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5" r:id="rId128"/>
  </p:sldIdLst>
  <p:sldSz cx="9144000" cy="6858000" type="screen4x3"/>
  <p:notesSz cx="91440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6" d="100"/>
          <a:sy n="66" d="100"/>
        </p:scale>
        <p:origin x="1422" y="6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presProps" Target="pres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viewProps" Target="view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tableStyles" Target="tableStyle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067939" y="287400"/>
            <a:ext cx="3008121" cy="4552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1" i="0">
                <a:solidFill>
                  <a:srgbClr val="009DDB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8/14/2023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1" i="0">
                <a:solidFill>
                  <a:srgbClr val="009DDB"/>
                </a:solidFill>
                <a:latin typeface="Arial"/>
                <a:cs typeface="Arial"/>
              </a:defRPr>
            </a:lvl1pPr>
          </a:lstStyle>
          <a:p>
            <a:pPr marL="71120">
              <a:lnSpc>
                <a:spcPct val="100000"/>
              </a:lnSpc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1" i="0">
                <a:solidFill>
                  <a:srgbClr val="009DDB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8/14/2023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1" i="0">
                <a:solidFill>
                  <a:srgbClr val="009DDB"/>
                </a:solidFill>
                <a:latin typeface="Arial"/>
                <a:cs typeface="Arial"/>
              </a:defRPr>
            </a:lvl1pPr>
          </a:lstStyle>
          <a:p>
            <a:pPr marL="71120">
              <a:lnSpc>
                <a:spcPct val="100000"/>
              </a:lnSpc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1" i="0">
                <a:solidFill>
                  <a:srgbClr val="009DDB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12140" y="1290319"/>
            <a:ext cx="3364229" cy="45700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1">
                <a:solidFill>
                  <a:srgbClr val="CC0000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65040" y="1233763"/>
            <a:ext cx="3697604" cy="44545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1">
                <a:solidFill>
                  <a:srgbClr val="CC0000"/>
                </a:solidFill>
                <a:latin typeface="Gill Sans MT"/>
                <a:cs typeface="Gill Sans MT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8/14/2023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1" i="0">
                <a:solidFill>
                  <a:srgbClr val="009DDB"/>
                </a:solidFill>
                <a:latin typeface="Arial"/>
                <a:cs typeface="Arial"/>
              </a:defRPr>
            </a:lvl1pPr>
          </a:lstStyle>
          <a:p>
            <a:pPr marL="71120">
              <a:lnSpc>
                <a:spcPct val="100000"/>
              </a:lnSpc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1" i="0">
                <a:solidFill>
                  <a:srgbClr val="009DDB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8/14/2023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1" i="0">
                <a:solidFill>
                  <a:srgbClr val="009DDB"/>
                </a:solidFill>
                <a:latin typeface="Arial"/>
                <a:cs typeface="Arial"/>
              </a:defRPr>
            </a:lvl1pPr>
          </a:lstStyle>
          <a:p>
            <a:pPr marL="71120">
              <a:lnSpc>
                <a:spcPct val="100000"/>
              </a:lnSpc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8/14/2023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1" i="0">
                <a:solidFill>
                  <a:srgbClr val="009DDB"/>
                </a:solidFill>
                <a:latin typeface="Arial"/>
                <a:cs typeface="Arial"/>
              </a:defRPr>
            </a:lvl1pPr>
          </a:lstStyle>
          <a:p>
            <a:pPr marL="71120">
              <a:lnSpc>
                <a:spcPct val="100000"/>
              </a:lnSpc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47827" y="972311"/>
            <a:ext cx="8921495" cy="60959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121920" y="975359"/>
            <a:ext cx="8890000" cy="0"/>
          </a:xfrm>
          <a:custGeom>
            <a:avLst/>
            <a:gdLst/>
            <a:ahLst/>
            <a:cxnLst/>
            <a:rect l="l" t="t" r="r" b="b"/>
            <a:pathLst>
              <a:path w="8890000">
                <a:moveTo>
                  <a:pt x="0" y="0"/>
                </a:moveTo>
                <a:lnTo>
                  <a:pt x="8890000" y="0"/>
                </a:lnTo>
              </a:path>
            </a:pathLst>
          </a:custGeom>
          <a:ln w="57912">
            <a:solidFill>
              <a:srgbClr val="009DD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9565" y="143763"/>
            <a:ext cx="8984868" cy="8308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1" i="0">
                <a:solidFill>
                  <a:srgbClr val="009DDB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68326" y="1072933"/>
            <a:ext cx="8007347" cy="46297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8/14/2023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363997" y="6496727"/>
            <a:ext cx="299720" cy="1670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000" b="1" i="0">
                <a:solidFill>
                  <a:srgbClr val="009DDB"/>
                </a:solidFill>
                <a:latin typeface="Arial"/>
                <a:cs typeface="Arial"/>
              </a:defRPr>
            </a:lvl1pPr>
          </a:lstStyle>
          <a:p>
            <a:pPr marL="71120">
              <a:lnSpc>
                <a:spcPct val="100000"/>
              </a:lnSpc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anslab.vn/" TargetMode="External"/><Relationship Id="rId2" Type="http://schemas.openxmlformats.org/officeDocument/2006/relationships/hyperlink" Target="mailto:hungnv@eaut.edu.vn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1.png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2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3.png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7.png"/><Relationship Id="rId3" Type="http://schemas.openxmlformats.org/officeDocument/2006/relationships/image" Target="../media/image785.png"/><Relationship Id="rId7" Type="http://schemas.openxmlformats.org/officeDocument/2006/relationships/image" Target="../media/image789.png"/><Relationship Id="rId2" Type="http://schemas.openxmlformats.org/officeDocument/2006/relationships/image" Target="../media/image7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8.png"/><Relationship Id="rId5" Type="http://schemas.openxmlformats.org/officeDocument/2006/relationships/image" Target="../media/image787.png"/><Relationship Id="rId10" Type="http://schemas.openxmlformats.org/officeDocument/2006/relationships/image" Target="../media/image791.png"/><Relationship Id="rId4" Type="http://schemas.openxmlformats.org/officeDocument/2006/relationships/image" Target="../media/image786.png"/><Relationship Id="rId9" Type="http://schemas.openxmlformats.org/officeDocument/2006/relationships/image" Target="../media/image790.png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2.png"/><Relationship Id="rId1" Type="http://schemas.openxmlformats.org/officeDocument/2006/relationships/slideLayout" Target="../slideLayouts/slideLayout4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3.png"/><Relationship Id="rId1" Type="http://schemas.openxmlformats.org/officeDocument/2006/relationships/slideLayout" Target="../slideLayouts/slideLayout4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2.png"/><Relationship Id="rId13" Type="http://schemas.openxmlformats.org/officeDocument/2006/relationships/image" Target="../media/image187.png"/><Relationship Id="rId3" Type="http://schemas.openxmlformats.org/officeDocument/2006/relationships/image" Target="../media/image178.png"/><Relationship Id="rId7" Type="http://schemas.openxmlformats.org/officeDocument/2006/relationships/image" Target="../media/image181.png"/><Relationship Id="rId12" Type="http://schemas.openxmlformats.org/officeDocument/2006/relationships/image" Target="../media/image186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0.png"/><Relationship Id="rId11" Type="http://schemas.openxmlformats.org/officeDocument/2006/relationships/image" Target="../media/image185.png"/><Relationship Id="rId5" Type="http://schemas.openxmlformats.org/officeDocument/2006/relationships/image" Target="../media/image179.png"/><Relationship Id="rId15" Type="http://schemas.openxmlformats.org/officeDocument/2006/relationships/image" Target="../media/image189.png"/><Relationship Id="rId10" Type="http://schemas.openxmlformats.org/officeDocument/2006/relationships/image" Target="../media/image184.png"/><Relationship Id="rId4" Type="http://schemas.openxmlformats.org/officeDocument/2006/relationships/hyperlink" Target="http://www.awl.com/kurose-ross" TargetMode="External"/><Relationship Id="rId9" Type="http://schemas.openxmlformats.org/officeDocument/2006/relationships/image" Target="../media/image183.png"/><Relationship Id="rId14" Type="http://schemas.openxmlformats.org/officeDocument/2006/relationships/image" Target="../media/image188.png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9.png"/><Relationship Id="rId13" Type="http://schemas.openxmlformats.org/officeDocument/2006/relationships/image" Target="../media/image804.png"/><Relationship Id="rId18" Type="http://schemas.openxmlformats.org/officeDocument/2006/relationships/image" Target="../media/image809.png"/><Relationship Id="rId26" Type="http://schemas.openxmlformats.org/officeDocument/2006/relationships/image" Target="../media/image817.png"/><Relationship Id="rId3" Type="http://schemas.openxmlformats.org/officeDocument/2006/relationships/image" Target="../media/image794.png"/><Relationship Id="rId21" Type="http://schemas.openxmlformats.org/officeDocument/2006/relationships/image" Target="../media/image812.png"/><Relationship Id="rId7" Type="http://schemas.openxmlformats.org/officeDocument/2006/relationships/image" Target="../media/image798.png"/><Relationship Id="rId12" Type="http://schemas.openxmlformats.org/officeDocument/2006/relationships/image" Target="../media/image803.png"/><Relationship Id="rId17" Type="http://schemas.openxmlformats.org/officeDocument/2006/relationships/image" Target="../media/image808.png"/><Relationship Id="rId25" Type="http://schemas.openxmlformats.org/officeDocument/2006/relationships/image" Target="../media/image816.png"/><Relationship Id="rId2" Type="http://schemas.openxmlformats.org/officeDocument/2006/relationships/image" Target="../media/image627.png"/><Relationship Id="rId16" Type="http://schemas.openxmlformats.org/officeDocument/2006/relationships/image" Target="../media/image807.png"/><Relationship Id="rId20" Type="http://schemas.openxmlformats.org/officeDocument/2006/relationships/image" Target="../media/image811.png"/><Relationship Id="rId29" Type="http://schemas.openxmlformats.org/officeDocument/2006/relationships/image" Target="../media/image8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7.png"/><Relationship Id="rId11" Type="http://schemas.openxmlformats.org/officeDocument/2006/relationships/image" Target="../media/image802.png"/><Relationship Id="rId24" Type="http://schemas.openxmlformats.org/officeDocument/2006/relationships/image" Target="../media/image815.png"/><Relationship Id="rId32" Type="http://schemas.openxmlformats.org/officeDocument/2006/relationships/image" Target="../media/image823.png"/><Relationship Id="rId5" Type="http://schemas.openxmlformats.org/officeDocument/2006/relationships/image" Target="../media/image796.png"/><Relationship Id="rId15" Type="http://schemas.openxmlformats.org/officeDocument/2006/relationships/image" Target="../media/image806.png"/><Relationship Id="rId23" Type="http://schemas.openxmlformats.org/officeDocument/2006/relationships/image" Target="../media/image814.png"/><Relationship Id="rId28" Type="http://schemas.openxmlformats.org/officeDocument/2006/relationships/image" Target="../media/image819.png"/><Relationship Id="rId10" Type="http://schemas.openxmlformats.org/officeDocument/2006/relationships/image" Target="../media/image801.png"/><Relationship Id="rId19" Type="http://schemas.openxmlformats.org/officeDocument/2006/relationships/image" Target="../media/image810.png"/><Relationship Id="rId31" Type="http://schemas.openxmlformats.org/officeDocument/2006/relationships/image" Target="../media/image822.png"/><Relationship Id="rId4" Type="http://schemas.openxmlformats.org/officeDocument/2006/relationships/image" Target="../media/image795.png"/><Relationship Id="rId9" Type="http://schemas.openxmlformats.org/officeDocument/2006/relationships/image" Target="../media/image800.png"/><Relationship Id="rId14" Type="http://schemas.openxmlformats.org/officeDocument/2006/relationships/image" Target="../media/image805.png"/><Relationship Id="rId22" Type="http://schemas.openxmlformats.org/officeDocument/2006/relationships/image" Target="../media/image813.png"/><Relationship Id="rId27" Type="http://schemas.openxmlformats.org/officeDocument/2006/relationships/image" Target="../media/image818.png"/><Relationship Id="rId30" Type="http://schemas.openxmlformats.org/officeDocument/2006/relationships/image" Target="../media/image821.png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9.png"/><Relationship Id="rId13" Type="http://schemas.openxmlformats.org/officeDocument/2006/relationships/image" Target="../media/image834.png"/><Relationship Id="rId3" Type="http://schemas.openxmlformats.org/officeDocument/2006/relationships/image" Target="../media/image824.png"/><Relationship Id="rId7" Type="http://schemas.openxmlformats.org/officeDocument/2006/relationships/image" Target="../media/image828.png"/><Relationship Id="rId12" Type="http://schemas.openxmlformats.org/officeDocument/2006/relationships/image" Target="../media/image833.png"/><Relationship Id="rId2" Type="http://schemas.openxmlformats.org/officeDocument/2006/relationships/image" Target="../media/image627.png"/><Relationship Id="rId16" Type="http://schemas.openxmlformats.org/officeDocument/2006/relationships/image" Target="../media/image8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7.png"/><Relationship Id="rId11" Type="http://schemas.openxmlformats.org/officeDocument/2006/relationships/image" Target="../media/image832.png"/><Relationship Id="rId5" Type="http://schemas.openxmlformats.org/officeDocument/2006/relationships/image" Target="../media/image826.png"/><Relationship Id="rId15" Type="http://schemas.openxmlformats.org/officeDocument/2006/relationships/image" Target="../media/image836.png"/><Relationship Id="rId10" Type="http://schemas.openxmlformats.org/officeDocument/2006/relationships/image" Target="../media/image831.png"/><Relationship Id="rId4" Type="http://schemas.openxmlformats.org/officeDocument/2006/relationships/image" Target="../media/image825.png"/><Relationship Id="rId9" Type="http://schemas.openxmlformats.org/officeDocument/2006/relationships/image" Target="../media/image830.png"/><Relationship Id="rId14" Type="http://schemas.openxmlformats.org/officeDocument/2006/relationships/image" Target="../media/image835.png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3.png"/><Relationship Id="rId13" Type="http://schemas.openxmlformats.org/officeDocument/2006/relationships/image" Target="../media/image848.png"/><Relationship Id="rId3" Type="http://schemas.openxmlformats.org/officeDocument/2006/relationships/image" Target="../media/image838.png"/><Relationship Id="rId7" Type="http://schemas.openxmlformats.org/officeDocument/2006/relationships/image" Target="../media/image842.png"/><Relationship Id="rId12" Type="http://schemas.openxmlformats.org/officeDocument/2006/relationships/image" Target="../media/image847.png"/><Relationship Id="rId2" Type="http://schemas.openxmlformats.org/officeDocument/2006/relationships/image" Target="../media/image627.png"/><Relationship Id="rId16" Type="http://schemas.openxmlformats.org/officeDocument/2006/relationships/image" Target="../media/image8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1.png"/><Relationship Id="rId11" Type="http://schemas.openxmlformats.org/officeDocument/2006/relationships/image" Target="../media/image846.png"/><Relationship Id="rId5" Type="http://schemas.openxmlformats.org/officeDocument/2006/relationships/image" Target="../media/image840.png"/><Relationship Id="rId15" Type="http://schemas.openxmlformats.org/officeDocument/2006/relationships/image" Target="../media/image850.png"/><Relationship Id="rId10" Type="http://schemas.openxmlformats.org/officeDocument/2006/relationships/image" Target="../media/image845.png"/><Relationship Id="rId4" Type="http://schemas.openxmlformats.org/officeDocument/2006/relationships/image" Target="../media/image839.png"/><Relationship Id="rId9" Type="http://schemas.openxmlformats.org/officeDocument/2006/relationships/image" Target="../media/image844.png"/><Relationship Id="rId14" Type="http://schemas.openxmlformats.org/officeDocument/2006/relationships/image" Target="../media/image849.png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2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4.png"/><Relationship Id="rId2" Type="http://schemas.openxmlformats.org/officeDocument/2006/relationships/image" Target="../media/image853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5.jp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7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8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9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0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6" Type="http://schemas.openxmlformats.org/officeDocument/2006/relationships/image" Target="../media/image33.png"/><Relationship Id="rId21" Type="http://schemas.openxmlformats.org/officeDocument/2006/relationships/image" Target="../media/image28.png"/><Relationship Id="rId42" Type="http://schemas.openxmlformats.org/officeDocument/2006/relationships/image" Target="../media/image5.png"/><Relationship Id="rId47" Type="http://schemas.openxmlformats.org/officeDocument/2006/relationships/image" Target="../media/image51.png"/><Relationship Id="rId63" Type="http://schemas.openxmlformats.org/officeDocument/2006/relationships/image" Target="../media/image67.png"/><Relationship Id="rId68" Type="http://schemas.openxmlformats.org/officeDocument/2006/relationships/image" Target="../media/image72.png"/><Relationship Id="rId84" Type="http://schemas.openxmlformats.org/officeDocument/2006/relationships/image" Target="../media/image88.png"/><Relationship Id="rId89" Type="http://schemas.openxmlformats.org/officeDocument/2006/relationships/image" Target="../media/image93.png"/><Relationship Id="rId16" Type="http://schemas.openxmlformats.org/officeDocument/2006/relationships/image" Target="../media/image23.png"/><Relationship Id="rId11" Type="http://schemas.openxmlformats.org/officeDocument/2006/relationships/image" Target="../media/image18.png"/><Relationship Id="rId32" Type="http://schemas.openxmlformats.org/officeDocument/2006/relationships/image" Target="../media/image39.png"/><Relationship Id="rId37" Type="http://schemas.openxmlformats.org/officeDocument/2006/relationships/image" Target="../media/image44.png"/><Relationship Id="rId53" Type="http://schemas.openxmlformats.org/officeDocument/2006/relationships/image" Target="../media/image57.png"/><Relationship Id="rId58" Type="http://schemas.openxmlformats.org/officeDocument/2006/relationships/image" Target="../media/image62.png"/><Relationship Id="rId74" Type="http://schemas.openxmlformats.org/officeDocument/2006/relationships/image" Target="../media/image78.png"/><Relationship Id="rId79" Type="http://schemas.openxmlformats.org/officeDocument/2006/relationships/image" Target="../media/image83.png"/><Relationship Id="rId5" Type="http://schemas.openxmlformats.org/officeDocument/2006/relationships/image" Target="../media/image12.png"/><Relationship Id="rId90" Type="http://schemas.openxmlformats.org/officeDocument/2006/relationships/image" Target="../media/image94.png"/><Relationship Id="rId14" Type="http://schemas.openxmlformats.org/officeDocument/2006/relationships/image" Target="../media/image21.png"/><Relationship Id="rId22" Type="http://schemas.openxmlformats.org/officeDocument/2006/relationships/image" Target="../media/image29.png"/><Relationship Id="rId27" Type="http://schemas.openxmlformats.org/officeDocument/2006/relationships/image" Target="../media/image34.png"/><Relationship Id="rId30" Type="http://schemas.openxmlformats.org/officeDocument/2006/relationships/image" Target="../media/image37.png"/><Relationship Id="rId35" Type="http://schemas.openxmlformats.org/officeDocument/2006/relationships/image" Target="../media/image42.png"/><Relationship Id="rId43" Type="http://schemas.openxmlformats.org/officeDocument/2006/relationships/image" Target="../media/image49.png"/><Relationship Id="rId48" Type="http://schemas.openxmlformats.org/officeDocument/2006/relationships/image" Target="../media/image52.png"/><Relationship Id="rId56" Type="http://schemas.openxmlformats.org/officeDocument/2006/relationships/image" Target="../media/image60.png"/><Relationship Id="rId64" Type="http://schemas.openxmlformats.org/officeDocument/2006/relationships/image" Target="../media/image68.png"/><Relationship Id="rId69" Type="http://schemas.openxmlformats.org/officeDocument/2006/relationships/image" Target="../media/image73.png"/><Relationship Id="rId77" Type="http://schemas.openxmlformats.org/officeDocument/2006/relationships/image" Target="../media/image81.png"/><Relationship Id="rId8" Type="http://schemas.openxmlformats.org/officeDocument/2006/relationships/image" Target="../media/image15.png"/><Relationship Id="rId51" Type="http://schemas.openxmlformats.org/officeDocument/2006/relationships/image" Target="../media/image55.png"/><Relationship Id="rId72" Type="http://schemas.openxmlformats.org/officeDocument/2006/relationships/image" Target="../media/image76.png"/><Relationship Id="rId80" Type="http://schemas.openxmlformats.org/officeDocument/2006/relationships/image" Target="../media/image84.png"/><Relationship Id="rId85" Type="http://schemas.openxmlformats.org/officeDocument/2006/relationships/image" Target="../media/image89.png"/><Relationship Id="rId3" Type="http://schemas.openxmlformats.org/officeDocument/2006/relationships/image" Target="../media/image190.png"/><Relationship Id="rId12" Type="http://schemas.openxmlformats.org/officeDocument/2006/relationships/image" Target="../media/image191.png"/><Relationship Id="rId17" Type="http://schemas.openxmlformats.org/officeDocument/2006/relationships/image" Target="../media/image24.png"/><Relationship Id="rId25" Type="http://schemas.openxmlformats.org/officeDocument/2006/relationships/image" Target="../media/image32.png"/><Relationship Id="rId33" Type="http://schemas.openxmlformats.org/officeDocument/2006/relationships/image" Target="../media/image40.png"/><Relationship Id="rId38" Type="http://schemas.openxmlformats.org/officeDocument/2006/relationships/image" Target="../media/image45.png"/><Relationship Id="rId46" Type="http://schemas.openxmlformats.org/officeDocument/2006/relationships/image" Target="../media/image4.png"/><Relationship Id="rId59" Type="http://schemas.openxmlformats.org/officeDocument/2006/relationships/image" Target="../media/image63.png"/><Relationship Id="rId67" Type="http://schemas.openxmlformats.org/officeDocument/2006/relationships/image" Target="../media/image71.png"/><Relationship Id="rId20" Type="http://schemas.openxmlformats.org/officeDocument/2006/relationships/image" Target="../media/image27.png"/><Relationship Id="rId41" Type="http://schemas.openxmlformats.org/officeDocument/2006/relationships/image" Target="../media/image48.png"/><Relationship Id="rId54" Type="http://schemas.openxmlformats.org/officeDocument/2006/relationships/image" Target="../media/image58.png"/><Relationship Id="rId62" Type="http://schemas.openxmlformats.org/officeDocument/2006/relationships/image" Target="../media/image66.png"/><Relationship Id="rId70" Type="http://schemas.openxmlformats.org/officeDocument/2006/relationships/image" Target="../media/image74.png"/><Relationship Id="rId75" Type="http://schemas.openxmlformats.org/officeDocument/2006/relationships/image" Target="../media/image79.png"/><Relationship Id="rId83" Type="http://schemas.openxmlformats.org/officeDocument/2006/relationships/image" Target="../media/image87.png"/><Relationship Id="rId88" Type="http://schemas.openxmlformats.org/officeDocument/2006/relationships/image" Target="../media/image92.png"/><Relationship Id="rId91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5" Type="http://schemas.openxmlformats.org/officeDocument/2006/relationships/image" Target="../media/image22.png"/><Relationship Id="rId23" Type="http://schemas.openxmlformats.org/officeDocument/2006/relationships/image" Target="../media/image30.png"/><Relationship Id="rId28" Type="http://schemas.openxmlformats.org/officeDocument/2006/relationships/image" Target="../media/image35.png"/><Relationship Id="rId36" Type="http://schemas.openxmlformats.org/officeDocument/2006/relationships/image" Target="../media/image43.png"/><Relationship Id="rId49" Type="http://schemas.openxmlformats.org/officeDocument/2006/relationships/image" Target="../media/image53.png"/><Relationship Id="rId57" Type="http://schemas.openxmlformats.org/officeDocument/2006/relationships/image" Target="../media/image61.png"/><Relationship Id="rId10" Type="http://schemas.openxmlformats.org/officeDocument/2006/relationships/image" Target="../media/image17.png"/><Relationship Id="rId31" Type="http://schemas.openxmlformats.org/officeDocument/2006/relationships/image" Target="../media/image38.png"/><Relationship Id="rId44" Type="http://schemas.openxmlformats.org/officeDocument/2006/relationships/image" Target="../media/image6.png"/><Relationship Id="rId52" Type="http://schemas.openxmlformats.org/officeDocument/2006/relationships/image" Target="../media/image56.png"/><Relationship Id="rId60" Type="http://schemas.openxmlformats.org/officeDocument/2006/relationships/image" Target="../media/image64.png"/><Relationship Id="rId65" Type="http://schemas.openxmlformats.org/officeDocument/2006/relationships/image" Target="../media/image69.png"/><Relationship Id="rId73" Type="http://schemas.openxmlformats.org/officeDocument/2006/relationships/image" Target="../media/image77.png"/><Relationship Id="rId78" Type="http://schemas.openxmlformats.org/officeDocument/2006/relationships/image" Target="../media/image82.png"/><Relationship Id="rId81" Type="http://schemas.openxmlformats.org/officeDocument/2006/relationships/image" Target="../media/image85.png"/><Relationship Id="rId86" Type="http://schemas.openxmlformats.org/officeDocument/2006/relationships/image" Target="../media/image90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3" Type="http://schemas.openxmlformats.org/officeDocument/2006/relationships/image" Target="../media/image20.png"/><Relationship Id="rId18" Type="http://schemas.openxmlformats.org/officeDocument/2006/relationships/image" Target="../media/image25.png"/><Relationship Id="rId39" Type="http://schemas.openxmlformats.org/officeDocument/2006/relationships/image" Target="../media/image46.png"/><Relationship Id="rId34" Type="http://schemas.openxmlformats.org/officeDocument/2006/relationships/image" Target="../media/image41.png"/><Relationship Id="rId50" Type="http://schemas.openxmlformats.org/officeDocument/2006/relationships/image" Target="../media/image54.png"/><Relationship Id="rId55" Type="http://schemas.openxmlformats.org/officeDocument/2006/relationships/image" Target="../media/image59.png"/><Relationship Id="rId76" Type="http://schemas.openxmlformats.org/officeDocument/2006/relationships/image" Target="../media/image80.png"/><Relationship Id="rId7" Type="http://schemas.openxmlformats.org/officeDocument/2006/relationships/image" Target="../media/image14.png"/><Relationship Id="rId71" Type="http://schemas.openxmlformats.org/officeDocument/2006/relationships/image" Target="../media/image75.png"/><Relationship Id="rId92" Type="http://schemas.openxmlformats.org/officeDocument/2006/relationships/image" Target="../media/image96.png"/><Relationship Id="rId2" Type="http://schemas.openxmlformats.org/officeDocument/2006/relationships/image" Target="../media/image9.png"/><Relationship Id="rId29" Type="http://schemas.openxmlformats.org/officeDocument/2006/relationships/image" Target="../media/image36.png"/><Relationship Id="rId24" Type="http://schemas.openxmlformats.org/officeDocument/2006/relationships/image" Target="../media/image31.png"/><Relationship Id="rId40" Type="http://schemas.openxmlformats.org/officeDocument/2006/relationships/image" Target="../media/image47.png"/><Relationship Id="rId45" Type="http://schemas.openxmlformats.org/officeDocument/2006/relationships/image" Target="../media/image50.png"/><Relationship Id="rId66" Type="http://schemas.openxmlformats.org/officeDocument/2006/relationships/image" Target="../media/image70.png"/><Relationship Id="rId87" Type="http://schemas.openxmlformats.org/officeDocument/2006/relationships/image" Target="../media/image91.png"/><Relationship Id="rId61" Type="http://schemas.openxmlformats.org/officeDocument/2006/relationships/image" Target="../media/image65.png"/><Relationship Id="rId82" Type="http://schemas.openxmlformats.org/officeDocument/2006/relationships/image" Target="../media/image86.png"/><Relationship Id="rId19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15.png"/><Relationship Id="rId117" Type="http://schemas.openxmlformats.org/officeDocument/2006/relationships/image" Target="../media/image143.png"/><Relationship Id="rId21" Type="http://schemas.openxmlformats.org/officeDocument/2006/relationships/image" Target="../media/image211.png"/><Relationship Id="rId42" Type="http://schemas.openxmlformats.org/officeDocument/2006/relationships/image" Target="../media/image231.png"/><Relationship Id="rId47" Type="http://schemas.openxmlformats.org/officeDocument/2006/relationships/image" Target="../media/image236.png"/><Relationship Id="rId63" Type="http://schemas.openxmlformats.org/officeDocument/2006/relationships/image" Target="../media/image15.png"/><Relationship Id="rId68" Type="http://schemas.openxmlformats.org/officeDocument/2006/relationships/image" Target="../media/image191.png"/><Relationship Id="rId84" Type="http://schemas.openxmlformats.org/officeDocument/2006/relationships/image" Target="../media/image65.png"/><Relationship Id="rId89" Type="http://schemas.openxmlformats.org/officeDocument/2006/relationships/image" Target="../media/image70.png"/><Relationship Id="rId112" Type="http://schemas.openxmlformats.org/officeDocument/2006/relationships/image" Target="../media/image261.png"/><Relationship Id="rId16" Type="http://schemas.openxmlformats.org/officeDocument/2006/relationships/image" Target="../media/image206.png"/><Relationship Id="rId107" Type="http://schemas.openxmlformats.org/officeDocument/2006/relationships/image" Target="../media/image91.png"/><Relationship Id="rId11" Type="http://schemas.openxmlformats.org/officeDocument/2006/relationships/image" Target="../media/image201.png"/><Relationship Id="rId32" Type="http://schemas.openxmlformats.org/officeDocument/2006/relationships/image" Target="../media/image221.png"/><Relationship Id="rId37" Type="http://schemas.openxmlformats.org/officeDocument/2006/relationships/image" Target="../media/image226.png"/><Relationship Id="rId53" Type="http://schemas.openxmlformats.org/officeDocument/2006/relationships/image" Target="../media/image242.png"/><Relationship Id="rId58" Type="http://schemas.openxmlformats.org/officeDocument/2006/relationships/image" Target="../media/image190.png"/><Relationship Id="rId74" Type="http://schemas.openxmlformats.org/officeDocument/2006/relationships/image" Target="../media/image55.png"/><Relationship Id="rId79" Type="http://schemas.openxmlformats.org/officeDocument/2006/relationships/image" Target="../media/image60.png"/><Relationship Id="rId102" Type="http://schemas.openxmlformats.org/officeDocument/2006/relationships/image" Target="../media/image254.png"/><Relationship Id="rId123" Type="http://schemas.openxmlformats.org/officeDocument/2006/relationships/image" Target="../media/image267.png"/><Relationship Id="rId5" Type="http://schemas.openxmlformats.org/officeDocument/2006/relationships/image" Target="../media/image195.png"/><Relationship Id="rId90" Type="http://schemas.openxmlformats.org/officeDocument/2006/relationships/image" Target="../media/image71.png"/><Relationship Id="rId95" Type="http://schemas.openxmlformats.org/officeDocument/2006/relationships/image" Target="../media/image248.png"/><Relationship Id="rId22" Type="http://schemas.openxmlformats.org/officeDocument/2006/relationships/image" Target="../media/image212.png"/><Relationship Id="rId27" Type="http://schemas.openxmlformats.org/officeDocument/2006/relationships/image" Target="../media/image216.png"/><Relationship Id="rId43" Type="http://schemas.openxmlformats.org/officeDocument/2006/relationships/image" Target="../media/image232.png"/><Relationship Id="rId48" Type="http://schemas.openxmlformats.org/officeDocument/2006/relationships/image" Target="../media/image237.png"/><Relationship Id="rId64" Type="http://schemas.openxmlformats.org/officeDocument/2006/relationships/image" Target="../media/image247.png"/><Relationship Id="rId69" Type="http://schemas.openxmlformats.org/officeDocument/2006/relationships/image" Target="../media/image20.png"/><Relationship Id="rId113" Type="http://schemas.openxmlformats.org/officeDocument/2006/relationships/image" Target="../media/image27.png"/><Relationship Id="rId118" Type="http://schemas.openxmlformats.org/officeDocument/2006/relationships/image" Target="../media/image262.png"/><Relationship Id="rId80" Type="http://schemas.openxmlformats.org/officeDocument/2006/relationships/image" Target="../media/image61.png"/><Relationship Id="rId85" Type="http://schemas.openxmlformats.org/officeDocument/2006/relationships/image" Target="../media/image66.png"/><Relationship Id="rId12" Type="http://schemas.openxmlformats.org/officeDocument/2006/relationships/image" Target="../media/image202.png"/><Relationship Id="rId17" Type="http://schemas.openxmlformats.org/officeDocument/2006/relationships/image" Target="../media/image207.png"/><Relationship Id="rId33" Type="http://schemas.openxmlformats.org/officeDocument/2006/relationships/image" Target="../media/image222.png"/><Relationship Id="rId38" Type="http://schemas.openxmlformats.org/officeDocument/2006/relationships/image" Target="../media/image227.png"/><Relationship Id="rId59" Type="http://schemas.openxmlformats.org/officeDocument/2006/relationships/image" Target="../media/image11.png"/><Relationship Id="rId103" Type="http://schemas.openxmlformats.org/officeDocument/2006/relationships/image" Target="../media/image255.png"/><Relationship Id="rId108" Type="http://schemas.openxmlformats.org/officeDocument/2006/relationships/image" Target="../media/image257.png"/><Relationship Id="rId124" Type="http://schemas.openxmlformats.org/officeDocument/2006/relationships/image" Target="../media/image268.png"/><Relationship Id="rId54" Type="http://schemas.openxmlformats.org/officeDocument/2006/relationships/image" Target="../media/image243.png"/><Relationship Id="rId70" Type="http://schemas.openxmlformats.org/officeDocument/2006/relationships/image" Target="../media/image51.png"/><Relationship Id="rId75" Type="http://schemas.openxmlformats.org/officeDocument/2006/relationships/image" Target="../media/image56.png"/><Relationship Id="rId91" Type="http://schemas.openxmlformats.org/officeDocument/2006/relationships/image" Target="../media/image72.png"/><Relationship Id="rId96" Type="http://schemas.openxmlformats.org/officeDocument/2006/relationships/image" Target="../media/image2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6.png"/><Relationship Id="rId23" Type="http://schemas.openxmlformats.org/officeDocument/2006/relationships/image" Target="../media/image213.png"/><Relationship Id="rId28" Type="http://schemas.openxmlformats.org/officeDocument/2006/relationships/image" Target="../media/image217.png"/><Relationship Id="rId49" Type="http://schemas.openxmlformats.org/officeDocument/2006/relationships/image" Target="../media/image238.png"/><Relationship Id="rId114" Type="http://schemas.openxmlformats.org/officeDocument/2006/relationships/image" Target="../media/image28.png"/><Relationship Id="rId119" Type="http://schemas.openxmlformats.org/officeDocument/2006/relationships/image" Target="../media/image263.png"/><Relationship Id="rId44" Type="http://schemas.openxmlformats.org/officeDocument/2006/relationships/image" Target="../media/image233.png"/><Relationship Id="rId60" Type="http://schemas.openxmlformats.org/officeDocument/2006/relationships/image" Target="../media/image12.png"/><Relationship Id="rId65" Type="http://schemas.openxmlformats.org/officeDocument/2006/relationships/image" Target="../media/image16.png"/><Relationship Id="rId81" Type="http://schemas.openxmlformats.org/officeDocument/2006/relationships/image" Target="../media/image62.png"/><Relationship Id="rId86" Type="http://schemas.openxmlformats.org/officeDocument/2006/relationships/image" Target="../media/image67.png"/><Relationship Id="rId13" Type="http://schemas.openxmlformats.org/officeDocument/2006/relationships/image" Target="../media/image203.png"/><Relationship Id="rId18" Type="http://schemas.openxmlformats.org/officeDocument/2006/relationships/image" Target="../media/image208.png"/><Relationship Id="rId39" Type="http://schemas.openxmlformats.org/officeDocument/2006/relationships/image" Target="../media/image228.png"/><Relationship Id="rId109" Type="http://schemas.openxmlformats.org/officeDocument/2006/relationships/image" Target="../media/image258.png"/><Relationship Id="rId34" Type="http://schemas.openxmlformats.org/officeDocument/2006/relationships/image" Target="../media/image223.png"/><Relationship Id="rId50" Type="http://schemas.openxmlformats.org/officeDocument/2006/relationships/image" Target="../media/image239.png"/><Relationship Id="rId55" Type="http://schemas.openxmlformats.org/officeDocument/2006/relationships/image" Target="../media/image244.png"/><Relationship Id="rId76" Type="http://schemas.openxmlformats.org/officeDocument/2006/relationships/image" Target="../media/image57.png"/><Relationship Id="rId97" Type="http://schemas.openxmlformats.org/officeDocument/2006/relationships/image" Target="../media/image250.png"/><Relationship Id="rId104" Type="http://schemas.openxmlformats.org/officeDocument/2006/relationships/image" Target="../media/image256.png"/><Relationship Id="rId120" Type="http://schemas.openxmlformats.org/officeDocument/2006/relationships/image" Target="../media/image264.png"/><Relationship Id="rId125" Type="http://schemas.openxmlformats.org/officeDocument/2006/relationships/image" Target="../media/image269.png"/><Relationship Id="rId7" Type="http://schemas.openxmlformats.org/officeDocument/2006/relationships/image" Target="../media/image197.png"/><Relationship Id="rId71" Type="http://schemas.openxmlformats.org/officeDocument/2006/relationships/image" Target="../media/image52.png"/><Relationship Id="rId92" Type="http://schemas.openxmlformats.org/officeDocument/2006/relationships/image" Target="../media/image73.png"/><Relationship Id="rId2" Type="http://schemas.openxmlformats.org/officeDocument/2006/relationships/image" Target="../media/image192.png"/><Relationship Id="rId29" Type="http://schemas.openxmlformats.org/officeDocument/2006/relationships/image" Target="../media/image218.png"/><Relationship Id="rId24" Type="http://schemas.openxmlformats.org/officeDocument/2006/relationships/image" Target="../media/image5.png"/><Relationship Id="rId40" Type="http://schemas.openxmlformats.org/officeDocument/2006/relationships/image" Target="../media/image229.png"/><Relationship Id="rId45" Type="http://schemas.openxmlformats.org/officeDocument/2006/relationships/image" Target="../media/image234.png"/><Relationship Id="rId66" Type="http://schemas.openxmlformats.org/officeDocument/2006/relationships/image" Target="../media/image17.png"/><Relationship Id="rId87" Type="http://schemas.openxmlformats.org/officeDocument/2006/relationships/image" Target="../media/image68.png"/><Relationship Id="rId110" Type="http://schemas.openxmlformats.org/officeDocument/2006/relationships/image" Target="../media/image259.png"/><Relationship Id="rId115" Type="http://schemas.openxmlformats.org/officeDocument/2006/relationships/image" Target="../media/image144.png"/><Relationship Id="rId61" Type="http://schemas.openxmlformats.org/officeDocument/2006/relationships/image" Target="../media/image13.png"/><Relationship Id="rId82" Type="http://schemas.openxmlformats.org/officeDocument/2006/relationships/image" Target="../media/image63.png"/><Relationship Id="rId19" Type="http://schemas.openxmlformats.org/officeDocument/2006/relationships/image" Target="../media/image209.png"/><Relationship Id="rId14" Type="http://schemas.openxmlformats.org/officeDocument/2006/relationships/image" Target="../media/image204.png"/><Relationship Id="rId30" Type="http://schemas.openxmlformats.org/officeDocument/2006/relationships/image" Target="../media/image219.png"/><Relationship Id="rId35" Type="http://schemas.openxmlformats.org/officeDocument/2006/relationships/image" Target="../media/image224.png"/><Relationship Id="rId56" Type="http://schemas.openxmlformats.org/officeDocument/2006/relationships/image" Target="../media/image245.png"/><Relationship Id="rId77" Type="http://schemas.openxmlformats.org/officeDocument/2006/relationships/image" Target="../media/image58.png"/><Relationship Id="rId100" Type="http://schemas.openxmlformats.org/officeDocument/2006/relationships/image" Target="../media/image253.png"/><Relationship Id="rId105" Type="http://schemas.openxmlformats.org/officeDocument/2006/relationships/image" Target="../media/image88.png"/><Relationship Id="rId8" Type="http://schemas.openxmlformats.org/officeDocument/2006/relationships/image" Target="../media/image198.png"/><Relationship Id="rId51" Type="http://schemas.openxmlformats.org/officeDocument/2006/relationships/image" Target="../media/image240.png"/><Relationship Id="rId72" Type="http://schemas.openxmlformats.org/officeDocument/2006/relationships/image" Target="../media/image53.png"/><Relationship Id="rId93" Type="http://schemas.openxmlformats.org/officeDocument/2006/relationships/image" Target="../media/image74.png"/><Relationship Id="rId98" Type="http://schemas.openxmlformats.org/officeDocument/2006/relationships/image" Target="../media/image251.png"/><Relationship Id="rId121" Type="http://schemas.openxmlformats.org/officeDocument/2006/relationships/image" Target="../media/image265.png"/><Relationship Id="rId3" Type="http://schemas.openxmlformats.org/officeDocument/2006/relationships/image" Target="../media/image193.png"/><Relationship Id="rId25" Type="http://schemas.openxmlformats.org/officeDocument/2006/relationships/image" Target="../media/image214.png"/><Relationship Id="rId46" Type="http://schemas.openxmlformats.org/officeDocument/2006/relationships/image" Target="../media/image235.png"/><Relationship Id="rId67" Type="http://schemas.openxmlformats.org/officeDocument/2006/relationships/image" Target="../media/image18.png"/><Relationship Id="rId116" Type="http://schemas.openxmlformats.org/officeDocument/2006/relationships/image" Target="../media/image142.png"/><Relationship Id="rId20" Type="http://schemas.openxmlformats.org/officeDocument/2006/relationships/image" Target="../media/image210.png"/><Relationship Id="rId41" Type="http://schemas.openxmlformats.org/officeDocument/2006/relationships/image" Target="../media/image230.png"/><Relationship Id="rId62" Type="http://schemas.openxmlformats.org/officeDocument/2006/relationships/image" Target="../media/image14.png"/><Relationship Id="rId83" Type="http://schemas.openxmlformats.org/officeDocument/2006/relationships/image" Target="../media/image64.png"/><Relationship Id="rId88" Type="http://schemas.openxmlformats.org/officeDocument/2006/relationships/image" Target="../media/image69.png"/><Relationship Id="rId111" Type="http://schemas.openxmlformats.org/officeDocument/2006/relationships/image" Target="../media/image260.png"/><Relationship Id="rId15" Type="http://schemas.openxmlformats.org/officeDocument/2006/relationships/image" Target="../media/image205.png"/><Relationship Id="rId36" Type="http://schemas.openxmlformats.org/officeDocument/2006/relationships/image" Target="../media/image225.png"/><Relationship Id="rId57" Type="http://schemas.openxmlformats.org/officeDocument/2006/relationships/image" Target="../media/image246.png"/><Relationship Id="rId106" Type="http://schemas.openxmlformats.org/officeDocument/2006/relationships/image" Target="../media/image89.png"/><Relationship Id="rId10" Type="http://schemas.openxmlformats.org/officeDocument/2006/relationships/image" Target="../media/image200.png"/><Relationship Id="rId31" Type="http://schemas.openxmlformats.org/officeDocument/2006/relationships/image" Target="../media/image220.png"/><Relationship Id="rId52" Type="http://schemas.openxmlformats.org/officeDocument/2006/relationships/image" Target="../media/image241.png"/><Relationship Id="rId73" Type="http://schemas.openxmlformats.org/officeDocument/2006/relationships/image" Target="../media/image54.png"/><Relationship Id="rId78" Type="http://schemas.openxmlformats.org/officeDocument/2006/relationships/image" Target="../media/image59.png"/><Relationship Id="rId94" Type="http://schemas.openxmlformats.org/officeDocument/2006/relationships/image" Target="../media/image75.png"/><Relationship Id="rId99" Type="http://schemas.openxmlformats.org/officeDocument/2006/relationships/image" Target="../media/image252.png"/><Relationship Id="rId101" Type="http://schemas.openxmlformats.org/officeDocument/2006/relationships/image" Target="../media/image84.png"/><Relationship Id="rId122" Type="http://schemas.openxmlformats.org/officeDocument/2006/relationships/image" Target="../media/image266.png"/><Relationship Id="rId4" Type="http://schemas.openxmlformats.org/officeDocument/2006/relationships/image" Target="../media/image194.png"/><Relationship Id="rId9" Type="http://schemas.openxmlformats.org/officeDocument/2006/relationships/image" Target="../media/image19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6.png"/><Relationship Id="rId13" Type="http://schemas.openxmlformats.org/officeDocument/2006/relationships/image" Target="../media/image281.png"/><Relationship Id="rId3" Type="http://schemas.openxmlformats.org/officeDocument/2006/relationships/image" Target="../media/image271.png"/><Relationship Id="rId7" Type="http://schemas.openxmlformats.org/officeDocument/2006/relationships/image" Target="../media/image275.png"/><Relationship Id="rId12" Type="http://schemas.openxmlformats.org/officeDocument/2006/relationships/image" Target="../media/image280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4.png"/><Relationship Id="rId11" Type="http://schemas.openxmlformats.org/officeDocument/2006/relationships/image" Target="../media/image279.png"/><Relationship Id="rId5" Type="http://schemas.openxmlformats.org/officeDocument/2006/relationships/image" Target="../media/image273.png"/><Relationship Id="rId15" Type="http://schemas.openxmlformats.org/officeDocument/2006/relationships/image" Target="../media/image282.png"/><Relationship Id="rId10" Type="http://schemas.openxmlformats.org/officeDocument/2006/relationships/image" Target="../media/image278.png"/><Relationship Id="rId4" Type="http://schemas.openxmlformats.org/officeDocument/2006/relationships/image" Target="../media/image272.png"/><Relationship Id="rId9" Type="http://schemas.openxmlformats.org/officeDocument/2006/relationships/image" Target="../media/image277.png"/><Relationship Id="rId14" Type="http://schemas.openxmlformats.org/officeDocument/2006/relationships/image" Target="../media/image18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9.png"/><Relationship Id="rId3" Type="http://schemas.openxmlformats.org/officeDocument/2006/relationships/image" Target="../media/image284.png"/><Relationship Id="rId7" Type="http://schemas.openxmlformats.org/officeDocument/2006/relationships/image" Target="../media/image288.png"/><Relationship Id="rId2" Type="http://schemas.openxmlformats.org/officeDocument/2006/relationships/image" Target="../media/image2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7.png"/><Relationship Id="rId11" Type="http://schemas.openxmlformats.org/officeDocument/2006/relationships/image" Target="../media/image291.png"/><Relationship Id="rId5" Type="http://schemas.openxmlformats.org/officeDocument/2006/relationships/image" Target="../media/image286.png"/><Relationship Id="rId10" Type="http://schemas.openxmlformats.org/officeDocument/2006/relationships/image" Target="../media/image188.png"/><Relationship Id="rId4" Type="http://schemas.openxmlformats.org/officeDocument/2006/relationships/image" Target="../media/image285.png"/><Relationship Id="rId9" Type="http://schemas.openxmlformats.org/officeDocument/2006/relationships/image" Target="../media/image29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2.png"/><Relationship Id="rId13" Type="http://schemas.openxmlformats.org/officeDocument/2006/relationships/image" Target="../media/image277.png"/><Relationship Id="rId3" Type="http://schemas.openxmlformats.org/officeDocument/2006/relationships/image" Target="../media/image284.png"/><Relationship Id="rId7" Type="http://schemas.openxmlformats.org/officeDocument/2006/relationships/image" Target="../media/image271.png"/><Relationship Id="rId12" Type="http://schemas.openxmlformats.org/officeDocument/2006/relationships/image" Target="../media/image276.png"/><Relationship Id="rId17" Type="http://schemas.openxmlformats.org/officeDocument/2006/relationships/image" Target="../media/image291.png"/><Relationship Id="rId2" Type="http://schemas.openxmlformats.org/officeDocument/2006/relationships/image" Target="../media/image283.png"/><Relationship Id="rId16" Type="http://schemas.openxmlformats.org/officeDocument/2006/relationships/image" Target="../media/image1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7.png"/><Relationship Id="rId11" Type="http://schemas.openxmlformats.org/officeDocument/2006/relationships/image" Target="../media/image275.png"/><Relationship Id="rId5" Type="http://schemas.openxmlformats.org/officeDocument/2006/relationships/image" Target="../media/image286.png"/><Relationship Id="rId15" Type="http://schemas.openxmlformats.org/officeDocument/2006/relationships/image" Target="../media/image279.png"/><Relationship Id="rId10" Type="http://schemas.openxmlformats.org/officeDocument/2006/relationships/image" Target="../media/image274.png"/><Relationship Id="rId4" Type="http://schemas.openxmlformats.org/officeDocument/2006/relationships/image" Target="../media/image285.png"/><Relationship Id="rId9" Type="http://schemas.openxmlformats.org/officeDocument/2006/relationships/image" Target="../media/image273.png"/><Relationship Id="rId14" Type="http://schemas.openxmlformats.org/officeDocument/2006/relationships/image" Target="../media/image27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7.png"/><Relationship Id="rId13" Type="http://schemas.openxmlformats.org/officeDocument/2006/relationships/image" Target="../media/image302.png"/><Relationship Id="rId3" Type="http://schemas.openxmlformats.org/officeDocument/2006/relationships/image" Target="../media/image293.png"/><Relationship Id="rId7" Type="http://schemas.openxmlformats.org/officeDocument/2006/relationships/image" Target="../media/image296.png"/><Relationship Id="rId12" Type="http://schemas.openxmlformats.org/officeDocument/2006/relationships/image" Target="../media/image301.png"/><Relationship Id="rId2" Type="http://schemas.openxmlformats.org/officeDocument/2006/relationships/image" Target="../media/image292.png"/><Relationship Id="rId16" Type="http://schemas.openxmlformats.org/officeDocument/2006/relationships/image" Target="../media/image30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5.png"/><Relationship Id="rId11" Type="http://schemas.openxmlformats.org/officeDocument/2006/relationships/image" Target="../media/image300.png"/><Relationship Id="rId5" Type="http://schemas.openxmlformats.org/officeDocument/2006/relationships/image" Target="../media/image294.png"/><Relationship Id="rId15" Type="http://schemas.openxmlformats.org/officeDocument/2006/relationships/image" Target="../media/image303.png"/><Relationship Id="rId10" Type="http://schemas.openxmlformats.org/officeDocument/2006/relationships/image" Target="../media/image299.png"/><Relationship Id="rId4" Type="http://schemas.openxmlformats.org/officeDocument/2006/relationships/image" Target="../media/image5.png"/><Relationship Id="rId9" Type="http://schemas.openxmlformats.org/officeDocument/2006/relationships/image" Target="../media/image298.png"/><Relationship Id="rId14" Type="http://schemas.openxmlformats.org/officeDocument/2006/relationships/image" Target="../media/image18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14.png"/><Relationship Id="rId18" Type="http://schemas.openxmlformats.org/officeDocument/2006/relationships/image" Target="../media/image319.png"/><Relationship Id="rId26" Type="http://schemas.openxmlformats.org/officeDocument/2006/relationships/image" Target="../media/image327.png"/><Relationship Id="rId39" Type="http://schemas.openxmlformats.org/officeDocument/2006/relationships/image" Target="../media/image340.png"/><Relationship Id="rId21" Type="http://schemas.openxmlformats.org/officeDocument/2006/relationships/image" Target="../media/image322.png"/><Relationship Id="rId34" Type="http://schemas.openxmlformats.org/officeDocument/2006/relationships/image" Target="../media/image335.png"/><Relationship Id="rId42" Type="http://schemas.openxmlformats.org/officeDocument/2006/relationships/image" Target="../media/image343.png"/><Relationship Id="rId47" Type="http://schemas.openxmlformats.org/officeDocument/2006/relationships/image" Target="../media/image348.png"/><Relationship Id="rId50" Type="http://schemas.openxmlformats.org/officeDocument/2006/relationships/image" Target="../media/image351.png"/><Relationship Id="rId55" Type="http://schemas.openxmlformats.org/officeDocument/2006/relationships/image" Target="../media/image355.png"/><Relationship Id="rId7" Type="http://schemas.openxmlformats.org/officeDocument/2006/relationships/image" Target="../media/image308.png"/><Relationship Id="rId2" Type="http://schemas.openxmlformats.org/officeDocument/2006/relationships/image" Target="../media/image305.png"/><Relationship Id="rId16" Type="http://schemas.openxmlformats.org/officeDocument/2006/relationships/image" Target="../media/image317.png"/><Relationship Id="rId29" Type="http://schemas.openxmlformats.org/officeDocument/2006/relationships/image" Target="../media/image330.png"/><Relationship Id="rId11" Type="http://schemas.openxmlformats.org/officeDocument/2006/relationships/image" Target="../media/image312.png"/><Relationship Id="rId24" Type="http://schemas.openxmlformats.org/officeDocument/2006/relationships/image" Target="../media/image325.png"/><Relationship Id="rId32" Type="http://schemas.openxmlformats.org/officeDocument/2006/relationships/image" Target="../media/image333.png"/><Relationship Id="rId37" Type="http://schemas.openxmlformats.org/officeDocument/2006/relationships/image" Target="../media/image338.png"/><Relationship Id="rId40" Type="http://schemas.openxmlformats.org/officeDocument/2006/relationships/image" Target="../media/image341.png"/><Relationship Id="rId45" Type="http://schemas.openxmlformats.org/officeDocument/2006/relationships/image" Target="../media/image346.png"/><Relationship Id="rId53" Type="http://schemas.openxmlformats.org/officeDocument/2006/relationships/image" Target="../media/image353.png"/><Relationship Id="rId5" Type="http://schemas.openxmlformats.org/officeDocument/2006/relationships/image" Target="../media/image294.png"/><Relationship Id="rId10" Type="http://schemas.openxmlformats.org/officeDocument/2006/relationships/image" Target="../media/image311.png"/><Relationship Id="rId19" Type="http://schemas.openxmlformats.org/officeDocument/2006/relationships/image" Target="../media/image320.png"/><Relationship Id="rId31" Type="http://schemas.openxmlformats.org/officeDocument/2006/relationships/image" Target="../media/image332.png"/><Relationship Id="rId44" Type="http://schemas.openxmlformats.org/officeDocument/2006/relationships/image" Target="../media/image345.png"/><Relationship Id="rId52" Type="http://schemas.openxmlformats.org/officeDocument/2006/relationships/image" Target="../media/image352.png"/><Relationship Id="rId4" Type="http://schemas.openxmlformats.org/officeDocument/2006/relationships/image" Target="../media/image5.png"/><Relationship Id="rId9" Type="http://schemas.openxmlformats.org/officeDocument/2006/relationships/image" Target="../media/image310.png"/><Relationship Id="rId14" Type="http://schemas.openxmlformats.org/officeDocument/2006/relationships/image" Target="../media/image315.png"/><Relationship Id="rId22" Type="http://schemas.openxmlformats.org/officeDocument/2006/relationships/image" Target="../media/image323.png"/><Relationship Id="rId27" Type="http://schemas.openxmlformats.org/officeDocument/2006/relationships/image" Target="../media/image328.png"/><Relationship Id="rId30" Type="http://schemas.openxmlformats.org/officeDocument/2006/relationships/image" Target="../media/image331.png"/><Relationship Id="rId35" Type="http://schemas.openxmlformats.org/officeDocument/2006/relationships/image" Target="../media/image336.png"/><Relationship Id="rId43" Type="http://schemas.openxmlformats.org/officeDocument/2006/relationships/image" Target="../media/image344.png"/><Relationship Id="rId48" Type="http://schemas.openxmlformats.org/officeDocument/2006/relationships/image" Target="../media/image349.png"/><Relationship Id="rId8" Type="http://schemas.openxmlformats.org/officeDocument/2006/relationships/image" Target="../media/image309.png"/><Relationship Id="rId51" Type="http://schemas.openxmlformats.org/officeDocument/2006/relationships/image" Target="../media/image188.png"/><Relationship Id="rId3" Type="http://schemas.openxmlformats.org/officeDocument/2006/relationships/image" Target="../media/image306.png"/><Relationship Id="rId12" Type="http://schemas.openxmlformats.org/officeDocument/2006/relationships/image" Target="../media/image313.png"/><Relationship Id="rId17" Type="http://schemas.openxmlformats.org/officeDocument/2006/relationships/image" Target="../media/image318.png"/><Relationship Id="rId25" Type="http://schemas.openxmlformats.org/officeDocument/2006/relationships/image" Target="../media/image326.png"/><Relationship Id="rId33" Type="http://schemas.openxmlformats.org/officeDocument/2006/relationships/image" Target="../media/image334.png"/><Relationship Id="rId38" Type="http://schemas.openxmlformats.org/officeDocument/2006/relationships/image" Target="../media/image339.png"/><Relationship Id="rId46" Type="http://schemas.openxmlformats.org/officeDocument/2006/relationships/image" Target="../media/image347.png"/><Relationship Id="rId20" Type="http://schemas.openxmlformats.org/officeDocument/2006/relationships/image" Target="../media/image321.png"/><Relationship Id="rId41" Type="http://schemas.openxmlformats.org/officeDocument/2006/relationships/image" Target="../media/image342.png"/><Relationship Id="rId54" Type="http://schemas.openxmlformats.org/officeDocument/2006/relationships/image" Target="../media/image3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7.png"/><Relationship Id="rId15" Type="http://schemas.openxmlformats.org/officeDocument/2006/relationships/image" Target="../media/image316.png"/><Relationship Id="rId23" Type="http://schemas.openxmlformats.org/officeDocument/2006/relationships/image" Target="../media/image324.png"/><Relationship Id="rId28" Type="http://schemas.openxmlformats.org/officeDocument/2006/relationships/image" Target="../media/image329.png"/><Relationship Id="rId36" Type="http://schemas.openxmlformats.org/officeDocument/2006/relationships/image" Target="../media/image337.png"/><Relationship Id="rId49" Type="http://schemas.openxmlformats.org/officeDocument/2006/relationships/image" Target="../media/image35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0.png"/><Relationship Id="rId13" Type="http://schemas.openxmlformats.org/officeDocument/2006/relationships/image" Target="../media/image365.png"/><Relationship Id="rId18" Type="http://schemas.openxmlformats.org/officeDocument/2006/relationships/image" Target="../media/image369.png"/><Relationship Id="rId26" Type="http://schemas.openxmlformats.org/officeDocument/2006/relationships/image" Target="../media/image377.png"/><Relationship Id="rId3" Type="http://schemas.openxmlformats.org/officeDocument/2006/relationships/image" Target="../media/image357.png"/><Relationship Id="rId21" Type="http://schemas.openxmlformats.org/officeDocument/2006/relationships/image" Target="../media/image372.png"/><Relationship Id="rId7" Type="http://schemas.openxmlformats.org/officeDocument/2006/relationships/image" Target="../media/image359.png"/><Relationship Id="rId12" Type="http://schemas.openxmlformats.org/officeDocument/2006/relationships/image" Target="../media/image364.png"/><Relationship Id="rId17" Type="http://schemas.openxmlformats.org/officeDocument/2006/relationships/image" Target="../media/image4.png"/><Relationship Id="rId25" Type="http://schemas.openxmlformats.org/officeDocument/2006/relationships/image" Target="../media/image376.png"/><Relationship Id="rId2" Type="http://schemas.openxmlformats.org/officeDocument/2006/relationships/image" Target="../media/image356.png"/><Relationship Id="rId16" Type="http://schemas.openxmlformats.org/officeDocument/2006/relationships/image" Target="../media/image368.png"/><Relationship Id="rId20" Type="http://schemas.openxmlformats.org/officeDocument/2006/relationships/image" Target="../media/image3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8.png"/><Relationship Id="rId11" Type="http://schemas.openxmlformats.org/officeDocument/2006/relationships/image" Target="../media/image363.png"/><Relationship Id="rId24" Type="http://schemas.openxmlformats.org/officeDocument/2006/relationships/image" Target="../media/image375.png"/><Relationship Id="rId5" Type="http://schemas.openxmlformats.org/officeDocument/2006/relationships/image" Target="../media/image294.png"/><Relationship Id="rId15" Type="http://schemas.openxmlformats.org/officeDocument/2006/relationships/image" Target="../media/image367.png"/><Relationship Id="rId23" Type="http://schemas.openxmlformats.org/officeDocument/2006/relationships/image" Target="../media/image374.png"/><Relationship Id="rId10" Type="http://schemas.openxmlformats.org/officeDocument/2006/relationships/image" Target="../media/image362.png"/><Relationship Id="rId19" Type="http://schemas.openxmlformats.org/officeDocument/2006/relationships/image" Target="../media/image370.png"/><Relationship Id="rId4" Type="http://schemas.openxmlformats.org/officeDocument/2006/relationships/image" Target="../media/image5.png"/><Relationship Id="rId9" Type="http://schemas.openxmlformats.org/officeDocument/2006/relationships/image" Target="../media/image361.png"/><Relationship Id="rId14" Type="http://schemas.openxmlformats.org/officeDocument/2006/relationships/image" Target="../media/image366.png"/><Relationship Id="rId22" Type="http://schemas.openxmlformats.org/officeDocument/2006/relationships/image" Target="../media/image373.png"/><Relationship Id="rId27" Type="http://schemas.openxmlformats.org/officeDocument/2006/relationships/image" Target="../media/image37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jpg"/><Relationship Id="rId2" Type="http://schemas.openxmlformats.org/officeDocument/2006/relationships/image" Target="../media/image37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14.png"/><Relationship Id="rId117" Type="http://schemas.openxmlformats.org/officeDocument/2006/relationships/image" Target="../media/image451.png"/><Relationship Id="rId21" Type="http://schemas.openxmlformats.org/officeDocument/2006/relationships/image" Target="../media/image211.png"/><Relationship Id="rId42" Type="http://schemas.openxmlformats.org/officeDocument/2006/relationships/image" Target="../media/image234.png"/><Relationship Id="rId47" Type="http://schemas.openxmlformats.org/officeDocument/2006/relationships/image" Target="../media/image385.png"/><Relationship Id="rId63" Type="http://schemas.openxmlformats.org/officeDocument/2006/relationships/image" Target="../media/image401.png"/><Relationship Id="rId68" Type="http://schemas.openxmlformats.org/officeDocument/2006/relationships/image" Target="../media/image406.png"/><Relationship Id="rId84" Type="http://schemas.openxmlformats.org/officeDocument/2006/relationships/image" Target="../media/image218.png"/><Relationship Id="rId89" Type="http://schemas.openxmlformats.org/officeDocument/2006/relationships/image" Target="../media/image423.png"/><Relationship Id="rId112" Type="http://schemas.openxmlformats.org/officeDocument/2006/relationships/image" Target="../media/image446.png"/><Relationship Id="rId16" Type="http://schemas.openxmlformats.org/officeDocument/2006/relationships/image" Target="../media/image206.png"/><Relationship Id="rId107" Type="http://schemas.openxmlformats.org/officeDocument/2006/relationships/image" Target="../media/image441.png"/><Relationship Id="rId11" Type="http://schemas.openxmlformats.org/officeDocument/2006/relationships/image" Target="../media/image201.png"/><Relationship Id="rId32" Type="http://schemas.openxmlformats.org/officeDocument/2006/relationships/image" Target="../media/image224.png"/><Relationship Id="rId37" Type="http://schemas.openxmlformats.org/officeDocument/2006/relationships/image" Target="../media/image229.png"/><Relationship Id="rId53" Type="http://schemas.openxmlformats.org/officeDocument/2006/relationships/image" Target="../media/image391.png"/><Relationship Id="rId58" Type="http://schemas.openxmlformats.org/officeDocument/2006/relationships/image" Target="../media/image396.png"/><Relationship Id="rId74" Type="http://schemas.openxmlformats.org/officeDocument/2006/relationships/image" Target="../media/image412.png"/><Relationship Id="rId79" Type="http://schemas.openxmlformats.org/officeDocument/2006/relationships/image" Target="../media/image417.png"/><Relationship Id="rId102" Type="http://schemas.openxmlformats.org/officeDocument/2006/relationships/image" Target="../media/image436.png"/><Relationship Id="rId123" Type="http://schemas.openxmlformats.org/officeDocument/2006/relationships/image" Target="../media/image457.png"/><Relationship Id="rId128" Type="http://schemas.openxmlformats.org/officeDocument/2006/relationships/image" Target="../media/image462.png"/><Relationship Id="rId5" Type="http://schemas.openxmlformats.org/officeDocument/2006/relationships/image" Target="../media/image195.png"/><Relationship Id="rId90" Type="http://schemas.openxmlformats.org/officeDocument/2006/relationships/image" Target="../media/image424.png"/><Relationship Id="rId95" Type="http://schemas.openxmlformats.org/officeDocument/2006/relationships/image" Target="../media/image429.png"/><Relationship Id="rId22" Type="http://schemas.openxmlformats.org/officeDocument/2006/relationships/image" Target="../media/image212.png"/><Relationship Id="rId27" Type="http://schemas.openxmlformats.org/officeDocument/2006/relationships/image" Target="../media/image215.png"/><Relationship Id="rId43" Type="http://schemas.openxmlformats.org/officeDocument/2006/relationships/image" Target="../media/image235.png"/><Relationship Id="rId48" Type="http://schemas.openxmlformats.org/officeDocument/2006/relationships/image" Target="../media/image386.png"/><Relationship Id="rId64" Type="http://schemas.openxmlformats.org/officeDocument/2006/relationships/image" Target="../media/image402.png"/><Relationship Id="rId69" Type="http://schemas.openxmlformats.org/officeDocument/2006/relationships/image" Target="../media/image407.png"/><Relationship Id="rId113" Type="http://schemas.openxmlformats.org/officeDocument/2006/relationships/image" Target="../media/image447.png"/><Relationship Id="rId118" Type="http://schemas.openxmlformats.org/officeDocument/2006/relationships/image" Target="../media/image452.png"/><Relationship Id="rId80" Type="http://schemas.openxmlformats.org/officeDocument/2006/relationships/image" Target="../media/image418.png"/><Relationship Id="rId85" Type="http://schemas.openxmlformats.org/officeDocument/2006/relationships/image" Target="../media/image219.png"/><Relationship Id="rId12" Type="http://schemas.openxmlformats.org/officeDocument/2006/relationships/image" Target="../media/image202.png"/><Relationship Id="rId17" Type="http://schemas.openxmlformats.org/officeDocument/2006/relationships/image" Target="../media/image207.png"/><Relationship Id="rId33" Type="http://schemas.openxmlformats.org/officeDocument/2006/relationships/image" Target="../media/image225.png"/><Relationship Id="rId38" Type="http://schemas.openxmlformats.org/officeDocument/2006/relationships/image" Target="../media/image230.png"/><Relationship Id="rId59" Type="http://schemas.openxmlformats.org/officeDocument/2006/relationships/image" Target="../media/image397.png"/><Relationship Id="rId103" Type="http://schemas.openxmlformats.org/officeDocument/2006/relationships/image" Target="../media/image437.png"/><Relationship Id="rId108" Type="http://schemas.openxmlformats.org/officeDocument/2006/relationships/image" Target="../media/image442.png"/><Relationship Id="rId124" Type="http://schemas.openxmlformats.org/officeDocument/2006/relationships/image" Target="../media/image458.png"/><Relationship Id="rId54" Type="http://schemas.openxmlformats.org/officeDocument/2006/relationships/image" Target="../media/image392.png"/><Relationship Id="rId70" Type="http://schemas.openxmlformats.org/officeDocument/2006/relationships/image" Target="../media/image408.png"/><Relationship Id="rId75" Type="http://schemas.openxmlformats.org/officeDocument/2006/relationships/image" Target="../media/image413.png"/><Relationship Id="rId91" Type="http://schemas.openxmlformats.org/officeDocument/2006/relationships/image" Target="../media/image425.png"/><Relationship Id="rId96" Type="http://schemas.openxmlformats.org/officeDocument/2006/relationships/image" Target="../media/image4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6.png"/><Relationship Id="rId23" Type="http://schemas.openxmlformats.org/officeDocument/2006/relationships/image" Target="../media/image213.png"/><Relationship Id="rId28" Type="http://schemas.openxmlformats.org/officeDocument/2006/relationships/image" Target="../media/image216.png"/><Relationship Id="rId49" Type="http://schemas.openxmlformats.org/officeDocument/2006/relationships/image" Target="../media/image387.png"/><Relationship Id="rId114" Type="http://schemas.openxmlformats.org/officeDocument/2006/relationships/image" Target="../media/image448.png"/><Relationship Id="rId119" Type="http://schemas.openxmlformats.org/officeDocument/2006/relationships/image" Target="../media/image453.png"/><Relationship Id="rId44" Type="http://schemas.openxmlformats.org/officeDocument/2006/relationships/image" Target="../media/image382.png"/><Relationship Id="rId60" Type="http://schemas.openxmlformats.org/officeDocument/2006/relationships/image" Target="../media/image398.png"/><Relationship Id="rId65" Type="http://schemas.openxmlformats.org/officeDocument/2006/relationships/image" Target="../media/image403.png"/><Relationship Id="rId81" Type="http://schemas.openxmlformats.org/officeDocument/2006/relationships/image" Target="../media/image419.png"/><Relationship Id="rId86" Type="http://schemas.openxmlformats.org/officeDocument/2006/relationships/image" Target="../media/image220.png"/><Relationship Id="rId13" Type="http://schemas.openxmlformats.org/officeDocument/2006/relationships/image" Target="../media/image203.png"/><Relationship Id="rId18" Type="http://schemas.openxmlformats.org/officeDocument/2006/relationships/image" Target="../media/image208.png"/><Relationship Id="rId39" Type="http://schemas.openxmlformats.org/officeDocument/2006/relationships/image" Target="../media/image231.png"/><Relationship Id="rId109" Type="http://schemas.openxmlformats.org/officeDocument/2006/relationships/image" Target="../media/image443.png"/><Relationship Id="rId34" Type="http://schemas.openxmlformats.org/officeDocument/2006/relationships/image" Target="../media/image226.png"/><Relationship Id="rId50" Type="http://schemas.openxmlformats.org/officeDocument/2006/relationships/image" Target="../media/image388.png"/><Relationship Id="rId55" Type="http://schemas.openxmlformats.org/officeDocument/2006/relationships/image" Target="../media/image393.png"/><Relationship Id="rId76" Type="http://schemas.openxmlformats.org/officeDocument/2006/relationships/image" Target="../media/image414.png"/><Relationship Id="rId97" Type="http://schemas.openxmlformats.org/officeDocument/2006/relationships/image" Target="../media/image431.png"/><Relationship Id="rId104" Type="http://schemas.openxmlformats.org/officeDocument/2006/relationships/image" Target="../media/image438.png"/><Relationship Id="rId120" Type="http://schemas.openxmlformats.org/officeDocument/2006/relationships/image" Target="../media/image454.png"/><Relationship Id="rId125" Type="http://schemas.openxmlformats.org/officeDocument/2006/relationships/image" Target="../media/image459.png"/><Relationship Id="rId7" Type="http://schemas.openxmlformats.org/officeDocument/2006/relationships/image" Target="../media/image197.png"/><Relationship Id="rId71" Type="http://schemas.openxmlformats.org/officeDocument/2006/relationships/image" Target="../media/image409.png"/><Relationship Id="rId92" Type="http://schemas.openxmlformats.org/officeDocument/2006/relationships/image" Target="../media/image426.png"/><Relationship Id="rId2" Type="http://schemas.openxmlformats.org/officeDocument/2006/relationships/image" Target="../media/image381.png"/><Relationship Id="rId29" Type="http://schemas.openxmlformats.org/officeDocument/2006/relationships/image" Target="../media/image217.png"/><Relationship Id="rId24" Type="http://schemas.openxmlformats.org/officeDocument/2006/relationships/image" Target="../media/image5.png"/><Relationship Id="rId40" Type="http://schemas.openxmlformats.org/officeDocument/2006/relationships/image" Target="../media/image232.png"/><Relationship Id="rId45" Type="http://schemas.openxmlformats.org/officeDocument/2006/relationships/image" Target="../media/image383.png"/><Relationship Id="rId66" Type="http://schemas.openxmlformats.org/officeDocument/2006/relationships/image" Target="../media/image404.png"/><Relationship Id="rId87" Type="http://schemas.openxmlformats.org/officeDocument/2006/relationships/image" Target="../media/image221.png"/><Relationship Id="rId110" Type="http://schemas.openxmlformats.org/officeDocument/2006/relationships/image" Target="../media/image444.png"/><Relationship Id="rId115" Type="http://schemas.openxmlformats.org/officeDocument/2006/relationships/image" Target="../media/image449.png"/><Relationship Id="rId61" Type="http://schemas.openxmlformats.org/officeDocument/2006/relationships/image" Target="../media/image399.png"/><Relationship Id="rId82" Type="http://schemas.openxmlformats.org/officeDocument/2006/relationships/image" Target="../media/image420.png"/><Relationship Id="rId19" Type="http://schemas.openxmlformats.org/officeDocument/2006/relationships/image" Target="../media/image209.png"/><Relationship Id="rId14" Type="http://schemas.openxmlformats.org/officeDocument/2006/relationships/image" Target="../media/image204.png"/><Relationship Id="rId30" Type="http://schemas.openxmlformats.org/officeDocument/2006/relationships/image" Target="../media/image222.png"/><Relationship Id="rId35" Type="http://schemas.openxmlformats.org/officeDocument/2006/relationships/image" Target="../media/image227.png"/><Relationship Id="rId56" Type="http://schemas.openxmlformats.org/officeDocument/2006/relationships/image" Target="../media/image394.png"/><Relationship Id="rId77" Type="http://schemas.openxmlformats.org/officeDocument/2006/relationships/image" Target="../media/image415.png"/><Relationship Id="rId100" Type="http://schemas.openxmlformats.org/officeDocument/2006/relationships/image" Target="../media/image434.png"/><Relationship Id="rId105" Type="http://schemas.openxmlformats.org/officeDocument/2006/relationships/image" Target="../media/image439.png"/><Relationship Id="rId126" Type="http://schemas.openxmlformats.org/officeDocument/2006/relationships/image" Target="../media/image460.png"/><Relationship Id="rId8" Type="http://schemas.openxmlformats.org/officeDocument/2006/relationships/image" Target="../media/image198.png"/><Relationship Id="rId51" Type="http://schemas.openxmlformats.org/officeDocument/2006/relationships/image" Target="../media/image389.png"/><Relationship Id="rId72" Type="http://schemas.openxmlformats.org/officeDocument/2006/relationships/image" Target="../media/image410.png"/><Relationship Id="rId93" Type="http://schemas.openxmlformats.org/officeDocument/2006/relationships/image" Target="../media/image427.png"/><Relationship Id="rId98" Type="http://schemas.openxmlformats.org/officeDocument/2006/relationships/image" Target="../media/image432.png"/><Relationship Id="rId121" Type="http://schemas.openxmlformats.org/officeDocument/2006/relationships/image" Target="../media/image455.png"/><Relationship Id="rId3" Type="http://schemas.openxmlformats.org/officeDocument/2006/relationships/image" Target="../media/image193.png"/><Relationship Id="rId25" Type="http://schemas.openxmlformats.org/officeDocument/2006/relationships/image" Target="../media/image49.png"/><Relationship Id="rId46" Type="http://schemas.openxmlformats.org/officeDocument/2006/relationships/image" Target="../media/image384.png"/><Relationship Id="rId67" Type="http://schemas.openxmlformats.org/officeDocument/2006/relationships/image" Target="../media/image405.png"/><Relationship Id="rId116" Type="http://schemas.openxmlformats.org/officeDocument/2006/relationships/image" Target="../media/image450.png"/><Relationship Id="rId20" Type="http://schemas.openxmlformats.org/officeDocument/2006/relationships/image" Target="../media/image210.png"/><Relationship Id="rId41" Type="http://schemas.openxmlformats.org/officeDocument/2006/relationships/image" Target="../media/image233.png"/><Relationship Id="rId62" Type="http://schemas.openxmlformats.org/officeDocument/2006/relationships/image" Target="../media/image400.png"/><Relationship Id="rId83" Type="http://schemas.openxmlformats.org/officeDocument/2006/relationships/image" Target="../media/image421.png"/><Relationship Id="rId88" Type="http://schemas.openxmlformats.org/officeDocument/2006/relationships/image" Target="../media/image422.png"/><Relationship Id="rId111" Type="http://schemas.openxmlformats.org/officeDocument/2006/relationships/image" Target="../media/image445.png"/><Relationship Id="rId15" Type="http://schemas.openxmlformats.org/officeDocument/2006/relationships/image" Target="../media/image205.png"/><Relationship Id="rId36" Type="http://schemas.openxmlformats.org/officeDocument/2006/relationships/image" Target="../media/image228.png"/><Relationship Id="rId57" Type="http://schemas.openxmlformats.org/officeDocument/2006/relationships/image" Target="../media/image395.png"/><Relationship Id="rId106" Type="http://schemas.openxmlformats.org/officeDocument/2006/relationships/image" Target="../media/image440.png"/><Relationship Id="rId127" Type="http://schemas.openxmlformats.org/officeDocument/2006/relationships/image" Target="../media/image461.png"/><Relationship Id="rId10" Type="http://schemas.openxmlformats.org/officeDocument/2006/relationships/image" Target="../media/image200.png"/><Relationship Id="rId31" Type="http://schemas.openxmlformats.org/officeDocument/2006/relationships/image" Target="../media/image223.png"/><Relationship Id="rId52" Type="http://schemas.openxmlformats.org/officeDocument/2006/relationships/image" Target="../media/image390.png"/><Relationship Id="rId73" Type="http://schemas.openxmlformats.org/officeDocument/2006/relationships/image" Target="../media/image411.png"/><Relationship Id="rId78" Type="http://schemas.openxmlformats.org/officeDocument/2006/relationships/image" Target="../media/image416.png"/><Relationship Id="rId94" Type="http://schemas.openxmlformats.org/officeDocument/2006/relationships/image" Target="../media/image428.png"/><Relationship Id="rId99" Type="http://schemas.openxmlformats.org/officeDocument/2006/relationships/image" Target="../media/image433.png"/><Relationship Id="rId101" Type="http://schemas.openxmlformats.org/officeDocument/2006/relationships/image" Target="../media/image435.png"/><Relationship Id="rId122" Type="http://schemas.openxmlformats.org/officeDocument/2006/relationships/image" Target="../media/image456.png"/><Relationship Id="rId4" Type="http://schemas.openxmlformats.org/officeDocument/2006/relationships/image" Target="../media/image194.png"/><Relationship Id="rId9" Type="http://schemas.openxmlformats.org/officeDocument/2006/relationships/image" Target="../media/image199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8.jpg"/><Relationship Id="rId3" Type="http://schemas.openxmlformats.org/officeDocument/2006/relationships/image" Target="../media/image464.png"/><Relationship Id="rId7" Type="http://schemas.openxmlformats.org/officeDocument/2006/relationships/image" Target="../media/image467.jpg"/><Relationship Id="rId2" Type="http://schemas.openxmlformats.org/officeDocument/2006/relationships/image" Target="../media/image463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66.png"/><Relationship Id="rId11" Type="http://schemas.openxmlformats.org/officeDocument/2006/relationships/image" Target="../media/image471.png"/><Relationship Id="rId5" Type="http://schemas.openxmlformats.org/officeDocument/2006/relationships/image" Target="../media/image188.png"/><Relationship Id="rId10" Type="http://schemas.openxmlformats.org/officeDocument/2006/relationships/image" Target="../media/image470.png"/><Relationship Id="rId4" Type="http://schemas.openxmlformats.org/officeDocument/2006/relationships/image" Target="../media/image465.jpg"/><Relationship Id="rId9" Type="http://schemas.openxmlformats.org/officeDocument/2006/relationships/image" Target="../media/image469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7.png"/><Relationship Id="rId13" Type="http://schemas.openxmlformats.org/officeDocument/2006/relationships/image" Target="../media/image482.png"/><Relationship Id="rId3" Type="http://schemas.openxmlformats.org/officeDocument/2006/relationships/image" Target="../media/image473.png"/><Relationship Id="rId7" Type="http://schemas.openxmlformats.org/officeDocument/2006/relationships/image" Target="../media/image476.png"/><Relationship Id="rId12" Type="http://schemas.openxmlformats.org/officeDocument/2006/relationships/image" Target="../media/image481.png"/><Relationship Id="rId2" Type="http://schemas.openxmlformats.org/officeDocument/2006/relationships/image" Target="../media/image4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5.png"/><Relationship Id="rId11" Type="http://schemas.openxmlformats.org/officeDocument/2006/relationships/image" Target="../media/image480.png"/><Relationship Id="rId5" Type="http://schemas.openxmlformats.org/officeDocument/2006/relationships/image" Target="../media/image474.png"/><Relationship Id="rId10" Type="http://schemas.openxmlformats.org/officeDocument/2006/relationships/image" Target="../media/image479.png"/><Relationship Id="rId4" Type="http://schemas.openxmlformats.org/officeDocument/2006/relationships/image" Target="../media/image188.png"/><Relationship Id="rId9" Type="http://schemas.openxmlformats.org/officeDocument/2006/relationships/image" Target="../media/image47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9.png"/><Relationship Id="rId3" Type="http://schemas.openxmlformats.org/officeDocument/2006/relationships/image" Target="../media/image484.png"/><Relationship Id="rId7" Type="http://schemas.openxmlformats.org/officeDocument/2006/relationships/image" Target="../media/image488.png"/><Relationship Id="rId2" Type="http://schemas.openxmlformats.org/officeDocument/2006/relationships/image" Target="../media/image4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7.png"/><Relationship Id="rId5" Type="http://schemas.openxmlformats.org/officeDocument/2006/relationships/image" Target="../media/image486.png"/><Relationship Id="rId4" Type="http://schemas.openxmlformats.org/officeDocument/2006/relationships/image" Target="../media/image485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5.png"/><Relationship Id="rId13" Type="http://schemas.openxmlformats.org/officeDocument/2006/relationships/image" Target="../media/image500.png"/><Relationship Id="rId3" Type="http://schemas.openxmlformats.org/officeDocument/2006/relationships/image" Target="../media/image490.png"/><Relationship Id="rId7" Type="http://schemas.openxmlformats.org/officeDocument/2006/relationships/image" Target="../media/image494.png"/><Relationship Id="rId12" Type="http://schemas.openxmlformats.org/officeDocument/2006/relationships/image" Target="../media/image499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3.png"/><Relationship Id="rId11" Type="http://schemas.openxmlformats.org/officeDocument/2006/relationships/image" Target="../media/image498.png"/><Relationship Id="rId5" Type="http://schemas.openxmlformats.org/officeDocument/2006/relationships/image" Target="../media/image492.png"/><Relationship Id="rId10" Type="http://schemas.openxmlformats.org/officeDocument/2006/relationships/image" Target="../media/image497.png"/><Relationship Id="rId4" Type="http://schemas.openxmlformats.org/officeDocument/2006/relationships/image" Target="../media/image491.png"/><Relationship Id="rId9" Type="http://schemas.openxmlformats.org/officeDocument/2006/relationships/image" Target="../media/image496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2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3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7.png"/><Relationship Id="rId2" Type="http://schemas.openxmlformats.org/officeDocument/2006/relationships/image" Target="../media/image50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0.png"/><Relationship Id="rId2" Type="http://schemas.openxmlformats.org/officeDocument/2006/relationships/image" Target="../media/image50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8.png"/><Relationship Id="rId21" Type="http://schemas.openxmlformats.org/officeDocument/2006/relationships/image" Target="../media/image23.png"/><Relationship Id="rId42" Type="http://schemas.openxmlformats.org/officeDocument/2006/relationships/image" Target="../media/image44.png"/><Relationship Id="rId47" Type="http://schemas.openxmlformats.org/officeDocument/2006/relationships/image" Target="../media/image49.png"/><Relationship Id="rId63" Type="http://schemas.openxmlformats.org/officeDocument/2006/relationships/image" Target="../media/image65.png"/><Relationship Id="rId68" Type="http://schemas.openxmlformats.org/officeDocument/2006/relationships/image" Target="../media/image70.png"/><Relationship Id="rId84" Type="http://schemas.openxmlformats.org/officeDocument/2006/relationships/image" Target="../media/image86.png"/><Relationship Id="rId89" Type="http://schemas.openxmlformats.org/officeDocument/2006/relationships/image" Target="../media/image91.png"/><Relationship Id="rId112" Type="http://schemas.openxmlformats.org/officeDocument/2006/relationships/image" Target="../media/image114.png"/><Relationship Id="rId16" Type="http://schemas.openxmlformats.org/officeDocument/2006/relationships/image" Target="../media/image18.png"/><Relationship Id="rId107" Type="http://schemas.openxmlformats.org/officeDocument/2006/relationships/image" Target="../media/image109.png"/><Relationship Id="rId11" Type="http://schemas.openxmlformats.org/officeDocument/2006/relationships/image" Target="../media/image13.png"/><Relationship Id="rId32" Type="http://schemas.openxmlformats.org/officeDocument/2006/relationships/image" Target="../media/image34.png"/><Relationship Id="rId37" Type="http://schemas.openxmlformats.org/officeDocument/2006/relationships/image" Target="../media/image39.png"/><Relationship Id="rId53" Type="http://schemas.openxmlformats.org/officeDocument/2006/relationships/image" Target="../media/image55.png"/><Relationship Id="rId58" Type="http://schemas.openxmlformats.org/officeDocument/2006/relationships/image" Target="../media/image60.png"/><Relationship Id="rId74" Type="http://schemas.openxmlformats.org/officeDocument/2006/relationships/image" Target="../media/image76.png"/><Relationship Id="rId79" Type="http://schemas.openxmlformats.org/officeDocument/2006/relationships/image" Target="../media/image81.png"/><Relationship Id="rId102" Type="http://schemas.openxmlformats.org/officeDocument/2006/relationships/image" Target="../media/image104.png"/><Relationship Id="rId5" Type="http://schemas.openxmlformats.org/officeDocument/2006/relationships/image" Target="../media/image7.png"/><Relationship Id="rId90" Type="http://schemas.openxmlformats.org/officeDocument/2006/relationships/image" Target="../media/image92.png"/><Relationship Id="rId95" Type="http://schemas.openxmlformats.org/officeDocument/2006/relationships/image" Target="../media/image97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Relationship Id="rId43" Type="http://schemas.openxmlformats.org/officeDocument/2006/relationships/image" Target="../media/image45.png"/><Relationship Id="rId48" Type="http://schemas.openxmlformats.org/officeDocument/2006/relationships/image" Target="../media/image50.png"/><Relationship Id="rId64" Type="http://schemas.openxmlformats.org/officeDocument/2006/relationships/image" Target="../media/image66.png"/><Relationship Id="rId69" Type="http://schemas.openxmlformats.org/officeDocument/2006/relationships/image" Target="../media/image71.png"/><Relationship Id="rId80" Type="http://schemas.openxmlformats.org/officeDocument/2006/relationships/image" Target="../media/image82.png"/><Relationship Id="rId85" Type="http://schemas.openxmlformats.org/officeDocument/2006/relationships/image" Target="../media/image87.png"/><Relationship Id="rId12" Type="http://schemas.openxmlformats.org/officeDocument/2006/relationships/image" Target="../media/image14.png"/><Relationship Id="rId17" Type="http://schemas.openxmlformats.org/officeDocument/2006/relationships/image" Target="../media/image19.png"/><Relationship Id="rId33" Type="http://schemas.openxmlformats.org/officeDocument/2006/relationships/image" Target="../media/image35.png"/><Relationship Id="rId38" Type="http://schemas.openxmlformats.org/officeDocument/2006/relationships/image" Target="../media/image40.png"/><Relationship Id="rId59" Type="http://schemas.openxmlformats.org/officeDocument/2006/relationships/image" Target="../media/image61.png"/><Relationship Id="rId103" Type="http://schemas.openxmlformats.org/officeDocument/2006/relationships/image" Target="../media/image105.png"/><Relationship Id="rId108" Type="http://schemas.openxmlformats.org/officeDocument/2006/relationships/image" Target="../media/image110.png"/><Relationship Id="rId54" Type="http://schemas.openxmlformats.org/officeDocument/2006/relationships/image" Target="../media/image56.png"/><Relationship Id="rId70" Type="http://schemas.openxmlformats.org/officeDocument/2006/relationships/image" Target="../media/image72.png"/><Relationship Id="rId75" Type="http://schemas.openxmlformats.org/officeDocument/2006/relationships/image" Target="../media/image77.png"/><Relationship Id="rId91" Type="http://schemas.openxmlformats.org/officeDocument/2006/relationships/image" Target="../media/image93.png"/><Relationship Id="rId96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5" Type="http://schemas.openxmlformats.org/officeDocument/2006/relationships/image" Target="../media/image17.png"/><Relationship Id="rId23" Type="http://schemas.openxmlformats.org/officeDocument/2006/relationships/image" Target="../media/image25.png"/><Relationship Id="rId28" Type="http://schemas.openxmlformats.org/officeDocument/2006/relationships/image" Target="../media/image30.png"/><Relationship Id="rId36" Type="http://schemas.openxmlformats.org/officeDocument/2006/relationships/image" Target="../media/image38.png"/><Relationship Id="rId49" Type="http://schemas.openxmlformats.org/officeDocument/2006/relationships/image" Target="../media/image51.png"/><Relationship Id="rId57" Type="http://schemas.openxmlformats.org/officeDocument/2006/relationships/image" Target="../media/image59.png"/><Relationship Id="rId106" Type="http://schemas.openxmlformats.org/officeDocument/2006/relationships/image" Target="../media/image108.png"/><Relationship Id="rId10" Type="http://schemas.openxmlformats.org/officeDocument/2006/relationships/image" Target="../media/image12.png"/><Relationship Id="rId31" Type="http://schemas.openxmlformats.org/officeDocument/2006/relationships/image" Target="../media/image33.png"/><Relationship Id="rId44" Type="http://schemas.openxmlformats.org/officeDocument/2006/relationships/image" Target="../media/image46.png"/><Relationship Id="rId52" Type="http://schemas.openxmlformats.org/officeDocument/2006/relationships/image" Target="../media/image54.png"/><Relationship Id="rId60" Type="http://schemas.openxmlformats.org/officeDocument/2006/relationships/image" Target="../media/image62.png"/><Relationship Id="rId65" Type="http://schemas.openxmlformats.org/officeDocument/2006/relationships/image" Target="../media/image67.png"/><Relationship Id="rId73" Type="http://schemas.openxmlformats.org/officeDocument/2006/relationships/image" Target="../media/image75.png"/><Relationship Id="rId78" Type="http://schemas.openxmlformats.org/officeDocument/2006/relationships/image" Target="../media/image80.png"/><Relationship Id="rId81" Type="http://schemas.openxmlformats.org/officeDocument/2006/relationships/image" Target="../media/image83.png"/><Relationship Id="rId86" Type="http://schemas.openxmlformats.org/officeDocument/2006/relationships/image" Target="../media/image88.png"/><Relationship Id="rId94" Type="http://schemas.openxmlformats.org/officeDocument/2006/relationships/image" Target="../media/image96.png"/><Relationship Id="rId99" Type="http://schemas.openxmlformats.org/officeDocument/2006/relationships/image" Target="../media/image101.png"/><Relationship Id="rId101" Type="http://schemas.openxmlformats.org/officeDocument/2006/relationships/image" Target="../media/image103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3" Type="http://schemas.openxmlformats.org/officeDocument/2006/relationships/image" Target="../media/image15.png"/><Relationship Id="rId18" Type="http://schemas.openxmlformats.org/officeDocument/2006/relationships/image" Target="../media/image20.png"/><Relationship Id="rId39" Type="http://schemas.openxmlformats.org/officeDocument/2006/relationships/image" Target="../media/image41.png"/><Relationship Id="rId109" Type="http://schemas.openxmlformats.org/officeDocument/2006/relationships/image" Target="../media/image111.png"/><Relationship Id="rId34" Type="http://schemas.openxmlformats.org/officeDocument/2006/relationships/image" Target="../media/image36.png"/><Relationship Id="rId50" Type="http://schemas.openxmlformats.org/officeDocument/2006/relationships/image" Target="../media/image52.png"/><Relationship Id="rId55" Type="http://schemas.openxmlformats.org/officeDocument/2006/relationships/image" Target="../media/image57.png"/><Relationship Id="rId76" Type="http://schemas.openxmlformats.org/officeDocument/2006/relationships/image" Target="../media/image78.png"/><Relationship Id="rId97" Type="http://schemas.openxmlformats.org/officeDocument/2006/relationships/image" Target="../media/image99.png"/><Relationship Id="rId104" Type="http://schemas.openxmlformats.org/officeDocument/2006/relationships/image" Target="../media/image106.png"/><Relationship Id="rId7" Type="http://schemas.openxmlformats.org/officeDocument/2006/relationships/image" Target="../media/image9.png"/><Relationship Id="rId71" Type="http://schemas.openxmlformats.org/officeDocument/2006/relationships/image" Target="../media/image73.png"/><Relationship Id="rId92" Type="http://schemas.openxmlformats.org/officeDocument/2006/relationships/image" Target="../media/image94.png"/><Relationship Id="rId2" Type="http://schemas.openxmlformats.org/officeDocument/2006/relationships/image" Target="../media/image4.png"/><Relationship Id="rId29" Type="http://schemas.openxmlformats.org/officeDocument/2006/relationships/image" Target="../media/image31.png"/><Relationship Id="rId24" Type="http://schemas.openxmlformats.org/officeDocument/2006/relationships/image" Target="../media/image26.png"/><Relationship Id="rId40" Type="http://schemas.openxmlformats.org/officeDocument/2006/relationships/image" Target="../media/image42.png"/><Relationship Id="rId45" Type="http://schemas.openxmlformats.org/officeDocument/2006/relationships/image" Target="../media/image47.png"/><Relationship Id="rId66" Type="http://schemas.openxmlformats.org/officeDocument/2006/relationships/image" Target="../media/image68.png"/><Relationship Id="rId87" Type="http://schemas.openxmlformats.org/officeDocument/2006/relationships/image" Target="../media/image89.png"/><Relationship Id="rId110" Type="http://schemas.openxmlformats.org/officeDocument/2006/relationships/image" Target="../media/image112.png"/><Relationship Id="rId61" Type="http://schemas.openxmlformats.org/officeDocument/2006/relationships/image" Target="../media/image63.png"/><Relationship Id="rId82" Type="http://schemas.openxmlformats.org/officeDocument/2006/relationships/image" Target="../media/image84.png"/><Relationship Id="rId19" Type="http://schemas.openxmlformats.org/officeDocument/2006/relationships/image" Target="../media/image21.png"/><Relationship Id="rId14" Type="http://schemas.openxmlformats.org/officeDocument/2006/relationships/image" Target="../media/image16.png"/><Relationship Id="rId30" Type="http://schemas.openxmlformats.org/officeDocument/2006/relationships/image" Target="../media/image32.png"/><Relationship Id="rId35" Type="http://schemas.openxmlformats.org/officeDocument/2006/relationships/image" Target="../media/image37.png"/><Relationship Id="rId56" Type="http://schemas.openxmlformats.org/officeDocument/2006/relationships/image" Target="../media/image58.png"/><Relationship Id="rId77" Type="http://schemas.openxmlformats.org/officeDocument/2006/relationships/image" Target="../media/image79.png"/><Relationship Id="rId100" Type="http://schemas.openxmlformats.org/officeDocument/2006/relationships/image" Target="../media/image102.png"/><Relationship Id="rId105" Type="http://schemas.openxmlformats.org/officeDocument/2006/relationships/image" Target="../media/image107.png"/><Relationship Id="rId8" Type="http://schemas.openxmlformats.org/officeDocument/2006/relationships/image" Target="../media/image10.png"/><Relationship Id="rId51" Type="http://schemas.openxmlformats.org/officeDocument/2006/relationships/image" Target="../media/image53.png"/><Relationship Id="rId72" Type="http://schemas.openxmlformats.org/officeDocument/2006/relationships/image" Target="../media/image74.png"/><Relationship Id="rId93" Type="http://schemas.openxmlformats.org/officeDocument/2006/relationships/image" Target="../media/image95.png"/><Relationship Id="rId98" Type="http://schemas.openxmlformats.org/officeDocument/2006/relationships/image" Target="../media/image100.png"/><Relationship Id="rId3" Type="http://schemas.openxmlformats.org/officeDocument/2006/relationships/image" Target="../media/image5.png"/><Relationship Id="rId25" Type="http://schemas.openxmlformats.org/officeDocument/2006/relationships/image" Target="../media/image27.png"/><Relationship Id="rId46" Type="http://schemas.openxmlformats.org/officeDocument/2006/relationships/image" Target="../media/image48.png"/><Relationship Id="rId67" Type="http://schemas.openxmlformats.org/officeDocument/2006/relationships/image" Target="../media/image69.png"/><Relationship Id="rId20" Type="http://schemas.openxmlformats.org/officeDocument/2006/relationships/image" Target="../media/image22.png"/><Relationship Id="rId41" Type="http://schemas.openxmlformats.org/officeDocument/2006/relationships/image" Target="../media/image43.png"/><Relationship Id="rId62" Type="http://schemas.openxmlformats.org/officeDocument/2006/relationships/image" Target="../media/image64.png"/><Relationship Id="rId83" Type="http://schemas.openxmlformats.org/officeDocument/2006/relationships/image" Target="../media/image85.png"/><Relationship Id="rId88" Type="http://schemas.openxmlformats.org/officeDocument/2006/relationships/image" Target="../media/image90.png"/><Relationship Id="rId111" Type="http://schemas.openxmlformats.org/officeDocument/2006/relationships/image" Target="../media/image11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2.png"/><Relationship Id="rId2" Type="http://schemas.openxmlformats.org/officeDocument/2006/relationships/image" Target="../media/image511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8.png"/><Relationship Id="rId13" Type="http://schemas.openxmlformats.org/officeDocument/2006/relationships/image" Target="../media/image523.png"/><Relationship Id="rId3" Type="http://schemas.openxmlformats.org/officeDocument/2006/relationships/image" Target="../media/image513.png"/><Relationship Id="rId7" Type="http://schemas.openxmlformats.org/officeDocument/2006/relationships/image" Target="../media/image517.png"/><Relationship Id="rId12" Type="http://schemas.openxmlformats.org/officeDocument/2006/relationships/image" Target="../media/image522.png"/><Relationship Id="rId17" Type="http://schemas.openxmlformats.org/officeDocument/2006/relationships/image" Target="../media/image527.png"/><Relationship Id="rId2" Type="http://schemas.openxmlformats.org/officeDocument/2006/relationships/image" Target="../media/image1.png"/><Relationship Id="rId16" Type="http://schemas.openxmlformats.org/officeDocument/2006/relationships/image" Target="../media/image5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6.png"/><Relationship Id="rId11" Type="http://schemas.openxmlformats.org/officeDocument/2006/relationships/image" Target="../media/image521.png"/><Relationship Id="rId5" Type="http://schemas.openxmlformats.org/officeDocument/2006/relationships/image" Target="../media/image515.png"/><Relationship Id="rId15" Type="http://schemas.openxmlformats.org/officeDocument/2006/relationships/image" Target="../media/image525.png"/><Relationship Id="rId10" Type="http://schemas.openxmlformats.org/officeDocument/2006/relationships/image" Target="../media/image520.png"/><Relationship Id="rId4" Type="http://schemas.openxmlformats.org/officeDocument/2006/relationships/image" Target="../media/image514.png"/><Relationship Id="rId9" Type="http://schemas.openxmlformats.org/officeDocument/2006/relationships/image" Target="../media/image519.png"/><Relationship Id="rId14" Type="http://schemas.openxmlformats.org/officeDocument/2006/relationships/image" Target="../media/image524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0.jp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1.jp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2.jp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5.jpg"/><Relationship Id="rId2" Type="http://schemas.openxmlformats.org/officeDocument/2006/relationships/image" Target="../media/image53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6.jp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8.jpg"/><Relationship Id="rId2" Type="http://schemas.openxmlformats.org/officeDocument/2006/relationships/image" Target="../media/image53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6" Type="http://schemas.openxmlformats.org/officeDocument/2006/relationships/image" Target="../media/image33.png"/><Relationship Id="rId21" Type="http://schemas.openxmlformats.org/officeDocument/2006/relationships/image" Target="../media/image28.png"/><Relationship Id="rId42" Type="http://schemas.openxmlformats.org/officeDocument/2006/relationships/image" Target="../media/image5.png"/><Relationship Id="rId47" Type="http://schemas.openxmlformats.org/officeDocument/2006/relationships/image" Target="../media/image51.png"/><Relationship Id="rId63" Type="http://schemas.openxmlformats.org/officeDocument/2006/relationships/image" Target="../media/image67.png"/><Relationship Id="rId68" Type="http://schemas.openxmlformats.org/officeDocument/2006/relationships/image" Target="../media/image72.png"/><Relationship Id="rId84" Type="http://schemas.openxmlformats.org/officeDocument/2006/relationships/image" Target="../media/image88.png"/><Relationship Id="rId89" Type="http://schemas.openxmlformats.org/officeDocument/2006/relationships/image" Target="../media/image93.png"/><Relationship Id="rId16" Type="http://schemas.openxmlformats.org/officeDocument/2006/relationships/image" Target="../media/image23.png"/><Relationship Id="rId11" Type="http://schemas.openxmlformats.org/officeDocument/2006/relationships/image" Target="../media/image18.png"/><Relationship Id="rId32" Type="http://schemas.openxmlformats.org/officeDocument/2006/relationships/image" Target="../media/image39.png"/><Relationship Id="rId37" Type="http://schemas.openxmlformats.org/officeDocument/2006/relationships/image" Target="../media/image44.png"/><Relationship Id="rId53" Type="http://schemas.openxmlformats.org/officeDocument/2006/relationships/image" Target="../media/image57.png"/><Relationship Id="rId58" Type="http://schemas.openxmlformats.org/officeDocument/2006/relationships/image" Target="../media/image62.png"/><Relationship Id="rId74" Type="http://schemas.openxmlformats.org/officeDocument/2006/relationships/image" Target="../media/image78.png"/><Relationship Id="rId79" Type="http://schemas.openxmlformats.org/officeDocument/2006/relationships/image" Target="../media/image83.png"/><Relationship Id="rId5" Type="http://schemas.openxmlformats.org/officeDocument/2006/relationships/image" Target="../media/image12.png"/><Relationship Id="rId90" Type="http://schemas.openxmlformats.org/officeDocument/2006/relationships/image" Target="../media/image94.png"/><Relationship Id="rId14" Type="http://schemas.openxmlformats.org/officeDocument/2006/relationships/image" Target="../media/image21.png"/><Relationship Id="rId22" Type="http://schemas.openxmlformats.org/officeDocument/2006/relationships/image" Target="../media/image29.png"/><Relationship Id="rId27" Type="http://schemas.openxmlformats.org/officeDocument/2006/relationships/image" Target="../media/image34.png"/><Relationship Id="rId30" Type="http://schemas.openxmlformats.org/officeDocument/2006/relationships/image" Target="../media/image37.png"/><Relationship Id="rId35" Type="http://schemas.openxmlformats.org/officeDocument/2006/relationships/image" Target="../media/image42.png"/><Relationship Id="rId43" Type="http://schemas.openxmlformats.org/officeDocument/2006/relationships/image" Target="../media/image49.png"/><Relationship Id="rId48" Type="http://schemas.openxmlformats.org/officeDocument/2006/relationships/image" Target="../media/image52.png"/><Relationship Id="rId56" Type="http://schemas.openxmlformats.org/officeDocument/2006/relationships/image" Target="../media/image60.png"/><Relationship Id="rId64" Type="http://schemas.openxmlformats.org/officeDocument/2006/relationships/image" Target="../media/image68.png"/><Relationship Id="rId69" Type="http://schemas.openxmlformats.org/officeDocument/2006/relationships/image" Target="../media/image73.png"/><Relationship Id="rId77" Type="http://schemas.openxmlformats.org/officeDocument/2006/relationships/image" Target="../media/image81.png"/><Relationship Id="rId8" Type="http://schemas.openxmlformats.org/officeDocument/2006/relationships/image" Target="../media/image15.png"/><Relationship Id="rId51" Type="http://schemas.openxmlformats.org/officeDocument/2006/relationships/image" Target="../media/image55.png"/><Relationship Id="rId72" Type="http://schemas.openxmlformats.org/officeDocument/2006/relationships/image" Target="../media/image76.png"/><Relationship Id="rId80" Type="http://schemas.openxmlformats.org/officeDocument/2006/relationships/image" Target="../media/image84.png"/><Relationship Id="rId85" Type="http://schemas.openxmlformats.org/officeDocument/2006/relationships/image" Target="../media/image89.png"/><Relationship Id="rId3" Type="http://schemas.openxmlformats.org/officeDocument/2006/relationships/image" Target="../media/image10.png"/><Relationship Id="rId12" Type="http://schemas.openxmlformats.org/officeDocument/2006/relationships/image" Target="../media/image19.png"/><Relationship Id="rId17" Type="http://schemas.openxmlformats.org/officeDocument/2006/relationships/image" Target="../media/image24.png"/><Relationship Id="rId25" Type="http://schemas.openxmlformats.org/officeDocument/2006/relationships/image" Target="../media/image32.png"/><Relationship Id="rId33" Type="http://schemas.openxmlformats.org/officeDocument/2006/relationships/image" Target="../media/image40.png"/><Relationship Id="rId38" Type="http://schemas.openxmlformats.org/officeDocument/2006/relationships/image" Target="../media/image45.png"/><Relationship Id="rId46" Type="http://schemas.openxmlformats.org/officeDocument/2006/relationships/image" Target="../media/image4.png"/><Relationship Id="rId59" Type="http://schemas.openxmlformats.org/officeDocument/2006/relationships/image" Target="../media/image63.png"/><Relationship Id="rId67" Type="http://schemas.openxmlformats.org/officeDocument/2006/relationships/image" Target="../media/image71.png"/><Relationship Id="rId20" Type="http://schemas.openxmlformats.org/officeDocument/2006/relationships/image" Target="../media/image27.png"/><Relationship Id="rId41" Type="http://schemas.openxmlformats.org/officeDocument/2006/relationships/image" Target="../media/image48.png"/><Relationship Id="rId54" Type="http://schemas.openxmlformats.org/officeDocument/2006/relationships/image" Target="../media/image58.png"/><Relationship Id="rId62" Type="http://schemas.openxmlformats.org/officeDocument/2006/relationships/image" Target="../media/image66.png"/><Relationship Id="rId70" Type="http://schemas.openxmlformats.org/officeDocument/2006/relationships/image" Target="../media/image74.png"/><Relationship Id="rId75" Type="http://schemas.openxmlformats.org/officeDocument/2006/relationships/image" Target="../media/image79.png"/><Relationship Id="rId83" Type="http://schemas.openxmlformats.org/officeDocument/2006/relationships/image" Target="../media/image87.png"/><Relationship Id="rId88" Type="http://schemas.openxmlformats.org/officeDocument/2006/relationships/image" Target="../media/image92.png"/><Relationship Id="rId91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5" Type="http://schemas.openxmlformats.org/officeDocument/2006/relationships/image" Target="../media/image22.png"/><Relationship Id="rId23" Type="http://schemas.openxmlformats.org/officeDocument/2006/relationships/image" Target="../media/image30.png"/><Relationship Id="rId28" Type="http://schemas.openxmlformats.org/officeDocument/2006/relationships/image" Target="../media/image35.png"/><Relationship Id="rId36" Type="http://schemas.openxmlformats.org/officeDocument/2006/relationships/image" Target="../media/image43.png"/><Relationship Id="rId49" Type="http://schemas.openxmlformats.org/officeDocument/2006/relationships/image" Target="../media/image53.png"/><Relationship Id="rId57" Type="http://schemas.openxmlformats.org/officeDocument/2006/relationships/image" Target="../media/image61.png"/><Relationship Id="rId10" Type="http://schemas.openxmlformats.org/officeDocument/2006/relationships/image" Target="../media/image17.png"/><Relationship Id="rId31" Type="http://schemas.openxmlformats.org/officeDocument/2006/relationships/image" Target="../media/image38.png"/><Relationship Id="rId44" Type="http://schemas.openxmlformats.org/officeDocument/2006/relationships/image" Target="../media/image6.png"/><Relationship Id="rId52" Type="http://schemas.openxmlformats.org/officeDocument/2006/relationships/image" Target="../media/image56.png"/><Relationship Id="rId60" Type="http://schemas.openxmlformats.org/officeDocument/2006/relationships/image" Target="../media/image64.png"/><Relationship Id="rId65" Type="http://schemas.openxmlformats.org/officeDocument/2006/relationships/image" Target="../media/image69.png"/><Relationship Id="rId73" Type="http://schemas.openxmlformats.org/officeDocument/2006/relationships/image" Target="../media/image77.png"/><Relationship Id="rId78" Type="http://schemas.openxmlformats.org/officeDocument/2006/relationships/image" Target="../media/image82.png"/><Relationship Id="rId81" Type="http://schemas.openxmlformats.org/officeDocument/2006/relationships/image" Target="../media/image85.png"/><Relationship Id="rId86" Type="http://schemas.openxmlformats.org/officeDocument/2006/relationships/image" Target="../media/image90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3" Type="http://schemas.openxmlformats.org/officeDocument/2006/relationships/image" Target="../media/image20.png"/><Relationship Id="rId18" Type="http://schemas.openxmlformats.org/officeDocument/2006/relationships/image" Target="../media/image25.png"/><Relationship Id="rId39" Type="http://schemas.openxmlformats.org/officeDocument/2006/relationships/image" Target="../media/image46.png"/><Relationship Id="rId34" Type="http://schemas.openxmlformats.org/officeDocument/2006/relationships/image" Target="../media/image41.png"/><Relationship Id="rId50" Type="http://schemas.openxmlformats.org/officeDocument/2006/relationships/image" Target="../media/image54.png"/><Relationship Id="rId55" Type="http://schemas.openxmlformats.org/officeDocument/2006/relationships/image" Target="../media/image59.png"/><Relationship Id="rId76" Type="http://schemas.openxmlformats.org/officeDocument/2006/relationships/image" Target="../media/image80.png"/><Relationship Id="rId7" Type="http://schemas.openxmlformats.org/officeDocument/2006/relationships/image" Target="../media/image14.png"/><Relationship Id="rId71" Type="http://schemas.openxmlformats.org/officeDocument/2006/relationships/image" Target="../media/image75.png"/><Relationship Id="rId92" Type="http://schemas.openxmlformats.org/officeDocument/2006/relationships/image" Target="../media/image96.png"/><Relationship Id="rId2" Type="http://schemas.openxmlformats.org/officeDocument/2006/relationships/image" Target="../media/image9.png"/><Relationship Id="rId29" Type="http://schemas.openxmlformats.org/officeDocument/2006/relationships/image" Target="../media/image36.png"/><Relationship Id="rId24" Type="http://schemas.openxmlformats.org/officeDocument/2006/relationships/image" Target="../media/image31.png"/><Relationship Id="rId40" Type="http://schemas.openxmlformats.org/officeDocument/2006/relationships/image" Target="../media/image47.png"/><Relationship Id="rId45" Type="http://schemas.openxmlformats.org/officeDocument/2006/relationships/image" Target="../media/image50.png"/><Relationship Id="rId66" Type="http://schemas.openxmlformats.org/officeDocument/2006/relationships/image" Target="../media/image70.png"/><Relationship Id="rId87" Type="http://schemas.openxmlformats.org/officeDocument/2006/relationships/image" Target="../media/image91.png"/><Relationship Id="rId61" Type="http://schemas.openxmlformats.org/officeDocument/2006/relationships/image" Target="../media/image65.png"/><Relationship Id="rId82" Type="http://schemas.openxmlformats.org/officeDocument/2006/relationships/image" Target="../media/image86.png"/><Relationship Id="rId19" Type="http://schemas.openxmlformats.org/officeDocument/2006/relationships/image" Target="../media/image2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0.jpg"/><Relationship Id="rId2" Type="http://schemas.openxmlformats.org/officeDocument/2006/relationships/image" Target="../media/image53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1.jp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3.jpg"/><Relationship Id="rId2" Type="http://schemas.openxmlformats.org/officeDocument/2006/relationships/image" Target="../media/image542.jp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5.jpg"/><Relationship Id="rId2" Type="http://schemas.openxmlformats.org/officeDocument/2006/relationships/image" Target="../media/image544.jp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8.png"/><Relationship Id="rId2" Type="http://schemas.openxmlformats.org/officeDocument/2006/relationships/image" Target="../media/image5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6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4.png"/><Relationship Id="rId13" Type="http://schemas.openxmlformats.org/officeDocument/2006/relationships/image" Target="../media/image559.png"/><Relationship Id="rId18" Type="http://schemas.openxmlformats.org/officeDocument/2006/relationships/image" Target="../media/image564.png"/><Relationship Id="rId3" Type="http://schemas.openxmlformats.org/officeDocument/2006/relationships/image" Target="../media/image549.png"/><Relationship Id="rId7" Type="http://schemas.openxmlformats.org/officeDocument/2006/relationships/image" Target="../media/image553.png"/><Relationship Id="rId12" Type="http://schemas.openxmlformats.org/officeDocument/2006/relationships/image" Target="../media/image558.png"/><Relationship Id="rId17" Type="http://schemas.openxmlformats.org/officeDocument/2006/relationships/image" Target="../media/image563.png"/><Relationship Id="rId2" Type="http://schemas.openxmlformats.org/officeDocument/2006/relationships/image" Target="../media/image546.png"/><Relationship Id="rId16" Type="http://schemas.openxmlformats.org/officeDocument/2006/relationships/image" Target="../media/image5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2.png"/><Relationship Id="rId11" Type="http://schemas.openxmlformats.org/officeDocument/2006/relationships/image" Target="../media/image557.png"/><Relationship Id="rId5" Type="http://schemas.openxmlformats.org/officeDocument/2006/relationships/image" Target="../media/image551.png"/><Relationship Id="rId15" Type="http://schemas.openxmlformats.org/officeDocument/2006/relationships/image" Target="../media/image561.png"/><Relationship Id="rId10" Type="http://schemas.openxmlformats.org/officeDocument/2006/relationships/image" Target="../media/image556.png"/><Relationship Id="rId4" Type="http://schemas.openxmlformats.org/officeDocument/2006/relationships/image" Target="../media/image550.png"/><Relationship Id="rId9" Type="http://schemas.openxmlformats.org/officeDocument/2006/relationships/image" Target="../media/image555.png"/><Relationship Id="rId14" Type="http://schemas.openxmlformats.org/officeDocument/2006/relationships/image" Target="../media/image560.png"/></Relationships>
</file>

<file path=ppt/slides/_rels/slide5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75.png"/><Relationship Id="rId18" Type="http://schemas.openxmlformats.org/officeDocument/2006/relationships/image" Target="../media/image580.png"/><Relationship Id="rId26" Type="http://schemas.openxmlformats.org/officeDocument/2006/relationships/image" Target="../media/image588.png"/><Relationship Id="rId39" Type="http://schemas.openxmlformats.org/officeDocument/2006/relationships/image" Target="../media/image601.png"/><Relationship Id="rId21" Type="http://schemas.openxmlformats.org/officeDocument/2006/relationships/image" Target="../media/image583.png"/><Relationship Id="rId34" Type="http://schemas.openxmlformats.org/officeDocument/2006/relationships/image" Target="../media/image596.png"/><Relationship Id="rId42" Type="http://schemas.openxmlformats.org/officeDocument/2006/relationships/image" Target="../media/image604.png"/><Relationship Id="rId7" Type="http://schemas.openxmlformats.org/officeDocument/2006/relationships/image" Target="../media/image569.png"/><Relationship Id="rId2" Type="http://schemas.openxmlformats.org/officeDocument/2006/relationships/image" Target="../media/image546.png"/><Relationship Id="rId16" Type="http://schemas.openxmlformats.org/officeDocument/2006/relationships/image" Target="../media/image578.png"/><Relationship Id="rId20" Type="http://schemas.openxmlformats.org/officeDocument/2006/relationships/image" Target="../media/image582.png"/><Relationship Id="rId29" Type="http://schemas.openxmlformats.org/officeDocument/2006/relationships/image" Target="../media/image591.png"/><Relationship Id="rId41" Type="http://schemas.openxmlformats.org/officeDocument/2006/relationships/image" Target="../media/image6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8.png"/><Relationship Id="rId11" Type="http://schemas.openxmlformats.org/officeDocument/2006/relationships/image" Target="../media/image573.png"/><Relationship Id="rId24" Type="http://schemas.openxmlformats.org/officeDocument/2006/relationships/image" Target="../media/image586.png"/><Relationship Id="rId32" Type="http://schemas.openxmlformats.org/officeDocument/2006/relationships/image" Target="../media/image594.png"/><Relationship Id="rId37" Type="http://schemas.openxmlformats.org/officeDocument/2006/relationships/image" Target="../media/image599.png"/><Relationship Id="rId40" Type="http://schemas.openxmlformats.org/officeDocument/2006/relationships/image" Target="../media/image602.png"/><Relationship Id="rId5" Type="http://schemas.openxmlformats.org/officeDocument/2006/relationships/image" Target="../media/image567.png"/><Relationship Id="rId15" Type="http://schemas.openxmlformats.org/officeDocument/2006/relationships/image" Target="../media/image577.png"/><Relationship Id="rId23" Type="http://schemas.openxmlformats.org/officeDocument/2006/relationships/image" Target="../media/image585.png"/><Relationship Id="rId28" Type="http://schemas.openxmlformats.org/officeDocument/2006/relationships/image" Target="../media/image590.png"/><Relationship Id="rId36" Type="http://schemas.openxmlformats.org/officeDocument/2006/relationships/image" Target="../media/image598.png"/><Relationship Id="rId10" Type="http://schemas.openxmlformats.org/officeDocument/2006/relationships/image" Target="../media/image572.png"/><Relationship Id="rId19" Type="http://schemas.openxmlformats.org/officeDocument/2006/relationships/image" Target="../media/image581.png"/><Relationship Id="rId31" Type="http://schemas.openxmlformats.org/officeDocument/2006/relationships/image" Target="../media/image593.png"/><Relationship Id="rId4" Type="http://schemas.openxmlformats.org/officeDocument/2006/relationships/image" Target="../media/image566.png"/><Relationship Id="rId9" Type="http://schemas.openxmlformats.org/officeDocument/2006/relationships/image" Target="../media/image571.png"/><Relationship Id="rId14" Type="http://schemas.openxmlformats.org/officeDocument/2006/relationships/image" Target="../media/image576.png"/><Relationship Id="rId22" Type="http://schemas.openxmlformats.org/officeDocument/2006/relationships/image" Target="../media/image584.png"/><Relationship Id="rId27" Type="http://schemas.openxmlformats.org/officeDocument/2006/relationships/image" Target="../media/image589.png"/><Relationship Id="rId30" Type="http://schemas.openxmlformats.org/officeDocument/2006/relationships/image" Target="../media/image592.png"/><Relationship Id="rId35" Type="http://schemas.openxmlformats.org/officeDocument/2006/relationships/image" Target="../media/image597.png"/><Relationship Id="rId43" Type="http://schemas.openxmlformats.org/officeDocument/2006/relationships/image" Target="../media/image605.png"/><Relationship Id="rId8" Type="http://schemas.openxmlformats.org/officeDocument/2006/relationships/image" Target="../media/image570.png"/><Relationship Id="rId3" Type="http://schemas.openxmlformats.org/officeDocument/2006/relationships/image" Target="../media/image565.png"/><Relationship Id="rId12" Type="http://schemas.openxmlformats.org/officeDocument/2006/relationships/image" Target="../media/image574.png"/><Relationship Id="rId17" Type="http://schemas.openxmlformats.org/officeDocument/2006/relationships/image" Target="../media/image579.png"/><Relationship Id="rId25" Type="http://schemas.openxmlformats.org/officeDocument/2006/relationships/image" Target="../media/image587.png"/><Relationship Id="rId33" Type="http://schemas.openxmlformats.org/officeDocument/2006/relationships/image" Target="../media/image595.png"/><Relationship Id="rId38" Type="http://schemas.openxmlformats.org/officeDocument/2006/relationships/image" Target="../media/image600.png"/></Relationships>
</file>

<file path=ppt/slides/_rels/slide5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75.png"/><Relationship Id="rId18" Type="http://schemas.openxmlformats.org/officeDocument/2006/relationships/image" Target="../media/image580.png"/><Relationship Id="rId26" Type="http://schemas.openxmlformats.org/officeDocument/2006/relationships/image" Target="../media/image588.png"/><Relationship Id="rId39" Type="http://schemas.openxmlformats.org/officeDocument/2006/relationships/image" Target="../media/image601.png"/><Relationship Id="rId21" Type="http://schemas.openxmlformats.org/officeDocument/2006/relationships/image" Target="../media/image583.png"/><Relationship Id="rId34" Type="http://schemas.openxmlformats.org/officeDocument/2006/relationships/image" Target="../media/image596.png"/><Relationship Id="rId42" Type="http://schemas.openxmlformats.org/officeDocument/2006/relationships/image" Target="../media/image604.png"/><Relationship Id="rId7" Type="http://schemas.openxmlformats.org/officeDocument/2006/relationships/image" Target="../media/image569.png"/><Relationship Id="rId2" Type="http://schemas.openxmlformats.org/officeDocument/2006/relationships/image" Target="../media/image546.png"/><Relationship Id="rId16" Type="http://schemas.openxmlformats.org/officeDocument/2006/relationships/image" Target="../media/image578.png"/><Relationship Id="rId20" Type="http://schemas.openxmlformats.org/officeDocument/2006/relationships/image" Target="../media/image582.png"/><Relationship Id="rId29" Type="http://schemas.openxmlformats.org/officeDocument/2006/relationships/image" Target="../media/image591.png"/><Relationship Id="rId41" Type="http://schemas.openxmlformats.org/officeDocument/2006/relationships/image" Target="../media/image6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8.png"/><Relationship Id="rId11" Type="http://schemas.openxmlformats.org/officeDocument/2006/relationships/image" Target="../media/image573.png"/><Relationship Id="rId24" Type="http://schemas.openxmlformats.org/officeDocument/2006/relationships/image" Target="../media/image586.png"/><Relationship Id="rId32" Type="http://schemas.openxmlformats.org/officeDocument/2006/relationships/image" Target="../media/image594.png"/><Relationship Id="rId37" Type="http://schemas.openxmlformats.org/officeDocument/2006/relationships/image" Target="../media/image599.png"/><Relationship Id="rId40" Type="http://schemas.openxmlformats.org/officeDocument/2006/relationships/image" Target="../media/image602.png"/><Relationship Id="rId5" Type="http://schemas.openxmlformats.org/officeDocument/2006/relationships/image" Target="../media/image567.png"/><Relationship Id="rId15" Type="http://schemas.openxmlformats.org/officeDocument/2006/relationships/image" Target="../media/image577.png"/><Relationship Id="rId23" Type="http://schemas.openxmlformats.org/officeDocument/2006/relationships/image" Target="../media/image585.png"/><Relationship Id="rId28" Type="http://schemas.openxmlformats.org/officeDocument/2006/relationships/image" Target="../media/image590.png"/><Relationship Id="rId36" Type="http://schemas.openxmlformats.org/officeDocument/2006/relationships/image" Target="../media/image598.png"/><Relationship Id="rId10" Type="http://schemas.openxmlformats.org/officeDocument/2006/relationships/image" Target="../media/image572.png"/><Relationship Id="rId19" Type="http://schemas.openxmlformats.org/officeDocument/2006/relationships/image" Target="../media/image581.png"/><Relationship Id="rId31" Type="http://schemas.openxmlformats.org/officeDocument/2006/relationships/image" Target="../media/image593.png"/><Relationship Id="rId4" Type="http://schemas.openxmlformats.org/officeDocument/2006/relationships/image" Target="../media/image566.png"/><Relationship Id="rId9" Type="http://schemas.openxmlformats.org/officeDocument/2006/relationships/image" Target="../media/image571.png"/><Relationship Id="rId14" Type="http://schemas.openxmlformats.org/officeDocument/2006/relationships/image" Target="../media/image576.png"/><Relationship Id="rId22" Type="http://schemas.openxmlformats.org/officeDocument/2006/relationships/image" Target="../media/image584.png"/><Relationship Id="rId27" Type="http://schemas.openxmlformats.org/officeDocument/2006/relationships/image" Target="../media/image589.png"/><Relationship Id="rId30" Type="http://schemas.openxmlformats.org/officeDocument/2006/relationships/image" Target="../media/image592.png"/><Relationship Id="rId35" Type="http://schemas.openxmlformats.org/officeDocument/2006/relationships/image" Target="../media/image597.png"/><Relationship Id="rId43" Type="http://schemas.openxmlformats.org/officeDocument/2006/relationships/image" Target="../media/image605.png"/><Relationship Id="rId8" Type="http://schemas.openxmlformats.org/officeDocument/2006/relationships/image" Target="../media/image570.png"/><Relationship Id="rId3" Type="http://schemas.openxmlformats.org/officeDocument/2006/relationships/image" Target="../media/image565.png"/><Relationship Id="rId12" Type="http://schemas.openxmlformats.org/officeDocument/2006/relationships/image" Target="../media/image574.png"/><Relationship Id="rId17" Type="http://schemas.openxmlformats.org/officeDocument/2006/relationships/image" Target="../media/image579.png"/><Relationship Id="rId25" Type="http://schemas.openxmlformats.org/officeDocument/2006/relationships/image" Target="../media/image587.png"/><Relationship Id="rId33" Type="http://schemas.openxmlformats.org/officeDocument/2006/relationships/image" Target="../media/image595.png"/><Relationship Id="rId38" Type="http://schemas.openxmlformats.org/officeDocument/2006/relationships/image" Target="../media/image600.png"/></Relationships>
</file>

<file path=ppt/slides/_rels/slide5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75.png"/><Relationship Id="rId18" Type="http://schemas.openxmlformats.org/officeDocument/2006/relationships/image" Target="../media/image580.png"/><Relationship Id="rId26" Type="http://schemas.openxmlformats.org/officeDocument/2006/relationships/image" Target="../media/image588.png"/><Relationship Id="rId39" Type="http://schemas.openxmlformats.org/officeDocument/2006/relationships/image" Target="../media/image601.png"/><Relationship Id="rId21" Type="http://schemas.openxmlformats.org/officeDocument/2006/relationships/image" Target="../media/image583.png"/><Relationship Id="rId34" Type="http://schemas.openxmlformats.org/officeDocument/2006/relationships/image" Target="../media/image596.png"/><Relationship Id="rId42" Type="http://schemas.openxmlformats.org/officeDocument/2006/relationships/image" Target="../media/image604.png"/><Relationship Id="rId7" Type="http://schemas.openxmlformats.org/officeDocument/2006/relationships/image" Target="../media/image569.png"/><Relationship Id="rId2" Type="http://schemas.openxmlformats.org/officeDocument/2006/relationships/image" Target="../media/image546.png"/><Relationship Id="rId16" Type="http://schemas.openxmlformats.org/officeDocument/2006/relationships/image" Target="../media/image578.png"/><Relationship Id="rId20" Type="http://schemas.openxmlformats.org/officeDocument/2006/relationships/image" Target="../media/image582.png"/><Relationship Id="rId29" Type="http://schemas.openxmlformats.org/officeDocument/2006/relationships/image" Target="../media/image591.png"/><Relationship Id="rId41" Type="http://schemas.openxmlformats.org/officeDocument/2006/relationships/image" Target="../media/image6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8.png"/><Relationship Id="rId11" Type="http://schemas.openxmlformats.org/officeDocument/2006/relationships/image" Target="../media/image573.png"/><Relationship Id="rId24" Type="http://schemas.openxmlformats.org/officeDocument/2006/relationships/image" Target="../media/image586.png"/><Relationship Id="rId32" Type="http://schemas.openxmlformats.org/officeDocument/2006/relationships/image" Target="../media/image594.png"/><Relationship Id="rId37" Type="http://schemas.openxmlformats.org/officeDocument/2006/relationships/image" Target="../media/image599.png"/><Relationship Id="rId40" Type="http://schemas.openxmlformats.org/officeDocument/2006/relationships/image" Target="../media/image602.png"/><Relationship Id="rId5" Type="http://schemas.openxmlformats.org/officeDocument/2006/relationships/image" Target="../media/image567.png"/><Relationship Id="rId15" Type="http://schemas.openxmlformats.org/officeDocument/2006/relationships/image" Target="../media/image577.png"/><Relationship Id="rId23" Type="http://schemas.openxmlformats.org/officeDocument/2006/relationships/image" Target="../media/image585.png"/><Relationship Id="rId28" Type="http://schemas.openxmlformats.org/officeDocument/2006/relationships/image" Target="../media/image590.png"/><Relationship Id="rId36" Type="http://schemas.openxmlformats.org/officeDocument/2006/relationships/image" Target="../media/image598.png"/><Relationship Id="rId10" Type="http://schemas.openxmlformats.org/officeDocument/2006/relationships/image" Target="../media/image572.png"/><Relationship Id="rId19" Type="http://schemas.openxmlformats.org/officeDocument/2006/relationships/image" Target="../media/image581.png"/><Relationship Id="rId31" Type="http://schemas.openxmlformats.org/officeDocument/2006/relationships/image" Target="../media/image593.png"/><Relationship Id="rId4" Type="http://schemas.openxmlformats.org/officeDocument/2006/relationships/image" Target="../media/image566.png"/><Relationship Id="rId9" Type="http://schemas.openxmlformats.org/officeDocument/2006/relationships/image" Target="../media/image571.png"/><Relationship Id="rId14" Type="http://schemas.openxmlformats.org/officeDocument/2006/relationships/image" Target="../media/image576.png"/><Relationship Id="rId22" Type="http://schemas.openxmlformats.org/officeDocument/2006/relationships/image" Target="../media/image584.png"/><Relationship Id="rId27" Type="http://schemas.openxmlformats.org/officeDocument/2006/relationships/image" Target="../media/image589.png"/><Relationship Id="rId30" Type="http://schemas.openxmlformats.org/officeDocument/2006/relationships/image" Target="../media/image592.png"/><Relationship Id="rId35" Type="http://schemas.openxmlformats.org/officeDocument/2006/relationships/image" Target="../media/image597.png"/><Relationship Id="rId43" Type="http://schemas.openxmlformats.org/officeDocument/2006/relationships/image" Target="../media/image605.png"/><Relationship Id="rId8" Type="http://schemas.openxmlformats.org/officeDocument/2006/relationships/image" Target="../media/image570.png"/><Relationship Id="rId3" Type="http://schemas.openxmlformats.org/officeDocument/2006/relationships/image" Target="../media/image565.png"/><Relationship Id="rId12" Type="http://schemas.openxmlformats.org/officeDocument/2006/relationships/image" Target="../media/image574.png"/><Relationship Id="rId17" Type="http://schemas.openxmlformats.org/officeDocument/2006/relationships/image" Target="../media/image579.png"/><Relationship Id="rId25" Type="http://schemas.openxmlformats.org/officeDocument/2006/relationships/image" Target="../media/image587.png"/><Relationship Id="rId33" Type="http://schemas.openxmlformats.org/officeDocument/2006/relationships/image" Target="../media/image595.png"/><Relationship Id="rId38" Type="http://schemas.openxmlformats.org/officeDocument/2006/relationships/image" Target="../media/image600.png"/></Relationships>
</file>

<file path=ppt/slides/_rels/slide6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31.png"/><Relationship Id="rId21" Type="http://schemas.openxmlformats.org/officeDocument/2006/relationships/image" Target="../media/image127.png"/><Relationship Id="rId42" Type="http://schemas.openxmlformats.org/officeDocument/2006/relationships/image" Target="../media/image144.png"/><Relationship Id="rId47" Type="http://schemas.openxmlformats.org/officeDocument/2006/relationships/image" Target="../media/image4.png"/><Relationship Id="rId63" Type="http://schemas.openxmlformats.org/officeDocument/2006/relationships/image" Target="../media/image154.png"/><Relationship Id="rId68" Type="http://schemas.openxmlformats.org/officeDocument/2006/relationships/image" Target="../media/image157.png"/><Relationship Id="rId84" Type="http://schemas.openxmlformats.org/officeDocument/2006/relationships/image" Target="../media/image88.png"/><Relationship Id="rId89" Type="http://schemas.openxmlformats.org/officeDocument/2006/relationships/image" Target="../media/image171.png"/><Relationship Id="rId16" Type="http://schemas.openxmlformats.org/officeDocument/2006/relationships/image" Target="../media/image122.png"/><Relationship Id="rId11" Type="http://schemas.openxmlformats.org/officeDocument/2006/relationships/image" Target="../media/image18.png"/><Relationship Id="rId32" Type="http://schemas.openxmlformats.org/officeDocument/2006/relationships/image" Target="../media/image42.png"/><Relationship Id="rId37" Type="http://schemas.openxmlformats.org/officeDocument/2006/relationships/image" Target="../media/image140.png"/><Relationship Id="rId53" Type="http://schemas.openxmlformats.org/officeDocument/2006/relationships/image" Target="../media/image56.png"/><Relationship Id="rId58" Type="http://schemas.openxmlformats.org/officeDocument/2006/relationships/image" Target="../media/image150.png"/><Relationship Id="rId74" Type="http://schemas.openxmlformats.org/officeDocument/2006/relationships/image" Target="../media/image161.png"/><Relationship Id="rId79" Type="http://schemas.openxmlformats.org/officeDocument/2006/relationships/image" Target="../media/image83.png"/><Relationship Id="rId5" Type="http://schemas.openxmlformats.org/officeDocument/2006/relationships/image" Target="../media/image12.png"/><Relationship Id="rId90" Type="http://schemas.openxmlformats.org/officeDocument/2006/relationships/image" Target="../media/image172.png"/><Relationship Id="rId14" Type="http://schemas.openxmlformats.org/officeDocument/2006/relationships/image" Target="../media/image120.png"/><Relationship Id="rId22" Type="http://schemas.openxmlformats.org/officeDocument/2006/relationships/image" Target="../media/image128.png"/><Relationship Id="rId27" Type="http://schemas.openxmlformats.org/officeDocument/2006/relationships/image" Target="../media/image132.png"/><Relationship Id="rId30" Type="http://schemas.openxmlformats.org/officeDocument/2006/relationships/image" Target="../media/image33.png"/><Relationship Id="rId35" Type="http://schemas.openxmlformats.org/officeDocument/2006/relationships/image" Target="../media/image138.png"/><Relationship Id="rId43" Type="http://schemas.openxmlformats.org/officeDocument/2006/relationships/image" Target="../media/image5.png"/><Relationship Id="rId48" Type="http://schemas.openxmlformats.org/officeDocument/2006/relationships/image" Target="../media/image146.png"/><Relationship Id="rId56" Type="http://schemas.openxmlformats.org/officeDocument/2006/relationships/image" Target="../media/image149.png"/><Relationship Id="rId64" Type="http://schemas.openxmlformats.org/officeDocument/2006/relationships/image" Target="../media/image155.png"/><Relationship Id="rId69" Type="http://schemas.openxmlformats.org/officeDocument/2006/relationships/image" Target="../media/image158.png"/><Relationship Id="rId77" Type="http://schemas.openxmlformats.org/officeDocument/2006/relationships/image" Target="../media/image164.png"/><Relationship Id="rId8" Type="http://schemas.openxmlformats.org/officeDocument/2006/relationships/image" Target="../media/image118.png"/><Relationship Id="rId51" Type="http://schemas.openxmlformats.org/officeDocument/2006/relationships/image" Target="../media/image63.png"/><Relationship Id="rId72" Type="http://schemas.openxmlformats.org/officeDocument/2006/relationships/image" Target="../media/image76.png"/><Relationship Id="rId80" Type="http://schemas.openxmlformats.org/officeDocument/2006/relationships/image" Target="../media/image84.png"/><Relationship Id="rId85" Type="http://schemas.openxmlformats.org/officeDocument/2006/relationships/image" Target="../media/image169.png"/><Relationship Id="rId3" Type="http://schemas.openxmlformats.org/officeDocument/2006/relationships/image" Target="../media/image10.png"/><Relationship Id="rId12" Type="http://schemas.openxmlformats.org/officeDocument/2006/relationships/image" Target="../media/image19.png"/><Relationship Id="rId17" Type="http://schemas.openxmlformats.org/officeDocument/2006/relationships/image" Target="../media/image123.png"/><Relationship Id="rId25" Type="http://schemas.openxmlformats.org/officeDocument/2006/relationships/image" Target="../media/image130.png"/><Relationship Id="rId33" Type="http://schemas.openxmlformats.org/officeDocument/2006/relationships/image" Target="../media/image136.png"/><Relationship Id="rId38" Type="http://schemas.openxmlformats.org/officeDocument/2006/relationships/image" Target="../media/image141.png"/><Relationship Id="rId46" Type="http://schemas.openxmlformats.org/officeDocument/2006/relationships/image" Target="../media/image145.png"/><Relationship Id="rId59" Type="http://schemas.openxmlformats.org/officeDocument/2006/relationships/image" Target="../media/image151.png"/><Relationship Id="rId67" Type="http://schemas.openxmlformats.org/officeDocument/2006/relationships/image" Target="../media/image156.png"/><Relationship Id="rId20" Type="http://schemas.openxmlformats.org/officeDocument/2006/relationships/image" Target="../media/image126.png"/><Relationship Id="rId41" Type="http://schemas.openxmlformats.org/officeDocument/2006/relationships/image" Target="../media/image143.png"/><Relationship Id="rId54" Type="http://schemas.openxmlformats.org/officeDocument/2006/relationships/image" Target="../media/image65.png"/><Relationship Id="rId62" Type="http://schemas.openxmlformats.org/officeDocument/2006/relationships/image" Target="../media/image66.png"/><Relationship Id="rId70" Type="http://schemas.openxmlformats.org/officeDocument/2006/relationships/image" Target="../media/image159.png"/><Relationship Id="rId75" Type="http://schemas.openxmlformats.org/officeDocument/2006/relationships/image" Target="../media/image162.png"/><Relationship Id="rId83" Type="http://schemas.openxmlformats.org/officeDocument/2006/relationships/image" Target="../media/image168.png"/><Relationship Id="rId88" Type="http://schemas.openxmlformats.org/officeDocument/2006/relationships/image" Target="../media/image78.png"/><Relationship Id="rId91" Type="http://schemas.openxmlformats.org/officeDocument/2006/relationships/image" Target="../media/image1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7.png"/><Relationship Id="rId15" Type="http://schemas.openxmlformats.org/officeDocument/2006/relationships/image" Target="../media/image121.png"/><Relationship Id="rId23" Type="http://schemas.openxmlformats.org/officeDocument/2006/relationships/image" Target="../media/image21.png"/><Relationship Id="rId28" Type="http://schemas.openxmlformats.org/officeDocument/2006/relationships/image" Target="../media/image133.png"/><Relationship Id="rId36" Type="http://schemas.openxmlformats.org/officeDocument/2006/relationships/image" Target="../media/image139.png"/><Relationship Id="rId49" Type="http://schemas.openxmlformats.org/officeDocument/2006/relationships/image" Target="../media/image147.png"/><Relationship Id="rId57" Type="http://schemas.openxmlformats.org/officeDocument/2006/relationships/image" Target="../media/image68.png"/><Relationship Id="rId10" Type="http://schemas.openxmlformats.org/officeDocument/2006/relationships/image" Target="../media/image119.png"/><Relationship Id="rId31" Type="http://schemas.openxmlformats.org/officeDocument/2006/relationships/image" Target="../media/image135.png"/><Relationship Id="rId44" Type="http://schemas.openxmlformats.org/officeDocument/2006/relationships/image" Target="../media/image49.png"/><Relationship Id="rId52" Type="http://schemas.openxmlformats.org/officeDocument/2006/relationships/image" Target="../media/image53.png"/><Relationship Id="rId60" Type="http://schemas.openxmlformats.org/officeDocument/2006/relationships/image" Target="../media/image152.png"/><Relationship Id="rId65" Type="http://schemas.openxmlformats.org/officeDocument/2006/relationships/image" Target="../media/image69.png"/><Relationship Id="rId73" Type="http://schemas.openxmlformats.org/officeDocument/2006/relationships/image" Target="../media/image77.png"/><Relationship Id="rId78" Type="http://schemas.openxmlformats.org/officeDocument/2006/relationships/image" Target="../media/image165.png"/><Relationship Id="rId81" Type="http://schemas.openxmlformats.org/officeDocument/2006/relationships/image" Target="../media/image166.png"/><Relationship Id="rId86" Type="http://schemas.openxmlformats.org/officeDocument/2006/relationships/image" Target="../media/image170.png"/><Relationship Id="rId4" Type="http://schemas.openxmlformats.org/officeDocument/2006/relationships/image" Target="../media/image116.png"/><Relationship Id="rId9" Type="http://schemas.openxmlformats.org/officeDocument/2006/relationships/image" Target="../media/image16.png"/><Relationship Id="rId13" Type="http://schemas.openxmlformats.org/officeDocument/2006/relationships/image" Target="../media/image20.png"/><Relationship Id="rId18" Type="http://schemas.openxmlformats.org/officeDocument/2006/relationships/image" Target="../media/image124.png"/><Relationship Id="rId39" Type="http://schemas.openxmlformats.org/officeDocument/2006/relationships/image" Target="../media/image23.png"/><Relationship Id="rId34" Type="http://schemas.openxmlformats.org/officeDocument/2006/relationships/image" Target="../media/image137.png"/><Relationship Id="rId50" Type="http://schemas.openxmlformats.org/officeDocument/2006/relationships/image" Target="../media/image55.png"/><Relationship Id="rId55" Type="http://schemas.openxmlformats.org/officeDocument/2006/relationships/image" Target="../media/image148.png"/><Relationship Id="rId76" Type="http://schemas.openxmlformats.org/officeDocument/2006/relationships/image" Target="../media/image163.png"/><Relationship Id="rId7" Type="http://schemas.openxmlformats.org/officeDocument/2006/relationships/image" Target="../media/image14.png"/><Relationship Id="rId71" Type="http://schemas.openxmlformats.org/officeDocument/2006/relationships/image" Target="../media/image160.png"/><Relationship Id="rId92" Type="http://schemas.openxmlformats.org/officeDocument/2006/relationships/image" Target="../media/image174.png"/><Relationship Id="rId2" Type="http://schemas.openxmlformats.org/officeDocument/2006/relationships/image" Target="../media/image115.png"/><Relationship Id="rId29" Type="http://schemas.openxmlformats.org/officeDocument/2006/relationships/image" Target="../media/image134.png"/><Relationship Id="rId24" Type="http://schemas.openxmlformats.org/officeDocument/2006/relationships/image" Target="../media/image129.png"/><Relationship Id="rId40" Type="http://schemas.openxmlformats.org/officeDocument/2006/relationships/image" Target="../media/image142.png"/><Relationship Id="rId45" Type="http://schemas.openxmlformats.org/officeDocument/2006/relationships/image" Target="../media/image6.png"/><Relationship Id="rId66" Type="http://schemas.openxmlformats.org/officeDocument/2006/relationships/image" Target="../media/image70.png"/><Relationship Id="rId87" Type="http://schemas.openxmlformats.org/officeDocument/2006/relationships/image" Target="../media/image11.png"/><Relationship Id="rId61" Type="http://schemas.openxmlformats.org/officeDocument/2006/relationships/image" Target="../media/image153.png"/><Relationship Id="rId82" Type="http://schemas.openxmlformats.org/officeDocument/2006/relationships/image" Target="../media/image167.png"/><Relationship Id="rId19" Type="http://schemas.openxmlformats.org/officeDocument/2006/relationships/image" Target="../media/image125.png"/></Relationships>
</file>

<file path=ppt/slides/_rels/slide6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75.png"/><Relationship Id="rId18" Type="http://schemas.openxmlformats.org/officeDocument/2006/relationships/image" Target="../media/image580.png"/><Relationship Id="rId26" Type="http://schemas.openxmlformats.org/officeDocument/2006/relationships/image" Target="../media/image588.png"/><Relationship Id="rId39" Type="http://schemas.openxmlformats.org/officeDocument/2006/relationships/image" Target="../media/image601.png"/><Relationship Id="rId21" Type="http://schemas.openxmlformats.org/officeDocument/2006/relationships/image" Target="../media/image583.png"/><Relationship Id="rId34" Type="http://schemas.openxmlformats.org/officeDocument/2006/relationships/image" Target="../media/image596.png"/><Relationship Id="rId42" Type="http://schemas.openxmlformats.org/officeDocument/2006/relationships/image" Target="../media/image604.png"/><Relationship Id="rId7" Type="http://schemas.openxmlformats.org/officeDocument/2006/relationships/image" Target="../media/image569.png"/><Relationship Id="rId2" Type="http://schemas.openxmlformats.org/officeDocument/2006/relationships/image" Target="../media/image546.png"/><Relationship Id="rId16" Type="http://schemas.openxmlformats.org/officeDocument/2006/relationships/image" Target="../media/image578.png"/><Relationship Id="rId20" Type="http://schemas.openxmlformats.org/officeDocument/2006/relationships/image" Target="../media/image582.png"/><Relationship Id="rId29" Type="http://schemas.openxmlformats.org/officeDocument/2006/relationships/image" Target="../media/image591.png"/><Relationship Id="rId41" Type="http://schemas.openxmlformats.org/officeDocument/2006/relationships/image" Target="../media/image6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8.png"/><Relationship Id="rId11" Type="http://schemas.openxmlformats.org/officeDocument/2006/relationships/image" Target="../media/image573.png"/><Relationship Id="rId24" Type="http://schemas.openxmlformats.org/officeDocument/2006/relationships/image" Target="../media/image586.png"/><Relationship Id="rId32" Type="http://schemas.openxmlformats.org/officeDocument/2006/relationships/image" Target="../media/image594.png"/><Relationship Id="rId37" Type="http://schemas.openxmlformats.org/officeDocument/2006/relationships/image" Target="../media/image599.png"/><Relationship Id="rId40" Type="http://schemas.openxmlformats.org/officeDocument/2006/relationships/image" Target="../media/image602.png"/><Relationship Id="rId5" Type="http://schemas.openxmlformats.org/officeDocument/2006/relationships/image" Target="../media/image567.png"/><Relationship Id="rId15" Type="http://schemas.openxmlformats.org/officeDocument/2006/relationships/image" Target="../media/image577.png"/><Relationship Id="rId23" Type="http://schemas.openxmlformats.org/officeDocument/2006/relationships/image" Target="../media/image585.png"/><Relationship Id="rId28" Type="http://schemas.openxmlformats.org/officeDocument/2006/relationships/image" Target="../media/image590.png"/><Relationship Id="rId36" Type="http://schemas.openxmlformats.org/officeDocument/2006/relationships/image" Target="../media/image598.png"/><Relationship Id="rId10" Type="http://schemas.openxmlformats.org/officeDocument/2006/relationships/image" Target="../media/image572.png"/><Relationship Id="rId19" Type="http://schemas.openxmlformats.org/officeDocument/2006/relationships/image" Target="../media/image581.png"/><Relationship Id="rId31" Type="http://schemas.openxmlformats.org/officeDocument/2006/relationships/image" Target="../media/image593.png"/><Relationship Id="rId4" Type="http://schemas.openxmlformats.org/officeDocument/2006/relationships/image" Target="../media/image566.png"/><Relationship Id="rId9" Type="http://schemas.openxmlformats.org/officeDocument/2006/relationships/image" Target="../media/image571.png"/><Relationship Id="rId14" Type="http://schemas.openxmlformats.org/officeDocument/2006/relationships/image" Target="../media/image576.png"/><Relationship Id="rId22" Type="http://schemas.openxmlformats.org/officeDocument/2006/relationships/image" Target="../media/image584.png"/><Relationship Id="rId27" Type="http://schemas.openxmlformats.org/officeDocument/2006/relationships/image" Target="../media/image589.png"/><Relationship Id="rId30" Type="http://schemas.openxmlformats.org/officeDocument/2006/relationships/image" Target="../media/image592.png"/><Relationship Id="rId35" Type="http://schemas.openxmlformats.org/officeDocument/2006/relationships/image" Target="../media/image597.png"/><Relationship Id="rId43" Type="http://schemas.openxmlformats.org/officeDocument/2006/relationships/image" Target="../media/image605.png"/><Relationship Id="rId8" Type="http://schemas.openxmlformats.org/officeDocument/2006/relationships/image" Target="../media/image570.png"/><Relationship Id="rId3" Type="http://schemas.openxmlformats.org/officeDocument/2006/relationships/image" Target="../media/image565.png"/><Relationship Id="rId12" Type="http://schemas.openxmlformats.org/officeDocument/2006/relationships/image" Target="../media/image574.png"/><Relationship Id="rId17" Type="http://schemas.openxmlformats.org/officeDocument/2006/relationships/image" Target="../media/image579.png"/><Relationship Id="rId25" Type="http://schemas.openxmlformats.org/officeDocument/2006/relationships/image" Target="../media/image587.png"/><Relationship Id="rId33" Type="http://schemas.openxmlformats.org/officeDocument/2006/relationships/image" Target="../media/image595.png"/><Relationship Id="rId38" Type="http://schemas.openxmlformats.org/officeDocument/2006/relationships/image" Target="../media/image600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7.png"/><Relationship Id="rId7" Type="http://schemas.openxmlformats.org/officeDocument/2006/relationships/image" Target="../media/image610.png"/><Relationship Id="rId2" Type="http://schemas.openxmlformats.org/officeDocument/2006/relationships/image" Target="../media/image60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8.jpg"/><Relationship Id="rId5" Type="http://schemas.openxmlformats.org/officeDocument/2006/relationships/image" Target="../media/image609.png"/><Relationship Id="rId4" Type="http://schemas.openxmlformats.org/officeDocument/2006/relationships/image" Target="../media/image608.jp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image" Target="../media/image6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3.png"/><Relationship Id="rId4" Type="http://schemas.openxmlformats.org/officeDocument/2006/relationships/image" Target="../media/image612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3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4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3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4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5.png"/><Relationship Id="rId2" Type="http://schemas.openxmlformats.org/officeDocument/2006/relationships/image" Target="../media/image61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18.png"/><Relationship Id="rId5" Type="http://schemas.openxmlformats.org/officeDocument/2006/relationships/image" Target="../media/image617.png"/><Relationship Id="rId4" Type="http://schemas.openxmlformats.org/officeDocument/2006/relationships/image" Target="../media/image616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0.png"/><Relationship Id="rId2" Type="http://schemas.openxmlformats.org/officeDocument/2006/relationships/image" Target="../media/image6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2.png"/><Relationship Id="rId5" Type="http://schemas.openxmlformats.org/officeDocument/2006/relationships/image" Target="../media/image621.png"/><Relationship Id="rId4" Type="http://schemas.openxmlformats.org/officeDocument/2006/relationships/image" Target="../media/image616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4.jpg"/><Relationship Id="rId2" Type="http://schemas.openxmlformats.org/officeDocument/2006/relationships/image" Target="../media/image62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5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5.png"/><Relationship Id="rId13" Type="http://schemas.openxmlformats.org/officeDocument/2006/relationships/image" Target="../media/image635.png"/><Relationship Id="rId3" Type="http://schemas.openxmlformats.org/officeDocument/2006/relationships/image" Target="../media/image626.png"/><Relationship Id="rId7" Type="http://schemas.openxmlformats.org/officeDocument/2006/relationships/image" Target="../media/image630.png"/><Relationship Id="rId12" Type="http://schemas.openxmlformats.org/officeDocument/2006/relationships/image" Target="../media/image634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9.png"/><Relationship Id="rId11" Type="http://schemas.openxmlformats.org/officeDocument/2006/relationships/image" Target="../media/image633.png"/><Relationship Id="rId5" Type="http://schemas.openxmlformats.org/officeDocument/2006/relationships/image" Target="../media/image628.png"/><Relationship Id="rId15" Type="http://schemas.openxmlformats.org/officeDocument/2006/relationships/image" Target="../media/image636.png"/><Relationship Id="rId10" Type="http://schemas.openxmlformats.org/officeDocument/2006/relationships/image" Target="../media/image632.png"/><Relationship Id="rId4" Type="http://schemas.openxmlformats.org/officeDocument/2006/relationships/image" Target="../media/image627.png"/><Relationship Id="rId9" Type="http://schemas.openxmlformats.org/officeDocument/2006/relationships/image" Target="../media/image631.png"/><Relationship Id="rId14" Type="http://schemas.openxmlformats.org/officeDocument/2006/relationships/image" Target="../media/image268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eurecom.fr/" TargetMode="Externa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image" Target="../media/image6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6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4.png"/><Relationship Id="rId13" Type="http://schemas.openxmlformats.org/officeDocument/2006/relationships/image" Target="../media/image627.png"/><Relationship Id="rId18" Type="http://schemas.openxmlformats.org/officeDocument/2006/relationships/image" Target="../media/image653.png"/><Relationship Id="rId3" Type="http://schemas.openxmlformats.org/officeDocument/2006/relationships/image" Target="../media/image639.png"/><Relationship Id="rId21" Type="http://schemas.openxmlformats.org/officeDocument/2006/relationships/image" Target="../media/image656.png"/><Relationship Id="rId7" Type="http://schemas.openxmlformats.org/officeDocument/2006/relationships/image" Target="../media/image643.png"/><Relationship Id="rId12" Type="http://schemas.openxmlformats.org/officeDocument/2006/relationships/image" Target="../media/image648.png"/><Relationship Id="rId17" Type="http://schemas.openxmlformats.org/officeDocument/2006/relationships/image" Target="../media/image652.png"/><Relationship Id="rId2" Type="http://schemas.openxmlformats.org/officeDocument/2006/relationships/image" Target="../media/image638.png"/><Relationship Id="rId16" Type="http://schemas.openxmlformats.org/officeDocument/2006/relationships/image" Target="../media/image651.png"/><Relationship Id="rId20" Type="http://schemas.openxmlformats.org/officeDocument/2006/relationships/image" Target="../media/image6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2.png"/><Relationship Id="rId11" Type="http://schemas.openxmlformats.org/officeDocument/2006/relationships/image" Target="../media/image647.png"/><Relationship Id="rId5" Type="http://schemas.openxmlformats.org/officeDocument/2006/relationships/image" Target="../media/image641.png"/><Relationship Id="rId15" Type="http://schemas.openxmlformats.org/officeDocument/2006/relationships/image" Target="../media/image650.png"/><Relationship Id="rId23" Type="http://schemas.openxmlformats.org/officeDocument/2006/relationships/image" Target="../media/image658.png"/><Relationship Id="rId10" Type="http://schemas.openxmlformats.org/officeDocument/2006/relationships/image" Target="../media/image646.png"/><Relationship Id="rId19" Type="http://schemas.openxmlformats.org/officeDocument/2006/relationships/image" Target="../media/image654.png"/><Relationship Id="rId4" Type="http://schemas.openxmlformats.org/officeDocument/2006/relationships/image" Target="../media/image640.png"/><Relationship Id="rId9" Type="http://schemas.openxmlformats.org/officeDocument/2006/relationships/image" Target="../media/image645.png"/><Relationship Id="rId14" Type="http://schemas.openxmlformats.org/officeDocument/2006/relationships/image" Target="../media/image649.png"/><Relationship Id="rId22" Type="http://schemas.openxmlformats.org/officeDocument/2006/relationships/image" Target="../media/image657.png"/></Relationships>
</file>

<file path=ppt/slides/_rels/slide7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70.png"/><Relationship Id="rId18" Type="http://schemas.openxmlformats.org/officeDocument/2006/relationships/image" Target="../media/image675.png"/><Relationship Id="rId26" Type="http://schemas.openxmlformats.org/officeDocument/2006/relationships/image" Target="../media/image682.png"/><Relationship Id="rId39" Type="http://schemas.openxmlformats.org/officeDocument/2006/relationships/image" Target="../media/image695.png"/><Relationship Id="rId21" Type="http://schemas.openxmlformats.org/officeDocument/2006/relationships/image" Target="../media/image678.png"/><Relationship Id="rId34" Type="http://schemas.openxmlformats.org/officeDocument/2006/relationships/image" Target="../media/image690.png"/><Relationship Id="rId42" Type="http://schemas.openxmlformats.org/officeDocument/2006/relationships/image" Target="../media/image698.png"/><Relationship Id="rId7" Type="http://schemas.openxmlformats.org/officeDocument/2006/relationships/image" Target="../media/image664.png"/><Relationship Id="rId2" Type="http://schemas.openxmlformats.org/officeDocument/2006/relationships/image" Target="../media/image659.png"/><Relationship Id="rId16" Type="http://schemas.openxmlformats.org/officeDocument/2006/relationships/image" Target="../media/image673.png"/><Relationship Id="rId29" Type="http://schemas.openxmlformats.org/officeDocument/2006/relationships/image" Target="../media/image6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3.png"/><Relationship Id="rId11" Type="http://schemas.openxmlformats.org/officeDocument/2006/relationships/image" Target="../media/image668.png"/><Relationship Id="rId24" Type="http://schemas.openxmlformats.org/officeDocument/2006/relationships/image" Target="../media/image680.png"/><Relationship Id="rId32" Type="http://schemas.openxmlformats.org/officeDocument/2006/relationships/image" Target="../media/image688.png"/><Relationship Id="rId37" Type="http://schemas.openxmlformats.org/officeDocument/2006/relationships/image" Target="../media/image693.png"/><Relationship Id="rId40" Type="http://schemas.openxmlformats.org/officeDocument/2006/relationships/image" Target="../media/image696.png"/><Relationship Id="rId45" Type="http://schemas.openxmlformats.org/officeDocument/2006/relationships/image" Target="../media/image701.png"/><Relationship Id="rId5" Type="http://schemas.openxmlformats.org/officeDocument/2006/relationships/image" Target="../media/image662.png"/><Relationship Id="rId15" Type="http://schemas.openxmlformats.org/officeDocument/2006/relationships/image" Target="../media/image672.png"/><Relationship Id="rId23" Type="http://schemas.openxmlformats.org/officeDocument/2006/relationships/image" Target="../media/image679.png"/><Relationship Id="rId28" Type="http://schemas.openxmlformats.org/officeDocument/2006/relationships/image" Target="../media/image684.png"/><Relationship Id="rId36" Type="http://schemas.openxmlformats.org/officeDocument/2006/relationships/image" Target="../media/image692.png"/><Relationship Id="rId10" Type="http://schemas.openxmlformats.org/officeDocument/2006/relationships/image" Target="../media/image667.png"/><Relationship Id="rId19" Type="http://schemas.openxmlformats.org/officeDocument/2006/relationships/image" Target="../media/image676.png"/><Relationship Id="rId31" Type="http://schemas.openxmlformats.org/officeDocument/2006/relationships/image" Target="../media/image687.png"/><Relationship Id="rId44" Type="http://schemas.openxmlformats.org/officeDocument/2006/relationships/image" Target="../media/image700.png"/><Relationship Id="rId4" Type="http://schemas.openxmlformats.org/officeDocument/2006/relationships/image" Target="../media/image661.png"/><Relationship Id="rId9" Type="http://schemas.openxmlformats.org/officeDocument/2006/relationships/image" Target="../media/image666.png"/><Relationship Id="rId14" Type="http://schemas.openxmlformats.org/officeDocument/2006/relationships/image" Target="../media/image671.png"/><Relationship Id="rId22" Type="http://schemas.openxmlformats.org/officeDocument/2006/relationships/image" Target="../media/image627.png"/><Relationship Id="rId27" Type="http://schemas.openxmlformats.org/officeDocument/2006/relationships/image" Target="../media/image683.png"/><Relationship Id="rId30" Type="http://schemas.openxmlformats.org/officeDocument/2006/relationships/image" Target="../media/image686.png"/><Relationship Id="rId35" Type="http://schemas.openxmlformats.org/officeDocument/2006/relationships/image" Target="../media/image691.png"/><Relationship Id="rId43" Type="http://schemas.openxmlformats.org/officeDocument/2006/relationships/image" Target="../media/image699.png"/><Relationship Id="rId8" Type="http://schemas.openxmlformats.org/officeDocument/2006/relationships/image" Target="../media/image665.png"/><Relationship Id="rId3" Type="http://schemas.openxmlformats.org/officeDocument/2006/relationships/image" Target="../media/image660.png"/><Relationship Id="rId12" Type="http://schemas.openxmlformats.org/officeDocument/2006/relationships/image" Target="../media/image669.png"/><Relationship Id="rId17" Type="http://schemas.openxmlformats.org/officeDocument/2006/relationships/image" Target="../media/image674.png"/><Relationship Id="rId25" Type="http://schemas.openxmlformats.org/officeDocument/2006/relationships/image" Target="../media/image681.png"/><Relationship Id="rId33" Type="http://schemas.openxmlformats.org/officeDocument/2006/relationships/image" Target="../media/image689.png"/><Relationship Id="rId38" Type="http://schemas.openxmlformats.org/officeDocument/2006/relationships/image" Target="../media/image694.png"/><Relationship Id="rId20" Type="http://schemas.openxmlformats.org/officeDocument/2006/relationships/image" Target="../media/image677.png"/><Relationship Id="rId41" Type="http://schemas.openxmlformats.org/officeDocument/2006/relationships/image" Target="../media/image697.png"/></Relationships>
</file>

<file path=ppt/slides/_rels/slide75.xml.rels><?xml version="1.0" encoding="UTF-8" standalone="yes"?>
<Relationships xmlns="http://schemas.openxmlformats.org/package/2006/relationships"><Relationship Id="rId26" Type="http://schemas.openxmlformats.org/officeDocument/2006/relationships/image" Target="../media/image726.png"/><Relationship Id="rId21" Type="http://schemas.openxmlformats.org/officeDocument/2006/relationships/image" Target="../media/image721.png"/><Relationship Id="rId34" Type="http://schemas.openxmlformats.org/officeDocument/2006/relationships/image" Target="../media/image734.png"/><Relationship Id="rId42" Type="http://schemas.openxmlformats.org/officeDocument/2006/relationships/image" Target="../media/image742.png"/><Relationship Id="rId47" Type="http://schemas.openxmlformats.org/officeDocument/2006/relationships/image" Target="../media/image747.png"/><Relationship Id="rId50" Type="http://schemas.openxmlformats.org/officeDocument/2006/relationships/image" Target="../media/image750.png"/><Relationship Id="rId55" Type="http://schemas.openxmlformats.org/officeDocument/2006/relationships/image" Target="../media/image755.png"/><Relationship Id="rId63" Type="http://schemas.openxmlformats.org/officeDocument/2006/relationships/image" Target="../media/image188.png"/><Relationship Id="rId7" Type="http://schemas.openxmlformats.org/officeDocument/2006/relationships/image" Target="../media/image707.png"/><Relationship Id="rId2" Type="http://schemas.openxmlformats.org/officeDocument/2006/relationships/image" Target="../media/image702.png"/><Relationship Id="rId16" Type="http://schemas.openxmlformats.org/officeDocument/2006/relationships/image" Target="../media/image716.png"/><Relationship Id="rId29" Type="http://schemas.openxmlformats.org/officeDocument/2006/relationships/image" Target="../media/image729.png"/><Relationship Id="rId11" Type="http://schemas.openxmlformats.org/officeDocument/2006/relationships/image" Target="../media/image711.png"/><Relationship Id="rId24" Type="http://schemas.openxmlformats.org/officeDocument/2006/relationships/image" Target="../media/image724.png"/><Relationship Id="rId32" Type="http://schemas.openxmlformats.org/officeDocument/2006/relationships/image" Target="../media/image732.png"/><Relationship Id="rId37" Type="http://schemas.openxmlformats.org/officeDocument/2006/relationships/image" Target="../media/image737.png"/><Relationship Id="rId40" Type="http://schemas.openxmlformats.org/officeDocument/2006/relationships/image" Target="../media/image740.png"/><Relationship Id="rId45" Type="http://schemas.openxmlformats.org/officeDocument/2006/relationships/image" Target="../media/image745.png"/><Relationship Id="rId53" Type="http://schemas.openxmlformats.org/officeDocument/2006/relationships/image" Target="../media/image753.png"/><Relationship Id="rId58" Type="http://schemas.openxmlformats.org/officeDocument/2006/relationships/image" Target="../media/image758.png"/><Relationship Id="rId5" Type="http://schemas.openxmlformats.org/officeDocument/2006/relationships/image" Target="../media/image705.png"/><Relationship Id="rId61" Type="http://schemas.openxmlformats.org/officeDocument/2006/relationships/image" Target="../media/image627.png"/><Relationship Id="rId19" Type="http://schemas.openxmlformats.org/officeDocument/2006/relationships/image" Target="../media/image719.png"/><Relationship Id="rId14" Type="http://schemas.openxmlformats.org/officeDocument/2006/relationships/image" Target="../media/image714.png"/><Relationship Id="rId22" Type="http://schemas.openxmlformats.org/officeDocument/2006/relationships/image" Target="../media/image722.png"/><Relationship Id="rId27" Type="http://schemas.openxmlformats.org/officeDocument/2006/relationships/image" Target="../media/image727.png"/><Relationship Id="rId30" Type="http://schemas.openxmlformats.org/officeDocument/2006/relationships/image" Target="../media/image730.png"/><Relationship Id="rId35" Type="http://schemas.openxmlformats.org/officeDocument/2006/relationships/image" Target="../media/image735.png"/><Relationship Id="rId43" Type="http://schemas.openxmlformats.org/officeDocument/2006/relationships/image" Target="../media/image743.png"/><Relationship Id="rId48" Type="http://schemas.openxmlformats.org/officeDocument/2006/relationships/image" Target="../media/image748.png"/><Relationship Id="rId56" Type="http://schemas.openxmlformats.org/officeDocument/2006/relationships/image" Target="../media/image756.png"/><Relationship Id="rId64" Type="http://schemas.openxmlformats.org/officeDocument/2006/relationships/image" Target="../media/image762.png"/><Relationship Id="rId8" Type="http://schemas.openxmlformats.org/officeDocument/2006/relationships/image" Target="../media/image708.png"/><Relationship Id="rId51" Type="http://schemas.openxmlformats.org/officeDocument/2006/relationships/image" Target="../media/image751.png"/><Relationship Id="rId3" Type="http://schemas.openxmlformats.org/officeDocument/2006/relationships/image" Target="../media/image703.png"/><Relationship Id="rId12" Type="http://schemas.openxmlformats.org/officeDocument/2006/relationships/image" Target="../media/image712.png"/><Relationship Id="rId17" Type="http://schemas.openxmlformats.org/officeDocument/2006/relationships/image" Target="../media/image717.png"/><Relationship Id="rId25" Type="http://schemas.openxmlformats.org/officeDocument/2006/relationships/image" Target="../media/image725.png"/><Relationship Id="rId33" Type="http://schemas.openxmlformats.org/officeDocument/2006/relationships/image" Target="../media/image733.png"/><Relationship Id="rId38" Type="http://schemas.openxmlformats.org/officeDocument/2006/relationships/image" Target="../media/image738.png"/><Relationship Id="rId46" Type="http://schemas.openxmlformats.org/officeDocument/2006/relationships/image" Target="../media/image746.png"/><Relationship Id="rId59" Type="http://schemas.openxmlformats.org/officeDocument/2006/relationships/image" Target="../media/image759.png"/><Relationship Id="rId20" Type="http://schemas.openxmlformats.org/officeDocument/2006/relationships/image" Target="../media/image720.png"/><Relationship Id="rId41" Type="http://schemas.openxmlformats.org/officeDocument/2006/relationships/image" Target="../media/image741.png"/><Relationship Id="rId54" Type="http://schemas.openxmlformats.org/officeDocument/2006/relationships/image" Target="../media/image754.png"/><Relationship Id="rId62" Type="http://schemas.openxmlformats.org/officeDocument/2006/relationships/image" Target="../media/image7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6.png"/><Relationship Id="rId15" Type="http://schemas.openxmlformats.org/officeDocument/2006/relationships/image" Target="../media/image715.png"/><Relationship Id="rId23" Type="http://schemas.openxmlformats.org/officeDocument/2006/relationships/image" Target="../media/image723.png"/><Relationship Id="rId28" Type="http://schemas.openxmlformats.org/officeDocument/2006/relationships/image" Target="../media/image728.png"/><Relationship Id="rId36" Type="http://schemas.openxmlformats.org/officeDocument/2006/relationships/image" Target="../media/image736.png"/><Relationship Id="rId49" Type="http://schemas.openxmlformats.org/officeDocument/2006/relationships/image" Target="../media/image749.png"/><Relationship Id="rId57" Type="http://schemas.openxmlformats.org/officeDocument/2006/relationships/image" Target="../media/image757.png"/><Relationship Id="rId10" Type="http://schemas.openxmlformats.org/officeDocument/2006/relationships/image" Target="../media/image710.png"/><Relationship Id="rId31" Type="http://schemas.openxmlformats.org/officeDocument/2006/relationships/image" Target="../media/image731.png"/><Relationship Id="rId44" Type="http://schemas.openxmlformats.org/officeDocument/2006/relationships/image" Target="../media/image744.png"/><Relationship Id="rId52" Type="http://schemas.openxmlformats.org/officeDocument/2006/relationships/image" Target="../media/image752.png"/><Relationship Id="rId60" Type="http://schemas.openxmlformats.org/officeDocument/2006/relationships/image" Target="../media/image760.png"/><Relationship Id="rId65" Type="http://schemas.openxmlformats.org/officeDocument/2006/relationships/image" Target="../media/image763.png"/><Relationship Id="rId4" Type="http://schemas.openxmlformats.org/officeDocument/2006/relationships/image" Target="../media/image704.png"/><Relationship Id="rId9" Type="http://schemas.openxmlformats.org/officeDocument/2006/relationships/image" Target="../media/image709.png"/><Relationship Id="rId13" Type="http://schemas.openxmlformats.org/officeDocument/2006/relationships/image" Target="../media/image713.png"/><Relationship Id="rId18" Type="http://schemas.openxmlformats.org/officeDocument/2006/relationships/image" Target="../media/image718.png"/><Relationship Id="rId39" Type="http://schemas.openxmlformats.org/officeDocument/2006/relationships/image" Target="../media/image739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5.png"/><Relationship Id="rId2" Type="http://schemas.openxmlformats.org/officeDocument/2006/relationships/image" Target="../media/image76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7.png"/><Relationship Id="rId4" Type="http://schemas.openxmlformats.org/officeDocument/2006/relationships/image" Target="../media/image76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8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9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0.png"/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1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2.png"/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3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5.jp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6.jp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7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8.jp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9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0.jp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267200" y="4998746"/>
            <a:ext cx="4724400" cy="9130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411480" algn="l">
              <a:lnSpc>
                <a:spcPct val="100000"/>
              </a:lnSpc>
              <a:spcBef>
                <a:spcPts val="100"/>
              </a:spcBef>
            </a:pPr>
            <a:r>
              <a:rPr sz="1400" b="1" smtClean="0">
                <a:solidFill>
                  <a:srgbClr val="3333CC"/>
                </a:solidFill>
                <a:latin typeface="Verdana"/>
                <a:cs typeface="Verdana"/>
              </a:rPr>
              <a:t>T</a:t>
            </a:r>
            <a:r>
              <a:rPr lang="vi-VN" sz="1400" b="1" smtClean="0">
                <a:solidFill>
                  <a:srgbClr val="3333CC"/>
                </a:solidFill>
                <a:latin typeface="Verdana"/>
                <a:cs typeface="Verdana"/>
              </a:rPr>
              <a:t>hS</a:t>
            </a:r>
            <a:r>
              <a:rPr sz="1400" b="1" smtClean="0">
                <a:solidFill>
                  <a:srgbClr val="3333CC"/>
                </a:solidFill>
                <a:latin typeface="Verdana"/>
                <a:cs typeface="Verdana"/>
              </a:rPr>
              <a:t>.</a:t>
            </a:r>
            <a:r>
              <a:rPr sz="1400" b="1" spc="-5" smtClean="0">
                <a:solidFill>
                  <a:srgbClr val="3333CC"/>
                </a:solidFill>
                <a:latin typeface="Verdana"/>
                <a:cs typeface="Verdana"/>
              </a:rPr>
              <a:t> </a:t>
            </a:r>
            <a:r>
              <a:rPr lang="vi-VN" sz="1400" b="1" smtClean="0">
                <a:solidFill>
                  <a:srgbClr val="3333CC"/>
                </a:solidFill>
                <a:latin typeface="Verdana"/>
                <a:cs typeface="Verdana"/>
              </a:rPr>
              <a:t>Nguyễn Viết Hùng</a:t>
            </a:r>
          </a:p>
          <a:p>
            <a:pPr marL="12700" marR="5080" indent="411480" algn="l">
              <a:lnSpc>
                <a:spcPct val="100000"/>
              </a:lnSpc>
              <a:spcBef>
                <a:spcPts val="100"/>
              </a:spcBef>
            </a:pPr>
            <a:r>
              <a:rPr lang="vi-VN" sz="1400" b="1" smtClean="0">
                <a:solidFill>
                  <a:srgbClr val="3333CC"/>
                </a:solidFill>
                <a:latin typeface="Verdana"/>
                <a:cs typeface="Verdana"/>
              </a:rPr>
              <a:t>Khoa: Công nghê thông tin</a:t>
            </a:r>
          </a:p>
          <a:p>
            <a:pPr marL="12700" marR="5080" indent="411480" algn="l">
              <a:lnSpc>
                <a:spcPct val="100000"/>
              </a:lnSpc>
              <a:spcBef>
                <a:spcPts val="100"/>
              </a:spcBef>
            </a:pPr>
            <a:r>
              <a:rPr lang="vi-VN" sz="1400" b="1" smtClean="0">
                <a:solidFill>
                  <a:srgbClr val="3333CC"/>
                </a:solidFill>
                <a:latin typeface="Verdana"/>
                <a:cs typeface="Verdana"/>
              </a:rPr>
              <a:t>Email: </a:t>
            </a:r>
            <a:r>
              <a:rPr lang="vi-VN" sz="1400" b="1" smtClean="0">
                <a:solidFill>
                  <a:srgbClr val="3333CC"/>
                </a:solidFill>
                <a:latin typeface="Verdana"/>
                <a:cs typeface="Verdana"/>
                <a:hlinkClick r:id="rId2"/>
              </a:rPr>
              <a:t>hungnv@eaut.edu.vn</a:t>
            </a:r>
            <a:endParaRPr lang="vi-VN" sz="1400" b="1" smtClean="0">
              <a:solidFill>
                <a:srgbClr val="3333CC"/>
              </a:solidFill>
              <a:latin typeface="Verdana"/>
              <a:cs typeface="Verdana"/>
            </a:endParaRPr>
          </a:p>
          <a:p>
            <a:pPr marL="12700" marR="5080" indent="411480" algn="l">
              <a:lnSpc>
                <a:spcPct val="100000"/>
              </a:lnSpc>
              <a:spcBef>
                <a:spcPts val="100"/>
              </a:spcBef>
            </a:pPr>
            <a:r>
              <a:rPr lang="vi-VN" sz="1400" b="1" smtClean="0">
                <a:solidFill>
                  <a:srgbClr val="3333CC"/>
                </a:solidFill>
                <a:latin typeface="Verdana"/>
                <a:cs typeface="Verdana"/>
              </a:rPr>
              <a:t>Web: https://nvhung278.blogspot.com/</a:t>
            </a:r>
            <a:endParaRPr sz="1400">
              <a:latin typeface="Verdana"/>
              <a:cs typeface="Verdan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6257544"/>
            <a:ext cx="9144000" cy="82295"/>
            <a:chOff x="0" y="6257544"/>
            <a:chExt cx="9144000" cy="82295"/>
          </a:xfrm>
        </p:grpSpPr>
        <p:pic>
          <p:nvPicPr>
            <p:cNvPr id="5" name="object 5">
              <a:hlinkClick r:id="rId3"/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5908" y="6257544"/>
              <a:ext cx="9118091" cy="82295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0" y="6260591"/>
              <a:ext cx="9144000" cy="22225"/>
            </a:xfrm>
            <a:custGeom>
              <a:avLst/>
              <a:gdLst/>
              <a:ahLst/>
              <a:cxnLst/>
              <a:rect l="l" t="t" r="r" b="b"/>
              <a:pathLst>
                <a:path w="9144000" h="22225">
                  <a:moveTo>
                    <a:pt x="0" y="0"/>
                  </a:moveTo>
                  <a:lnTo>
                    <a:pt x="9144000" y="22225"/>
                  </a:lnTo>
                </a:path>
              </a:pathLst>
            </a:custGeom>
            <a:ln w="57912">
              <a:solidFill>
                <a:srgbClr val="009DD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847408" y="1892045"/>
            <a:ext cx="7449820" cy="878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2703195">
              <a:lnSpc>
                <a:spcPct val="100000"/>
              </a:lnSpc>
              <a:spcBef>
                <a:spcPts val="95"/>
              </a:spcBef>
            </a:pPr>
            <a:r>
              <a:rPr sz="2800" dirty="0">
                <a:solidFill>
                  <a:srgbClr val="00406F"/>
                </a:solidFill>
              </a:rPr>
              <a:t>CHAPTER</a:t>
            </a:r>
            <a:r>
              <a:rPr sz="2800" spc="-125" dirty="0">
                <a:solidFill>
                  <a:srgbClr val="00406F"/>
                </a:solidFill>
              </a:rPr>
              <a:t> </a:t>
            </a:r>
            <a:r>
              <a:rPr sz="2800" spc="-50" dirty="0">
                <a:solidFill>
                  <a:srgbClr val="00406F"/>
                </a:solidFill>
              </a:rPr>
              <a:t>1 </a:t>
            </a:r>
            <a:r>
              <a:rPr sz="2800" spc="-10" dirty="0">
                <a:solidFill>
                  <a:srgbClr val="00406F"/>
                </a:solidFill>
              </a:rPr>
              <a:t>INTRODUCTION</a:t>
            </a:r>
            <a:r>
              <a:rPr sz="2800" spc="-85" dirty="0">
                <a:solidFill>
                  <a:srgbClr val="00406F"/>
                </a:solidFill>
              </a:rPr>
              <a:t> </a:t>
            </a:r>
            <a:r>
              <a:rPr sz="2800" dirty="0">
                <a:solidFill>
                  <a:srgbClr val="00406F"/>
                </a:solidFill>
              </a:rPr>
              <a:t>ON</a:t>
            </a:r>
            <a:r>
              <a:rPr sz="2800" spc="-110" dirty="0">
                <a:solidFill>
                  <a:srgbClr val="00406F"/>
                </a:solidFill>
              </a:rPr>
              <a:t> </a:t>
            </a:r>
            <a:r>
              <a:rPr sz="2800" dirty="0">
                <a:solidFill>
                  <a:srgbClr val="00406F"/>
                </a:solidFill>
              </a:rPr>
              <a:t>COMPUTER</a:t>
            </a:r>
            <a:r>
              <a:rPr sz="2800" spc="-80" dirty="0">
                <a:solidFill>
                  <a:srgbClr val="00406F"/>
                </a:solidFill>
              </a:rPr>
              <a:t> </a:t>
            </a:r>
            <a:r>
              <a:rPr sz="2800" spc="-10" dirty="0">
                <a:solidFill>
                  <a:srgbClr val="00406F"/>
                </a:solidFill>
              </a:rPr>
              <a:t>NETWORK</a:t>
            </a:r>
            <a:endParaRPr sz="28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91516" rIns="0" bIns="0" rtlCol="0">
            <a:spAutoFit/>
          </a:bodyPr>
          <a:lstStyle/>
          <a:p>
            <a:pPr marL="2709545">
              <a:lnSpc>
                <a:spcPct val="100000"/>
              </a:lnSpc>
              <a:spcBef>
                <a:spcPts val="100"/>
              </a:spcBef>
            </a:pPr>
            <a:r>
              <a:rPr dirty="0"/>
              <a:t>What</a:t>
            </a:r>
            <a:r>
              <a:rPr dirty="0">
                <a:latin typeface="MS PGothic"/>
                <a:cs typeface="MS PGothic"/>
              </a:rPr>
              <a:t>’</a:t>
            </a:r>
            <a:r>
              <a:rPr dirty="0"/>
              <a:t>s</a:t>
            </a:r>
            <a:r>
              <a:rPr spc="-40" dirty="0"/>
              <a:t> </a:t>
            </a:r>
            <a:r>
              <a:rPr dirty="0"/>
              <a:t>a</a:t>
            </a:r>
            <a:r>
              <a:rPr spc="-20" dirty="0"/>
              <a:t> </a:t>
            </a:r>
            <a:r>
              <a:rPr spc="-10" dirty="0"/>
              <a:t>protocol?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120">
              <a:lnSpc>
                <a:spcPct val="100000"/>
              </a:lnSpc>
            </a:pPr>
            <a:fld id="{81D60167-4931-47E6-BA6A-407CBD079E47}" type="slidenum">
              <a:rPr spc="-25" dirty="0"/>
              <a:t>10</a:t>
            </a:fld>
            <a:endParaRPr spc="-25" dirty="0"/>
          </a:p>
        </p:txBody>
      </p:sp>
      <p:sp>
        <p:nvSpPr>
          <p:cNvPr id="3" name="object 3"/>
          <p:cNvSpPr txBox="1"/>
          <p:nvPr/>
        </p:nvSpPr>
        <p:spPr>
          <a:xfrm>
            <a:off x="624661" y="1211964"/>
            <a:ext cx="3313429" cy="4373633"/>
          </a:xfrm>
          <a:prstGeom prst="rect">
            <a:avLst/>
          </a:prstGeom>
        </p:spPr>
        <p:txBody>
          <a:bodyPr vert="horz" wrap="square" lIns="0" tIns="1936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25"/>
              </a:spcBef>
            </a:pPr>
            <a:r>
              <a:rPr sz="3200" i="1" dirty="0">
                <a:solidFill>
                  <a:srgbClr val="CC0000"/>
                </a:solidFill>
                <a:latin typeface="Arial"/>
                <a:cs typeface="Arial"/>
              </a:rPr>
              <a:t>human</a:t>
            </a:r>
            <a:r>
              <a:rPr sz="3200" i="1" spc="-60" dirty="0">
                <a:solidFill>
                  <a:srgbClr val="CC0000"/>
                </a:solidFill>
                <a:latin typeface="Arial"/>
                <a:cs typeface="Arial"/>
              </a:rPr>
              <a:t> </a:t>
            </a:r>
            <a:r>
              <a:rPr sz="3200" i="1" spc="-10" dirty="0">
                <a:solidFill>
                  <a:srgbClr val="CC0000"/>
                </a:solidFill>
                <a:latin typeface="Arial"/>
                <a:cs typeface="Arial"/>
              </a:rPr>
              <a:t>protocols:</a:t>
            </a:r>
            <a:endParaRPr sz="32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1060"/>
              </a:spcBef>
              <a:buSzPct val="75000"/>
              <a:buFont typeface="Wingdings" panose="05000000000000000000" pitchFamily="2" charset="2"/>
              <a:buChar char="v"/>
              <a:tabLst>
                <a:tab pos="355600" algn="l"/>
              </a:tabLst>
            </a:pPr>
            <a:r>
              <a:rPr sz="2400" dirty="0">
                <a:latin typeface="MS PGothic"/>
                <a:cs typeface="MS PGothic"/>
              </a:rPr>
              <a:t>“</a:t>
            </a:r>
            <a:r>
              <a:rPr sz="2400" dirty="0">
                <a:latin typeface="Arial"/>
                <a:cs typeface="Arial"/>
              </a:rPr>
              <a:t>what</a:t>
            </a:r>
            <a:r>
              <a:rPr sz="2400" dirty="0">
                <a:latin typeface="MS PGothic"/>
                <a:cs typeface="MS PGothic"/>
              </a:rPr>
              <a:t>’</a:t>
            </a:r>
            <a:r>
              <a:rPr sz="2400" dirty="0">
                <a:latin typeface="Arial"/>
                <a:cs typeface="Arial"/>
              </a:rPr>
              <a:t>s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time?</a:t>
            </a:r>
            <a:r>
              <a:rPr sz="2400" spc="-10" dirty="0">
                <a:latin typeface="MS PGothic"/>
                <a:cs typeface="MS PGothic"/>
              </a:rPr>
              <a:t>”</a:t>
            </a:r>
            <a:endParaRPr sz="2400">
              <a:latin typeface="MS PGothic"/>
              <a:cs typeface="MS PGothic"/>
            </a:endParaRPr>
          </a:p>
          <a:p>
            <a:pPr marL="355600" indent="-342900">
              <a:lnSpc>
                <a:spcPct val="100000"/>
              </a:lnSpc>
              <a:spcBef>
                <a:spcPts val="1010"/>
              </a:spcBef>
              <a:buSzPct val="75000"/>
              <a:buFont typeface="Wingdings" panose="05000000000000000000" pitchFamily="2" charset="2"/>
              <a:buChar char="v"/>
              <a:tabLst>
                <a:tab pos="355600" algn="l"/>
              </a:tabLst>
            </a:pPr>
            <a:r>
              <a:rPr sz="2400" dirty="0">
                <a:latin typeface="MS PGothic"/>
                <a:cs typeface="MS PGothic"/>
              </a:rPr>
              <a:t>“</a:t>
            </a:r>
            <a:r>
              <a:rPr sz="2400" dirty="0">
                <a:latin typeface="Arial"/>
                <a:cs typeface="Arial"/>
              </a:rPr>
              <a:t>I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have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-10" dirty="0">
                <a:latin typeface="Arial"/>
                <a:cs typeface="Arial"/>
              </a:rPr>
              <a:t>question</a:t>
            </a:r>
            <a:r>
              <a:rPr sz="2400" spc="-10" dirty="0">
                <a:latin typeface="MS PGothic"/>
                <a:cs typeface="MS PGothic"/>
              </a:rPr>
              <a:t>”</a:t>
            </a:r>
            <a:endParaRPr sz="2400">
              <a:latin typeface="MS PGothic"/>
              <a:cs typeface="MS PGothic"/>
            </a:endParaRPr>
          </a:p>
          <a:p>
            <a:pPr marL="355600" indent="-342900">
              <a:lnSpc>
                <a:spcPct val="100000"/>
              </a:lnSpc>
              <a:spcBef>
                <a:spcPts val="985"/>
              </a:spcBef>
              <a:buSzPct val="75000"/>
              <a:buFont typeface="Wingdings" panose="05000000000000000000" pitchFamily="2" charset="2"/>
              <a:buChar char="v"/>
              <a:tabLst>
                <a:tab pos="355600" algn="l"/>
              </a:tabLst>
            </a:pPr>
            <a:r>
              <a:rPr sz="2400" spc="-10" dirty="0">
                <a:latin typeface="Arial"/>
                <a:cs typeface="Arial"/>
              </a:rPr>
              <a:t>introductions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3650">
              <a:latin typeface="Arial"/>
              <a:cs typeface="Arial"/>
            </a:endParaRPr>
          </a:p>
          <a:p>
            <a:pPr marL="12700" algn="just">
              <a:lnSpc>
                <a:spcPct val="100000"/>
              </a:lnSpc>
            </a:pPr>
            <a:r>
              <a:rPr sz="2400" dirty="0">
                <a:latin typeface="Arial"/>
                <a:cs typeface="Arial"/>
              </a:rPr>
              <a:t>…</a:t>
            </a:r>
            <a:r>
              <a:rPr sz="2400" spc="-2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specific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msgs</a:t>
            </a:r>
            <a:r>
              <a:rPr sz="2400" spc="-20" dirty="0">
                <a:latin typeface="Arial"/>
                <a:cs typeface="Arial"/>
              </a:rPr>
              <a:t> sent</a:t>
            </a:r>
            <a:endParaRPr sz="2400">
              <a:latin typeface="Arial"/>
              <a:cs typeface="Arial"/>
            </a:endParaRPr>
          </a:p>
          <a:p>
            <a:pPr marL="355600" marR="5080" indent="-342900" algn="just">
              <a:lnSpc>
                <a:spcPct val="100000"/>
              </a:lnSpc>
              <a:spcBef>
                <a:spcPts val="1010"/>
              </a:spcBef>
            </a:pPr>
            <a:r>
              <a:rPr sz="2400" dirty="0">
                <a:latin typeface="Arial"/>
                <a:cs typeface="Arial"/>
              </a:rPr>
              <a:t>…</a:t>
            </a:r>
            <a:r>
              <a:rPr sz="2400" spc="-2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specific actions </a:t>
            </a:r>
            <a:r>
              <a:rPr sz="2400" spc="-10" dirty="0">
                <a:latin typeface="Arial"/>
                <a:cs typeface="Arial"/>
              </a:rPr>
              <a:t>taken </a:t>
            </a:r>
            <a:r>
              <a:rPr sz="2400" dirty="0">
                <a:latin typeface="Arial"/>
                <a:cs typeface="Arial"/>
              </a:rPr>
              <a:t>when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msgs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received, </a:t>
            </a:r>
            <a:r>
              <a:rPr sz="2400" dirty="0">
                <a:latin typeface="Arial"/>
                <a:cs typeface="Arial"/>
              </a:rPr>
              <a:t>or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other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events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574540" y="1216236"/>
            <a:ext cx="3368040" cy="2778760"/>
          </a:xfrm>
          <a:prstGeom prst="rect">
            <a:avLst/>
          </a:prstGeom>
        </p:spPr>
        <p:txBody>
          <a:bodyPr vert="horz" wrap="square" lIns="0" tIns="1892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90"/>
              </a:spcBef>
            </a:pPr>
            <a:r>
              <a:rPr sz="3200" i="1" dirty="0">
                <a:solidFill>
                  <a:srgbClr val="CC0000"/>
                </a:solidFill>
                <a:latin typeface="Arial"/>
                <a:cs typeface="Arial"/>
              </a:rPr>
              <a:t>network</a:t>
            </a:r>
            <a:r>
              <a:rPr sz="3200" i="1" spc="-55" dirty="0">
                <a:solidFill>
                  <a:srgbClr val="CC0000"/>
                </a:solidFill>
                <a:latin typeface="Arial"/>
                <a:cs typeface="Arial"/>
              </a:rPr>
              <a:t> </a:t>
            </a:r>
            <a:r>
              <a:rPr sz="3200" i="1" spc="-10" dirty="0">
                <a:solidFill>
                  <a:srgbClr val="CC0000"/>
                </a:solidFill>
                <a:latin typeface="Arial"/>
                <a:cs typeface="Arial"/>
              </a:rPr>
              <a:t>protocols:</a:t>
            </a:r>
            <a:endParaRPr sz="3200">
              <a:latin typeface="Arial"/>
              <a:cs typeface="Arial"/>
            </a:endParaRPr>
          </a:p>
          <a:p>
            <a:pPr marL="355600" marR="139065" indent="-342900">
              <a:lnSpc>
                <a:spcPct val="100000"/>
              </a:lnSpc>
              <a:spcBef>
                <a:spcPts val="1040"/>
              </a:spcBef>
              <a:buSzPct val="75000"/>
              <a:buFont typeface="Wingdings" panose="05000000000000000000" pitchFamily="2" charset="2"/>
              <a:buChar char="v"/>
              <a:tabLst>
                <a:tab pos="355600" algn="l"/>
              </a:tabLst>
            </a:pPr>
            <a:r>
              <a:rPr sz="2400" dirty="0">
                <a:latin typeface="Arial"/>
                <a:cs typeface="Arial"/>
              </a:rPr>
              <a:t>machines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rather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spc="-20" dirty="0">
                <a:latin typeface="Arial"/>
                <a:cs typeface="Arial"/>
              </a:rPr>
              <a:t>than </a:t>
            </a:r>
            <a:r>
              <a:rPr sz="2400" spc="-10" dirty="0">
                <a:latin typeface="Arial"/>
                <a:cs typeface="Arial"/>
              </a:rPr>
              <a:t>humans</a:t>
            </a:r>
            <a:endParaRPr sz="2400">
              <a:latin typeface="Arial"/>
              <a:cs typeface="Arial"/>
            </a:endParaRPr>
          </a:p>
          <a:p>
            <a:pPr marL="355600" marR="5080" indent="-342900">
              <a:lnSpc>
                <a:spcPct val="100000"/>
              </a:lnSpc>
              <a:spcBef>
                <a:spcPts val="1010"/>
              </a:spcBef>
              <a:buSzPct val="75000"/>
              <a:buFont typeface="Wingdings" panose="05000000000000000000" pitchFamily="2" charset="2"/>
              <a:buChar char="v"/>
              <a:tabLst>
                <a:tab pos="355600" algn="l"/>
              </a:tabLst>
            </a:pPr>
            <a:r>
              <a:rPr sz="2400" dirty="0">
                <a:latin typeface="Arial"/>
                <a:cs typeface="Arial"/>
              </a:rPr>
              <a:t>all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communication </a:t>
            </a:r>
            <a:r>
              <a:rPr sz="2400" dirty="0">
                <a:latin typeface="Arial"/>
                <a:cs typeface="Arial"/>
              </a:rPr>
              <a:t>activity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in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Internet </a:t>
            </a:r>
            <a:r>
              <a:rPr sz="2400" dirty="0">
                <a:latin typeface="Arial"/>
                <a:cs typeface="Arial"/>
              </a:rPr>
              <a:t>governed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by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protocols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336540" y="3963161"/>
            <a:ext cx="4578859" cy="2700570"/>
          </a:xfrm>
          <a:prstGeom prst="rect">
            <a:avLst/>
          </a:prstGeom>
          <a:ln w="19811">
            <a:solidFill>
              <a:srgbClr val="000099"/>
            </a:solidFill>
          </a:ln>
        </p:spPr>
        <p:txBody>
          <a:bodyPr vert="horz" wrap="square" lIns="0" tIns="30480" rIns="0" bIns="0" rtlCol="0">
            <a:spAutoFit/>
          </a:bodyPr>
          <a:lstStyle/>
          <a:p>
            <a:pPr marL="590550" marR="405765" indent="-400685">
              <a:lnSpc>
                <a:spcPct val="100000"/>
              </a:lnSpc>
              <a:spcBef>
                <a:spcPts val="240"/>
              </a:spcBef>
            </a:pPr>
            <a:r>
              <a:rPr sz="2800" i="1" dirty="0">
                <a:solidFill>
                  <a:srgbClr val="CC0000"/>
                </a:solidFill>
                <a:latin typeface="Gill Sans MT"/>
                <a:cs typeface="Gill Sans MT"/>
              </a:rPr>
              <a:t>protocols</a:t>
            </a:r>
            <a:r>
              <a:rPr sz="2800" i="1" spc="-170" dirty="0">
                <a:solidFill>
                  <a:srgbClr val="CC0000"/>
                </a:solidFill>
                <a:latin typeface="Gill Sans MT"/>
                <a:cs typeface="Gill Sans MT"/>
              </a:rPr>
              <a:t> </a:t>
            </a:r>
            <a:r>
              <a:rPr sz="2800" i="1" dirty="0">
                <a:latin typeface="Gill Sans MT"/>
                <a:cs typeface="Gill Sans MT"/>
              </a:rPr>
              <a:t>define</a:t>
            </a:r>
            <a:r>
              <a:rPr sz="2800" i="1" spc="-90" dirty="0">
                <a:latin typeface="Gill Sans MT"/>
                <a:cs typeface="Gill Sans MT"/>
              </a:rPr>
              <a:t> </a:t>
            </a:r>
            <a:r>
              <a:rPr sz="2800" i="1" spc="-30" dirty="0">
                <a:solidFill>
                  <a:srgbClr val="CC0000"/>
                </a:solidFill>
                <a:latin typeface="Gill Sans MT"/>
                <a:cs typeface="Gill Sans MT"/>
              </a:rPr>
              <a:t>format</a:t>
            </a:r>
            <a:r>
              <a:rPr sz="2800" i="1" spc="-30" dirty="0">
                <a:latin typeface="Gill Sans MT"/>
                <a:cs typeface="Gill Sans MT"/>
              </a:rPr>
              <a:t>,</a:t>
            </a:r>
            <a:r>
              <a:rPr sz="2800" i="1" spc="-254" dirty="0">
                <a:latin typeface="Gill Sans MT"/>
                <a:cs typeface="Gill Sans MT"/>
              </a:rPr>
              <a:t> </a:t>
            </a:r>
            <a:r>
              <a:rPr sz="2800" i="1" spc="-10" dirty="0">
                <a:solidFill>
                  <a:srgbClr val="CC0000"/>
                </a:solidFill>
                <a:latin typeface="Gill Sans MT"/>
                <a:cs typeface="Gill Sans MT"/>
              </a:rPr>
              <a:t>order </a:t>
            </a:r>
            <a:r>
              <a:rPr sz="2800" i="1" dirty="0">
                <a:latin typeface="Gill Sans MT"/>
                <a:cs typeface="Gill Sans MT"/>
              </a:rPr>
              <a:t>of</a:t>
            </a:r>
            <a:r>
              <a:rPr sz="2800" i="1" spc="-60" dirty="0">
                <a:latin typeface="Gill Sans MT"/>
                <a:cs typeface="Gill Sans MT"/>
              </a:rPr>
              <a:t> </a:t>
            </a:r>
            <a:r>
              <a:rPr sz="2800" i="1" dirty="0">
                <a:solidFill>
                  <a:srgbClr val="CC0000"/>
                </a:solidFill>
                <a:latin typeface="Gill Sans MT"/>
                <a:cs typeface="Gill Sans MT"/>
              </a:rPr>
              <a:t>msgs</a:t>
            </a:r>
            <a:r>
              <a:rPr sz="2800" i="1" spc="-35" dirty="0">
                <a:solidFill>
                  <a:srgbClr val="CC0000"/>
                </a:solidFill>
                <a:latin typeface="Gill Sans MT"/>
                <a:cs typeface="Gill Sans MT"/>
              </a:rPr>
              <a:t> </a:t>
            </a:r>
            <a:r>
              <a:rPr sz="2800" i="1" dirty="0">
                <a:solidFill>
                  <a:srgbClr val="CC0000"/>
                </a:solidFill>
                <a:latin typeface="Gill Sans MT"/>
                <a:cs typeface="Gill Sans MT"/>
              </a:rPr>
              <a:t>sent</a:t>
            </a:r>
            <a:r>
              <a:rPr sz="2800" i="1" spc="-50" dirty="0">
                <a:solidFill>
                  <a:srgbClr val="CC0000"/>
                </a:solidFill>
                <a:latin typeface="Gill Sans MT"/>
                <a:cs typeface="Gill Sans MT"/>
              </a:rPr>
              <a:t> </a:t>
            </a:r>
            <a:r>
              <a:rPr sz="2800" i="1" dirty="0">
                <a:solidFill>
                  <a:srgbClr val="CC0000"/>
                </a:solidFill>
                <a:latin typeface="Gill Sans MT"/>
                <a:cs typeface="Gill Sans MT"/>
              </a:rPr>
              <a:t>and</a:t>
            </a:r>
            <a:r>
              <a:rPr sz="2800" i="1" spc="-55" dirty="0">
                <a:solidFill>
                  <a:srgbClr val="CC0000"/>
                </a:solidFill>
                <a:latin typeface="Gill Sans MT"/>
                <a:cs typeface="Gill Sans MT"/>
              </a:rPr>
              <a:t> </a:t>
            </a:r>
            <a:r>
              <a:rPr sz="2800" i="1" spc="-10" dirty="0">
                <a:solidFill>
                  <a:srgbClr val="CC0000"/>
                </a:solidFill>
                <a:latin typeface="Gill Sans MT"/>
                <a:cs typeface="Gill Sans MT"/>
              </a:rPr>
              <a:t>received </a:t>
            </a:r>
            <a:r>
              <a:rPr sz="2800" i="1" dirty="0">
                <a:latin typeface="Gill Sans MT"/>
                <a:cs typeface="Gill Sans MT"/>
              </a:rPr>
              <a:t>among</a:t>
            </a:r>
            <a:r>
              <a:rPr sz="2800" i="1" spc="-95" dirty="0">
                <a:latin typeface="Gill Sans MT"/>
                <a:cs typeface="Gill Sans MT"/>
              </a:rPr>
              <a:t> </a:t>
            </a:r>
            <a:r>
              <a:rPr sz="2800" i="1" dirty="0">
                <a:latin typeface="Gill Sans MT"/>
                <a:cs typeface="Gill Sans MT"/>
              </a:rPr>
              <a:t>network</a:t>
            </a:r>
            <a:r>
              <a:rPr sz="2800" i="1" spc="-85" dirty="0">
                <a:latin typeface="Gill Sans MT"/>
                <a:cs typeface="Gill Sans MT"/>
              </a:rPr>
              <a:t> </a:t>
            </a:r>
            <a:r>
              <a:rPr sz="2800" i="1" spc="-10" dirty="0">
                <a:latin typeface="Gill Sans MT"/>
                <a:cs typeface="Gill Sans MT"/>
              </a:rPr>
              <a:t>entities, </a:t>
            </a:r>
            <a:r>
              <a:rPr sz="2800" i="1" dirty="0">
                <a:latin typeface="Gill Sans MT"/>
                <a:cs typeface="Gill Sans MT"/>
              </a:rPr>
              <a:t>and</a:t>
            </a:r>
            <a:r>
              <a:rPr sz="2800" i="1" spc="-90" dirty="0">
                <a:latin typeface="Gill Sans MT"/>
                <a:cs typeface="Gill Sans MT"/>
              </a:rPr>
              <a:t> </a:t>
            </a:r>
            <a:r>
              <a:rPr sz="2800" i="1" dirty="0">
                <a:solidFill>
                  <a:srgbClr val="CC0000"/>
                </a:solidFill>
                <a:latin typeface="Gill Sans MT"/>
                <a:cs typeface="Gill Sans MT"/>
              </a:rPr>
              <a:t>actions</a:t>
            </a:r>
            <a:r>
              <a:rPr sz="2800" i="1" spc="-90" dirty="0">
                <a:solidFill>
                  <a:srgbClr val="CC0000"/>
                </a:solidFill>
                <a:latin typeface="Gill Sans MT"/>
                <a:cs typeface="Gill Sans MT"/>
              </a:rPr>
              <a:t> </a:t>
            </a:r>
            <a:r>
              <a:rPr sz="2800" i="1" spc="-10" dirty="0">
                <a:solidFill>
                  <a:srgbClr val="CC0000"/>
                </a:solidFill>
                <a:latin typeface="Gill Sans MT"/>
                <a:cs typeface="Gill Sans MT"/>
              </a:rPr>
              <a:t>taken</a:t>
            </a:r>
            <a:r>
              <a:rPr sz="2800" i="1" spc="-70" dirty="0">
                <a:solidFill>
                  <a:srgbClr val="CC0000"/>
                </a:solidFill>
                <a:latin typeface="Gill Sans MT"/>
                <a:cs typeface="Gill Sans MT"/>
              </a:rPr>
              <a:t> </a:t>
            </a:r>
            <a:r>
              <a:rPr sz="2800" i="1" dirty="0">
                <a:latin typeface="Gill Sans MT"/>
                <a:cs typeface="Gill Sans MT"/>
              </a:rPr>
              <a:t>on</a:t>
            </a:r>
            <a:r>
              <a:rPr sz="2800" i="1" spc="-95" dirty="0">
                <a:latin typeface="Gill Sans MT"/>
                <a:cs typeface="Gill Sans MT"/>
              </a:rPr>
              <a:t> </a:t>
            </a:r>
            <a:r>
              <a:rPr sz="2800" i="1" spc="-25" dirty="0">
                <a:latin typeface="Gill Sans MT"/>
                <a:cs typeface="Gill Sans MT"/>
              </a:rPr>
              <a:t>msg</a:t>
            </a:r>
            <a:endParaRPr sz="2800">
              <a:latin typeface="Gill Sans MT"/>
              <a:cs typeface="Gill Sans MT"/>
            </a:endParaRPr>
          </a:p>
          <a:p>
            <a:pPr marL="977900">
              <a:lnSpc>
                <a:spcPct val="100000"/>
              </a:lnSpc>
              <a:spcBef>
                <a:spcPts val="5"/>
              </a:spcBef>
            </a:pPr>
            <a:r>
              <a:rPr sz="2800" i="1" spc="-30" dirty="0">
                <a:latin typeface="Gill Sans MT"/>
                <a:cs typeface="Gill Sans MT"/>
              </a:rPr>
              <a:t>transmission,</a:t>
            </a:r>
            <a:r>
              <a:rPr sz="2800" i="1" spc="-125" dirty="0">
                <a:latin typeface="Gill Sans MT"/>
                <a:cs typeface="Gill Sans MT"/>
              </a:rPr>
              <a:t> </a:t>
            </a:r>
            <a:r>
              <a:rPr sz="2800" i="1" spc="-10" dirty="0">
                <a:latin typeface="Gill Sans MT"/>
                <a:cs typeface="Gill Sans MT"/>
              </a:rPr>
              <a:t>receipt</a:t>
            </a:r>
            <a:endParaRPr sz="2800">
              <a:latin typeface="Gill Sans MT"/>
              <a:cs typeface="Gill Sans MT"/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64540" y="1000869"/>
            <a:ext cx="7506970" cy="2653290"/>
          </a:xfrm>
          <a:prstGeom prst="rect">
            <a:avLst/>
          </a:prstGeom>
        </p:spPr>
        <p:txBody>
          <a:bodyPr vert="horz" wrap="square" lIns="0" tIns="6731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530"/>
              </a:spcBef>
              <a:buSzPct val="89583"/>
              <a:buFont typeface="Wingdings" panose="05000000000000000000" pitchFamily="2" charset="2"/>
              <a:buChar char="v"/>
              <a:tabLst>
                <a:tab pos="354965" algn="l"/>
              </a:tabLst>
            </a:pPr>
            <a:r>
              <a:rPr sz="2400" b="1" dirty="0">
                <a:latin typeface="Arial"/>
                <a:cs typeface="Arial"/>
              </a:rPr>
              <a:t>Functions</a:t>
            </a:r>
            <a:r>
              <a:rPr sz="2400" b="1" spc="-40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of</a:t>
            </a:r>
            <a:r>
              <a:rPr sz="2400" b="1" spc="-20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the</a:t>
            </a:r>
            <a:r>
              <a:rPr sz="2400" b="1" spc="-25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transport</a:t>
            </a:r>
            <a:r>
              <a:rPr sz="2400" b="1" spc="-5" dirty="0">
                <a:latin typeface="Arial"/>
                <a:cs typeface="Arial"/>
              </a:rPr>
              <a:t> </a:t>
            </a:r>
            <a:r>
              <a:rPr sz="2400" b="1" spc="-10" dirty="0">
                <a:latin typeface="Arial"/>
                <a:cs typeface="Arial"/>
              </a:rPr>
              <a:t>layer</a:t>
            </a:r>
            <a:endParaRPr sz="2400">
              <a:latin typeface="Arial"/>
              <a:cs typeface="Arial"/>
            </a:endParaRPr>
          </a:p>
          <a:p>
            <a:pPr marL="812165" marR="81280" lvl="1" indent="-342900">
              <a:lnSpc>
                <a:spcPts val="2160"/>
              </a:lnSpc>
              <a:spcBef>
                <a:spcPts val="635"/>
              </a:spcBef>
              <a:buSzPct val="80000"/>
              <a:buFont typeface="Wingdings" panose="05000000000000000000" pitchFamily="2" charset="2"/>
              <a:buChar char="Ø"/>
              <a:tabLst>
                <a:tab pos="756285" algn="l"/>
                <a:tab pos="2473325" algn="l"/>
              </a:tabLst>
            </a:pPr>
            <a:r>
              <a:rPr sz="2000" b="1" dirty="0">
                <a:latin typeface="Arial"/>
                <a:cs typeface="Arial"/>
              </a:rPr>
              <a:t>Flow</a:t>
            </a:r>
            <a:r>
              <a:rPr sz="2000" b="1" spc="-25" dirty="0">
                <a:latin typeface="Arial"/>
                <a:cs typeface="Arial"/>
              </a:rPr>
              <a:t> </a:t>
            </a:r>
            <a:r>
              <a:rPr sz="2000" b="1" spc="-10" dirty="0">
                <a:latin typeface="Arial"/>
                <a:cs typeface="Arial"/>
              </a:rPr>
              <a:t>control</a:t>
            </a:r>
            <a:r>
              <a:rPr sz="2000" spc="-10" dirty="0">
                <a:latin typeface="Arial"/>
                <a:cs typeface="Arial"/>
              </a:rPr>
              <a:t>:</a:t>
            </a:r>
            <a:r>
              <a:rPr sz="2000" dirty="0">
                <a:latin typeface="Arial"/>
                <a:cs typeface="Arial"/>
              </a:rPr>
              <a:t>	the</a:t>
            </a:r>
            <a:r>
              <a:rPr sz="2000" spc="-3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transport</a:t>
            </a:r>
            <a:r>
              <a:rPr sz="2000" spc="-7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layer</a:t>
            </a:r>
            <a:r>
              <a:rPr sz="2000" spc="-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performs</a:t>
            </a:r>
            <a:r>
              <a:rPr sz="2000" spc="-4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flow</a:t>
            </a:r>
            <a:r>
              <a:rPr sz="2000" spc="-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control </a:t>
            </a:r>
            <a:r>
              <a:rPr sz="2000" dirty="0">
                <a:latin typeface="Arial"/>
                <a:cs typeface="Arial"/>
              </a:rPr>
              <a:t>end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to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end.</a:t>
            </a:r>
            <a:r>
              <a:rPr sz="2000" spc="-3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The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data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link</a:t>
            </a:r>
            <a:r>
              <a:rPr sz="2000" spc="-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layer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performs</a:t>
            </a:r>
            <a:r>
              <a:rPr sz="2000" spc="-4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flow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control</a:t>
            </a:r>
            <a:r>
              <a:rPr sz="2000" spc="-3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across </a:t>
            </a:r>
            <a:r>
              <a:rPr sz="2000" dirty="0">
                <a:latin typeface="Arial"/>
                <a:cs typeface="Arial"/>
              </a:rPr>
              <a:t>a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single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spc="-20" dirty="0">
                <a:latin typeface="Arial"/>
                <a:cs typeface="Arial"/>
              </a:rPr>
              <a:t>link.</a:t>
            </a:r>
            <a:endParaRPr sz="2000">
              <a:latin typeface="Arial"/>
              <a:cs typeface="Arial"/>
            </a:endParaRPr>
          </a:p>
          <a:p>
            <a:pPr marL="457200" lvl="1" indent="-457200">
              <a:lnSpc>
                <a:spcPct val="100000"/>
              </a:lnSpc>
              <a:spcBef>
                <a:spcPts val="25"/>
              </a:spcBef>
              <a:buFont typeface="Wingdings" panose="05000000000000000000" pitchFamily="2" charset="2"/>
              <a:buChar char="Ø"/>
            </a:pPr>
            <a:endParaRPr sz="2900">
              <a:latin typeface="Arial"/>
              <a:cs typeface="Arial"/>
            </a:endParaRPr>
          </a:p>
          <a:p>
            <a:pPr marL="812165" marR="5080" lvl="1" indent="-342900">
              <a:lnSpc>
                <a:spcPts val="2160"/>
              </a:lnSpc>
              <a:buSzPct val="80000"/>
              <a:buFont typeface="Wingdings" panose="05000000000000000000" pitchFamily="2" charset="2"/>
              <a:buChar char="Ø"/>
              <a:tabLst>
                <a:tab pos="756285" algn="l"/>
              </a:tabLst>
            </a:pPr>
            <a:r>
              <a:rPr sz="2000" b="1" dirty="0">
                <a:latin typeface="Arial"/>
                <a:cs typeface="Arial"/>
              </a:rPr>
              <a:t>Error</a:t>
            </a:r>
            <a:r>
              <a:rPr sz="2000" b="1" spc="-3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control</a:t>
            </a:r>
            <a:r>
              <a:rPr sz="2000" dirty="0">
                <a:latin typeface="Arial"/>
                <a:cs typeface="Arial"/>
              </a:rPr>
              <a:t>:</a:t>
            </a:r>
            <a:r>
              <a:rPr sz="2000" spc="-4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the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transport</a:t>
            </a:r>
            <a:r>
              <a:rPr sz="2000" spc="-5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layer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performs</a:t>
            </a:r>
            <a:r>
              <a:rPr sz="2000" spc="-6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error</a:t>
            </a:r>
            <a:r>
              <a:rPr sz="2000" spc="-4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control</a:t>
            </a:r>
            <a:r>
              <a:rPr sz="2000" spc="-35" dirty="0">
                <a:latin typeface="Arial"/>
                <a:cs typeface="Arial"/>
              </a:rPr>
              <a:t> </a:t>
            </a:r>
            <a:r>
              <a:rPr sz="2000" spc="-25" dirty="0">
                <a:latin typeface="Arial"/>
                <a:cs typeface="Arial"/>
              </a:rPr>
              <a:t>end </a:t>
            </a:r>
            <a:r>
              <a:rPr sz="2000" dirty="0">
                <a:latin typeface="Arial"/>
                <a:cs typeface="Arial"/>
              </a:rPr>
              <a:t>to</a:t>
            </a:r>
            <a:r>
              <a:rPr sz="2000" spc="-3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end.</a:t>
            </a:r>
            <a:r>
              <a:rPr sz="2000" spc="-3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The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data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link</a:t>
            </a:r>
            <a:r>
              <a:rPr sz="2000" spc="-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layer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performs</a:t>
            </a:r>
            <a:r>
              <a:rPr sz="2000" spc="-4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control</a:t>
            </a:r>
            <a:r>
              <a:rPr sz="2000" spc="-5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across</a:t>
            </a:r>
            <a:r>
              <a:rPr sz="2000" spc="-4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single link.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ct val="100000"/>
              </a:lnSpc>
            </a:pPr>
            <a:fld id="{81D60167-4931-47E6-BA6A-407CBD079E47}" type="slidenum">
              <a:rPr spc="-25" dirty="0"/>
              <a:t>100</a:t>
            </a:fld>
            <a:endParaRPr spc="-25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93169" rIns="0" bIns="0" rtlCol="0">
            <a:spAutoFit/>
          </a:bodyPr>
          <a:lstStyle/>
          <a:p>
            <a:pPr marL="3139440">
              <a:lnSpc>
                <a:spcPct val="100000"/>
              </a:lnSpc>
              <a:spcBef>
                <a:spcPts val="95"/>
              </a:spcBef>
            </a:pPr>
            <a:r>
              <a:rPr sz="2800" dirty="0">
                <a:solidFill>
                  <a:srgbClr val="00406F"/>
                </a:solidFill>
              </a:rPr>
              <a:t>Transport</a:t>
            </a:r>
            <a:r>
              <a:rPr sz="2800" spc="-114" dirty="0">
                <a:solidFill>
                  <a:srgbClr val="00406F"/>
                </a:solidFill>
              </a:rPr>
              <a:t> </a:t>
            </a:r>
            <a:r>
              <a:rPr sz="2800" spc="-20" dirty="0">
                <a:solidFill>
                  <a:srgbClr val="00406F"/>
                </a:solidFill>
              </a:rPr>
              <a:t>Layer</a:t>
            </a:r>
            <a:endParaRPr sz="2800"/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5940" y="1089152"/>
            <a:ext cx="7748270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tabLst>
                <a:tab pos="1179830" algn="l"/>
              </a:tabLst>
            </a:pP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session</a:t>
            </a:r>
            <a:r>
              <a:rPr sz="2400" b="1" spc="-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layer</a:t>
            </a:r>
            <a:r>
              <a:rPr sz="2400" b="1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is the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network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dialog</a:t>
            </a:r>
            <a:r>
              <a:rPr sz="2400" u="sng" spc="-2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400" u="sng" spc="-1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controller</a:t>
            </a:r>
            <a:r>
              <a:rPr sz="2400" spc="-10" dirty="0">
                <a:latin typeface="Times New Roman"/>
                <a:cs typeface="Times New Roman"/>
              </a:rPr>
              <a:t>.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It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spc="-25" dirty="0">
                <a:latin typeface="Times New Roman"/>
                <a:cs typeface="Times New Roman"/>
              </a:rPr>
              <a:t>was </a:t>
            </a:r>
            <a:r>
              <a:rPr sz="2400" dirty="0">
                <a:latin typeface="Times New Roman"/>
                <a:cs typeface="Times New Roman"/>
              </a:rPr>
              <a:t>designed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to establish,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maintain,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and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synchronize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interaction between</a:t>
            </a:r>
            <a:r>
              <a:rPr sz="2400" dirty="0">
                <a:latin typeface="Times New Roman"/>
                <a:cs typeface="Times New Roman"/>
              </a:rPr>
              <a:t>	communicating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devices.</a:t>
            </a:r>
            <a:endParaRPr sz="240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19200" y="2760104"/>
            <a:ext cx="6583679" cy="3144217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19405">
              <a:lnSpc>
                <a:spcPct val="100000"/>
              </a:lnSpc>
              <a:spcBef>
                <a:spcPts val="95"/>
              </a:spcBef>
            </a:pPr>
            <a:r>
              <a:rPr sz="2800" dirty="0">
                <a:solidFill>
                  <a:srgbClr val="999900"/>
                </a:solidFill>
              </a:rPr>
              <a:t>Session</a:t>
            </a:r>
            <a:r>
              <a:rPr sz="2800" spc="-100" dirty="0">
                <a:solidFill>
                  <a:srgbClr val="999900"/>
                </a:solidFill>
              </a:rPr>
              <a:t> </a:t>
            </a:r>
            <a:r>
              <a:rPr sz="2800" spc="-20" dirty="0">
                <a:solidFill>
                  <a:srgbClr val="999900"/>
                </a:solidFill>
              </a:rPr>
              <a:t>Layer</a:t>
            </a:r>
            <a:endParaRPr sz="2800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ct val="100000"/>
              </a:lnSpc>
            </a:pPr>
            <a:fld id="{81D60167-4931-47E6-BA6A-407CBD079E47}" type="slidenum">
              <a:rPr spc="-25" dirty="0"/>
              <a:t>101</a:t>
            </a:fld>
            <a:endParaRPr spc="-25" dirty="0"/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5940" y="1089152"/>
            <a:ext cx="8082915" cy="1488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tabLst>
                <a:tab pos="3069590" algn="l"/>
              </a:tabLst>
            </a:pP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5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presentation</a:t>
            </a:r>
            <a:r>
              <a:rPr sz="2400" b="1" spc="-45" dirty="0">
                <a:latin typeface="Times New Roman"/>
                <a:cs typeface="Times New Roman"/>
              </a:rPr>
              <a:t> </a:t>
            </a:r>
            <a:r>
              <a:rPr sz="2400" b="1" spc="-10" dirty="0">
                <a:latin typeface="Times New Roman"/>
                <a:cs typeface="Times New Roman"/>
              </a:rPr>
              <a:t>layer</a:t>
            </a:r>
            <a:r>
              <a:rPr sz="2400" b="1" dirty="0">
                <a:latin typeface="Times New Roman"/>
                <a:cs typeface="Times New Roman"/>
              </a:rPr>
              <a:t>	</a:t>
            </a:r>
            <a:r>
              <a:rPr sz="2400" dirty="0">
                <a:latin typeface="Times New Roman"/>
                <a:cs typeface="Times New Roman"/>
              </a:rPr>
              <a:t>was designed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to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handle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syntax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-25" dirty="0">
                <a:latin typeface="Times New Roman"/>
                <a:cs typeface="Times New Roman"/>
              </a:rPr>
              <a:t>and </a:t>
            </a:r>
            <a:r>
              <a:rPr sz="2400" dirty="0">
                <a:latin typeface="Times New Roman"/>
                <a:cs typeface="Times New Roman"/>
              </a:rPr>
              <a:t>semantics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information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exchanged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between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two </a:t>
            </a:r>
            <a:r>
              <a:rPr sz="2400" spc="-10" dirty="0">
                <a:latin typeface="Times New Roman"/>
                <a:cs typeface="Times New Roman"/>
              </a:rPr>
              <a:t>systems. </a:t>
            </a:r>
            <a:r>
              <a:rPr sz="2400" dirty="0">
                <a:latin typeface="Times New Roman"/>
                <a:cs typeface="Times New Roman"/>
              </a:rPr>
              <a:t>It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was designed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for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data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translation,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encryption,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decryption,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spc="-25" dirty="0">
                <a:latin typeface="Times New Roman"/>
                <a:cs typeface="Times New Roman"/>
              </a:rPr>
              <a:t>and </a:t>
            </a:r>
            <a:r>
              <a:rPr sz="2400" spc="-10" dirty="0">
                <a:latin typeface="Times New Roman"/>
                <a:cs typeface="Times New Roman"/>
              </a:rPr>
              <a:t>compression.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8876" rIns="0" bIns="0" rtlCol="0">
            <a:spAutoFit/>
          </a:bodyPr>
          <a:lstStyle/>
          <a:p>
            <a:pPr marL="2891155">
              <a:lnSpc>
                <a:spcPct val="100000"/>
              </a:lnSpc>
              <a:spcBef>
                <a:spcPts val="95"/>
              </a:spcBef>
            </a:pPr>
            <a:r>
              <a:rPr sz="2800" dirty="0">
                <a:solidFill>
                  <a:srgbClr val="999900"/>
                </a:solidFill>
              </a:rPr>
              <a:t>Presentation</a:t>
            </a:r>
            <a:r>
              <a:rPr sz="2800" spc="-130" dirty="0">
                <a:solidFill>
                  <a:srgbClr val="999900"/>
                </a:solidFill>
              </a:rPr>
              <a:t> </a:t>
            </a:r>
            <a:r>
              <a:rPr sz="2800" spc="-20" dirty="0">
                <a:solidFill>
                  <a:srgbClr val="999900"/>
                </a:solidFill>
              </a:rPr>
              <a:t>Layer</a:t>
            </a:r>
            <a:endParaRPr sz="28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43000" y="2914149"/>
            <a:ext cx="6999731" cy="2355776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ct val="100000"/>
              </a:lnSpc>
            </a:pPr>
            <a:fld id="{81D60167-4931-47E6-BA6A-407CBD079E47}" type="slidenum">
              <a:rPr spc="-25" dirty="0"/>
              <a:t>102</a:t>
            </a:fld>
            <a:endParaRPr spc="-25" dirty="0"/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5940" y="1089152"/>
            <a:ext cx="7903845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application</a:t>
            </a:r>
            <a:r>
              <a:rPr sz="2400" b="1" spc="-1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layer</a:t>
            </a:r>
            <a:r>
              <a:rPr sz="2400" b="1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enables</a:t>
            </a:r>
            <a:r>
              <a:rPr sz="2400" spc="57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user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to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access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network.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spc="-25" dirty="0">
                <a:latin typeface="Times New Roman"/>
                <a:cs typeface="Times New Roman"/>
              </a:rPr>
              <a:t>It </a:t>
            </a:r>
            <a:r>
              <a:rPr sz="2400" dirty="0">
                <a:latin typeface="Times New Roman"/>
                <a:cs typeface="Times New Roman"/>
              </a:rPr>
              <a:t>provides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user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interfaces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and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support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for</a:t>
            </a:r>
            <a:r>
              <a:rPr sz="2400" spc="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services</a:t>
            </a:r>
            <a:r>
              <a:rPr sz="2400" spc="57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such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electronic </a:t>
            </a:r>
            <a:r>
              <a:rPr sz="2400" dirty="0">
                <a:latin typeface="Times New Roman"/>
                <a:cs typeface="Times New Roman"/>
              </a:rPr>
              <a:t>email,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remote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file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access,</a:t>
            </a:r>
            <a:r>
              <a:rPr sz="2400" spc="-100" dirty="0">
                <a:latin typeface="Times New Roman"/>
                <a:cs typeface="Times New Roman"/>
              </a:rPr>
              <a:t> </a:t>
            </a:r>
            <a:r>
              <a:rPr sz="2400" spc="-30" dirty="0">
                <a:latin typeface="Times New Roman"/>
                <a:cs typeface="Times New Roman"/>
              </a:rPr>
              <a:t>WWW,</a:t>
            </a:r>
            <a:r>
              <a:rPr sz="2400" spc="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and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so</a:t>
            </a:r>
            <a:r>
              <a:rPr sz="2400" spc="-25" dirty="0">
                <a:latin typeface="Times New Roman"/>
                <a:cs typeface="Times New Roman"/>
              </a:rPr>
              <a:t> on.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dirty="0">
                <a:solidFill>
                  <a:srgbClr val="999900"/>
                </a:solidFill>
              </a:rPr>
              <a:t>Application</a:t>
            </a:r>
            <a:r>
              <a:rPr sz="2800" spc="-145" dirty="0">
                <a:solidFill>
                  <a:srgbClr val="999900"/>
                </a:solidFill>
              </a:rPr>
              <a:t> </a:t>
            </a:r>
            <a:r>
              <a:rPr sz="2800" spc="-20" dirty="0">
                <a:solidFill>
                  <a:srgbClr val="999900"/>
                </a:solidFill>
              </a:rPr>
              <a:t>Layer</a:t>
            </a:r>
            <a:endParaRPr sz="28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47498" y="2612714"/>
            <a:ext cx="6864169" cy="3331073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ct val="100000"/>
              </a:lnSpc>
            </a:pPr>
            <a:fld id="{81D60167-4931-47E6-BA6A-407CBD079E47}" type="slidenum">
              <a:rPr spc="-25" dirty="0"/>
              <a:t>103</a:t>
            </a:fld>
            <a:endParaRPr spc="-25" dirty="0"/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576047" y="1726691"/>
            <a:ext cx="1891664" cy="3531235"/>
          </a:xfrm>
          <a:custGeom>
            <a:avLst/>
            <a:gdLst/>
            <a:ahLst/>
            <a:cxnLst/>
            <a:rect l="l" t="t" r="r" b="b"/>
            <a:pathLst>
              <a:path w="1891665" h="3531235">
                <a:moveTo>
                  <a:pt x="1891284" y="0"/>
                </a:moveTo>
                <a:lnTo>
                  <a:pt x="0" y="0"/>
                </a:lnTo>
                <a:lnTo>
                  <a:pt x="0" y="98298"/>
                </a:lnTo>
                <a:lnTo>
                  <a:pt x="0" y="3531108"/>
                </a:lnTo>
                <a:lnTo>
                  <a:pt x="1891284" y="3531108"/>
                </a:lnTo>
                <a:lnTo>
                  <a:pt x="1891284" y="98298"/>
                </a:lnTo>
                <a:lnTo>
                  <a:pt x="1891284" y="0"/>
                </a:lnTo>
                <a:close/>
              </a:path>
            </a:pathLst>
          </a:custGeom>
          <a:solidFill>
            <a:srgbClr val="0000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51685">
              <a:lnSpc>
                <a:spcPct val="100000"/>
              </a:lnSpc>
              <a:spcBef>
                <a:spcPts val="100"/>
              </a:spcBef>
            </a:pPr>
            <a:r>
              <a:rPr dirty="0"/>
              <a:t>Internet</a:t>
            </a:r>
            <a:r>
              <a:rPr spc="-75" dirty="0"/>
              <a:t> </a:t>
            </a:r>
            <a:r>
              <a:rPr dirty="0"/>
              <a:t>protocol</a:t>
            </a:r>
            <a:r>
              <a:rPr spc="-60" dirty="0"/>
              <a:t> </a:t>
            </a:r>
            <a:r>
              <a:rPr spc="-10" dirty="0"/>
              <a:t>stack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05790" y="1285747"/>
            <a:ext cx="5097145" cy="4699748"/>
          </a:xfrm>
          <a:prstGeom prst="rect">
            <a:avLst/>
          </a:prstGeom>
        </p:spPr>
        <p:txBody>
          <a:bodyPr vert="horz" wrap="square" lIns="0" tIns="83820" rIns="0" bIns="0" rtlCol="0">
            <a:spAutoFit/>
          </a:bodyPr>
          <a:lstStyle/>
          <a:p>
            <a:pPr marL="355600" marR="528320" indent="-342900">
              <a:lnSpc>
                <a:spcPts val="2300"/>
              </a:lnSpc>
              <a:spcBef>
                <a:spcPts val="660"/>
              </a:spcBef>
              <a:buClr>
                <a:srgbClr val="000000"/>
              </a:buClr>
              <a:buSzPct val="75000"/>
              <a:buFont typeface="Wingdings" panose="05000000000000000000" pitchFamily="2" charset="2"/>
              <a:buChar char="v"/>
              <a:tabLst>
                <a:tab pos="355600" algn="l"/>
              </a:tabLst>
            </a:pPr>
            <a:r>
              <a:rPr sz="2400" i="1" dirty="0">
                <a:solidFill>
                  <a:srgbClr val="CC0000"/>
                </a:solidFill>
                <a:latin typeface="Arial"/>
                <a:cs typeface="Arial"/>
              </a:rPr>
              <a:t>application:</a:t>
            </a:r>
            <a:r>
              <a:rPr sz="2400" i="1" spc="-15" dirty="0">
                <a:solidFill>
                  <a:srgbClr val="CC0000"/>
                </a:solidFill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supporting</a:t>
            </a:r>
            <a:r>
              <a:rPr sz="2400" spc="-2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network applications</a:t>
            </a:r>
            <a:endParaRPr sz="2400">
              <a:latin typeface="Arial"/>
              <a:cs typeface="Arial"/>
            </a:endParaRPr>
          </a:p>
          <a:p>
            <a:pPr marL="812800" lvl="1" indent="-342900">
              <a:lnSpc>
                <a:spcPct val="100000"/>
              </a:lnSpc>
              <a:spcBef>
                <a:spcPts val="385"/>
              </a:spcBef>
              <a:buSzPct val="80000"/>
              <a:buFont typeface="Wingdings" panose="05000000000000000000" pitchFamily="2" charset="2"/>
              <a:buChar char="Ø"/>
              <a:tabLst>
                <a:tab pos="756285" algn="l"/>
              </a:tabLst>
            </a:pPr>
            <a:r>
              <a:rPr sz="2000" dirty="0">
                <a:latin typeface="Arial"/>
                <a:cs typeface="Arial"/>
              </a:rPr>
              <a:t>FTP,</a:t>
            </a:r>
            <a:r>
              <a:rPr sz="2000" spc="-3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SMTP,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spc="-20" dirty="0">
                <a:latin typeface="Arial"/>
                <a:cs typeface="Arial"/>
              </a:rPr>
              <a:t>HTTP</a:t>
            </a:r>
            <a:endParaRPr sz="2000">
              <a:latin typeface="Arial"/>
              <a:cs typeface="Arial"/>
            </a:endParaRPr>
          </a:p>
          <a:p>
            <a:pPr marL="354965" marR="445770" indent="-342900">
              <a:lnSpc>
                <a:spcPts val="2300"/>
              </a:lnSpc>
              <a:spcBef>
                <a:spcPts val="990"/>
              </a:spcBef>
              <a:buClr>
                <a:srgbClr val="000000"/>
              </a:buClr>
              <a:buSzPct val="75000"/>
              <a:buFont typeface="Wingdings" panose="05000000000000000000" pitchFamily="2" charset="2"/>
              <a:buChar char="v"/>
              <a:tabLst>
                <a:tab pos="354965" algn="l"/>
              </a:tabLst>
            </a:pPr>
            <a:r>
              <a:rPr sz="2400" i="1" dirty="0">
                <a:solidFill>
                  <a:srgbClr val="CC0000"/>
                </a:solidFill>
                <a:latin typeface="Arial"/>
                <a:cs typeface="Arial"/>
              </a:rPr>
              <a:t>transport:</a:t>
            </a:r>
            <a:r>
              <a:rPr sz="2400" i="1" spc="-15" dirty="0">
                <a:solidFill>
                  <a:srgbClr val="CC0000"/>
                </a:solidFill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process-</a:t>
            </a:r>
            <a:r>
              <a:rPr sz="2400" dirty="0">
                <a:latin typeface="Arial"/>
                <a:cs typeface="Arial"/>
              </a:rPr>
              <a:t>process</a:t>
            </a:r>
            <a:r>
              <a:rPr sz="2400" spc="40" dirty="0">
                <a:latin typeface="Arial"/>
                <a:cs typeface="Arial"/>
              </a:rPr>
              <a:t> </a:t>
            </a:r>
            <a:r>
              <a:rPr sz="2400" spc="-20" dirty="0">
                <a:latin typeface="Arial"/>
                <a:cs typeface="Arial"/>
              </a:rPr>
              <a:t>data </a:t>
            </a:r>
            <a:r>
              <a:rPr sz="2400" spc="-10" dirty="0">
                <a:latin typeface="Arial"/>
                <a:cs typeface="Arial"/>
              </a:rPr>
              <a:t>transfer</a:t>
            </a:r>
            <a:endParaRPr sz="2400">
              <a:latin typeface="Arial"/>
              <a:cs typeface="Arial"/>
            </a:endParaRPr>
          </a:p>
          <a:p>
            <a:pPr marL="812800" lvl="1" indent="-342900">
              <a:lnSpc>
                <a:spcPct val="100000"/>
              </a:lnSpc>
              <a:spcBef>
                <a:spcPts val="390"/>
              </a:spcBef>
              <a:buSzPct val="80000"/>
              <a:buFont typeface="Wingdings" panose="05000000000000000000" pitchFamily="2" charset="2"/>
              <a:buChar char="Ø"/>
              <a:tabLst>
                <a:tab pos="756285" algn="l"/>
              </a:tabLst>
            </a:pPr>
            <a:r>
              <a:rPr sz="2000" dirty="0">
                <a:latin typeface="Arial"/>
                <a:cs typeface="Arial"/>
              </a:rPr>
              <a:t>TCP,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spc="-25" dirty="0">
                <a:latin typeface="Arial"/>
                <a:cs typeface="Arial"/>
              </a:rPr>
              <a:t>UDP</a:t>
            </a:r>
            <a:endParaRPr sz="2000">
              <a:latin typeface="Arial"/>
              <a:cs typeface="Arial"/>
            </a:endParaRPr>
          </a:p>
          <a:p>
            <a:pPr marL="354965" marR="5080" indent="-342900">
              <a:lnSpc>
                <a:spcPts val="2300"/>
              </a:lnSpc>
              <a:spcBef>
                <a:spcPts val="985"/>
              </a:spcBef>
              <a:buClr>
                <a:srgbClr val="000000"/>
              </a:buClr>
              <a:buSzPct val="75000"/>
              <a:buFont typeface="Wingdings" panose="05000000000000000000" pitchFamily="2" charset="2"/>
              <a:buChar char="v"/>
              <a:tabLst>
                <a:tab pos="354965" algn="l"/>
              </a:tabLst>
            </a:pPr>
            <a:r>
              <a:rPr sz="2400" i="1" dirty="0">
                <a:solidFill>
                  <a:srgbClr val="CC0000"/>
                </a:solidFill>
                <a:latin typeface="Arial"/>
                <a:cs typeface="Arial"/>
              </a:rPr>
              <a:t>network:</a:t>
            </a:r>
            <a:r>
              <a:rPr sz="2400" i="1" spc="-25" dirty="0">
                <a:solidFill>
                  <a:srgbClr val="CC0000"/>
                </a:solidFill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routing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of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datagrams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20" dirty="0">
                <a:latin typeface="Arial"/>
                <a:cs typeface="Arial"/>
              </a:rPr>
              <a:t>from </a:t>
            </a:r>
            <a:r>
              <a:rPr sz="2400" dirty="0">
                <a:latin typeface="Arial"/>
                <a:cs typeface="Arial"/>
              </a:rPr>
              <a:t>source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to</a:t>
            </a:r>
            <a:r>
              <a:rPr sz="2400" spc="-10" dirty="0">
                <a:latin typeface="Arial"/>
                <a:cs typeface="Arial"/>
              </a:rPr>
              <a:t> destination</a:t>
            </a:r>
            <a:endParaRPr sz="2400">
              <a:latin typeface="Arial"/>
              <a:cs typeface="Arial"/>
            </a:endParaRPr>
          </a:p>
          <a:p>
            <a:pPr marL="812800" lvl="1" indent="-342900">
              <a:lnSpc>
                <a:spcPct val="100000"/>
              </a:lnSpc>
              <a:spcBef>
                <a:spcPts val="390"/>
              </a:spcBef>
              <a:buSzPct val="80000"/>
              <a:buFont typeface="Wingdings" panose="05000000000000000000" pitchFamily="2" charset="2"/>
              <a:buChar char="Ø"/>
              <a:tabLst>
                <a:tab pos="756285" algn="l"/>
              </a:tabLst>
            </a:pPr>
            <a:r>
              <a:rPr sz="2000" dirty="0">
                <a:latin typeface="Arial"/>
                <a:cs typeface="Arial"/>
              </a:rPr>
              <a:t>IP,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routing</a:t>
            </a:r>
            <a:r>
              <a:rPr sz="2000" spc="-3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protocols</a:t>
            </a:r>
            <a:endParaRPr sz="2000">
              <a:latin typeface="Arial"/>
              <a:cs typeface="Arial"/>
            </a:endParaRPr>
          </a:p>
          <a:p>
            <a:pPr marL="355600" marR="578485" indent="-342900">
              <a:lnSpc>
                <a:spcPct val="80000"/>
              </a:lnSpc>
              <a:spcBef>
                <a:spcPts val="1005"/>
              </a:spcBef>
              <a:buClr>
                <a:srgbClr val="000000"/>
              </a:buClr>
              <a:buSzPct val="75000"/>
              <a:buFont typeface="Wingdings" panose="05000000000000000000" pitchFamily="2" charset="2"/>
              <a:buChar char="v"/>
              <a:tabLst>
                <a:tab pos="355600" algn="l"/>
                <a:tab pos="2120265" algn="l"/>
              </a:tabLst>
            </a:pPr>
            <a:r>
              <a:rPr sz="2400" i="1" dirty="0">
                <a:solidFill>
                  <a:srgbClr val="CC0000"/>
                </a:solidFill>
                <a:latin typeface="Arial"/>
                <a:cs typeface="Arial"/>
              </a:rPr>
              <a:t>link:</a:t>
            </a:r>
            <a:r>
              <a:rPr sz="2400" i="1" spc="-5" dirty="0">
                <a:solidFill>
                  <a:srgbClr val="CC0000"/>
                </a:solidFill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data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transfer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between neighboring</a:t>
            </a:r>
            <a:r>
              <a:rPr sz="2400" dirty="0">
                <a:latin typeface="Arial"/>
                <a:cs typeface="Arial"/>
              </a:rPr>
              <a:t>	network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elements</a:t>
            </a:r>
            <a:endParaRPr sz="2400">
              <a:latin typeface="Arial"/>
              <a:cs typeface="Arial"/>
            </a:endParaRPr>
          </a:p>
          <a:p>
            <a:pPr marL="342900" marR="1061085" lvl="1" indent="-342900" algn="r">
              <a:lnSpc>
                <a:spcPct val="100000"/>
              </a:lnSpc>
              <a:spcBef>
                <a:spcPts val="360"/>
              </a:spcBef>
              <a:buSzPct val="80000"/>
              <a:buFont typeface="Wingdings" panose="05000000000000000000" pitchFamily="2" charset="2"/>
              <a:buChar char="Ø"/>
              <a:tabLst>
                <a:tab pos="286385" algn="l"/>
              </a:tabLst>
            </a:pPr>
            <a:r>
              <a:rPr sz="2000" dirty="0">
                <a:latin typeface="Arial"/>
                <a:cs typeface="Arial"/>
              </a:rPr>
              <a:t>Ethernet,</a:t>
            </a:r>
            <a:r>
              <a:rPr sz="2000" spc="-5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802.11</a:t>
            </a:r>
            <a:r>
              <a:rPr sz="2000" spc="-4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(WiFi),</a:t>
            </a:r>
            <a:r>
              <a:rPr sz="2000" spc="-35" dirty="0">
                <a:latin typeface="Arial"/>
                <a:cs typeface="Arial"/>
              </a:rPr>
              <a:t> </a:t>
            </a:r>
            <a:r>
              <a:rPr sz="2000" spc="-25" dirty="0">
                <a:latin typeface="Arial"/>
                <a:cs typeface="Arial"/>
              </a:rPr>
              <a:t>PPP</a:t>
            </a:r>
            <a:endParaRPr sz="2000">
              <a:latin typeface="Arial"/>
              <a:cs typeface="Arial"/>
            </a:endParaRPr>
          </a:p>
          <a:p>
            <a:pPr marL="342900" marR="1108075" indent="-342900" algn="r">
              <a:lnSpc>
                <a:spcPct val="100000"/>
              </a:lnSpc>
              <a:spcBef>
                <a:spcPts val="455"/>
              </a:spcBef>
              <a:buClr>
                <a:srgbClr val="000000"/>
              </a:buClr>
              <a:buSzPct val="75000"/>
              <a:buFont typeface="Wingdings" panose="05000000000000000000" pitchFamily="2" charset="2"/>
              <a:buChar char="v"/>
              <a:tabLst>
                <a:tab pos="342265" algn="l"/>
              </a:tabLst>
            </a:pPr>
            <a:r>
              <a:rPr sz="2400" i="1" dirty="0">
                <a:solidFill>
                  <a:srgbClr val="CC0000"/>
                </a:solidFill>
                <a:latin typeface="Arial"/>
                <a:cs typeface="Arial"/>
              </a:rPr>
              <a:t>physical:</a:t>
            </a:r>
            <a:r>
              <a:rPr sz="2400" i="1" spc="-5" dirty="0">
                <a:solidFill>
                  <a:srgbClr val="CC0000"/>
                </a:solidFill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bits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MS PGothic"/>
                <a:cs typeface="MS PGothic"/>
              </a:rPr>
              <a:t>“</a:t>
            </a:r>
            <a:r>
              <a:rPr sz="2400" dirty="0">
                <a:latin typeface="Arial"/>
                <a:cs typeface="Arial"/>
              </a:rPr>
              <a:t>on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wire</a:t>
            </a:r>
            <a:r>
              <a:rPr sz="2400" spc="-10" dirty="0">
                <a:latin typeface="MS PGothic"/>
                <a:cs typeface="MS PGothic"/>
              </a:rPr>
              <a:t>”</a:t>
            </a:r>
            <a:endParaRPr sz="2400">
              <a:latin typeface="MS PGothic"/>
              <a:cs typeface="MS PGothic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459473" y="1824989"/>
            <a:ext cx="1891664" cy="3531235"/>
          </a:xfrm>
          <a:custGeom>
            <a:avLst/>
            <a:gdLst/>
            <a:ahLst/>
            <a:cxnLst/>
            <a:rect l="l" t="t" r="r" b="b"/>
            <a:pathLst>
              <a:path w="1891665" h="3531235">
                <a:moveTo>
                  <a:pt x="1891283" y="0"/>
                </a:moveTo>
                <a:lnTo>
                  <a:pt x="0" y="0"/>
                </a:lnTo>
                <a:lnTo>
                  <a:pt x="0" y="3531108"/>
                </a:lnTo>
                <a:lnTo>
                  <a:pt x="1891283" y="3531108"/>
                </a:lnTo>
                <a:lnTo>
                  <a:pt x="189128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6440423" y="1805939"/>
          <a:ext cx="1891030" cy="35293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910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91515">
                <a:tc>
                  <a:txBody>
                    <a:bodyPr/>
                    <a:lstStyle/>
                    <a:p>
                      <a:pPr marR="32384" algn="ctr">
                        <a:lnSpc>
                          <a:spcPct val="100000"/>
                        </a:lnSpc>
                        <a:spcBef>
                          <a:spcPts val="1055"/>
                        </a:spcBef>
                      </a:pPr>
                      <a:r>
                        <a:rPr sz="2400" spc="-10" dirty="0">
                          <a:latin typeface="Arial"/>
                          <a:cs typeface="Arial"/>
                        </a:rPr>
                        <a:t>application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133985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5485">
                <a:tc>
                  <a:txBody>
                    <a:bodyPr/>
                    <a:lstStyle/>
                    <a:p>
                      <a:pPr marR="33020" algn="ctr">
                        <a:lnSpc>
                          <a:spcPct val="100000"/>
                        </a:lnSpc>
                        <a:spcBef>
                          <a:spcPts val="1365"/>
                        </a:spcBef>
                      </a:pPr>
                      <a:r>
                        <a:rPr sz="2400" spc="-10" dirty="0">
                          <a:latin typeface="Arial"/>
                          <a:cs typeface="Arial"/>
                        </a:rPr>
                        <a:t>transport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173355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09930">
                <a:tc>
                  <a:txBody>
                    <a:bodyPr/>
                    <a:lstStyle/>
                    <a:p>
                      <a:pPr marR="32384" algn="ctr">
                        <a:lnSpc>
                          <a:spcPct val="100000"/>
                        </a:lnSpc>
                        <a:spcBef>
                          <a:spcPts val="1570"/>
                        </a:spcBef>
                      </a:pPr>
                      <a:r>
                        <a:rPr sz="2400" spc="-10" dirty="0">
                          <a:latin typeface="Arial"/>
                          <a:cs typeface="Arial"/>
                        </a:rPr>
                        <a:t>network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19939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11200">
                <a:tc>
                  <a:txBody>
                    <a:bodyPr/>
                    <a:lstStyle/>
                    <a:p>
                      <a:pPr marR="34290" algn="ctr">
                        <a:lnSpc>
                          <a:spcPct val="100000"/>
                        </a:lnSpc>
                        <a:spcBef>
                          <a:spcPts val="1740"/>
                        </a:spcBef>
                      </a:pPr>
                      <a:r>
                        <a:rPr sz="2400" spc="-20" dirty="0">
                          <a:latin typeface="Arial"/>
                          <a:cs typeface="Arial"/>
                        </a:rPr>
                        <a:t>link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22098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11200">
                <a:tc>
                  <a:txBody>
                    <a:bodyPr/>
                    <a:lstStyle/>
                    <a:p>
                      <a:pPr marR="33655" algn="ctr">
                        <a:lnSpc>
                          <a:spcPct val="100000"/>
                        </a:lnSpc>
                        <a:spcBef>
                          <a:spcPts val="1895"/>
                        </a:spcBef>
                      </a:pPr>
                      <a:r>
                        <a:rPr sz="2400" spc="-10" dirty="0">
                          <a:latin typeface="Arial"/>
                          <a:cs typeface="Arial"/>
                        </a:rPr>
                        <a:t>physical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240665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ct val="100000"/>
              </a:lnSpc>
            </a:pPr>
            <a:fld id="{81D60167-4931-47E6-BA6A-407CBD079E47}" type="slidenum">
              <a:rPr spc="-25" dirty="0"/>
              <a:t>104</a:t>
            </a:fld>
            <a:endParaRPr spc="-25" dirty="0"/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505956" y="1638299"/>
            <a:ext cx="1891664" cy="3531235"/>
          </a:xfrm>
          <a:custGeom>
            <a:avLst/>
            <a:gdLst/>
            <a:ahLst/>
            <a:cxnLst/>
            <a:rect l="l" t="t" r="r" b="b"/>
            <a:pathLst>
              <a:path w="1891665" h="3531235">
                <a:moveTo>
                  <a:pt x="1891271" y="0"/>
                </a:moveTo>
                <a:lnTo>
                  <a:pt x="0" y="0"/>
                </a:lnTo>
                <a:lnTo>
                  <a:pt x="0" y="137922"/>
                </a:lnTo>
                <a:lnTo>
                  <a:pt x="0" y="3531120"/>
                </a:lnTo>
                <a:lnTo>
                  <a:pt x="1891271" y="3531120"/>
                </a:lnTo>
                <a:lnTo>
                  <a:pt x="1891271" y="137922"/>
                </a:lnTo>
                <a:lnTo>
                  <a:pt x="1891271" y="0"/>
                </a:lnTo>
                <a:close/>
              </a:path>
            </a:pathLst>
          </a:custGeom>
          <a:solidFill>
            <a:srgbClr val="0000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09157" rIns="0" bIns="0" rtlCol="0">
            <a:spAutoFit/>
          </a:bodyPr>
          <a:lstStyle/>
          <a:p>
            <a:pPr marL="2155825">
              <a:lnSpc>
                <a:spcPct val="100000"/>
              </a:lnSpc>
              <a:spcBef>
                <a:spcPts val="100"/>
              </a:spcBef>
            </a:pPr>
            <a:r>
              <a:rPr dirty="0"/>
              <a:t>ISO/OSI</a:t>
            </a:r>
            <a:r>
              <a:rPr spc="-55" dirty="0"/>
              <a:t> </a:t>
            </a:r>
            <a:r>
              <a:rPr dirty="0"/>
              <a:t>reference</a:t>
            </a:r>
            <a:r>
              <a:rPr spc="-55" dirty="0"/>
              <a:t> </a:t>
            </a:r>
            <a:r>
              <a:rPr spc="-10" dirty="0"/>
              <a:t>model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62940" y="1231629"/>
            <a:ext cx="5356860" cy="47021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marR="5080" indent="-342900">
              <a:lnSpc>
                <a:spcPct val="100000"/>
              </a:lnSpc>
              <a:spcBef>
                <a:spcPts val="100"/>
              </a:spcBef>
              <a:buClr>
                <a:srgbClr val="000000"/>
              </a:buClr>
              <a:buSzPct val="75000"/>
              <a:buFont typeface="Wingdings" panose="05000000000000000000" pitchFamily="2" charset="2"/>
              <a:buChar char="v"/>
              <a:tabLst>
                <a:tab pos="354965" algn="l"/>
              </a:tabLst>
            </a:pPr>
            <a:r>
              <a:rPr sz="2400" i="1" dirty="0">
                <a:solidFill>
                  <a:srgbClr val="CC0000"/>
                </a:solidFill>
                <a:latin typeface="Arial"/>
                <a:cs typeface="Arial"/>
              </a:rPr>
              <a:t>presentation:</a:t>
            </a:r>
            <a:r>
              <a:rPr sz="2400" i="1" spc="-35" dirty="0">
                <a:solidFill>
                  <a:srgbClr val="CC0000"/>
                </a:solidFill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allow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applications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to </a:t>
            </a:r>
            <a:r>
              <a:rPr sz="2400" dirty="0">
                <a:latin typeface="Arial"/>
                <a:cs typeface="Arial"/>
              </a:rPr>
              <a:t>interpret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meaning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of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data,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e.g., </a:t>
            </a:r>
            <a:r>
              <a:rPr sz="2400" dirty="0">
                <a:latin typeface="Arial"/>
                <a:cs typeface="Arial"/>
              </a:rPr>
              <a:t>encryption,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compression,</a:t>
            </a:r>
            <a:r>
              <a:rPr sz="2400" spc="-10" dirty="0">
                <a:latin typeface="Arial"/>
                <a:cs typeface="Arial"/>
              </a:rPr>
              <a:t> machine- </a:t>
            </a:r>
            <a:r>
              <a:rPr sz="2400" dirty="0">
                <a:latin typeface="Arial"/>
                <a:cs typeface="Arial"/>
              </a:rPr>
              <a:t>specific</a:t>
            </a:r>
            <a:r>
              <a:rPr sz="2400" spc="-10" dirty="0">
                <a:latin typeface="Arial"/>
                <a:cs typeface="Arial"/>
              </a:rPr>
              <a:t> conventions</a:t>
            </a:r>
            <a:endParaRPr sz="2400">
              <a:latin typeface="Arial"/>
              <a:cs typeface="Arial"/>
            </a:endParaRPr>
          </a:p>
          <a:p>
            <a:pPr marL="354965" marR="511175" indent="-342900">
              <a:lnSpc>
                <a:spcPct val="100000"/>
              </a:lnSpc>
              <a:spcBef>
                <a:spcPts val="1005"/>
              </a:spcBef>
              <a:buClr>
                <a:srgbClr val="000000"/>
              </a:buClr>
              <a:buSzPct val="75000"/>
              <a:buFont typeface="Wingdings" panose="05000000000000000000" pitchFamily="2" charset="2"/>
              <a:buChar char="v"/>
              <a:tabLst>
                <a:tab pos="354965" algn="l"/>
              </a:tabLst>
            </a:pPr>
            <a:r>
              <a:rPr sz="2400" i="1" dirty="0">
                <a:solidFill>
                  <a:srgbClr val="CC0000"/>
                </a:solidFill>
                <a:latin typeface="Arial"/>
                <a:cs typeface="Arial"/>
              </a:rPr>
              <a:t>session:</a:t>
            </a:r>
            <a:r>
              <a:rPr sz="2400" i="1" spc="-5" dirty="0">
                <a:solidFill>
                  <a:srgbClr val="CC0000"/>
                </a:solidFill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synchronization, </a:t>
            </a:r>
            <a:r>
              <a:rPr sz="2400" dirty="0">
                <a:latin typeface="Arial"/>
                <a:cs typeface="Arial"/>
              </a:rPr>
              <a:t>checkpointing,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recovery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of</a:t>
            </a:r>
            <a:r>
              <a:rPr sz="2400" spc="-25" dirty="0">
                <a:latin typeface="Arial"/>
                <a:cs typeface="Arial"/>
              </a:rPr>
              <a:t> </a:t>
            </a:r>
            <a:r>
              <a:rPr sz="2400" spc="-20" dirty="0">
                <a:latin typeface="Arial"/>
                <a:cs typeface="Arial"/>
              </a:rPr>
              <a:t>data </a:t>
            </a:r>
            <a:r>
              <a:rPr sz="2400" spc="-10" dirty="0">
                <a:latin typeface="Arial"/>
                <a:cs typeface="Arial"/>
              </a:rPr>
              <a:t>exchange</a:t>
            </a:r>
            <a:endParaRPr sz="2400">
              <a:latin typeface="Arial"/>
              <a:cs typeface="Arial"/>
            </a:endParaRPr>
          </a:p>
          <a:p>
            <a:pPr marL="355600" marR="648970" indent="-342900">
              <a:lnSpc>
                <a:spcPts val="2860"/>
              </a:lnSpc>
              <a:spcBef>
                <a:spcPts val="1145"/>
              </a:spcBef>
              <a:buSzPct val="75000"/>
              <a:buFont typeface="Wingdings" panose="05000000000000000000" pitchFamily="2" charset="2"/>
              <a:buChar char="v"/>
              <a:tabLst>
                <a:tab pos="355600" algn="l"/>
              </a:tabLst>
            </a:pPr>
            <a:r>
              <a:rPr sz="2400" dirty="0">
                <a:latin typeface="Arial"/>
                <a:cs typeface="Arial"/>
              </a:rPr>
              <a:t>Internet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stack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dirty="0">
                <a:latin typeface="MS PGothic"/>
                <a:cs typeface="MS PGothic"/>
              </a:rPr>
              <a:t>“</a:t>
            </a:r>
            <a:r>
              <a:rPr sz="2400" dirty="0">
                <a:latin typeface="Arial"/>
                <a:cs typeface="Arial"/>
              </a:rPr>
              <a:t>missing</a:t>
            </a:r>
            <a:r>
              <a:rPr sz="2400" dirty="0">
                <a:latin typeface="MS PGothic"/>
                <a:cs typeface="MS PGothic"/>
              </a:rPr>
              <a:t>”</a:t>
            </a:r>
            <a:r>
              <a:rPr sz="2400" spc="-50" dirty="0">
                <a:latin typeface="MS PGothic"/>
                <a:cs typeface="MS PGothic"/>
              </a:rPr>
              <a:t> </a:t>
            </a:r>
            <a:r>
              <a:rPr sz="2400" spc="-10" dirty="0">
                <a:latin typeface="Arial"/>
                <a:cs typeface="Arial"/>
              </a:rPr>
              <a:t>these layers!</a:t>
            </a:r>
            <a:endParaRPr sz="2400">
              <a:latin typeface="Arial"/>
              <a:cs typeface="Arial"/>
            </a:endParaRPr>
          </a:p>
          <a:p>
            <a:pPr marL="812800" lvl="1" indent="-342900">
              <a:lnSpc>
                <a:spcPct val="100000"/>
              </a:lnSpc>
              <a:spcBef>
                <a:spcPts val="750"/>
              </a:spcBef>
              <a:buSzPct val="80000"/>
              <a:buFont typeface="Wingdings" panose="05000000000000000000" pitchFamily="2" charset="2"/>
              <a:buChar char="Ø"/>
              <a:tabLst>
                <a:tab pos="756285" algn="l"/>
              </a:tabLst>
            </a:pPr>
            <a:r>
              <a:rPr sz="2000" dirty="0">
                <a:latin typeface="Arial"/>
                <a:cs typeface="Arial"/>
              </a:rPr>
              <a:t>these</a:t>
            </a:r>
            <a:r>
              <a:rPr sz="2000" spc="-3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services,</a:t>
            </a:r>
            <a:r>
              <a:rPr sz="2000" spc="-50" dirty="0">
                <a:latin typeface="Arial"/>
                <a:cs typeface="Arial"/>
              </a:rPr>
              <a:t> </a:t>
            </a:r>
            <a:r>
              <a:rPr sz="2000" i="1" dirty="0">
                <a:latin typeface="Arial"/>
                <a:cs typeface="Arial"/>
              </a:rPr>
              <a:t>if</a:t>
            </a:r>
            <a:r>
              <a:rPr sz="2000" i="1" spc="-10" dirty="0">
                <a:latin typeface="Arial"/>
                <a:cs typeface="Arial"/>
              </a:rPr>
              <a:t> </a:t>
            </a:r>
            <a:r>
              <a:rPr sz="2000" i="1" dirty="0">
                <a:latin typeface="Arial"/>
                <a:cs typeface="Arial"/>
              </a:rPr>
              <a:t>needed,</a:t>
            </a:r>
            <a:r>
              <a:rPr sz="2000" i="1" spc="-4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must</a:t>
            </a:r>
            <a:r>
              <a:rPr sz="2000" spc="-25" dirty="0">
                <a:latin typeface="Arial"/>
                <a:cs typeface="Arial"/>
              </a:rPr>
              <a:t> be</a:t>
            </a:r>
            <a:endParaRPr sz="2000">
              <a:latin typeface="Arial"/>
              <a:cs typeface="Arial"/>
            </a:endParaRPr>
          </a:p>
          <a:p>
            <a:pPr marL="756285">
              <a:lnSpc>
                <a:spcPct val="100000"/>
              </a:lnSpc>
            </a:pPr>
            <a:r>
              <a:rPr sz="2000" dirty="0">
                <a:latin typeface="Arial"/>
                <a:cs typeface="Arial"/>
              </a:rPr>
              <a:t>implemented</a:t>
            </a:r>
            <a:r>
              <a:rPr sz="2000" spc="-4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in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application</a:t>
            </a:r>
            <a:endParaRPr sz="2000">
              <a:latin typeface="Arial"/>
              <a:cs typeface="Arial"/>
            </a:endParaRPr>
          </a:p>
          <a:p>
            <a:pPr marL="812800" lvl="1" indent="-342900">
              <a:lnSpc>
                <a:spcPct val="100000"/>
              </a:lnSpc>
              <a:spcBef>
                <a:spcPts val="840"/>
              </a:spcBef>
              <a:buSzPct val="80000"/>
              <a:buFont typeface="Wingdings" panose="05000000000000000000" pitchFamily="2" charset="2"/>
              <a:buChar char="Ø"/>
              <a:tabLst>
                <a:tab pos="756285" algn="l"/>
              </a:tabLst>
            </a:pPr>
            <a:r>
              <a:rPr sz="2000" spc="-10" dirty="0">
                <a:latin typeface="Arial"/>
                <a:cs typeface="Arial"/>
              </a:rPr>
              <a:t>needed?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392417" y="1776222"/>
            <a:ext cx="1891664" cy="3586479"/>
          </a:xfrm>
          <a:custGeom>
            <a:avLst/>
            <a:gdLst/>
            <a:ahLst/>
            <a:cxnLst/>
            <a:rect l="l" t="t" r="r" b="b"/>
            <a:pathLst>
              <a:path w="1891665" h="3586479">
                <a:moveTo>
                  <a:pt x="1891284" y="0"/>
                </a:moveTo>
                <a:lnTo>
                  <a:pt x="0" y="0"/>
                </a:lnTo>
                <a:lnTo>
                  <a:pt x="0" y="3585972"/>
                </a:lnTo>
                <a:lnTo>
                  <a:pt x="1891284" y="3585972"/>
                </a:lnTo>
                <a:lnTo>
                  <a:pt x="189128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6373367" y="1757172"/>
          <a:ext cx="1891030" cy="35845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910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91185"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810"/>
                        </a:spcBef>
                      </a:pPr>
                      <a:r>
                        <a:rPr sz="2400" spc="-10" dirty="0">
                          <a:latin typeface="Arial"/>
                          <a:cs typeface="Arial"/>
                        </a:rPr>
                        <a:t>application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10287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9430"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2400" spc="-10" dirty="0">
                          <a:latin typeface="Arial"/>
                          <a:cs typeface="Arial"/>
                        </a:rPr>
                        <a:t>presentation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23495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sz="2400" spc="-10" dirty="0">
                          <a:latin typeface="Arial"/>
                          <a:cs typeface="Arial"/>
                        </a:rPr>
                        <a:t>session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15875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9115"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400" spc="-10" dirty="0">
                          <a:latin typeface="Arial"/>
                          <a:cs typeface="Arial"/>
                        </a:rPr>
                        <a:t>transport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70485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2400" spc="-10" dirty="0">
                          <a:latin typeface="Arial"/>
                          <a:cs typeface="Arial"/>
                        </a:rPr>
                        <a:t>network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4318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2600"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2400" spc="-20" dirty="0">
                          <a:latin typeface="Arial"/>
                          <a:cs typeface="Arial"/>
                        </a:rPr>
                        <a:t>link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22225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61645"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400" spc="-10" dirty="0">
                          <a:latin typeface="Arial"/>
                          <a:cs typeface="Arial"/>
                        </a:rPr>
                        <a:t>physical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5080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ct val="100000"/>
              </a:lnSpc>
            </a:pPr>
            <a:fld id="{81D60167-4931-47E6-BA6A-407CBD079E47}" type="slidenum">
              <a:rPr spc="-25" dirty="0"/>
              <a:t>105</a:t>
            </a:fld>
            <a:endParaRPr spc="-25" dirty="0"/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00488" rIns="0" bIns="0" rtlCol="0">
            <a:spAutoFit/>
          </a:bodyPr>
          <a:lstStyle/>
          <a:p>
            <a:pPr marL="310388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Encapsulation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128623" y="2205293"/>
            <a:ext cx="3879215" cy="3389629"/>
            <a:chOff x="4128623" y="2205293"/>
            <a:chExt cx="3879215" cy="3389629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42366" y="2888589"/>
              <a:ext cx="833890" cy="726316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7109140" y="3501923"/>
              <a:ext cx="667385" cy="113030"/>
            </a:xfrm>
            <a:custGeom>
              <a:avLst/>
              <a:gdLst/>
              <a:ahLst/>
              <a:cxnLst/>
              <a:rect l="l" t="t" r="r" b="b"/>
              <a:pathLst>
                <a:path w="667384" h="113029">
                  <a:moveTo>
                    <a:pt x="0" y="0"/>
                  </a:moveTo>
                  <a:lnTo>
                    <a:pt x="667118" y="0"/>
                  </a:lnTo>
                  <a:lnTo>
                    <a:pt x="667118" y="112979"/>
                  </a:lnTo>
                  <a:lnTo>
                    <a:pt x="0" y="112979"/>
                  </a:lnTo>
                  <a:lnTo>
                    <a:pt x="0" y="0"/>
                  </a:lnTo>
                  <a:close/>
                </a:path>
              </a:pathLst>
            </a:custGeom>
            <a:ln w="1075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109142" y="3324377"/>
              <a:ext cx="893064" cy="177545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7109140" y="3324378"/>
              <a:ext cx="893444" cy="177800"/>
            </a:xfrm>
            <a:custGeom>
              <a:avLst/>
              <a:gdLst/>
              <a:ahLst/>
              <a:cxnLst/>
              <a:rect l="l" t="t" r="r" b="b"/>
              <a:pathLst>
                <a:path w="893445" h="177800">
                  <a:moveTo>
                    <a:pt x="0" y="177548"/>
                  </a:moveTo>
                  <a:lnTo>
                    <a:pt x="217979" y="0"/>
                  </a:lnTo>
                  <a:lnTo>
                    <a:pt x="893079" y="0"/>
                  </a:lnTo>
                  <a:lnTo>
                    <a:pt x="675100" y="177548"/>
                  </a:lnTo>
                  <a:lnTo>
                    <a:pt x="0" y="177548"/>
                  </a:lnTo>
                  <a:close/>
                </a:path>
              </a:pathLst>
            </a:custGeom>
            <a:ln w="107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778945" y="3321689"/>
              <a:ext cx="226060" cy="301625"/>
            </a:xfrm>
            <a:custGeom>
              <a:avLst/>
              <a:gdLst/>
              <a:ahLst/>
              <a:cxnLst/>
              <a:rect l="l" t="t" r="r" b="b"/>
              <a:pathLst>
                <a:path w="226059" h="301625">
                  <a:moveTo>
                    <a:pt x="0" y="301289"/>
                  </a:moveTo>
                  <a:lnTo>
                    <a:pt x="0" y="185615"/>
                  </a:lnTo>
                  <a:lnTo>
                    <a:pt x="225967" y="0"/>
                  </a:lnTo>
                  <a:lnTo>
                    <a:pt x="225967" y="103568"/>
                  </a:lnTo>
                  <a:lnTo>
                    <a:pt x="0" y="301289"/>
                  </a:lnTo>
                  <a:close/>
                </a:path>
              </a:pathLst>
            </a:custGeom>
            <a:solidFill>
              <a:srgbClr val="BADF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778945" y="3321689"/>
              <a:ext cx="226060" cy="301625"/>
            </a:xfrm>
            <a:custGeom>
              <a:avLst/>
              <a:gdLst/>
              <a:ahLst/>
              <a:cxnLst/>
              <a:rect l="l" t="t" r="r" b="b"/>
              <a:pathLst>
                <a:path w="226059" h="301625">
                  <a:moveTo>
                    <a:pt x="0" y="185615"/>
                  </a:moveTo>
                  <a:lnTo>
                    <a:pt x="0" y="301289"/>
                  </a:lnTo>
                  <a:lnTo>
                    <a:pt x="225967" y="103568"/>
                  </a:lnTo>
                  <a:lnTo>
                    <a:pt x="225967" y="0"/>
                  </a:lnTo>
                  <a:lnTo>
                    <a:pt x="0" y="185615"/>
                  </a:lnTo>
                  <a:close/>
                </a:path>
              </a:pathLst>
            </a:custGeom>
            <a:ln w="538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203289" y="3359349"/>
              <a:ext cx="678180" cy="107950"/>
            </a:xfrm>
            <a:custGeom>
              <a:avLst/>
              <a:gdLst/>
              <a:ahLst/>
              <a:cxnLst/>
              <a:rect l="l" t="t" r="r" b="b"/>
              <a:pathLst>
                <a:path w="678179" h="107950">
                  <a:moveTo>
                    <a:pt x="0" y="107599"/>
                  </a:moveTo>
                  <a:lnTo>
                    <a:pt x="89576" y="105891"/>
                  </a:lnTo>
                  <a:lnTo>
                    <a:pt x="530197" y="0"/>
                  </a:lnTo>
                  <a:lnTo>
                    <a:pt x="677878" y="0"/>
                  </a:lnTo>
                </a:path>
              </a:pathLst>
            </a:custGeom>
            <a:ln w="1613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7359309" y="3353969"/>
              <a:ext cx="393065" cy="129539"/>
            </a:xfrm>
            <a:custGeom>
              <a:avLst/>
              <a:gdLst/>
              <a:ahLst/>
              <a:cxnLst/>
              <a:rect l="l" t="t" r="r" b="b"/>
              <a:pathLst>
                <a:path w="393065" h="129539">
                  <a:moveTo>
                    <a:pt x="0" y="0"/>
                  </a:moveTo>
                  <a:lnTo>
                    <a:pt x="89809" y="1388"/>
                  </a:lnTo>
                  <a:lnTo>
                    <a:pt x="261384" y="129122"/>
                  </a:lnTo>
                  <a:lnTo>
                    <a:pt x="392747" y="129122"/>
                  </a:lnTo>
                </a:path>
              </a:pathLst>
            </a:custGeom>
            <a:ln w="1614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813245" y="4508004"/>
              <a:ext cx="1092126" cy="1081410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7168320" y="5390350"/>
              <a:ext cx="737235" cy="199390"/>
            </a:xfrm>
            <a:custGeom>
              <a:avLst/>
              <a:gdLst/>
              <a:ahLst/>
              <a:cxnLst/>
              <a:rect l="l" t="t" r="r" b="b"/>
              <a:pathLst>
                <a:path w="737234" h="199389">
                  <a:moveTo>
                    <a:pt x="0" y="99533"/>
                  </a:moveTo>
                  <a:lnTo>
                    <a:pt x="28960" y="60790"/>
                  </a:lnTo>
                  <a:lnTo>
                    <a:pt x="107937" y="29152"/>
                  </a:lnTo>
                  <a:lnTo>
                    <a:pt x="162477" y="16998"/>
                  </a:lnTo>
                  <a:lnTo>
                    <a:pt x="225076" y="7821"/>
                  </a:lnTo>
                  <a:lnTo>
                    <a:pt x="294252" y="2022"/>
                  </a:lnTo>
                  <a:lnTo>
                    <a:pt x="368522" y="0"/>
                  </a:lnTo>
                  <a:lnTo>
                    <a:pt x="442792" y="2022"/>
                  </a:lnTo>
                  <a:lnTo>
                    <a:pt x="511967" y="7821"/>
                  </a:lnTo>
                  <a:lnTo>
                    <a:pt x="574566" y="16998"/>
                  </a:lnTo>
                  <a:lnTo>
                    <a:pt x="629106" y="29152"/>
                  </a:lnTo>
                  <a:lnTo>
                    <a:pt x="674106" y="43883"/>
                  </a:lnTo>
                  <a:lnTo>
                    <a:pt x="729557" y="79473"/>
                  </a:lnTo>
                  <a:lnTo>
                    <a:pt x="737044" y="99533"/>
                  </a:lnTo>
                  <a:lnTo>
                    <a:pt x="729557" y="119592"/>
                  </a:lnTo>
                  <a:lnTo>
                    <a:pt x="674106" y="155183"/>
                  </a:lnTo>
                  <a:lnTo>
                    <a:pt x="629106" y="169913"/>
                  </a:lnTo>
                  <a:lnTo>
                    <a:pt x="574566" y="182067"/>
                  </a:lnTo>
                  <a:lnTo>
                    <a:pt x="511967" y="191244"/>
                  </a:lnTo>
                  <a:lnTo>
                    <a:pt x="442792" y="197044"/>
                  </a:lnTo>
                  <a:lnTo>
                    <a:pt x="368522" y="199066"/>
                  </a:lnTo>
                  <a:lnTo>
                    <a:pt x="294252" y="197044"/>
                  </a:lnTo>
                  <a:lnTo>
                    <a:pt x="225076" y="191244"/>
                  </a:lnTo>
                  <a:lnTo>
                    <a:pt x="162477" y="182067"/>
                  </a:lnTo>
                  <a:lnTo>
                    <a:pt x="107937" y="169913"/>
                  </a:lnTo>
                  <a:lnTo>
                    <a:pt x="62937" y="155183"/>
                  </a:lnTo>
                  <a:lnTo>
                    <a:pt x="7487" y="119592"/>
                  </a:lnTo>
                  <a:lnTo>
                    <a:pt x="0" y="99533"/>
                  </a:lnTo>
                  <a:close/>
                </a:path>
              </a:pathLst>
            </a:custGeom>
            <a:ln w="107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162940" y="5234330"/>
              <a:ext cx="747812" cy="252856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7162939" y="5234326"/>
              <a:ext cx="742950" cy="231775"/>
            </a:xfrm>
            <a:custGeom>
              <a:avLst/>
              <a:gdLst/>
              <a:ahLst/>
              <a:cxnLst/>
              <a:rect l="l" t="t" r="r" b="b"/>
              <a:pathLst>
                <a:path w="742950" h="231775">
                  <a:moveTo>
                    <a:pt x="0" y="115672"/>
                  </a:moveTo>
                  <a:lnTo>
                    <a:pt x="23223" y="75310"/>
                  </a:lnTo>
                  <a:lnTo>
                    <a:pt x="87303" y="41146"/>
                  </a:lnTo>
                  <a:lnTo>
                    <a:pt x="132044" y="27204"/>
                  </a:lnTo>
                  <a:lnTo>
                    <a:pt x="183853" y="15792"/>
                  </a:lnTo>
                  <a:lnTo>
                    <a:pt x="241682" y="7236"/>
                  </a:lnTo>
                  <a:lnTo>
                    <a:pt x="304484" y="1863"/>
                  </a:lnTo>
                  <a:lnTo>
                    <a:pt x="371210" y="0"/>
                  </a:lnTo>
                  <a:lnTo>
                    <a:pt x="437935" y="1863"/>
                  </a:lnTo>
                  <a:lnTo>
                    <a:pt x="500737" y="7236"/>
                  </a:lnTo>
                  <a:lnTo>
                    <a:pt x="558566" y="15792"/>
                  </a:lnTo>
                  <a:lnTo>
                    <a:pt x="610375" y="27204"/>
                  </a:lnTo>
                  <a:lnTo>
                    <a:pt x="655116" y="41146"/>
                  </a:lnTo>
                  <a:lnTo>
                    <a:pt x="691739" y="57290"/>
                  </a:lnTo>
                  <a:lnTo>
                    <a:pt x="736439" y="94880"/>
                  </a:lnTo>
                  <a:lnTo>
                    <a:pt x="742420" y="115672"/>
                  </a:lnTo>
                  <a:lnTo>
                    <a:pt x="736439" y="136465"/>
                  </a:lnTo>
                  <a:lnTo>
                    <a:pt x="691739" y="174055"/>
                  </a:lnTo>
                  <a:lnTo>
                    <a:pt x="655116" y="190199"/>
                  </a:lnTo>
                  <a:lnTo>
                    <a:pt x="610375" y="204140"/>
                  </a:lnTo>
                  <a:lnTo>
                    <a:pt x="558566" y="215553"/>
                  </a:lnTo>
                  <a:lnTo>
                    <a:pt x="500737" y="224108"/>
                  </a:lnTo>
                  <a:lnTo>
                    <a:pt x="437935" y="229482"/>
                  </a:lnTo>
                  <a:lnTo>
                    <a:pt x="371210" y="231345"/>
                  </a:lnTo>
                  <a:lnTo>
                    <a:pt x="304484" y="229482"/>
                  </a:lnTo>
                  <a:lnTo>
                    <a:pt x="241682" y="224108"/>
                  </a:lnTo>
                  <a:lnTo>
                    <a:pt x="183853" y="215553"/>
                  </a:lnTo>
                  <a:lnTo>
                    <a:pt x="132044" y="204140"/>
                  </a:lnTo>
                  <a:lnTo>
                    <a:pt x="87303" y="190199"/>
                  </a:lnTo>
                  <a:lnTo>
                    <a:pt x="50681" y="174055"/>
                  </a:lnTo>
                  <a:lnTo>
                    <a:pt x="5980" y="136465"/>
                  </a:lnTo>
                  <a:lnTo>
                    <a:pt x="0" y="115672"/>
                  </a:lnTo>
                  <a:close/>
                </a:path>
              </a:pathLst>
            </a:custGeom>
            <a:ln w="107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7316269" y="5290818"/>
              <a:ext cx="419734" cy="113030"/>
            </a:xfrm>
            <a:custGeom>
              <a:avLst/>
              <a:gdLst/>
              <a:ahLst/>
              <a:cxnLst/>
              <a:rect l="l" t="t" r="r" b="b"/>
              <a:pathLst>
                <a:path w="419734" h="113029">
                  <a:moveTo>
                    <a:pt x="0" y="112980"/>
                  </a:moveTo>
                  <a:lnTo>
                    <a:pt x="129953" y="112980"/>
                  </a:lnTo>
                  <a:lnTo>
                    <a:pt x="259907" y="0"/>
                  </a:lnTo>
                  <a:lnTo>
                    <a:pt x="419642" y="0"/>
                  </a:lnTo>
                </a:path>
              </a:pathLst>
            </a:custGeom>
            <a:ln w="269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7337789" y="5290818"/>
              <a:ext cx="377190" cy="113030"/>
            </a:xfrm>
            <a:custGeom>
              <a:avLst/>
              <a:gdLst/>
              <a:ahLst/>
              <a:cxnLst/>
              <a:rect l="l" t="t" r="r" b="b"/>
              <a:pathLst>
                <a:path w="377190" h="113029">
                  <a:moveTo>
                    <a:pt x="0" y="0"/>
                  </a:moveTo>
                  <a:lnTo>
                    <a:pt x="128206" y="0"/>
                  </a:lnTo>
                  <a:lnTo>
                    <a:pt x="256413" y="112982"/>
                  </a:lnTo>
                  <a:lnTo>
                    <a:pt x="376606" y="112982"/>
                  </a:lnTo>
                </a:path>
              </a:pathLst>
            </a:custGeom>
            <a:ln w="269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7168320" y="5341929"/>
              <a:ext cx="0" cy="156210"/>
            </a:xfrm>
            <a:custGeom>
              <a:avLst/>
              <a:gdLst/>
              <a:ahLst/>
              <a:cxnLst/>
              <a:rect l="l" t="t" r="r" b="b"/>
              <a:pathLst>
                <a:path h="156210">
                  <a:moveTo>
                    <a:pt x="0" y="0"/>
                  </a:moveTo>
                  <a:lnTo>
                    <a:pt x="0" y="156030"/>
                  </a:lnTo>
                </a:path>
              </a:pathLst>
            </a:custGeom>
            <a:ln w="107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7905374" y="5347309"/>
              <a:ext cx="0" cy="156210"/>
            </a:xfrm>
            <a:custGeom>
              <a:avLst/>
              <a:gdLst/>
              <a:ahLst/>
              <a:cxnLst/>
              <a:rect l="l" t="t" r="r" b="b"/>
              <a:pathLst>
                <a:path h="156210">
                  <a:moveTo>
                    <a:pt x="0" y="0"/>
                  </a:moveTo>
                  <a:lnTo>
                    <a:pt x="0" y="156030"/>
                  </a:lnTo>
                </a:path>
              </a:pathLst>
            </a:custGeom>
            <a:ln w="107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4134021" y="2210690"/>
              <a:ext cx="3432810" cy="3249930"/>
            </a:xfrm>
            <a:custGeom>
              <a:avLst/>
              <a:gdLst/>
              <a:ahLst/>
              <a:cxnLst/>
              <a:rect l="l" t="t" r="r" b="b"/>
              <a:pathLst>
                <a:path w="3432809" h="3249929">
                  <a:moveTo>
                    <a:pt x="796859" y="0"/>
                  </a:moveTo>
                  <a:lnTo>
                    <a:pt x="3424341" y="0"/>
                  </a:lnTo>
                  <a:lnTo>
                    <a:pt x="3432417" y="3249612"/>
                  </a:lnTo>
                  <a:lnTo>
                    <a:pt x="0" y="3249612"/>
                  </a:lnTo>
                </a:path>
              </a:pathLst>
            </a:custGeom>
            <a:ln w="10760">
              <a:solidFill>
                <a:srgbClr val="666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3266715" y="1194326"/>
            <a:ext cx="803910" cy="33591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000" i="1" spc="-10" dirty="0">
                <a:solidFill>
                  <a:srgbClr val="000099"/>
                </a:solidFill>
                <a:latin typeface="Arial"/>
                <a:cs typeface="Arial"/>
              </a:rPr>
              <a:t>source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3090106" y="1538194"/>
            <a:ext cx="1393825" cy="1383030"/>
            <a:chOff x="3090106" y="1538194"/>
            <a:chExt cx="1393825" cy="1383030"/>
          </a:xfrm>
        </p:grpSpPr>
        <p:pic>
          <p:nvPicPr>
            <p:cNvPr id="23" name="object 2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177066" y="1538194"/>
              <a:ext cx="306642" cy="1334230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3144101" y="1543557"/>
              <a:ext cx="1097915" cy="1313180"/>
            </a:xfrm>
            <a:custGeom>
              <a:avLst/>
              <a:gdLst/>
              <a:ahLst/>
              <a:cxnLst/>
              <a:rect l="l" t="t" r="r" b="b"/>
              <a:pathLst>
                <a:path w="1097914" h="1313180">
                  <a:moveTo>
                    <a:pt x="1097508" y="0"/>
                  </a:moveTo>
                  <a:lnTo>
                    <a:pt x="0" y="0"/>
                  </a:lnTo>
                  <a:lnTo>
                    <a:pt x="0" y="61874"/>
                  </a:lnTo>
                  <a:lnTo>
                    <a:pt x="0" y="1312773"/>
                  </a:lnTo>
                  <a:lnTo>
                    <a:pt x="1097508" y="1312773"/>
                  </a:lnTo>
                  <a:lnTo>
                    <a:pt x="1097508" y="61874"/>
                  </a:lnTo>
                  <a:lnTo>
                    <a:pt x="1097508" y="0"/>
                  </a:lnTo>
                  <a:close/>
                </a:path>
              </a:pathLst>
            </a:custGeom>
            <a:solidFill>
              <a:srgbClr val="0000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3103759" y="1605426"/>
              <a:ext cx="1081405" cy="1302385"/>
            </a:xfrm>
            <a:custGeom>
              <a:avLst/>
              <a:gdLst/>
              <a:ahLst/>
              <a:cxnLst/>
              <a:rect l="l" t="t" r="r" b="b"/>
              <a:pathLst>
                <a:path w="1081404" h="1302385">
                  <a:moveTo>
                    <a:pt x="1081369" y="1301979"/>
                  </a:moveTo>
                  <a:lnTo>
                    <a:pt x="0" y="1301979"/>
                  </a:lnTo>
                  <a:lnTo>
                    <a:pt x="0" y="0"/>
                  </a:lnTo>
                  <a:lnTo>
                    <a:pt x="1081369" y="0"/>
                  </a:lnTo>
                  <a:lnTo>
                    <a:pt x="1081369" y="130197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3103759" y="1605426"/>
              <a:ext cx="1081405" cy="1302385"/>
            </a:xfrm>
            <a:custGeom>
              <a:avLst/>
              <a:gdLst/>
              <a:ahLst/>
              <a:cxnLst/>
              <a:rect l="l" t="t" r="r" b="b"/>
              <a:pathLst>
                <a:path w="1081404" h="1302385">
                  <a:moveTo>
                    <a:pt x="0" y="0"/>
                  </a:moveTo>
                  <a:lnTo>
                    <a:pt x="1081369" y="0"/>
                  </a:lnTo>
                  <a:lnTo>
                    <a:pt x="1081369" y="1301979"/>
                  </a:lnTo>
                  <a:lnTo>
                    <a:pt x="0" y="1301979"/>
                  </a:lnTo>
                  <a:lnTo>
                    <a:pt x="0" y="0"/>
                  </a:lnTo>
                  <a:close/>
                </a:path>
              </a:pathLst>
            </a:custGeom>
            <a:ln w="269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3103759" y="1874432"/>
              <a:ext cx="1071245" cy="5715"/>
            </a:xfrm>
            <a:custGeom>
              <a:avLst/>
              <a:gdLst/>
              <a:ahLst/>
              <a:cxnLst/>
              <a:rect l="l" t="t" r="r" b="b"/>
              <a:pathLst>
                <a:path w="1071245" h="5714">
                  <a:moveTo>
                    <a:pt x="0" y="0"/>
                  </a:moveTo>
                  <a:lnTo>
                    <a:pt x="1070631" y="5380"/>
                  </a:lnTo>
                </a:path>
              </a:pathLst>
            </a:custGeom>
            <a:ln w="269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3117208" y="1618876"/>
            <a:ext cx="1054735" cy="24257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 marL="52069">
              <a:lnSpc>
                <a:spcPts val="1789"/>
              </a:lnSpc>
            </a:pPr>
            <a:r>
              <a:rPr sz="1500" spc="-10" dirty="0">
                <a:latin typeface="Arial"/>
                <a:cs typeface="Arial"/>
              </a:rPr>
              <a:t>application</a:t>
            </a:r>
            <a:endParaRPr sz="150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3117208" y="1893263"/>
            <a:ext cx="1054735" cy="24257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 marL="127635">
              <a:lnSpc>
                <a:spcPts val="1620"/>
              </a:lnSpc>
            </a:pPr>
            <a:r>
              <a:rPr sz="1500" spc="-10" dirty="0">
                <a:latin typeface="Arial"/>
                <a:cs typeface="Arial"/>
              </a:rPr>
              <a:t>transport</a:t>
            </a:r>
            <a:endParaRPr sz="150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3117208" y="2167649"/>
            <a:ext cx="1054735" cy="20447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 marL="170180">
              <a:lnSpc>
                <a:spcPts val="1495"/>
              </a:lnSpc>
            </a:pPr>
            <a:r>
              <a:rPr sz="1500" spc="-10" dirty="0">
                <a:latin typeface="Arial"/>
                <a:cs typeface="Arial"/>
              </a:rPr>
              <a:t>network</a:t>
            </a:r>
            <a:endParaRPr sz="150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3117208" y="2404375"/>
            <a:ext cx="1054735" cy="20447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 marR="48895" algn="ctr">
              <a:lnSpc>
                <a:spcPts val="1610"/>
              </a:lnSpc>
            </a:pPr>
            <a:r>
              <a:rPr sz="1500" spc="-20" dirty="0">
                <a:latin typeface="Arial"/>
                <a:cs typeface="Arial"/>
              </a:rPr>
              <a:t>link</a:t>
            </a:r>
            <a:endParaRPr sz="150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117208" y="2641101"/>
            <a:ext cx="1054735" cy="25336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 marL="165100">
              <a:lnSpc>
                <a:spcPts val="1789"/>
              </a:lnSpc>
            </a:pPr>
            <a:r>
              <a:rPr sz="1500" spc="-10" dirty="0">
                <a:latin typeface="Arial"/>
                <a:cs typeface="Arial"/>
              </a:rPr>
              <a:t>physical</a:t>
            </a:r>
            <a:endParaRPr sz="1500">
              <a:latin typeface="Arial"/>
              <a:cs typeface="Arial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3095486" y="2135167"/>
            <a:ext cx="1103630" cy="506730"/>
            <a:chOff x="3095486" y="2135167"/>
            <a:chExt cx="1103630" cy="506730"/>
          </a:xfrm>
        </p:grpSpPr>
        <p:sp>
          <p:nvSpPr>
            <p:cNvPr id="34" name="object 34"/>
            <p:cNvSpPr/>
            <p:nvPr/>
          </p:nvSpPr>
          <p:spPr>
            <a:xfrm>
              <a:off x="3109138" y="2148819"/>
              <a:ext cx="1071245" cy="5715"/>
            </a:xfrm>
            <a:custGeom>
              <a:avLst/>
              <a:gdLst/>
              <a:ahLst/>
              <a:cxnLst/>
              <a:rect l="l" t="t" r="r" b="b"/>
              <a:pathLst>
                <a:path w="1071245" h="5714">
                  <a:moveTo>
                    <a:pt x="0" y="0"/>
                  </a:moveTo>
                  <a:lnTo>
                    <a:pt x="1070631" y="5380"/>
                  </a:lnTo>
                </a:path>
              </a:pathLst>
            </a:custGeom>
            <a:ln w="269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3114518" y="2385545"/>
              <a:ext cx="1071245" cy="5715"/>
            </a:xfrm>
            <a:custGeom>
              <a:avLst/>
              <a:gdLst/>
              <a:ahLst/>
              <a:cxnLst/>
              <a:rect l="l" t="t" r="r" b="b"/>
              <a:pathLst>
                <a:path w="1071245" h="5714">
                  <a:moveTo>
                    <a:pt x="0" y="0"/>
                  </a:moveTo>
                  <a:lnTo>
                    <a:pt x="1070631" y="5380"/>
                  </a:lnTo>
                </a:path>
              </a:pathLst>
            </a:custGeom>
            <a:ln w="269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3114518" y="2622271"/>
              <a:ext cx="1071245" cy="5715"/>
            </a:xfrm>
            <a:custGeom>
              <a:avLst/>
              <a:gdLst/>
              <a:ahLst/>
              <a:cxnLst/>
              <a:rect l="l" t="t" r="r" b="b"/>
              <a:pathLst>
                <a:path w="1071245" h="5714">
                  <a:moveTo>
                    <a:pt x="0" y="0"/>
                  </a:moveTo>
                  <a:lnTo>
                    <a:pt x="1070631" y="5380"/>
                  </a:lnTo>
                </a:path>
              </a:pathLst>
            </a:custGeom>
            <a:ln w="269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7" name="object 37"/>
          <p:cNvSpPr txBox="1"/>
          <p:nvPr/>
        </p:nvSpPr>
        <p:spPr>
          <a:xfrm>
            <a:off x="1991426" y="2185686"/>
            <a:ext cx="179705" cy="2070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05"/>
              </a:lnSpc>
            </a:pPr>
            <a:r>
              <a:rPr sz="1150" spc="-25" dirty="0">
                <a:latin typeface="Arial"/>
                <a:cs typeface="Arial"/>
              </a:rPr>
              <a:t>H</a:t>
            </a:r>
            <a:r>
              <a:rPr sz="1500" spc="-37" baseline="-19444" dirty="0">
                <a:latin typeface="Arial"/>
                <a:cs typeface="Arial"/>
              </a:rPr>
              <a:t>n</a:t>
            </a:r>
            <a:endParaRPr sz="1500" baseline="-19444"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1300339" y="1849358"/>
            <a:ext cx="676275" cy="2324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50" spc="-10" dirty="0">
                <a:solidFill>
                  <a:srgbClr val="CC0000"/>
                </a:solidFill>
                <a:latin typeface="Arial"/>
                <a:cs typeface="Arial"/>
              </a:rPr>
              <a:t>segment</a:t>
            </a:r>
            <a:endParaRPr sz="1350">
              <a:latin typeface="Arial"/>
              <a:cs typeface="Aria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2260423" y="1901884"/>
            <a:ext cx="143510" cy="2070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05"/>
              </a:lnSpc>
            </a:pPr>
            <a:r>
              <a:rPr sz="1150" spc="-25" dirty="0">
                <a:latin typeface="Arial"/>
                <a:cs typeface="Arial"/>
              </a:rPr>
              <a:t>H</a:t>
            </a:r>
            <a:r>
              <a:rPr sz="1500" spc="-37" baseline="-19444" dirty="0">
                <a:latin typeface="Arial"/>
                <a:cs typeface="Arial"/>
              </a:rPr>
              <a:t>t</a:t>
            </a:r>
            <a:endParaRPr sz="1500" baseline="-19444">
              <a:latin typeface="Arial"/>
              <a:cs typeface="Aria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1130870" y="2137196"/>
            <a:ext cx="729615" cy="2324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50" spc="-20" dirty="0">
                <a:solidFill>
                  <a:srgbClr val="CC0000"/>
                </a:solidFill>
                <a:latin typeface="Arial"/>
                <a:cs typeface="Arial"/>
              </a:rPr>
              <a:t>datagram</a:t>
            </a:r>
            <a:endParaRPr sz="1350">
              <a:latin typeface="Arial"/>
              <a:cs typeface="Arial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2276802" y="4527321"/>
            <a:ext cx="1059180" cy="2838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700" i="1" spc="-10" dirty="0">
                <a:solidFill>
                  <a:srgbClr val="000099"/>
                </a:solidFill>
                <a:latin typeface="Arial"/>
                <a:cs typeface="Arial"/>
              </a:rPr>
              <a:t>destination</a:t>
            </a:r>
            <a:endParaRPr sz="1700">
              <a:latin typeface="Arial"/>
              <a:cs typeface="Arial"/>
            </a:endParaRPr>
          </a:p>
        </p:txBody>
      </p:sp>
      <p:grpSp>
        <p:nvGrpSpPr>
          <p:cNvPr id="42" name="object 42"/>
          <p:cNvGrpSpPr/>
          <p:nvPr/>
        </p:nvGrpSpPr>
        <p:grpSpPr>
          <a:xfrm>
            <a:off x="2336911" y="4830826"/>
            <a:ext cx="1393825" cy="1383030"/>
            <a:chOff x="2336911" y="4830826"/>
            <a:chExt cx="1393825" cy="1383030"/>
          </a:xfrm>
        </p:grpSpPr>
        <p:pic>
          <p:nvPicPr>
            <p:cNvPr id="43" name="object 4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423869" y="4830826"/>
              <a:ext cx="306649" cy="1339644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2390902" y="4836198"/>
              <a:ext cx="1097915" cy="1313180"/>
            </a:xfrm>
            <a:custGeom>
              <a:avLst/>
              <a:gdLst/>
              <a:ahLst/>
              <a:cxnLst/>
              <a:rect l="l" t="t" r="r" b="b"/>
              <a:pathLst>
                <a:path w="1097914" h="1313179">
                  <a:moveTo>
                    <a:pt x="1097508" y="0"/>
                  </a:moveTo>
                  <a:lnTo>
                    <a:pt x="0" y="0"/>
                  </a:lnTo>
                  <a:lnTo>
                    <a:pt x="0" y="61874"/>
                  </a:lnTo>
                  <a:lnTo>
                    <a:pt x="0" y="1312773"/>
                  </a:lnTo>
                  <a:lnTo>
                    <a:pt x="1097508" y="1312773"/>
                  </a:lnTo>
                  <a:lnTo>
                    <a:pt x="1097508" y="61874"/>
                  </a:lnTo>
                  <a:lnTo>
                    <a:pt x="1097508" y="0"/>
                  </a:lnTo>
                  <a:close/>
                </a:path>
              </a:pathLst>
            </a:custGeom>
            <a:solidFill>
              <a:srgbClr val="0000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2350564" y="4898068"/>
              <a:ext cx="1081405" cy="1302385"/>
            </a:xfrm>
            <a:custGeom>
              <a:avLst/>
              <a:gdLst/>
              <a:ahLst/>
              <a:cxnLst/>
              <a:rect l="l" t="t" r="r" b="b"/>
              <a:pathLst>
                <a:path w="1081404" h="1302385">
                  <a:moveTo>
                    <a:pt x="1081369" y="1301979"/>
                  </a:moveTo>
                  <a:lnTo>
                    <a:pt x="0" y="1301979"/>
                  </a:lnTo>
                  <a:lnTo>
                    <a:pt x="0" y="0"/>
                  </a:lnTo>
                  <a:lnTo>
                    <a:pt x="1081369" y="0"/>
                  </a:lnTo>
                  <a:lnTo>
                    <a:pt x="1081369" y="130197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2350564" y="4898068"/>
              <a:ext cx="1081405" cy="1302385"/>
            </a:xfrm>
            <a:custGeom>
              <a:avLst/>
              <a:gdLst/>
              <a:ahLst/>
              <a:cxnLst/>
              <a:rect l="l" t="t" r="r" b="b"/>
              <a:pathLst>
                <a:path w="1081404" h="1302385">
                  <a:moveTo>
                    <a:pt x="0" y="0"/>
                  </a:moveTo>
                  <a:lnTo>
                    <a:pt x="1081369" y="0"/>
                  </a:lnTo>
                  <a:lnTo>
                    <a:pt x="1081369" y="1301979"/>
                  </a:lnTo>
                  <a:lnTo>
                    <a:pt x="0" y="1301979"/>
                  </a:lnTo>
                  <a:lnTo>
                    <a:pt x="0" y="0"/>
                  </a:lnTo>
                  <a:close/>
                </a:path>
              </a:pathLst>
            </a:custGeom>
            <a:ln w="269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2350564" y="5167074"/>
              <a:ext cx="1071245" cy="5715"/>
            </a:xfrm>
            <a:custGeom>
              <a:avLst/>
              <a:gdLst/>
              <a:ahLst/>
              <a:cxnLst/>
              <a:rect l="l" t="t" r="r" b="b"/>
              <a:pathLst>
                <a:path w="1071245" h="5714">
                  <a:moveTo>
                    <a:pt x="0" y="0"/>
                  </a:moveTo>
                  <a:lnTo>
                    <a:pt x="1070631" y="5380"/>
                  </a:lnTo>
                </a:path>
              </a:pathLst>
            </a:custGeom>
            <a:ln w="269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8" name="object 48"/>
          <p:cNvSpPr txBox="1"/>
          <p:nvPr/>
        </p:nvSpPr>
        <p:spPr>
          <a:xfrm>
            <a:off x="2364014" y="4894515"/>
            <a:ext cx="1054735" cy="2584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52069">
              <a:lnSpc>
                <a:spcPct val="100000"/>
              </a:lnSpc>
              <a:spcBef>
                <a:spcPts val="125"/>
              </a:spcBef>
            </a:pPr>
            <a:r>
              <a:rPr sz="1500" spc="-10" dirty="0">
                <a:latin typeface="Arial"/>
                <a:cs typeface="Arial"/>
              </a:rPr>
              <a:t>application</a:t>
            </a:r>
            <a:endParaRPr sz="1500">
              <a:latin typeface="Arial"/>
              <a:cs typeface="Arial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2364014" y="5147381"/>
            <a:ext cx="1054735" cy="2584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635">
              <a:lnSpc>
                <a:spcPct val="100000"/>
              </a:lnSpc>
              <a:spcBef>
                <a:spcPts val="125"/>
              </a:spcBef>
            </a:pPr>
            <a:r>
              <a:rPr sz="1500" spc="-10" dirty="0">
                <a:latin typeface="Arial"/>
                <a:cs typeface="Arial"/>
              </a:rPr>
              <a:t>transport</a:t>
            </a:r>
            <a:endParaRPr sz="1500">
              <a:latin typeface="Arial"/>
              <a:cs typeface="Arial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2364014" y="5405626"/>
            <a:ext cx="1054735" cy="2584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70180">
              <a:lnSpc>
                <a:spcPct val="100000"/>
              </a:lnSpc>
              <a:spcBef>
                <a:spcPts val="125"/>
              </a:spcBef>
            </a:pPr>
            <a:r>
              <a:rPr sz="1500" spc="-10" dirty="0">
                <a:latin typeface="Arial"/>
                <a:cs typeface="Arial"/>
              </a:rPr>
              <a:t>network</a:t>
            </a:r>
            <a:endParaRPr sz="1500">
              <a:latin typeface="Arial"/>
              <a:cs typeface="Arial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2364014" y="5658493"/>
            <a:ext cx="1054735" cy="2584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R="48895" algn="ctr">
              <a:lnSpc>
                <a:spcPct val="100000"/>
              </a:lnSpc>
              <a:spcBef>
                <a:spcPts val="125"/>
              </a:spcBef>
            </a:pPr>
            <a:r>
              <a:rPr sz="1500" spc="-20" dirty="0">
                <a:latin typeface="Arial"/>
                <a:cs typeface="Arial"/>
              </a:rPr>
              <a:t>link</a:t>
            </a:r>
            <a:endParaRPr sz="1500">
              <a:latin typeface="Arial"/>
              <a:cs typeface="Arial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2364014" y="5916739"/>
            <a:ext cx="1054735" cy="2584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65100">
              <a:lnSpc>
                <a:spcPct val="100000"/>
              </a:lnSpc>
              <a:spcBef>
                <a:spcPts val="125"/>
              </a:spcBef>
            </a:pPr>
            <a:r>
              <a:rPr sz="1500" spc="-10" dirty="0">
                <a:latin typeface="Arial"/>
                <a:cs typeface="Arial"/>
              </a:rPr>
              <a:t>physical</a:t>
            </a:r>
            <a:endParaRPr sz="1500">
              <a:latin typeface="Arial"/>
              <a:cs typeface="Arial"/>
            </a:endParaRPr>
          </a:p>
        </p:txBody>
      </p:sp>
      <p:grpSp>
        <p:nvGrpSpPr>
          <p:cNvPr id="53" name="object 53"/>
          <p:cNvGrpSpPr/>
          <p:nvPr/>
        </p:nvGrpSpPr>
        <p:grpSpPr>
          <a:xfrm>
            <a:off x="2342291" y="4513388"/>
            <a:ext cx="4525010" cy="1421130"/>
            <a:chOff x="2342291" y="4513388"/>
            <a:chExt cx="4525010" cy="1421130"/>
          </a:xfrm>
        </p:grpSpPr>
        <p:sp>
          <p:nvSpPr>
            <p:cNvPr id="54" name="object 54"/>
            <p:cNvSpPr/>
            <p:nvPr/>
          </p:nvSpPr>
          <p:spPr>
            <a:xfrm>
              <a:off x="2355944" y="5441461"/>
              <a:ext cx="1071245" cy="5715"/>
            </a:xfrm>
            <a:custGeom>
              <a:avLst/>
              <a:gdLst/>
              <a:ahLst/>
              <a:cxnLst/>
              <a:rect l="l" t="t" r="r" b="b"/>
              <a:pathLst>
                <a:path w="1071245" h="5714">
                  <a:moveTo>
                    <a:pt x="0" y="0"/>
                  </a:moveTo>
                  <a:lnTo>
                    <a:pt x="1070631" y="5380"/>
                  </a:lnTo>
                </a:path>
              </a:pathLst>
            </a:custGeom>
            <a:ln w="269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2361324" y="5678187"/>
              <a:ext cx="1071245" cy="5715"/>
            </a:xfrm>
            <a:custGeom>
              <a:avLst/>
              <a:gdLst/>
              <a:ahLst/>
              <a:cxnLst/>
              <a:rect l="l" t="t" r="r" b="b"/>
              <a:pathLst>
                <a:path w="1071245" h="5714">
                  <a:moveTo>
                    <a:pt x="0" y="0"/>
                  </a:moveTo>
                  <a:lnTo>
                    <a:pt x="1070631" y="5380"/>
                  </a:lnTo>
                </a:path>
              </a:pathLst>
            </a:custGeom>
            <a:ln w="269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2361324" y="5914913"/>
              <a:ext cx="1071245" cy="5715"/>
            </a:xfrm>
            <a:custGeom>
              <a:avLst/>
              <a:gdLst/>
              <a:ahLst/>
              <a:cxnLst/>
              <a:rect l="l" t="t" r="r" b="b"/>
              <a:pathLst>
                <a:path w="1071245" h="5714">
                  <a:moveTo>
                    <a:pt x="0" y="0"/>
                  </a:moveTo>
                  <a:lnTo>
                    <a:pt x="1070631" y="5380"/>
                  </a:lnTo>
                </a:path>
              </a:pathLst>
            </a:custGeom>
            <a:ln w="269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5769521" y="4513389"/>
              <a:ext cx="1097915" cy="802005"/>
            </a:xfrm>
            <a:custGeom>
              <a:avLst/>
              <a:gdLst/>
              <a:ahLst/>
              <a:cxnLst/>
              <a:rect l="l" t="t" r="r" b="b"/>
              <a:pathLst>
                <a:path w="1097915" h="802004">
                  <a:moveTo>
                    <a:pt x="1097521" y="0"/>
                  </a:moveTo>
                  <a:lnTo>
                    <a:pt x="0" y="0"/>
                  </a:lnTo>
                  <a:lnTo>
                    <a:pt x="0" y="61874"/>
                  </a:lnTo>
                  <a:lnTo>
                    <a:pt x="0" y="801649"/>
                  </a:lnTo>
                  <a:lnTo>
                    <a:pt x="1097521" y="801649"/>
                  </a:lnTo>
                  <a:lnTo>
                    <a:pt x="1097521" y="61874"/>
                  </a:lnTo>
                  <a:lnTo>
                    <a:pt x="1097521" y="0"/>
                  </a:lnTo>
                  <a:close/>
                </a:path>
              </a:pathLst>
            </a:custGeom>
            <a:solidFill>
              <a:srgbClr val="0000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5729180" y="4575260"/>
              <a:ext cx="1081405" cy="802005"/>
            </a:xfrm>
            <a:custGeom>
              <a:avLst/>
              <a:gdLst/>
              <a:ahLst/>
              <a:cxnLst/>
              <a:rect l="l" t="t" r="r" b="b"/>
              <a:pathLst>
                <a:path w="1081404" h="802004">
                  <a:moveTo>
                    <a:pt x="1081381" y="801645"/>
                  </a:moveTo>
                  <a:lnTo>
                    <a:pt x="0" y="801645"/>
                  </a:lnTo>
                  <a:lnTo>
                    <a:pt x="0" y="0"/>
                  </a:lnTo>
                  <a:lnTo>
                    <a:pt x="1081381" y="0"/>
                  </a:lnTo>
                  <a:lnTo>
                    <a:pt x="1081381" y="80164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5729180" y="4575260"/>
              <a:ext cx="1081405" cy="802005"/>
            </a:xfrm>
            <a:custGeom>
              <a:avLst/>
              <a:gdLst/>
              <a:ahLst/>
              <a:cxnLst/>
              <a:rect l="l" t="t" r="r" b="b"/>
              <a:pathLst>
                <a:path w="1081404" h="802004">
                  <a:moveTo>
                    <a:pt x="0" y="0"/>
                  </a:moveTo>
                  <a:lnTo>
                    <a:pt x="1081381" y="0"/>
                  </a:lnTo>
                  <a:lnTo>
                    <a:pt x="1081381" y="801645"/>
                  </a:lnTo>
                  <a:lnTo>
                    <a:pt x="0" y="801645"/>
                  </a:lnTo>
                  <a:lnTo>
                    <a:pt x="0" y="0"/>
                  </a:lnTo>
                  <a:close/>
                </a:path>
              </a:pathLst>
            </a:custGeom>
            <a:ln w="269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5729180" y="4844266"/>
              <a:ext cx="1071245" cy="5715"/>
            </a:xfrm>
            <a:custGeom>
              <a:avLst/>
              <a:gdLst/>
              <a:ahLst/>
              <a:cxnLst/>
              <a:rect l="l" t="t" r="r" b="b"/>
              <a:pathLst>
                <a:path w="1071245" h="5714">
                  <a:moveTo>
                    <a:pt x="0" y="0"/>
                  </a:moveTo>
                  <a:lnTo>
                    <a:pt x="1070631" y="5380"/>
                  </a:lnTo>
                </a:path>
              </a:pathLst>
            </a:custGeom>
            <a:ln w="269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aphicFrame>
        <p:nvGraphicFramePr>
          <p:cNvPr id="61" name="object 61"/>
          <p:cNvGraphicFramePr>
            <a:graphicFrameLocks noGrp="1"/>
          </p:cNvGraphicFramePr>
          <p:nvPr/>
        </p:nvGraphicFramePr>
        <p:xfrm>
          <a:off x="1040543" y="5169764"/>
          <a:ext cx="1124584" cy="73088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78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7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14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76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41935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1150" spc="-25" dirty="0">
                          <a:latin typeface="Arial"/>
                          <a:cs typeface="Arial"/>
                        </a:rPr>
                        <a:t>H</a:t>
                      </a:r>
                      <a:r>
                        <a:rPr sz="1500" spc="-37" baseline="-19444" dirty="0">
                          <a:latin typeface="Arial"/>
                          <a:cs typeface="Arial"/>
                        </a:rPr>
                        <a:t>t</a:t>
                      </a:r>
                      <a:endParaRPr sz="1500" baseline="-19444">
                        <a:latin typeface="Arial"/>
                        <a:cs typeface="Arial"/>
                      </a:endParaRPr>
                    </a:p>
                  </a:txBody>
                  <a:tcPr marL="0" marR="0" marT="107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4130" algn="ctr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sz="1150" dirty="0">
                          <a:latin typeface="Arial"/>
                          <a:cs typeface="Arial"/>
                        </a:rPr>
                        <a:t>M</a:t>
                      </a:r>
                      <a:endParaRPr sz="1150">
                        <a:latin typeface="Arial"/>
                        <a:cs typeface="Arial"/>
                      </a:endParaRPr>
                    </a:p>
                  </a:txBody>
                  <a:tcPr marL="0" marR="0" marT="165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527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655" algn="ctr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sz="1150" spc="-25" dirty="0">
                          <a:latin typeface="Arial"/>
                          <a:cs typeface="Arial"/>
                        </a:rPr>
                        <a:t>H</a:t>
                      </a:r>
                      <a:r>
                        <a:rPr sz="1500" spc="-37" baseline="-19444" dirty="0">
                          <a:latin typeface="Arial"/>
                          <a:cs typeface="Arial"/>
                        </a:rPr>
                        <a:t>n</a:t>
                      </a:r>
                      <a:endParaRPr sz="1500" baseline="-19444">
                        <a:latin typeface="Arial"/>
                        <a:cs typeface="Arial"/>
                      </a:endParaRPr>
                    </a:p>
                  </a:txBody>
                  <a:tcPr marL="0" marR="0" marT="298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1910" algn="ctr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sz="1150" spc="-25" dirty="0">
                          <a:latin typeface="Arial"/>
                          <a:cs typeface="Arial"/>
                        </a:rPr>
                        <a:t>H</a:t>
                      </a:r>
                      <a:r>
                        <a:rPr sz="1500" spc="-37" baseline="-19444" dirty="0">
                          <a:latin typeface="Arial"/>
                          <a:cs typeface="Arial"/>
                        </a:rPr>
                        <a:t>t</a:t>
                      </a:r>
                      <a:endParaRPr sz="1500" baseline="-19444">
                        <a:latin typeface="Arial"/>
                        <a:cs typeface="Arial"/>
                      </a:endParaRPr>
                    </a:p>
                  </a:txBody>
                  <a:tcPr marL="0" marR="0" marT="298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8260" algn="ct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150" dirty="0">
                          <a:latin typeface="Arial"/>
                          <a:cs typeface="Arial"/>
                        </a:rPr>
                        <a:t>M</a:t>
                      </a:r>
                      <a:endParaRPr sz="1150">
                        <a:latin typeface="Arial"/>
                        <a:cs typeface="Arial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3679">
                <a:tc>
                  <a:txBody>
                    <a:bodyPr/>
                    <a:lstStyle/>
                    <a:p>
                      <a:pPr marL="40005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150" spc="-25" dirty="0">
                          <a:latin typeface="Arial"/>
                          <a:cs typeface="Arial"/>
                        </a:rPr>
                        <a:t>H</a:t>
                      </a:r>
                      <a:r>
                        <a:rPr sz="1500" spc="-37" baseline="-19444" dirty="0">
                          <a:latin typeface="Arial"/>
                          <a:cs typeface="Arial"/>
                        </a:rPr>
                        <a:t>l</a:t>
                      </a:r>
                      <a:endParaRPr sz="1500" baseline="-19444">
                        <a:latin typeface="Arial"/>
                        <a:cs typeface="Arial"/>
                      </a:endParaRPr>
                    </a:p>
                  </a:txBody>
                  <a:tcPr marL="0" marR="0" marT="273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9370"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150" spc="-25" dirty="0">
                          <a:latin typeface="Arial"/>
                          <a:cs typeface="Arial"/>
                        </a:rPr>
                        <a:t>H</a:t>
                      </a:r>
                      <a:r>
                        <a:rPr sz="1500" spc="-37" baseline="-19444" dirty="0">
                          <a:latin typeface="Arial"/>
                          <a:cs typeface="Arial"/>
                        </a:rPr>
                        <a:t>n</a:t>
                      </a:r>
                      <a:endParaRPr sz="1500" baseline="-19444">
                        <a:latin typeface="Arial"/>
                        <a:cs typeface="Arial"/>
                      </a:endParaRPr>
                    </a:p>
                  </a:txBody>
                  <a:tcPr marL="0" marR="0" marT="273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7625"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150" spc="-25" dirty="0">
                          <a:latin typeface="Arial"/>
                          <a:cs typeface="Arial"/>
                        </a:rPr>
                        <a:t>H</a:t>
                      </a:r>
                      <a:r>
                        <a:rPr sz="1500" spc="-37" baseline="-19444" dirty="0">
                          <a:latin typeface="Arial"/>
                          <a:cs typeface="Arial"/>
                        </a:rPr>
                        <a:t>t</a:t>
                      </a:r>
                      <a:endParaRPr sz="1500" baseline="-19444">
                        <a:latin typeface="Arial"/>
                        <a:cs typeface="Arial"/>
                      </a:endParaRPr>
                    </a:p>
                  </a:txBody>
                  <a:tcPr marL="0" marR="0" marT="273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3975"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150" dirty="0">
                          <a:latin typeface="Arial"/>
                          <a:cs typeface="Arial"/>
                        </a:rPr>
                        <a:t>M</a:t>
                      </a:r>
                      <a:endParaRPr sz="1150">
                        <a:latin typeface="Arial"/>
                        <a:cs typeface="Arial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2" name="object 62"/>
          <p:cNvSpPr txBox="1"/>
          <p:nvPr/>
        </p:nvSpPr>
        <p:spPr>
          <a:xfrm>
            <a:off x="1739938" y="4911518"/>
            <a:ext cx="419734" cy="220979"/>
          </a:xfrm>
          <a:prstGeom prst="rect">
            <a:avLst/>
          </a:prstGeom>
          <a:ln w="10759">
            <a:solidFill>
              <a:srgbClr val="000000"/>
            </a:solidFill>
          </a:ln>
        </p:spPr>
        <p:txBody>
          <a:bodyPr vert="horz" wrap="square" lIns="0" tIns="14604" rIns="0" bIns="0" rtlCol="0">
            <a:spAutoFit/>
          </a:bodyPr>
          <a:lstStyle/>
          <a:p>
            <a:pPr marL="172085">
              <a:lnSpc>
                <a:spcPct val="100000"/>
              </a:lnSpc>
              <a:spcBef>
                <a:spcPts val="114"/>
              </a:spcBef>
            </a:pPr>
            <a:r>
              <a:rPr sz="1150" spc="30" dirty="0">
                <a:latin typeface="Arial"/>
                <a:cs typeface="Arial"/>
              </a:rPr>
              <a:t>M</a:t>
            </a:r>
            <a:endParaRPr sz="1150">
              <a:latin typeface="Arial"/>
              <a:cs typeface="Arial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5742630" y="4588710"/>
            <a:ext cx="1054735" cy="24257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 marL="172085">
              <a:lnSpc>
                <a:spcPts val="1780"/>
              </a:lnSpc>
            </a:pPr>
            <a:r>
              <a:rPr sz="1500" spc="-10" dirty="0">
                <a:latin typeface="Arial"/>
                <a:cs typeface="Arial"/>
              </a:rPr>
              <a:t>network</a:t>
            </a:r>
            <a:endParaRPr sz="1500">
              <a:latin typeface="Arial"/>
              <a:cs typeface="Arial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5742630" y="4863096"/>
            <a:ext cx="1054735" cy="24257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 marR="45720" algn="ctr">
              <a:lnSpc>
                <a:spcPts val="1610"/>
              </a:lnSpc>
            </a:pPr>
            <a:r>
              <a:rPr sz="1500" spc="-20" dirty="0">
                <a:latin typeface="Arial"/>
                <a:cs typeface="Arial"/>
              </a:rPr>
              <a:t>link</a:t>
            </a:r>
            <a:endParaRPr sz="1500">
              <a:latin typeface="Arial"/>
              <a:cs typeface="Arial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5742630" y="5137484"/>
            <a:ext cx="1054735" cy="22606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 marL="166370">
              <a:lnSpc>
                <a:spcPts val="1485"/>
              </a:lnSpc>
            </a:pPr>
            <a:r>
              <a:rPr sz="1500" spc="-10" dirty="0">
                <a:latin typeface="Arial"/>
                <a:cs typeface="Arial"/>
              </a:rPr>
              <a:t>physical</a:t>
            </a:r>
            <a:endParaRPr sz="1500">
              <a:latin typeface="Arial"/>
              <a:cs typeface="Arial"/>
            </a:endParaRPr>
          </a:p>
        </p:txBody>
      </p:sp>
      <p:grpSp>
        <p:nvGrpSpPr>
          <p:cNvPr id="66" name="object 66"/>
          <p:cNvGrpSpPr/>
          <p:nvPr/>
        </p:nvGrpSpPr>
        <p:grpSpPr>
          <a:xfrm>
            <a:off x="5726287" y="2910108"/>
            <a:ext cx="1280795" cy="2227580"/>
            <a:chOff x="5726287" y="2910108"/>
            <a:chExt cx="1280795" cy="2227580"/>
          </a:xfrm>
        </p:grpSpPr>
        <p:sp>
          <p:nvSpPr>
            <p:cNvPr id="67" name="object 67"/>
            <p:cNvSpPr/>
            <p:nvPr/>
          </p:nvSpPr>
          <p:spPr>
            <a:xfrm>
              <a:off x="5739939" y="5118653"/>
              <a:ext cx="1071245" cy="5715"/>
            </a:xfrm>
            <a:custGeom>
              <a:avLst/>
              <a:gdLst/>
              <a:ahLst/>
              <a:cxnLst/>
              <a:rect l="l" t="t" r="r" b="b"/>
              <a:pathLst>
                <a:path w="1071245" h="5714">
                  <a:moveTo>
                    <a:pt x="0" y="0"/>
                  </a:moveTo>
                  <a:lnTo>
                    <a:pt x="1070631" y="5380"/>
                  </a:lnTo>
                </a:path>
              </a:pathLst>
            </a:custGeom>
            <a:ln w="269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5909399" y="2910115"/>
              <a:ext cx="1097915" cy="560070"/>
            </a:xfrm>
            <a:custGeom>
              <a:avLst/>
              <a:gdLst/>
              <a:ahLst/>
              <a:cxnLst/>
              <a:rect l="l" t="t" r="r" b="b"/>
              <a:pathLst>
                <a:path w="1097915" h="560070">
                  <a:moveTo>
                    <a:pt x="1097508" y="0"/>
                  </a:moveTo>
                  <a:lnTo>
                    <a:pt x="0" y="0"/>
                  </a:lnTo>
                  <a:lnTo>
                    <a:pt x="0" y="61874"/>
                  </a:lnTo>
                  <a:lnTo>
                    <a:pt x="0" y="559523"/>
                  </a:lnTo>
                  <a:lnTo>
                    <a:pt x="1097508" y="559523"/>
                  </a:lnTo>
                  <a:lnTo>
                    <a:pt x="1097508" y="61874"/>
                  </a:lnTo>
                  <a:lnTo>
                    <a:pt x="1097508" y="0"/>
                  </a:lnTo>
                  <a:close/>
                </a:path>
              </a:pathLst>
            </a:custGeom>
            <a:solidFill>
              <a:srgbClr val="0000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5874438" y="2971980"/>
              <a:ext cx="1076325" cy="554355"/>
            </a:xfrm>
            <a:custGeom>
              <a:avLst/>
              <a:gdLst/>
              <a:ahLst/>
              <a:cxnLst/>
              <a:rect l="l" t="t" r="r" b="b"/>
              <a:pathLst>
                <a:path w="1076325" h="554354">
                  <a:moveTo>
                    <a:pt x="1075987" y="554152"/>
                  </a:moveTo>
                  <a:lnTo>
                    <a:pt x="0" y="554152"/>
                  </a:lnTo>
                  <a:lnTo>
                    <a:pt x="0" y="0"/>
                  </a:lnTo>
                  <a:lnTo>
                    <a:pt x="1075987" y="0"/>
                  </a:lnTo>
                  <a:lnTo>
                    <a:pt x="1075987" y="55415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5874438" y="2971980"/>
              <a:ext cx="1076325" cy="554355"/>
            </a:xfrm>
            <a:custGeom>
              <a:avLst/>
              <a:gdLst/>
              <a:ahLst/>
              <a:cxnLst/>
              <a:rect l="l" t="t" r="r" b="b"/>
              <a:pathLst>
                <a:path w="1076325" h="554354">
                  <a:moveTo>
                    <a:pt x="0" y="0"/>
                  </a:moveTo>
                  <a:lnTo>
                    <a:pt x="1075987" y="0"/>
                  </a:lnTo>
                  <a:lnTo>
                    <a:pt x="1075987" y="554152"/>
                  </a:lnTo>
                  <a:lnTo>
                    <a:pt x="0" y="554152"/>
                  </a:lnTo>
                  <a:lnTo>
                    <a:pt x="0" y="0"/>
                  </a:lnTo>
                  <a:close/>
                </a:path>
              </a:pathLst>
            </a:custGeom>
            <a:ln w="269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5874438" y="3240987"/>
              <a:ext cx="1071245" cy="5715"/>
            </a:xfrm>
            <a:custGeom>
              <a:avLst/>
              <a:gdLst/>
              <a:ahLst/>
              <a:cxnLst/>
              <a:rect l="l" t="t" r="r" b="b"/>
              <a:pathLst>
                <a:path w="1071245" h="5714">
                  <a:moveTo>
                    <a:pt x="0" y="0"/>
                  </a:moveTo>
                  <a:lnTo>
                    <a:pt x="1070631" y="5380"/>
                  </a:lnTo>
                </a:path>
              </a:pathLst>
            </a:custGeom>
            <a:ln w="269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2" name="object 72"/>
          <p:cNvSpPr txBox="1"/>
          <p:nvPr/>
        </p:nvSpPr>
        <p:spPr>
          <a:xfrm>
            <a:off x="5887889" y="2985430"/>
            <a:ext cx="1049655" cy="24257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 marR="48895" algn="ctr">
              <a:lnSpc>
                <a:spcPts val="1780"/>
              </a:lnSpc>
            </a:pPr>
            <a:r>
              <a:rPr sz="1500" spc="-20" dirty="0">
                <a:latin typeface="Arial"/>
                <a:cs typeface="Arial"/>
              </a:rPr>
              <a:t>link</a:t>
            </a:r>
            <a:endParaRPr sz="1500">
              <a:latin typeface="Arial"/>
              <a:cs typeface="Arial"/>
            </a:endParaRPr>
          </a:p>
        </p:txBody>
      </p:sp>
      <p:sp>
        <p:nvSpPr>
          <p:cNvPr id="73" name="object 73"/>
          <p:cNvSpPr txBox="1"/>
          <p:nvPr/>
        </p:nvSpPr>
        <p:spPr>
          <a:xfrm>
            <a:off x="5887889" y="3259817"/>
            <a:ext cx="1049655" cy="25336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 marL="162560">
              <a:lnSpc>
                <a:spcPts val="1610"/>
              </a:lnSpc>
            </a:pPr>
            <a:r>
              <a:rPr sz="1500" spc="-10" dirty="0">
                <a:latin typeface="Arial"/>
                <a:cs typeface="Arial"/>
              </a:rPr>
              <a:t>physical</a:t>
            </a:r>
            <a:endParaRPr sz="1500">
              <a:latin typeface="Arial"/>
              <a:cs typeface="Arial"/>
            </a:endParaRPr>
          </a:p>
        </p:txBody>
      </p:sp>
      <p:grpSp>
        <p:nvGrpSpPr>
          <p:cNvPr id="74" name="object 74"/>
          <p:cNvGrpSpPr/>
          <p:nvPr/>
        </p:nvGrpSpPr>
        <p:grpSpPr>
          <a:xfrm>
            <a:off x="2412441" y="1424989"/>
            <a:ext cx="4514215" cy="4681220"/>
            <a:chOff x="2412441" y="1424989"/>
            <a:chExt cx="4514215" cy="4681220"/>
          </a:xfrm>
        </p:grpSpPr>
        <p:sp>
          <p:nvSpPr>
            <p:cNvPr id="75" name="object 75"/>
            <p:cNvSpPr/>
            <p:nvPr/>
          </p:nvSpPr>
          <p:spPr>
            <a:xfrm>
              <a:off x="2452783" y="1438642"/>
              <a:ext cx="4460240" cy="4653915"/>
            </a:xfrm>
            <a:custGeom>
              <a:avLst/>
              <a:gdLst/>
              <a:ahLst/>
              <a:cxnLst/>
              <a:rect l="l" t="t" r="r" b="b"/>
              <a:pathLst>
                <a:path w="4460240" h="4653915">
                  <a:moveTo>
                    <a:pt x="1172830" y="0"/>
                  </a:moveTo>
                  <a:lnTo>
                    <a:pt x="1180900" y="1991417"/>
                  </a:lnTo>
                  <a:lnTo>
                    <a:pt x="3513111" y="1991417"/>
                  </a:lnTo>
                  <a:lnTo>
                    <a:pt x="3513111" y="1585334"/>
                  </a:lnTo>
                  <a:lnTo>
                    <a:pt x="4430393" y="1585334"/>
                  </a:lnTo>
                  <a:lnTo>
                    <a:pt x="4459983" y="4210079"/>
                  </a:lnTo>
                  <a:lnTo>
                    <a:pt x="4234025" y="4015105"/>
                  </a:lnTo>
                  <a:lnTo>
                    <a:pt x="4227300" y="3209664"/>
                  </a:lnTo>
                  <a:lnTo>
                    <a:pt x="3369197" y="3209664"/>
                  </a:lnTo>
                  <a:lnTo>
                    <a:pt x="3369197" y="4128056"/>
                  </a:lnTo>
                  <a:lnTo>
                    <a:pt x="1421653" y="4653811"/>
                  </a:lnTo>
                  <a:lnTo>
                    <a:pt x="0" y="4653811"/>
                  </a:lnTo>
                  <a:lnTo>
                    <a:pt x="0" y="3435583"/>
                  </a:lnTo>
                </a:path>
              </a:pathLst>
            </a:custGeom>
            <a:ln w="26900">
              <a:solidFill>
                <a:srgbClr val="CC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2412441" y="4806967"/>
              <a:ext cx="81280" cy="81280"/>
            </a:xfrm>
            <a:custGeom>
              <a:avLst/>
              <a:gdLst/>
              <a:ahLst/>
              <a:cxnLst/>
              <a:rect l="l" t="t" r="r" b="b"/>
              <a:pathLst>
                <a:path w="81280" h="81279">
                  <a:moveTo>
                    <a:pt x="0" y="80705"/>
                  </a:moveTo>
                  <a:lnTo>
                    <a:pt x="40342" y="0"/>
                  </a:lnTo>
                  <a:lnTo>
                    <a:pt x="80699" y="80697"/>
                  </a:lnTo>
                  <a:lnTo>
                    <a:pt x="0" y="80705"/>
                  </a:lnTo>
                  <a:close/>
                </a:path>
              </a:pathLst>
            </a:custGeom>
            <a:solidFill>
              <a:srgbClr val="CC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7" name="object 77"/>
          <p:cNvSpPr/>
          <p:nvPr/>
        </p:nvSpPr>
        <p:spPr>
          <a:xfrm>
            <a:off x="4510608" y="4599482"/>
            <a:ext cx="1130300" cy="479425"/>
          </a:xfrm>
          <a:custGeom>
            <a:avLst/>
            <a:gdLst/>
            <a:ahLst/>
            <a:cxnLst/>
            <a:rect l="l" t="t" r="r" b="b"/>
            <a:pathLst>
              <a:path w="1130300" h="479425">
                <a:moveTo>
                  <a:pt x="1119035" y="0"/>
                </a:moveTo>
                <a:lnTo>
                  <a:pt x="199059" y="0"/>
                </a:lnTo>
                <a:lnTo>
                  <a:pt x="199059" y="220586"/>
                </a:lnTo>
                <a:lnTo>
                  <a:pt x="1119035" y="220586"/>
                </a:lnTo>
                <a:lnTo>
                  <a:pt x="1119035" y="0"/>
                </a:lnTo>
                <a:close/>
              </a:path>
              <a:path w="1130300" h="479425">
                <a:moveTo>
                  <a:pt x="1129804" y="258241"/>
                </a:moveTo>
                <a:lnTo>
                  <a:pt x="0" y="258241"/>
                </a:lnTo>
                <a:lnTo>
                  <a:pt x="0" y="478828"/>
                </a:lnTo>
                <a:lnTo>
                  <a:pt x="1129804" y="478828"/>
                </a:lnTo>
                <a:lnTo>
                  <a:pt x="1129804" y="25824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78" name="object 78"/>
          <p:cNvGraphicFramePr>
            <a:graphicFrameLocks noGrp="1"/>
          </p:cNvGraphicFramePr>
          <p:nvPr/>
        </p:nvGraphicFramePr>
        <p:xfrm>
          <a:off x="4505238" y="4594090"/>
          <a:ext cx="1122679" cy="4787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9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70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78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83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393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8575" algn="ct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1150" spc="-25" dirty="0">
                          <a:latin typeface="Arial"/>
                          <a:cs typeface="Arial"/>
                        </a:rPr>
                        <a:t>H</a:t>
                      </a:r>
                      <a:r>
                        <a:rPr sz="1500" spc="-37" baseline="-19444" dirty="0">
                          <a:latin typeface="Arial"/>
                          <a:cs typeface="Arial"/>
                        </a:rPr>
                        <a:t>n</a:t>
                      </a:r>
                      <a:endParaRPr sz="1500" baseline="-19444">
                        <a:latin typeface="Arial"/>
                        <a:cs typeface="Arial"/>
                      </a:endParaRPr>
                    </a:p>
                  </a:txBody>
                  <a:tcPr marL="0" marR="0" marT="952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9845" algn="ct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1150" spc="-25" dirty="0">
                          <a:latin typeface="Arial"/>
                          <a:cs typeface="Arial"/>
                        </a:rPr>
                        <a:t>H</a:t>
                      </a:r>
                      <a:r>
                        <a:rPr sz="1500" spc="-37" baseline="-19444" dirty="0">
                          <a:latin typeface="Arial"/>
                          <a:cs typeface="Arial"/>
                        </a:rPr>
                        <a:t>t</a:t>
                      </a:r>
                      <a:endParaRPr sz="1500" baseline="-19444">
                        <a:latin typeface="Arial"/>
                        <a:cs typeface="Arial"/>
                      </a:endParaRPr>
                    </a:p>
                  </a:txBody>
                  <a:tcPr marL="0" marR="0" marT="952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8575" algn="ctr">
                        <a:lnSpc>
                          <a:spcPct val="100000"/>
                        </a:lnSpc>
                        <a:spcBef>
                          <a:spcPts val="114"/>
                        </a:spcBef>
                      </a:pPr>
                      <a:r>
                        <a:rPr sz="1150" dirty="0">
                          <a:latin typeface="Arial"/>
                          <a:cs typeface="Arial"/>
                        </a:rPr>
                        <a:t>M</a:t>
                      </a:r>
                      <a:endParaRPr sz="1150">
                        <a:latin typeface="Arial"/>
                        <a:cs typeface="Arial"/>
                      </a:endParaRPr>
                    </a:p>
                  </a:txBody>
                  <a:tcPr marL="0" marR="0" marT="1460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9395">
                <a:tc>
                  <a:txBody>
                    <a:bodyPr/>
                    <a:lstStyle/>
                    <a:p>
                      <a:pPr marL="37465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sz="1150" spc="-25" dirty="0">
                          <a:latin typeface="Arial"/>
                          <a:cs typeface="Arial"/>
                        </a:rPr>
                        <a:t>H</a:t>
                      </a:r>
                      <a:r>
                        <a:rPr sz="1500" spc="-37" baseline="-19444" dirty="0">
                          <a:latin typeface="Arial"/>
                          <a:cs typeface="Arial"/>
                        </a:rPr>
                        <a:t>l</a:t>
                      </a:r>
                      <a:endParaRPr sz="1500" baseline="-19444">
                        <a:latin typeface="Arial"/>
                        <a:cs typeface="Arial"/>
                      </a:endParaRPr>
                    </a:p>
                  </a:txBody>
                  <a:tcPr marL="0" marR="0" marT="298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0165" algn="ctr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sz="1150" spc="-25" dirty="0">
                          <a:latin typeface="Arial"/>
                          <a:cs typeface="Arial"/>
                        </a:rPr>
                        <a:t>H</a:t>
                      </a:r>
                      <a:r>
                        <a:rPr sz="1500" spc="-37" baseline="-19444" dirty="0">
                          <a:latin typeface="Arial"/>
                          <a:cs typeface="Arial"/>
                        </a:rPr>
                        <a:t>n</a:t>
                      </a:r>
                      <a:endParaRPr sz="1500" baseline="-19444">
                        <a:latin typeface="Arial"/>
                        <a:cs typeface="Arial"/>
                      </a:endParaRPr>
                    </a:p>
                  </a:txBody>
                  <a:tcPr marL="0" marR="0" marT="298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1435" algn="ctr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sz="1150" spc="-25" dirty="0">
                          <a:latin typeface="Arial"/>
                          <a:cs typeface="Arial"/>
                        </a:rPr>
                        <a:t>H</a:t>
                      </a:r>
                      <a:r>
                        <a:rPr sz="1500" spc="-37" baseline="-19444" dirty="0">
                          <a:latin typeface="Arial"/>
                          <a:cs typeface="Arial"/>
                        </a:rPr>
                        <a:t>t</a:t>
                      </a:r>
                      <a:endParaRPr sz="1500" baseline="-19444">
                        <a:latin typeface="Arial"/>
                        <a:cs typeface="Arial"/>
                      </a:endParaRPr>
                    </a:p>
                  </a:txBody>
                  <a:tcPr marL="0" marR="0" marT="298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0165" algn="ct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150" dirty="0">
                          <a:latin typeface="Arial"/>
                          <a:cs typeface="Arial"/>
                        </a:rPr>
                        <a:t>M</a:t>
                      </a:r>
                      <a:endParaRPr sz="1150">
                        <a:latin typeface="Arial"/>
                        <a:cs typeface="Arial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9" name="object 79"/>
          <p:cNvSpPr/>
          <p:nvPr/>
        </p:nvSpPr>
        <p:spPr>
          <a:xfrm>
            <a:off x="7060720" y="4911518"/>
            <a:ext cx="915035" cy="215265"/>
          </a:xfrm>
          <a:custGeom>
            <a:avLst/>
            <a:gdLst/>
            <a:ahLst/>
            <a:cxnLst/>
            <a:rect l="l" t="t" r="r" b="b"/>
            <a:pathLst>
              <a:path w="915034" h="215264">
                <a:moveTo>
                  <a:pt x="914594" y="215208"/>
                </a:moveTo>
                <a:lnTo>
                  <a:pt x="0" y="215208"/>
                </a:lnTo>
                <a:lnTo>
                  <a:pt x="0" y="0"/>
                </a:lnTo>
                <a:lnTo>
                  <a:pt x="914594" y="0"/>
                </a:lnTo>
                <a:lnTo>
                  <a:pt x="914594" y="21520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 txBox="1"/>
          <p:nvPr/>
        </p:nvSpPr>
        <p:spPr>
          <a:xfrm>
            <a:off x="7313579" y="4911518"/>
            <a:ext cx="258445" cy="215265"/>
          </a:xfrm>
          <a:prstGeom prst="rect">
            <a:avLst/>
          </a:prstGeom>
          <a:solidFill>
            <a:srgbClr val="FFFFFF"/>
          </a:solidFill>
          <a:ln w="10760">
            <a:solidFill>
              <a:srgbClr val="000000"/>
            </a:solidFill>
          </a:ln>
        </p:spPr>
        <p:txBody>
          <a:bodyPr vert="horz" wrap="square" lIns="0" tIns="8255" rIns="0" bIns="0" rtlCol="0">
            <a:spAutoFit/>
          </a:bodyPr>
          <a:lstStyle/>
          <a:p>
            <a:pPr marL="74930">
              <a:lnSpc>
                <a:spcPct val="100000"/>
              </a:lnSpc>
              <a:spcBef>
                <a:spcPts val="65"/>
              </a:spcBef>
            </a:pPr>
            <a:r>
              <a:rPr sz="1150" spc="-25" dirty="0">
                <a:latin typeface="Arial"/>
                <a:cs typeface="Arial"/>
              </a:rPr>
              <a:t>H</a:t>
            </a:r>
            <a:r>
              <a:rPr sz="1500" spc="-37" baseline="-19444" dirty="0">
                <a:latin typeface="Arial"/>
                <a:cs typeface="Arial"/>
              </a:rPr>
              <a:t>t</a:t>
            </a:r>
            <a:endParaRPr sz="1500" baseline="-19444">
              <a:latin typeface="Arial"/>
              <a:cs typeface="Arial"/>
            </a:endParaRPr>
          </a:p>
        </p:txBody>
      </p:sp>
      <p:sp>
        <p:nvSpPr>
          <p:cNvPr id="81" name="object 81"/>
          <p:cNvSpPr txBox="1"/>
          <p:nvPr/>
        </p:nvSpPr>
        <p:spPr>
          <a:xfrm>
            <a:off x="7060720" y="4911518"/>
            <a:ext cx="253365" cy="215265"/>
          </a:xfrm>
          <a:prstGeom prst="rect">
            <a:avLst/>
          </a:prstGeom>
          <a:solidFill>
            <a:srgbClr val="FFFFFF"/>
          </a:solidFill>
          <a:ln w="10760">
            <a:solidFill>
              <a:srgbClr val="000000"/>
            </a:solidFill>
          </a:ln>
        </p:spPr>
        <p:txBody>
          <a:bodyPr vert="horz" wrap="square" lIns="0" tIns="8255" rIns="0" bIns="0" rtlCol="0">
            <a:spAutoFit/>
          </a:bodyPr>
          <a:lstStyle/>
          <a:p>
            <a:pPr marL="55880">
              <a:lnSpc>
                <a:spcPct val="100000"/>
              </a:lnSpc>
              <a:spcBef>
                <a:spcPts val="65"/>
              </a:spcBef>
            </a:pPr>
            <a:r>
              <a:rPr sz="1150" spc="-25" dirty="0">
                <a:latin typeface="Arial"/>
                <a:cs typeface="Arial"/>
              </a:rPr>
              <a:t>H</a:t>
            </a:r>
            <a:r>
              <a:rPr sz="1500" spc="-37" baseline="-19444" dirty="0">
                <a:latin typeface="Arial"/>
                <a:cs typeface="Arial"/>
              </a:rPr>
              <a:t>n</a:t>
            </a:r>
            <a:endParaRPr sz="1500" baseline="-19444">
              <a:latin typeface="Arial"/>
              <a:cs typeface="Arial"/>
            </a:endParaRPr>
          </a:p>
        </p:txBody>
      </p:sp>
      <p:sp>
        <p:nvSpPr>
          <p:cNvPr id="82" name="object 82"/>
          <p:cNvSpPr txBox="1"/>
          <p:nvPr/>
        </p:nvSpPr>
        <p:spPr>
          <a:xfrm>
            <a:off x="7571817" y="4911518"/>
            <a:ext cx="403860" cy="215265"/>
          </a:xfrm>
          <a:prstGeom prst="rect">
            <a:avLst/>
          </a:prstGeom>
          <a:solidFill>
            <a:srgbClr val="FFFFFF"/>
          </a:solidFill>
          <a:ln w="10760">
            <a:solidFill>
              <a:srgbClr val="000000"/>
            </a:solidFill>
          </a:ln>
        </p:spPr>
        <p:txBody>
          <a:bodyPr vert="horz" wrap="square" lIns="0" tIns="13335" rIns="0" bIns="0" rtlCol="0">
            <a:spAutoFit/>
          </a:bodyPr>
          <a:lstStyle/>
          <a:p>
            <a:pPr marL="158115">
              <a:lnSpc>
                <a:spcPct val="100000"/>
              </a:lnSpc>
              <a:spcBef>
                <a:spcPts val="105"/>
              </a:spcBef>
            </a:pPr>
            <a:r>
              <a:rPr sz="1150" spc="30" dirty="0">
                <a:latin typeface="Arial"/>
                <a:cs typeface="Arial"/>
              </a:rPr>
              <a:t>M</a:t>
            </a:r>
            <a:endParaRPr sz="1150">
              <a:latin typeface="Arial"/>
              <a:cs typeface="Arial"/>
            </a:endParaRPr>
          </a:p>
        </p:txBody>
      </p:sp>
      <p:sp>
        <p:nvSpPr>
          <p:cNvPr id="83" name="object 83"/>
          <p:cNvSpPr/>
          <p:nvPr/>
        </p:nvSpPr>
        <p:spPr>
          <a:xfrm>
            <a:off x="1713026" y="2162276"/>
            <a:ext cx="1130300" cy="473709"/>
          </a:xfrm>
          <a:custGeom>
            <a:avLst/>
            <a:gdLst/>
            <a:ahLst/>
            <a:cxnLst/>
            <a:rect l="l" t="t" r="r" b="b"/>
            <a:pathLst>
              <a:path w="1130300" h="473710">
                <a:moveTo>
                  <a:pt x="473430" y="0"/>
                </a:moveTo>
                <a:lnTo>
                  <a:pt x="236728" y="0"/>
                </a:lnTo>
                <a:lnTo>
                  <a:pt x="236728" y="220599"/>
                </a:lnTo>
                <a:lnTo>
                  <a:pt x="473430" y="220599"/>
                </a:lnTo>
                <a:lnTo>
                  <a:pt x="473430" y="0"/>
                </a:lnTo>
                <a:close/>
              </a:path>
              <a:path w="1130300" h="473710">
                <a:moveTo>
                  <a:pt x="1129804" y="258241"/>
                </a:moveTo>
                <a:lnTo>
                  <a:pt x="0" y="258241"/>
                </a:lnTo>
                <a:lnTo>
                  <a:pt x="0" y="473456"/>
                </a:lnTo>
                <a:lnTo>
                  <a:pt x="1129804" y="473456"/>
                </a:lnTo>
                <a:lnTo>
                  <a:pt x="1129804" y="25824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 txBox="1"/>
          <p:nvPr/>
        </p:nvSpPr>
        <p:spPr>
          <a:xfrm>
            <a:off x="7676937" y="5589897"/>
            <a:ext cx="579755" cy="2584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00" b="1" spc="-10" dirty="0">
                <a:latin typeface="Arial"/>
                <a:cs typeface="Arial"/>
              </a:rPr>
              <a:t>router</a:t>
            </a:r>
            <a:endParaRPr sz="1500">
              <a:latin typeface="Arial"/>
              <a:cs typeface="Arial"/>
            </a:endParaRPr>
          </a:p>
        </p:txBody>
      </p:sp>
      <p:sp>
        <p:nvSpPr>
          <p:cNvPr id="85" name="object 85"/>
          <p:cNvSpPr txBox="1"/>
          <p:nvPr/>
        </p:nvSpPr>
        <p:spPr>
          <a:xfrm>
            <a:off x="7689043" y="3630183"/>
            <a:ext cx="622935" cy="2584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00" b="1" spc="-10" dirty="0">
                <a:latin typeface="Arial"/>
                <a:cs typeface="Arial"/>
              </a:rPr>
              <a:t>switch</a:t>
            </a:r>
            <a:endParaRPr sz="1500">
              <a:latin typeface="Arial"/>
              <a:cs typeface="Arial"/>
            </a:endParaRPr>
          </a:p>
        </p:txBody>
      </p:sp>
      <p:sp>
        <p:nvSpPr>
          <p:cNvPr id="86" name="object 86"/>
          <p:cNvSpPr txBox="1"/>
          <p:nvPr/>
        </p:nvSpPr>
        <p:spPr>
          <a:xfrm>
            <a:off x="1561268" y="1591113"/>
            <a:ext cx="708660" cy="2324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50" spc="-10" dirty="0">
                <a:solidFill>
                  <a:srgbClr val="CC0000"/>
                </a:solidFill>
                <a:latin typeface="Arial"/>
                <a:cs typeface="Arial"/>
              </a:rPr>
              <a:t>message</a:t>
            </a:r>
            <a:endParaRPr sz="1350">
              <a:latin typeface="Arial"/>
              <a:cs typeface="Arial"/>
            </a:endParaRPr>
          </a:p>
        </p:txBody>
      </p:sp>
      <p:sp>
        <p:nvSpPr>
          <p:cNvPr id="87" name="object 87"/>
          <p:cNvSpPr/>
          <p:nvPr/>
        </p:nvSpPr>
        <p:spPr>
          <a:xfrm>
            <a:off x="2444713" y="1613496"/>
            <a:ext cx="419734" cy="220979"/>
          </a:xfrm>
          <a:custGeom>
            <a:avLst/>
            <a:gdLst/>
            <a:ahLst/>
            <a:cxnLst/>
            <a:rect l="l" t="t" r="r" b="b"/>
            <a:pathLst>
              <a:path w="419735" h="220980">
                <a:moveTo>
                  <a:pt x="419633" y="220576"/>
                </a:moveTo>
                <a:lnTo>
                  <a:pt x="0" y="220576"/>
                </a:lnTo>
                <a:lnTo>
                  <a:pt x="0" y="0"/>
                </a:lnTo>
                <a:lnTo>
                  <a:pt x="419633" y="0"/>
                </a:lnTo>
                <a:lnTo>
                  <a:pt x="419633" y="22057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 txBox="1"/>
          <p:nvPr/>
        </p:nvSpPr>
        <p:spPr>
          <a:xfrm>
            <a:off x="2444713" y="1613496"/>
            <a:ext cx="419734" cy="220979"/>
          </a:xfrm>
          <a:prstGeom prst="rect">
            <a:avLst/>
          </a:prstGeom>
          <a:ln w="10759">
            <a:solidFill>
              <a:srgbClr val="000000"/>
            </a:solidFill>
          </a:ln>
        </p:spPr>
        <p:txBody>
          <a:bodyPr vert="horz" wrap="square" lIns="0" tIns="16510" rIns="0" bIns="0" rtlCol="0">
            <a:spAutoFit/>
          </a:bodyPr>
          <a:lstStyle/>
          <a:p>
            <a:pPr marL="173355">
              <a:lnSpc>
                <a:spcPct val="100000"/>
              </a:lnSpc>
              <a:spcBef>
                <a:spcPts val="130"/>
              </a:spcBef>
            </a:pPr>
            <a:r>
              <a:rPr sz="1150" spc="30" dirty="0">
                <a:latin typeface="Arial"/>
                <a:cs typeface="Arial"/>
              </a:rPr>
              <a:t>M</a:t>
            </a:r>
            <a:endParaRPr sz="1150">
              <a:latin typeface="Arial"/>
              <a:cs typeface="Arial"/>
            </a:endParaRPr>
          </a:p>
        </p:txBody>
      </p:sp>
      <p:sp>
        <p:nvSpPr>
          <p:cNvPr id="89" name="object 89"/>
          <p:cNvSpPr/>
          <p:nvPr/>
        </p:nvSpPr>
        <p:spPr>
          <a:xfrm>
            <a:off x="2197235" y="1887883"/>
            <a:ext cx="236854" cy="220979"/>
          </a:xfrm>
          <a:custGeom>
            <a:avLst/>
            <a:gdLst/>
            <a:ahLst/>
            <a:cxnLst/>
            <a:rect l="l" t="t" r="r" b="b"/>
            <a:pathLst>
              <a:path w="236855" h="220980">
                <a:moveTo>
                  <a:pt x="236706" y="220594"/>
                </a:moveTo>
                <a:lnTo>
                  <a:pt x="0" y="220594"/>
                </a:lnTo>
                <a:lnTo>
                  <a:pt x="0" y="0"/>
                </a:lnTo>
                <a:lnTo>
                  <a:pt x="236706" y="0"/>
                </a:lnTo>
                <a:lnTo>
                  <a:pt x="236706" y="22059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 txBox="1"/>
          <p:nvPr/>
        </p:nvSpPr>
        <p:spPr>
          <a:xfrm>
            <a:off x="2199925" y="1887883"/>
            <a:ext cx="236854" cy="215265"/>
          </a:xfrm>
          <a:prstGeom prst="rect">
            <a:avLst/>
          </a:prstGeom>
          <a:ln w="16140">
            <a:solidFill>
              <a:srgbClr val="000000"/>
            </a:solidFill>
          </a:ln>
        </p:spPr>
        <p:txBody>
          <a:bodyPr vert="horz" wrap="square" lIns="0" tIns="10795" rIns="0" bIns="0" rtlCol="0">
            <a:spAutoFit/>
          </a:bodyPr>
          <a:lstStyle/>
          <a:p>
            <a:pPr marL="55880">
              <a:lnSpc>
                <a:spcPct val="100000"/>
              </a:lnSpc>
              <a:spcBef>
                <a:spcPts val="85"/>
              </a:spcBef>
            </a:pPr>
            <a:r>
              <a:rPr sz="1150" spc="-25" dirty="0">
                <a:latin typeface="Arial"/>
                <a:cs typeface="Arial"/>
              </a:rPr>
              <a:t>H</a:t>
            </a:r>
            <a:r>
              <a:rPr sz="1500" spc="-37" baseline="-19444" dirty="0">
                <a:latin typeface="Arial"/>
                <a:cs typeface="Arial"/>
              </a:rPr>
              <a:t>t</a:t>
            </a:r>
            <a:endParaRPr sz="1500" baseline="-19444">
              <a:latin typeface="Arial"/>
              <a:cs typeface="Arial"/>
            </a:endParaRPr>
          </a:p>
        </p:txBody>
      </p:sp>
      <p:grpSp>
        <p:nvGrpSpPr>
          <p:cNvPr id="91" name="object 91"/>
          <p:cNvGrpSpPr/>
          <p:nvPr/>
        </p:nvGrpSpPr>
        <p:grpSpPr>
          <a:xfrm>
            <a:off x="2428556" y="1882485"/>
            <a:ext cx="430530" cy="226060"/>
            <a:chOff x="2428556" y="1882485"/>
            <a:chExt cx="430530" cy="226060"/>
          </a:xfrm>
        </p:grpSpPr>
        <p:sp>
          <p:nvSpPr>
            <p:cNvPr id="92" name="object 92"/>
            <p:cNvSpPr/>
            <p:nvPr/>
          </p:nvSpPr>
          <p:spPr>
            <a:xfrm>
              <a:off x="2433953" y="1887883"/>
              <a:ext cx="419734" cy="215265"/>
            </a:xfrm>
            <a:custGeom>
              <a:avLst/>
              <a:gdLst/>
              <a:ahLst/>
              <a:cxnLst/>
              <a:rect l="l" t="t" r="r" b="b"/>
              <a:pathLst>
                <a:path w="419735" h="215264">
                  <a:moveTo>
                    <a:pt x="419637" y="215198"/>
                  </a:moveTo>
                  <a:lnTo>
                    <a:pt x="0" y="215198"/>
                  </a:lnTo>
                  <a:lnTo>
                    <a:pt x="0" y="0"/>
                  </a:lnTo>
                  <a:lnTo>
                    <a:pt x="419637" y="0"/>
                  </a:lnTo>
                  <a:lnTo>
                    <a:pt x="419637" y="21519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2433953" y="1887883"/>
              <a:ext cx="419734" cy="215265"/>
            </a:xfrm>
            <a:custGeom>
              <a:avLst/>
              <a:gdLst/>
              <a:ahLst/>
              <a:cxnLst/>
              <a:rect l="l" t="t" r="r" b="b"/>
              <a:pathLst>
                <a:path w="419735" h="215264">
                  <a:moveTo>
                    <a:pt x="0" y="0"/>
                  </a:moveTo>
                  <a:lnTo>
                    <a:pt x="419637" y="0"/>
                  </a:lnTo>
                  <a:lnTo>
                    <a:pt x="419637" y="215198"/>
                  </a:lnTo>
                  <a:lnTo>
                    <a:pt x="0" y="215198"/>
                  </a:lnTo>
                  <a:lnTo>
                    <a:pt x="0" y="0"/>
                  </a:lnTo>
                  <a:close/>
                </a:path>
              </a:pathLst>
            </a:custGeom>
            <a:ln w="1075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4" name="object 94"/>
          <p:cNvSpPr txBox="1"/>
          <p:nvPr/>
        </p:nvSpPr>
        <p:spPr>
          <a:xfrm>
            <a:off x="2444702" y="1884330"/>
            <a:ext cx="403860" cy="2063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63830">
              <a:lnSpc>
                <a:spcPct val="100000"/>
              </a:lnSpc>
              <a:spcBef>
                <a:spcPts val="135"/>
              </a:spcBef>
            </a:pPr>
            <a:r>
              <a:rPr sz="1150" spc="30" dirty="0">
                <a:latin typeface="Arial"/>
                <a:cs typeface="Arial"/>
              </a:rPr>
              <a:t>M</a:t>
            </a:r>
            <a:endParaRPr sz="1150">
              <a:latin typeface="Arial"/>
              <a:cs typeface="Arial"/>
            </a:endParaRPr>
          </a:p>
        </p:txBody>
      </p:sp>
      <p:graphicFrame>
        <p:nvGraphicFramePr>
          <p:cNvPr id="95" name="object 95"/>
          <p:cNvGraphicFramePr>
            <a:graphicFrameLocks noGrp="1"/>
          </p:cNvGraphicFramePr>
          <p:nvPr/>
        </p:nvGraphicFramePr>
        <p:xfrm>
          <a:off x="1707658" y="2159580"/>
          <a:ext cx="1135380" cy="46735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8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93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84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89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3367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620" algn="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1150" spc="-25" dirty="0">
                          <a:latin typeface="Arial"/>
                          <a:cs typeface="Arial"/>
                        </a:rPr>
                        <a:t>H</a:t>
                      </a:r>
                      <a:r>
                        <a:rPr sz="1500" spc="-37" baseline="-19444" dirty="0">
                          <a:latin typeface="Arial"/>
                          <a:cs typeface="Arial"/>
                        </a:rPr>
                        <a:t>n</a:t>
                      </a:r>
                      <a:endParaRPr sz="1500" baseline="-19444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8895" algn="ctr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1150" spc="-25" dirty="0">
                          <a:latin typeface="Arial"/>
                          <a:cs typeface="Arial"/>
                        </a:rPr>
                        <a:t>H</a:t>
                      </a:r>
                      <a:r>
                        <a:rPr sz="1500" spc="-37" baseline="-19444" dirty="0">
                          <a:latin typeface="Arial"/>
                          <a:cs typeface="Arial"/>
                        </a:rPr>
                        <a:t>t</a:t>
                      </a:r>
                      <a:endParaRPr sz="1500" baseline="-19444">
                        <a:latin typeface="Arial"/>
                        <a:cs typeface="Arial"/>
                      </a:endParaRPr>
                    </a:p>
                  </a:txBody>
                  <a:tcPr marL="0" marR="0" marT="82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09855" algn="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sz="1150" dirty="0">
                          <a:latin typeface="Arial"/>
                          <a:cs typeface="Arial"/>
                        </a:rPr>
                        <a:t>M</a:t>
                      </a:r>
                      <a:endParaRPr sz="1150">
                        <a:latin typeface="Arial"/>
                        <a:cs typeface="Arial"/>
                      </a:endParaRPr>
                    </a:p>
                  </a:txBody>
                  <a:tcPr marL="0" marR="0" marT="133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3679">
                <a:tc>
                  <a:txBody>
                    <a:bodyPr/>
                    <a:lstStyle/>
                    <a:p>
                      <a:pPr marL="38735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150" spc="-25" dirty="0">
                          <a:latin typeface="Arial"/>
                          <a:cs typeface="Arial"/>
                        </a:rPr>
                        <a:t>H</a:t>
                      </a:r>
                      <a:r>
                        <a:rPr sz="1500" spc="-37" baseline="-19444" dirty="0">
                          <a:latin typeface="Arial"/>
                          <a:cs typeface="Arial"/>
                        </a:rPr>
                        <a:t>l</a:t>
                      </a:r>
                      <a:endParaRPr sz="1500" baseline="-19444">
                        <a:latin typeface="Arial"/>
                        <a:cs typeface="Arial"/>
                      </a:endParaRPr>
                    </a:p>
                  </a:txBody>
                  <a:tcPr marL="0" marR="0" marT="254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0160" algn="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150" spc="-25" dirty="0">
                          <a:latin typeface="Arial"/>
                          <a:cs typeface="Arial"/>
                        </a:rPr>
                        <a:t>H</a:t>
                      </a:r>
                      <a:r>
                        <a:rPr sz="1500" spc="-37" baseline="-19444" dirty="0">
                          <a:latin typeface="Arial"/>
                          <a:cs typeface="Arial"/>
                        </a:rPr>
                        <a:t>n</a:t>
                      </a:r>
                      <a:endParaRPr sz="1500" baseline="-19444">
                        <a:latin typeface="Arial"/>
                        <a:cs typeface="Arial"/>
                      </a:endParaRPr>
                    </a:p>
                  </a:txBody>
                  <a:tcPr marL="0" marR="0" marT="254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020" algn="ct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150" spc="-25" dirty="0">
                          <a:latin typeface="Arial"/>
                          <a:cs typeface="Arial"/>
                        </a:rPr>
                        <a:t>H</a:t>
                      </a:r>
                      <a:r>
                        <a:rPr sz="1500" spc="-37" baseline="-19444" dirty="0">
                          <a:latin typeface="Arial"/>
                          <a:cs typeface="Arial"/>
                        </a:rPr>
                        <a:t>t</a:t>
                      </a:r>
                      <a:endParaRPr sz="1500" baseline="-19444">
                        <a:latin typeface="Arial"/>
                        <a:cs typeface="Arial"/>
                      </a:endParaRPr>
                    </a:p>
                  </a:txBody>
                  <a:tcPr marL="0" marR="0" marT="254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118110" algn="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150" dirty="0">
                          <a:latin typeface="Arial"/>
                          <a:cs typeface="Arial"/>
                        </a:rPr>
                        <a:t>M</a:t>
                      </a:r>
                      <a:endParaRPr sz="1150">
                        <a:latin typeface="Arial"/>
                        <a:cs typeface="Arial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96" name="object 96"/>
          <p:cNvSpPr txBox="1"/>
          <p:nvPr/>
        </p:nvSpPr>
        <p:spPr>
          <a:xfrm>
            <a:off x="1098590" y="2396788"/>
            <a:ext cx="473075" cy="2324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50" spc="-10" dirty="0">
                <a:solidFill>
                  <a:srgbClr val="CC0000"/>
                </a:solidFill>
                <a:latin typeface="Arial"/>
                <a:cs typeface="Arial"/>
              </a:rPr>
              <a:t>frame</a:t>
            </a:r>
            <a:endParaRPr sz="1350">
              <a:latin typeface="Arial"/>
              <a:cs typeface="Arial"/>
            </a:endParaRPr>
          </a:p>
        </p:txBody>
      </p:sp>
      <p:grpSp>
        <p:nvGrpSpPr>
          <p:cNvPr id="97" name="object 97"/>
          <p:cNvGrpSpPr/>
          <p:nvPr/>
        </p:nvGrpSpPr>
        <p:grpSpPr>
          <a:xfrm>
            <a:off x="3596030" y="1904023"/>
            <a:ext cx="1496060" cy="3943985"/>
            <a:chOff x="3596030" y="1904023"/>
            <a:chExt cx="1496060" cy="3943985"/>
          </a:xfrm>
        </p:grpSpPr>
        <p:pic>
          <p:nvPicPr>
            <p:cNvPr id="98" name="object 9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596030" y="5196665"/>
              <a:ext cx="677870" cy="650996"/>
            </a:xfrm>
            <a:prstGeom prst="rect">
              <a:avLst/>
            </a:prstGeom>
          </p:spPr>
        </p:pic>
        <p:pic>
          <p:nvPicPr>
            <p:cNvPr id="99" name="object 9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655210" y="5255844"/>
              <a:ext cx="328167" cy="301291"/>
            </a:xfrm>
            <a:prstGeom prst="rect">
              <a:avLst/>
            </a:prstGeom>
          </p:spPr>
        </p:pic>
        <p:pic>
          <p:nvPicPr>
            <p:cNvPr id="100" name="object 10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408399" y="1904023"/>
              <a:ext cx="683255" cy="656372"/>
            </a:xfrm>
            <a:prstGeom prst="rect">
              <a:avLst/>
            </a:prstGeom>
          </p:spPr>
        </p:pic>
        <p:pic>
          <p:nvPicPr>
            <p:cNvPr id="101" name="object 10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467580" y="1968588"/>
              <a:ext cx="333549" cy="301279"/>
            </a:xfrm>
            <a:prstGeom prst="rect">
              <a:avLst/>
            </a:prstGeom>
          </p:spPr>
        </p:pic>
      </p:grpSp>
      <p:sp>
        <p:nvSpPr>
          <p:cNvPr id="102" name="object 10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ct val="100000"/>
              </a:lnSpc>
            </a:pPr>
            <a:fld id="{81D60167-4931-47E6-BA6A-407CBD079E47}" type="slidenum">
              <a:rPr spc="-25" dirty="0"/>
              <a:t>106</a:t>
            </a:fld>
            <a:endParaRPr spc="-25" dirty="0"/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93039" rIns="0" bIns="0" rtlCol="0">
            <a:spAutoFit/>
          </a:bodyPr>
          <a:lstStyle/>
          <a:p>
            <a:pPr marL="2209800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rgbClr val="000000"/>
                </a:solidFill>
                <a:latin typeface="Times New Roman"/>
                <a:cs typeface="Times New Roman"/>
              </a:rPr>
              <a:t>Summary</a:t>
            </a:r>
            <a:r>
              <a:rPr spc="-5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>
                <a:solidFill>
                  <a:srgbClr val="000000"/>
                </a:solidFill>
                <a:latin typeface="Times New Roman"/>
                <a:cs typeface="Times New Roman"/>
              </a:rPr>
              <a:t>of</a:t>
            </a:r>
            <a:r>
              <a:rPr spc="-4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>
                <a:solidFill>
                  <a:srgbClr val="000000"/>
                </a:solidFill>
                <a:latin typeface="Times New Roman"/>
                <a:cs typeface="Times New Roman"/>
              </a:rPr>
              <a:t>Layer’s</a:t>
            </a:r>
            <a:r>
              <a:rPr spc="-4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000000"/>
                </a:solidFill>
                <a:latin typeface="Times New Roman"/>
                <a:cs typeface="Times New Roman"/>
              </a:rPr>
              <a:t>Duties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9872" y="1524000"/>
            <a:ext cx="8110727" cy="3884675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ct val="100000"/>
              </a:lnSpc>
            </a:pPr>
            <a:fld id="{81D60167-4931-47E6-BA6A-407CBD079E47}" type="slidenum">
              <a:rPr spc="-25" dirty="0"/>
              <a:t>107</a:t>
            </a:fld>
            <a:endParaRPr spc="-25" dirty="0"/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4718" rIns="0" bIns="0" rtlCol="0">
            <a:spAutoFit/>
          </a:bodyPr>
          <a:lstStyle/>
          <a:p>
            <a:pPr marL="3633470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rgbClr val="00406F"/>
                </a:solidFill>
              </a:rPr>
              <a:t>IEEE</a:t>
            </a:r>
            <a:r>
              <a:rPr spc="-10" dirty="0">
                <a:solidFill>
                  <a:srgbClr val="00406F"/>
                </a:solidFill>
              </a:rPr>
              <a:t> </a:t>
            </a:r>
            <a:r>
              <a:rPr spc="-25" dirty="0">
                <a:solidFill>
                  <a:srgbClr val="00406F"/>
                </a:solidFill>
              </a:rPr>
              <a:t>802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48512" y="1905000"/>
            <a:ext cx="7048499" cy="2590799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ct val="100000"/>
              </a:lnSpc>
            </a:pPr>
            <a:fld id="{81D60167-4931-47E6-BA6A-407CBD079E47}" type="slidenum">
              <a:rPr spc="-25" dirty="0"/>
              <a:t>108</a:t>
            </a:fld>
            <a:endParaRPr spc="-25" dirty="0"/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4718" rIns="0" bIns="0" rtlCol="0">
            <a:spAutoFit/>
          </a:bodyPr>
          <a:lstStyle/>
          <a:p>
            <a:pPr marL="2574290">
              <a:lnSpc>
                <a:spcPct val="100000"/>
              </a:lnSpc>
              <a:spcBef>
                <a:spcPts val="100"/>
              </a:spcBef>
            </a:pPr>
            <a:r>
              <a:rPr dirty="0"/>
              <a:t>Chapter</a:t>
            </a:r>
            <a:r>
              <a:rPr spc="-60" dirty="0"/>
              <a:t> </a:t>
            </a:r>
            <a:r>
              <a:rPr dirty="0"/>
              <a:t>1:</a:t>
            </a:r>
            <a:r>
              <a:rPr spc="-25" dirty="0"/>
              <a:t> </a:t>
            </a:r>
            <a:r>
              <a:rPr spc="-10" dirty="0"/>
              <a:t>roadmap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ct val="100000"/>
              </a:lnSpc>
            </a:pPr>
            <a:fld id="{81D60167-4931-47E6-BA6A-407CBD079E47}" type="slidenum">
              <a:rPr spc="-25" dirty="0"/>
              <a:t>109</a:t>
            </a:fld>
            <a:endParaRPr spc="-25" dirty="0"/>
          </a:p>
        </p:txBody>
      </p:sp>
      <p:sp>
        <p:nvSpPr>
          <p:cNvPr id="3" name="object 3"/>
          <p:cNvSpPr txBox="1"/>
          <p:nvPr/>
        </p:nvSpPr>
        <p:spPr>
          <a:xfrm>
            <a:off x="1023302" y="1280551"/>
            <a:ext cx="7275830" cy="5127625"/>
          </a:xfrm>
          <a:prstGeom prst="rect">
            <a:avLst/>
          </a:prstGeom>
        </p:spPr>
        <p:txBody>
          <a:bodyPr vert="horz" wrap="square" lIns="0" tIns="161925" rIns="0" bIns="0" rtlCol="0">
            <a:spAutoFit/>
          </a:bodyPr>
          <a:lstStyle/>
          <a:p>
            <a:pPr marL="605790" lvl="1" indent="-593090">
              <a:lnSpc>
                <a:spcPct val="100000"/>
              </a:lnSpc>
              <a:spcBef>
                <a:spcPts val="1275"/>
              </a:spcBef>
              <a:buAutoNum type="arabicPeriod"/>
              <a:tabLst>
                <a:tab pos="605790" algn="l"/>
              </a:tabLst>
            </a:pPr>
            <a:r>
              <a:rPr sz="2800" dirty="0">
                <a:latin typeface="Arial"/>
                <a:cs typeface="Arial"/>
              </a:rPr>
              <a:t>what</a:t>
            </a:r>
            <a:r>
              <a:rPr sz="2800" spc="-3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is</a:t>
            </a:r>
            <a:r>
              <a:rPr sz="2800" spc="-4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the</a:t>
            </a:r>
            <a:r>
              <a:rPr sz="2800" spc="-30" dirty="0">
                <a:latin typeface="Arial"/>
                <a:cs typeface="Arial"/>
              </a:rPr>
              <a:t> </a:t>
            </a:r>
            <a:r>
              <a:rPr sz="2800" spc="-10" dirty="0">
                <a:latin typeface="Arial"/>
                <a:cs typeface="Arial"/>
              </a:rPr>
              <a:t>Internet?</a:t>
            </a:r>
            <a:endParaRPr sz="2800">
              <a:latin typeface="Arial"/>
              <a:cs typeface="Arial"/>
            </a:endParaRPr>
          </a:p>
          <a:p>
            <a:pPr marL="605790" lvl="1" indent="-593090">
              <a:lnSpc>
                <a:spcPct val="100000"/>
              </a:lnSpc>
              <a:spcBef>
                <a:spcPts val="1175"/>
              </a:spcBef>
              <a:buAutoNum type="arabicPeriod"/>
              <a:tabLst>
                <a:tab pos="605790" algn="l"/>
              </a:tabLst>
            </a:pPr>
            <a:r>
              <a:rPr sz="2800" dirty="0">
                <a:latin typeface="Arial"/>
                <a:cs typeface="Arial"/>
              </a:rPr>
              <a:t>network</a:t>
            </a:r>
            <a:r>
              <a:rPr sz="2800" spc="-80" dirty="0">
                <a:latin typeface="Arial"/>
                <a:cs typeface="Arial"/>
              </a:rPr>
              <a:t> </a:t>
            </a:r>
            <a:r>
              <a:rPr sz="2800" spc="-20" dirty="0">
                <a:latin typeface="Arial"/>
                <a:cs typeface="Arial"/>
              </a:rPr>
              <a:t>edge</a:t>
            </a:r>
            <a:endParaRPr sz="2800">
              <a:latin typeface="Arial"/>
              <a:cs typeface="Arial"/>
            </a:endParaRPr>
          </a:p>
          <a:p>
            <a:pPr marL="741045" lvl="2" indent="-327660">
              <a:lnSpc>
                <a:spcPct val="100000"/>
              </a:lnSpc>
              <a:spcBef>
                <a:spcPts val="1540"/>
              </a:spcBef>
              <a:buClr>
                <a:srgbClr val="000099"/>
              </a:buClr>
              <a:buSzPct val="87500"/>
              <a:buFont typeface="Wingdings"/>
              <a:buChar char=""/>
              <a:tabLst>
                <a:tab pos="741045" algn="l"/>
              </a:tabLst>
            </a:pPr>
            <a:r>
              <a:rPr sz="2400" dirty="0">
                <a:latin typeface="Gill Sans MT"/>
                <a:cs typeface="Gill Sans MT"/>
              </a:rPr>
              <a:t>end</a:t>
            </a:r>
            <a:r>
              <a:rPr sz="2400" spc="-15" dirty="0">
                <a:latin typeface="Gill Sans MT"/>
                <a:cs typeface="Gill Sans MT"/>
              </a:rPr>
              <a:t> </a:t>
            </a:r>
            <a:r>
              <a:rPr sz="2400" dirty="0">
                <a:latin typeface="Gill Sans MT"/>
                <a:cs typeface="Gill Sans MT"/>
              </a:rPr>
              <a:t>systems,</a:t>
            </a:r>
            <a:r>
              <a:rPr sz="2400" spc="-25" dirty="0">
                <a:latin typeface="Gill Sans MT"/>
                <a:cs typeface="Gill Sans MT"/>
              </a:rPr>
              <a:t> </a:t>
            </a:r>
            <a:r>
              <a:rPr sz="2400" dirty="0">
                <a:latin typeface="Gill Sans MT"/>
                <a:cs typeface="Gill Sans MT"/>
              </a:rPr>
              <a:t>access</a:t>
            </a:r>
            <a:r>
              <a:rPr sz="2400" spc="-15" dirty="0">
                <a:latin typeface="Gill Sans MT"/>
                <a:cs typeface="Gill Sans MT"/>
              </a:rPr>
              <a:t> </a:t>
            </a:r>
            <a:r>
              <a:rPr sz="2400" dirty="0">
                <a:latin typeface="Gill Sans MT"/>
                <a:cs typeface="Gill Sans MT"/>
              </a:rPr>
              <a:t>networks,</a:t>
            </a:r>
            <a:r>
              <a:rPr sz="2400" spc="-25" dirty="0">
                <a:latin typeface="Gill Sans MT"/>
                <a:cs typeface="Gill Sans MT"/>
              </a:rPr>
              <a:t> </a:t>
            </a:r>
            <a:r>
              <a:rPr sz="2400" spc="-10" dirty="0">
                <a:latin typeface="Gill Sans MT"/>
                <a:cs typeface="Gill Sans MT"/>
              </a:rPr>
              <a:t>links</a:t>
            </a:r>
            <a:endParaRPr sz="2400">
              <a:latin typeface="Gill Sans MT"/>
              <a:cs typeface="Gill Sans MT"/>
            </a:endParaRPr>
          </a:p>
          <a:p>
            <a:pPr marL="605790" lvl="1" indent="-593090">
              <a:lnSpc>
                <a:spcPct val="100000"/>
              </a:lnSpc>
              <a:spcBef>
                <a:spcPts val="1290"/>
              </a:spcBef>
              <a:buAutoNum type="arabicPeriod"/>
              <a:tabLst>
                <a:tab pos="605790" algn="l"/>
              </a:tabLst>
            </a:pPr>
            <a:r>
              <a:rPr sz="2800" dirty="0">
                <a:latin typeface="Arial"/>
                <a:cs typeface="Arial"/>
              </a:rPr>
              <a:t>network</a:t>
            </a:r>
            <a:r>
              <a:rPr sz="2800" spc="-80" dirty="0">
                <a:latin typeface="Arial"/>
                <a:cs typeface="Arial"/>
              </a:rPr>
              <a:t> </a:t>
            </a:r>
            <a:r>
              <a:rPr sz="2800" spc="-20" dirty="0">
                <a:latin typeface="Arial"/>
                <a:cs typeface="Arial"/>
              </a:rPr>
              <a:t>core</a:t>
            </a:r>
            <a:endParaRPr sz="2800">
              <a:latin typeface="Arial"/>
              <a:cs typeface="Arial"/>
            </a:endParaRPr>
          </a:p>
          <a:p>
            <a:pPr marL="641350" lvl="2" indent="-227965">
              <a:lnSpc>
                <a:spcPct val="100000"/>
              </a:lnSpc>
              <a:spcBef>
                <a:spcPts val="990"/>
              </a:spcBef>
              <a:buClr>
                <a:srgbClr val="000099"/>
              </a:buClr>
              <a:buSzPct val="75000"/>
              <a:buFont typeface="Wingdings"/>
              <a:buChar char=""/>
              <a:tabLst>
                <a:tab pos="641350" algn="l"/>
              </a:tabLst>
            </a:pPr>
            <a:r>
              <a:rPr sz="2400" dirty="0">
                <a:latin typeface="Gill Sans MT"/>
                <a:cs typeface="Gill Sans MT"/>
              </a:rPr>
              <a:t>packet</a:t>
            </a:r>
            <a:r>
              <a:rPr sz="2400" spc="-25" dirty="0">
                <a:latin typeface="Gill Sans MT"/>
                <a:cs typeface="Gill Sans MT"/>
              </a:rPr>
              <a:t> </a:t>
            </a:r>
            <a:r>
              <a:rPr sz="2400" dirty="0">
                <a:latin typeface="Gill Sans MT"/>
                <a:cs typeface="Gill Sans MT"/>
              </a:rPr>
              <a:t>switching,</a:t>
            </a:r>
            <a:r>
              <a:rPr sz="2400" spc="-25" dirty="0">
                <a:latin typeface="Gill Sans MT"/>
                <a:cs typeface="Gill Sans MT"/>
              </a:rPr>
              <a:t> </a:t>
            </a:r>
            <a:r>
              <a:rPr sz="2400" dirty="0">
                <a:latin typeface="Gill Sans MT"/>
                <a:cs typeface="Gill Sans MT"/>
              </a:rPr>
              <a:t>circuit</a:t>
            </a:r>
            <a:r>
              <a:rPr sz="2400" spc="-25" dirty="0">
                <a:latin typeface="Gill Sans MT"/>
                <a:cs typeface="Gill Sans MT"/>
              </a:rPr>
              <a:t> </a:t>
            </a:r>
            <a:r>
              <a:rPr sz="2400" dirty="0">
                <a:latin typeface="Gill Sans MT"/>
                <a:cs typeface="Gill Sans MT"/>
              </a:rPr>
              <a:t>switching,</a:t>
            </a:r>
            <a:r>
              <a:rPr sz="2400" spc="-25" dirty="0">
                <a:latin typeface="Gill Sans MT"/>
                <a:cs typeface="Gill Sans MT"/>
              </a:rPr>
              <a:t> </a:t>
            </a:r>
            <a:r>
              <a:rPr sz="2400" dirty="0">
                <a:latin typeface="Gill Sans MT"/>
                <a:cs typeface="Gill Sans MT"/>
              </a:rPr>
              <a:t>network</a:t>
            </a:r>
            <a:r>
              <a:rPr sz="2400" spc="-10" dirty="0">
                <a:latin typeface="Gill Sans MT"/>
                <a:cs typeface="Gill Sans MT"/>
              </a:rPr>
              <a:t> structure</a:t>
            </a:r>
            <a:endParaRPr sz="2400">
              <a:latin typeface="Gill Sans MT"/>
              <a:cs typeface="Gill Sans MT"/>
            </a:endParaRPr>
          </a:p>
          <a:p>
            <a:pPr marL="605790" lvl="1" indent="-593090">
              <a:lnSpc>
                <a:spcPct val="100000"/>
              </a:lnSpc>
              <a:spcBef>
                <a:spcPts val="1195"/>
              </a:spcBef>
              <a:buAutoNum type="arabicPeriod" startAt="4"/>
              <a:tabLst>
                <a:tab pos="605790" algn="l"/>
              </a:tabLst>
            </a:pPr>
            <a:r>
              <a:rPr sz="2800" dirty="0">
                <a:latin typeface="Arial"/>
                <a:cs typeface="Arial"/>
              </a:rPr>
              <a:t>delay,</a:t>
            </a:r>
            <a:r>
              <a:rPr sz="2800" spc="-6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loss,</a:t>
            </a:r>
            <a:r>
              <a:rPr sz="2800" spc="-6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throughput</a:t>
            </a:r>
            <a:r>
              <a:rPr sz="2800" spc="-4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in</a:t>
            </a:r>
            <a:r>
              <a:rPr sz="2800" spc="-50" dirty="0">
                <a:latin typeface="Arial"/>
                <a:cs typeface="Arial"/>
              </a:rPr>
              <a:t> </a:t>
            </a:r>
            <a:r>
              <a:rPr sz="2800" spc="-10" dirty="0">
                <a:latin typeface="Arial"/>
                <a:cs typeface="Arial"/>
              </a:rPr>
              <a:t>networks</a:t>
            </a:r>
            <a:endParaRPr sz="2800">
              <a:latin typeface="Arial"/>
              <a:cs typeface="Arial"/>
            </a:endParaRPr>
          </a:p>
          <a:p>
            <a:pPr marL="605790" lvl="1" indent="-593090">
              <a:lnSpc>
                <a:spcPct val="100000"/>
              </a:lnSpc>
              <a:spcBef>
                <a:spcPts val="1175"/>
              </a:spcBef>
              <a:buAutoNum type="arabicPeriod" startAt="4"/>
              <a:tabLst>
                <a:tab pos="605790" algn="l"/>
              </a:tabLst>
            </a:pPr>
            <a:r>
              <a:rPr sz="2800" dirty="0">
                <a:latin typeface="Arial"/>
                <a:cs typeface="Arial"/>
              </a:rPr>
              <a:t>protocol</a:t>
            </a:r>
            <a:r>
              <a:rPr sz="2800" spc="-7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layers,</a:t>
            </a:r>
            <a:r>
              <a:rPr sz="2800" spc="-6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service</a:t>
            </a:r>
            <a:r>
              <a:rPr sz="2800" spc="-70" dirty="0">
                <a:latin typeface="Arial"/>
                <a:cs typeface="Arial"/>
              </a:rPr>
              <a:t> </a:t>
            </a:r>
            <a:r>
              <a:rPr sz="2800" spc="-10" dirty="0">
                <a:latin typeface="Arial"/>
                <a:cs typeface="Arial"/>
              </a:rPr>
              <a:t>models</a:t>
            </a:r>
            <a:endParaRPr sz="2800">
              <a:latin typeface="Arial"/>
              <a:cs typeface="Arial"/>
            </a:endParaRPr>
          </a:p>
          <a:p>
            <a:pPr marL="605790" lvl="1" indent="-593090">
              <a:lnSpc>
                <a:spcPct val="100000"/>
              </a:lnSpc>
              <a:spcBef>
                <a:spcPts val="1175"/>
              </a:spcBef>
              <a:buAutoNum type="arabicPeriod" startAt="4"/>
              <a:tabLst>
                <a:tab pos="605790" algn="l"/>
              </a:tabLst>
            </a:pPr>
            <a:r>
              <a:rPr sz="2800" dirty="0">
                <a:solidFill>
                  <a:srgbClr val="FF0000"/>
                </a:solidFill>
                <a:latin typeface="Arial"/>
                <a:cs typeface="Arial"/>
              </a:rPr>
              <a:t>networks</a:t>
            </a:r>
            <a:r>
              <a:rPr sz="2800" spc="-6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0000"/>
                </a:solidFill>
                <a:latin typeface="Arial"/>
                <a:cs typeface="Arial"/>
              </a:rPr>
              <a:t>under</a:t>
            </a:r>
            <a:r>
              <a:rPr sz="2800" spc="-6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0000"/>
                </a:solidFill>
                <a:latin typeface="Arial"/>
                <a:cs typeface="Arial"/>
              </a:rPr>
              <a:t>attack:</a:t>
            </a:r>
            <a:r>
              <a:rPr sz="2800" spc="-9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FF0000"/>
                </a:solidFill>
                <a:latin typeface="Arial"/>
                <a:cs typeface="Arial"/>
              </a:rPr>
              <a:t>security</a:t>
            </a:r>
            <a:endParaRPr sz="2800">
              <a:latin typeface="Arial"/>
              <a:cs typeface="Arial"/>
            </a:endParaRPr>
          </a:p>
          <a:p>
            <a:pPr marL="605790" lvl="1" indent="-593090">
              <a:lnSpc>
                <a:spcPct val="100000"/>
              </a:lnSpc>
              <a:spcBef>
                <a:spcPts val="1175"/>
              </a:spcBef>
              <a:buAutoNum type="arabicPeriod" startAt="4"/>
              <a:tabLst>
                <a:tab pos="605790" algn="l"/>
              </a:tabLst>
            </a:pPr>
            <a:r>
              <a:rPr sz="2800" spc="-10" dirty="0">
                <a:latin typeface="Arial"/>
                <a:cs typeface="Arial"/>
              </a:rPr>
              <a:t>history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12140" y="1392427"/>
            <a:ext cx="762317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dirty="0">
                <a:latin typeface="Arial"/>
                <a:cs typeface="Arial"/>
              </a:rPr>
              <a:t>a</a:t>
            </a:r>
            <a:r>
              <a:rPr sz="3200" spc="-50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human</a:t>
            </a:r>
            <a:r>
              <a:rPr sz="3200" spc="-40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protocol</a:t>
            </a:r>
            <a:r>
              <a:rPr sz="3200" spc="-45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and</a:t>
            </a:r>
            <a:r>
              <a:rPr sz="3200" spc="-40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a</a:t>
            </a:r>
            <a:r>
              <a:rPr sz="3200" spc="-35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computer</a:t>
            </a:r>
            <a:r>
              <a:rPr sz="3200" spc="-45" dirty="0">
                <a:latin typeface="Arial"/>
                <a:cs typeface="Arial"/>
              </a:rPr>
              <a:t> </a:t>
            </a:r>
            <a:r>
              <a:rPr sz="3200" spc="-10" dirty="0">
                <a:latin typeface="Arial"/>
                <a:cs typeface="Arial"/>
              </a:rPr>
              <a:t>network</a:t>
            </a:r>
            <a:endParaRPr sz="32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710184" y="2375916"/>
            <a:ext cx="2310130" cy="702945"/>
            <a:chOff x="710184" y="2375916"/>
            <a:chExt cx="2310130" cy="702945"/>
          </a:xfrm>
        </p:grpSpPr>
        <p:sp>
          <p:nvSpPr>
            <p:cNvPr id="4" name="object 4"/>
            <p:cNvSpPr/>
            <p:nvPr/>
          </p:nvSpPr>
          <p:spPr>
            <a:xfrm>
              <a:off x="1258062" y="2772918"/>
              <a:ext cx="1690370" cy="264795"/>
            </a:xfrm>
            <a:custGeom>
              <a:avLst/>
              <a:gdLst/>
              <a:ahLst/>
              <a:cxnLst/>
              <a:rect l="l" t="t" r="r" b="b"/>
              <a:pathLst>
                <a:path w="1690370" h="264794">
                  <a:moveTo>
                    <a:pt x="0" y="0"/>
                  </a:moveTo>
                  <a:lnTo>
                    <a:pt x="1690230" y="264642"/>
                  </a:lnTo>
                </a:path>
              </a:pathLst>
            </a:custGeom>
            <a:ln w="28956">
              <a:solidFill>
                <a:srgbClr val="CC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927268" y="2992409"/>
              <a:ext cx="92710" cy="86360"/>
            </a:xfrm>
            <a:custGeom>
              <a:avLst/>
              <a:gdLst/>
              <a:ahLst/>
              <a:cxnLst/>
              <a:rect l="l" t="t" r="r" b="b"/>
              <a:pathLst>
                <a:path w="92710" h="86360">
                  <a:moveTo>
                    <a:pt x="13436" y="0"/>
                  </a:moveTo>
                  <a:lnTo>
                    <a:pt x="0" y="85826"/>
                  </a:lnTo>
                  <a:lnTo>
                    <a:pt x="92532" y="56349"/>
                  </a:lnTo>
                  <a:lnTo>
                    <a:pt x="13436" y="0"/>
                  </a:lnTo>
                  <a:close/>
                </a:path>
              </a:pathLst>
            </a:custGeom>
            <a:solidFill>
              <a:srgbClr val="CC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0184" y="2375916"/>
              <a:ext cx="560831" cy="694943"/>
            </a:xfrm>
            <a:prstGeom prst="rect">
              <a:avLst/>
            </a:prstGeom>
          </p:spPr>
        </p:pic>
      </p:grp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28772" y="2772155"/>
            <a:ext cx="676655" cy="661606"/>
          </a:xfrm>
          <a:prstGeom prst="rect">
            <a:avLst/>
          </a:prstGeom>
        </p:spPr>
      </p:pic>
      <p:grpSp>
        <p:nvGrpSpPr>
          <p:cNvPr id="8" name="object 8"/>
          <p:cNvGrpSpPr/>
          <p:nvPr/>
        </p:nvGrpSpPr>
        <p:grpSpPr>
          <a:xfrm>
            <a:off x="950219" y="3316093"/>
            <a:ext cx="2101215" cy="405765"/>
            <a:chOff x="950219" y="3316093"/>
            <a:chExt cx="2101215" cy="405765"/>
          </a:xfrm>
        </p:grpSpPr>
        <p:sp>
          <p:nvSpPr>
            <p:cNvPr id="9" name="object 9"/>
            <p:cNvSpPr/>
            <p:nvPr/>
          </p:nvSpPr>
          <p:spPr>
            <a:xfrm>
              <a:off x="1021534" y="3330698"/>
              <a:ext cx="2015489" cy="350520"/>
            </a:xfrm>
            <a:custGeom>
              <a:avLst/>
              <a:gdLst/>
              <a:ahLst/>
              <a:cxnLst/>
              <a:rect l="l" t="t" r="r" b="b"/>
              <a:pathLst>
                <a:path w="2015489" h="350520">
                  <a:moveTo>
                    <a:pt x="0" y="350316"/>
                  </a:moveTo>
                  <a:lnTo>
                    <a:pt x="2015032" y="0"/>
                  </a:lnTo>
                </a:path>
              </a:pathLst>
            </a:custGeom>
            <a:ln w="28955">
              <a:solidFill>
                <a:srgbClr val="CC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950219" y="3635747"/>
              <a:ext cx="93345" cy="85725"/>
            </a:xfrm>
            <a:custGeom>
              <a:avLst/>
              <a:gdLst/>
              <a:ahLst/>
              <a:cxnLst/>
              <a:rect l="l" t="t" r="r" b="b"/>
              <a:pathLst>
                <a:path w="93344" h="85725">
                  <a:moveTo>
                    <a:pt x="78143" y="0"/>
                  </a:moveTo>
                  <a:lnTo>
                    <a:pt x="0" y="57670"/>
                  </a:lnTo>
                  <a:lnTo>
                    <a:pt x="93014" y="85585"/>
                  </a:lnTo>
                  <a:lnTo>
                    <a:pt x="78143" y="0"/>
                  </a:lnTo>
                  <a:close/>
                </a:path>
              </a:pathLst>
            </a:custGeom>
            <a:solidFill>
              <a:srgbClr val="CC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955163" y="1690809"/>
            <a:ext cx="1583055" cy="1834514"/>
          </a:xfrm>
          <a:prstGeom prst="rect">
            <a:avLst/>
          </a:prstGeom>
        </p:spPr>
        <p:txBody>
          <a:bodyPr vert="horz" wrap="square" lIns="0" tIns="2019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90"/>
              </a:spcBef>
            </a:pPr>
            <a:r>
              <a:rPr sz="3200" spc="-10" dirty="0">
                <a:latin typeface="Arial"/>
                <a:cs typeface="Arial"/>
              </a:rPr>
              <a:t>protocol:</a:t>
            </a:r>
            <a:endParaRPr sz="3200">
              <a:latin typeface="Arial"/>
              <a:cs typeface="Arial"/>
            </a:endParaRPr>
          </a:p>
          <a:p>
            <a:pPr marL="834390">
              <a:lnSpc>
                <a:spcPct val="100000"/>
              </a:lnSpc>
              <a:spcBef>
                <a:spcPts val="1120"/>
              </a:spcBef>
            </a:pPr>
            <a:r>
              <a:rPr sz="2400" spc="-25" dirty="0">
                <a:solidFill>
                  <a:srgbClr val="CC0000"/>
                </a:solidFill>
                <a:latin typeface="Arial"/>
                <a:cs typeface="Arial"/>
              </a:rPr>
              <a:t>Hi</a:t>
            </a:r>
            <a:endParaRPr sz="2400">
              <a:latin typeface="Arial"/>
              <a:cs typeface="Arial"/>
            </a:endParaRPr>
          </a:p>
          <a:p>
            <a:pPr marL="824865">
              <a:lnSpc>
                <a:spcPct val="100000"/>
              </a:lnSpc>
              <a:spcBef>
                <a:spcPts val="2030"/>
              </a:spcBef>
            </a:pPr>
            <a:r>
              <a:rPr sz="2400" spc="-25" dirty="0">
                <a:solidFill>
                  <a:srgbClr val="CC0000"/>
                </a:solidFill>
                <a:latin typeface="Arial"/>
                <a:cs typeface="Arial"/>
              </a:rPr>
              <a:t>Hi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920369" y="3694176"/>
            <a:ext cx="2176145" cy="701040"/>
            <a:chOff x="920369" y="3694176"/>
            <a:chExt cx="2176145" cy="701040"/>
          </a:xfrm>
        </p:grpSpPr>
        <p:sp>
          <p:nvSpPr>
            <p:cNvPr id="13" name="object 13"/>
            <p:cNvSpPr/>
            <p:nvPr/>
          </p:nvSpPr>
          <p:spPr>
            <a:xfrm>
              <a:off x="934974" y="3763518"/>
              <a:ext cx="2090420" cy="423545"/>
            </a:xfrm>
            <a:custGeom>
              <a:avLst/>
              <a:gdLst/>
              <a:ahLst/>
              <a:cxnLst/>
              <a:rect l="l" t="t" r="r" b="b"/>
              <a:pathLst>
                <a:path w="2090420" h="423545">
                  <a:moveTo>
                    <a:pt x="0" y="0"/>
                  </a:moveTo>
                  <a:lnTo>
                    <a:pt x="2090077" y="423024"/>
                  </a:lnTo>
                </a:path>
              </a:pathLst>
            </a:custGeom>
            <a:ln w="28956">
              <a:solidFill>
                <a:srgbClr val="CC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002249" y="4141099"/>
              <a:ext cx="93980" cy="85725"/>
            </a:xfrm>
            <a:custGeom>
              <a:avLst/>
              <a:gdLst/>
              <a:ahLst/>
              <a:cxnLst/>
              <a:rect l="l" t="t" r="r" b="b"/>
              <a:pathLst>
                <a:path w="93980" h="85725">
                  <a:moveTo>
                    <a:pt x="17233" y="0"/>
                  </a:moveTo>
                  <a:lnTo>
                    <a:pt x="0" y="85140"/>
                  </a:lnTo>
                  <a:lnTo>
                    <a:pt x="93751" y="59804"/>
                  </a:lnTo>
                  <a:lnTo>
                    <a:pt x="17233" y="0"/>
                  </a:lnTo>
                  <a:close/>
                </a:path>
              </a:pathLst>
            </a:custGeom>
            <a:solidFill>
              <a:srgbClr val="CC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472184" y="3694176"/>
              <a:ext cx="1013460" cy="701040"/>
            </a:xfrm>
            <a:custGeom>
              <a:avLst/>
              <a:gdLst/>
              <a:ahLst/>
              <a:cxnLst/>
              <a:rect l="l" t="t" r="r" b="b"/>
              <a:pathLst>
                <a:path w="1013460" h="701039">
                  <a:moveTo>
                    <a:pt x="1013460" y="0"/>
                  </a:moveTo>
                  <a:lnTo>
                    <a:pt x="0" y="0"/>
                  </a:lnTo>
                  <a:lnTo>
                    <a:pt x="0" y="701039"/>
                  </a:lnTo>
                  <a:lnTo>
                    <a:pt x="1013460" y="701039"/>
                  </a:lnTo>
                  <a:lnTo>
                    <a:pt x="101346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1550987" y="3719512"/>
            <a:ext cx="857885" cy="6362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6205" marR="5080" indent="-104139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rgbClr val="CC0000"/>
                </a:solidFill>
                <a:latin typeface="Arial"/>
                <a:cs typeface="Arial"/>
              </a:rPr>
              <a:t>Got</a:t>
            </a:r>
            <a:r>
              <a:rPr sz="2000" spc="-25" dirty="0">
                <a:solidFill>
                  <a:srgbClr val="CC0000"/>
                </a:solidFill>
                <a:latin typeface="Arial"/>
                <a:cs typeface="Arial"/>
              </a:rPr>
              <a:t> the </a:t>
            </a:r>
            <a:r>
              <a:rPr sz="2000" spc="-10" dirty="0">
                <a:solidFill>
                  <a:srgbClr val="CC0000"/>
                </a:solidFill>
                <a:latin typeface="Arial"/>
                <a:cs typeface="Arial"/>
              </a:rPr>
              <a:t>time?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1096519" y="4320546"/>
            <a:ext cx="1967230" cy="391795"/>
            <a:chOff x="1096519" y="4320546"/>
            <a:chExt cx="1967230" cy="391795"/>
          </a:xfrm>
        </p:grpSpPr>
        <p:sp>
          <p:nvSpPr>
            <p:cNvPr id="18" name="object 18"/>
            <p:cNvSpPr/>
            <p:nvPr/>
          </p:nvSpPr>
          <p:spPr>
            <a:xfrm>
              <a:off x="1167872" y="4335024"/>
              <a:ext cx="1881505" cy="321945"/>
            </a:xfrm>
            <a:custGeom>
              <a:avLst/>
              <a:gdLst/>
              <a:ahLst/>
              <a:cxnLst/>
              <a:rect l="l" t="t" r="r" b="b"/>
              <a:pathLst>
                <a:path w="1881505" h="321945">
                  <a:moveTo>
                    <a:pt x="0" y="321551"/>
                  </a:moveTo>
                  <a:lnTo>
                    <a:pt x="1880895" y="0"/>
                  </a:lnTo>
                </a:path>
              </a:pathLst>
            </a:custGeom>
            <a:ln w="28956">
              <a:solidFill>
                <a:srgbClr val="CC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096519" y="4611325"/>
              <a:ext cx="93345" cy="85725"/>
            </a:xfrm>
            <a:custGeom>
              <a:avLst/>
              <a:gdLst/>
              <a:ahLst/>
              <a:cxnLst/>
              <a:rect l="l" t="t" r="r" b="b"/>
              <a:pathLst>
                <a:path w="93344" h="85725">
                  <a:moveTo>
                    <a:pt x="78308" y="0"/>
                  </a:moveTo>
                  <a:lnTo>
                    <a:pt x="0" y="57442"/>
                  </a:lnTo>
                  <a:lnTo>
                    <a:pt x="92938" y="85623"/>
                  </a:lnTo>
                  <a:lnTo>
                    <a:pt x="78308" y="0"/>
                  </a:lnTo>
                  <a:close/>
                </a:path>
              </a:pathLst>
            </a:custGeom>
            <a:solidFill>
              <a:srgbClr val="CC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658112" y="4416552"/>
              <a:ext cx="704215" cy="295910"/>
            </a:xfrm>
            <a:custGeom>
              <a:avLst/>
              <a:gdLst/>
              <a:ahLst/>
              <a:cxnLst/>
              <a:rect l="l" t="t" r="r" b="b"/>
              <a:pathLst>
                <a:path w="704214" h="295910">
                  <a:moveTo>
                    <a:pt x="704088" y="0"/>
                  </a:moveTo>
                  <a:lnTo>
                    <a:pt x="0" y="0"/>
                  </a:lnTo>
                  <a:lnTo>
                    <a:pt x="0" y="295656"/>
                  </a:lnTo>
                  <a:lnTo>
                    <a:pt x="704088" y="295656"/>
                  </a:lnTo>
                  <a:lnTo>
                    <a:pt x="70408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1644014" y="4364037"/>
            <a:ext cx="6184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0" dirty="0">
                <a:solidFill>
                  <a:srgbClr val="CC0000"/>
                </a:solidFill>
                <a:latin typeface="Arial"/>
                <a:cs typeface="Arial"/>
              </a:rPr>
              <a:t>2:00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5167116" y="4512562"/>
            <a:ext cx="2357120" cy="469900"/>
            <a:chOff x="5167116" y="4512562"/>
            <a:chExt cx="2357120" cy="469900"/>
          </a:xfrm>
        </p:grpSpPr>
        <p:sp>
          <p:nvSpPr>
            <p:cNvPr id="23" name="object 23"/>
            <p:cNvSpPr/>
            <p:nvPr/>
          </p:nvSpPr>
          <p:spPr>
            <a:xfrm>
              <a:off x="5238330" y="4527040"/>
              <a:ext cx="2271395" cy="415290"/>
            </a:xfrm>
            <a:custGeom>
              <a:avLst/>
              <a:gdLst/>
              <a:ahLst/>
              <a:cxnLst/>
              <a:rect l="l" t="t" r="r" b="b"/>
              <a:pathLst>
                <a:path w="2271395" h="415289">
                  <a:moveTo>
                    <a:pt x="0" y="415226"/>
                  </a:moveTo>
                  <a:lnTo>
                    <a:pt x="2271179" y="0"/>
                  </a:lnTo>
                </a:path>
              </a:pathLst>
            </a:custGeom>
            <a:ln w="28956">
              <a:solidFill>
                <a:srgbClr val="CC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5167116" y="4896940"/>
              <a:ext cx="93345" cy="85725"/>
            </a:xfrm>
            <a:custGeom>
              <a:avLst/>
              <a:gdLst/>
              <a:ahLst/>
              <a:cxnLst/>
              <a:rect l="l" t="t" r="r" b="b"/>
              <a:pathLst>
                <a:path w="93345" h="85725">
                  <a:moveTo>
                    <a:pt x="77647" y="0"/>
                  </a:moveTo>
                  <a:lnTo>
                    <a:pt x="0" y="58343"/>
                  </a:lnTo>
                  <a:lnTo>
                    <a:pt x="93268" y="85458"/>
                  </a:lnTo>
                  <a:lnTo>
                    <a:pt x="77647" y="0"/>
                  </a:lnTo>
                  <a:close/>
                </a:path>
              </a:pathLst>
            </a:custGeom>
            <a:solidFill>
              <a:srgbClr val="CC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5934455" y="4623815"/>
              <a:ext cx="919480" cy="295910"/>
            </a:xfrm>
            <a:custGeom>
              <a:avLst/>
              <a:gdLst/>
              <a:ahLst/>
              <a:cxnLst/>
              <a:rect l="l" t="t" r="r" b="b"/>
              <a:pathLst>
                <a:path w="919479" h="295910">
                  <a:moveTo>
                    <a:pt x="918972" y="0"/>
                  </a:moveTo>
                  <a:lnTo>
                    <a:pt x="0" y="0"/>
                  </a:lnTo>
                  <a:lnTo>
                    <a:pt x="0" y="295655"/>
                  </a:lnTo>
                  <a:lnTo>
                    <a:pt x="918972" y="295655"/>
                  </a:lnTo>
                  <a:lnTo>
                    <a:pt x="91897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6" name="object 26"/>
          <p:cNvGrpSpPr/>
          <p:nvPr/>
        </p:nvGrpSpPr>
        <p:grpSpPr>
          <a:xfrm>
            <a:off x="5166233" y="2750820"/>
            <a:ext cx="2191385" cy="440690"/>
            <a:chOff x="5166233" y="2750820"/>
            <a:chExt cx="2191385" cy="440690"/>
          </a:xfrm>
        </p:grpSpPr>
        <p:sp>
          <p:nvSpPr>
            <p:cNvPr id="27" name="object 27"/>
            <p:cNvSpPr/>
            <p:nvPr/>
          </p:nvSpPr>
          <p:spPr>
            <a:xfrm>
              <a:off x="5180838" y="2812542"/>
              <a:ext cx="2105025" cy="336550"/>
            </a:xfrm>
            <a:custGeom>
              <a:avLst/>
              <a:gdLst/>
              <a:ahLst/>
              <a:cxnLst/>
              <a:rect l="l" t="t" r="r" b="b"/>
              <a:pathLst>
                <a:path w="2105025" h="336550">
                  <a:moveTo>
                    <a:pt x="0" y="0"/>
                  </a:moveTo>
                  <a:lnTo>
                    <a:pt x="2104783" y="336054"/>
                  </a:lnTo>
                </a:path>
              </a:pathLst>
            </a:custGeom>
            <a:ln w="28956">
              <a:solidFill>
                <a:srgbClr val="CC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7264476" y="3103422"/>
              <a:ext cx="92710" cy="86360"/>
            </a:xfrm>
            <a:custGeom>
              <a:avLst/>
              <a:gdLst/>
              <a:ahLst/>
              <a:cxnLst/>
              <a:rect l="l" t="t" r="r" b="b"/>
              <a:pathLst>
                <a:path w="92709" h="86360">
                  <a:moveTo>
                    <a:pt x="13703" y="0"/>
                  </a:moveTo>
                  <a:lnTo>
                    <a:pt x="0" y="85775"/>
                  </a:lnTo>
                  <a:lnTo>
                    <a:pt x="92633" y="56591"/>
                  </a:lnTo>
                  <a:lnTo>
                    <a:pt x="13703" y="0"/>
                  </a:lnTo>
                  <a:close/>
                </a:path>
              </a:pathLst>
            </a:custGeom>
            <a:solidFill>
              <a:srgbClr val="CC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5465064" y="2750820"/>
              <a:ext cx="1365885" cy="440690"/>
            </a:xfrm>
            <a:custGeom>
              <a:avLst/>
              <a:gdLst/>
              <a:ahLst/>
              <a:cxnLst/>
              <a:rect l="l" t="t" r="r" b="b"/>
              <a:pathLst>
                <a:path w="1365884" h="440689">
                  <a:moveTo>
                    <a:pt x="1365504" y="0"/>
                  </a:moveTo>
                  <a:lnTo>
                    <a:pt x="0" y="0"/>
                  </a:lnTo>
                  <a:lnTo>
                    <a:pt x="0" y="440436"/>
                  </a:lnTo>
                  <a:lnTo>
                    <a:pt x="1365504" y="440436"/>
                  </a:lnTo>
                  <a:lnTo>
                    <a:pt x="136550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0" name="object 30"/>
          <p:cNvGrpSpPr/>
          <p:nvPr/>
        </p:nvGrpSpPr>
        <p:grpSpPr>
          <a:xfrm>
            <a:off x="5118351" y="3304029"/>
            <a:ext cx="2232025" cy="441325"/>
            <a:chOff x="5118351" y="3304029"/>
            <a:chExt cx="2232025" cy="441325"/>
          </a:xfrm>
        </p:grpSpPr>
        <p:sp>
          <p:nvSpPr>
            <p:cNvPr id="31" name="object 31"/>
            <p:cNvSpPr/>
            <p:nvPr/>
          </p:nvSpPr>
          <p:spPr>
            <a:xfrm>
              <a:off x="5189598" y="3318507"/>
              <a:ext cx="2146300" cy="386715"/>
            </a:xfrm>
            <a:custGeom>
              <a:avLst/>
              <a:gdLst/>
              <a:ahLst/>
              <a:cxnLst/>
              <a:rect l="l" t="t" r="r" b="b"/>
              <a:pathLst>
                <a:path w="2146300" h="386714">
                  <a:moveTo>
                    <a:pt x="0" y="386461"/>
                  </a:moveTo>
                  <a:lnTo>
                    <a:pt x="2146173" y="0"/>
                  </a:lnTo>
                </a:path>
              </a:pathLst>
            </a:custGeom>
            <a:ln w="28956">
              <a:solidFill>
                <a:srgbClr val="CC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5118351" y="3659659"/>
              <a:ext cx="93345" cy="85725"/>
            </a:xfrm>
            <a:custGeom>
              <a:avLst/>
              <a:gdLst/>
              <a:ahLst/>
              <a:cxnLst/>
              <a:rect l="l" t="t" r="r" b="b"/>
              <a:pathLst>
                <a:path w="93345" h="85725">
                  <a:moveTo>
                    <a:pt x="77800" y="0"/>
                  </a:moveTo>
                  <a:lnTo>
                    <a:pt x="0" y="58140"/>
                  </a:lnTo>
                  <a:lnTo>
                    <a:pt x="93192" y="85496"/>
                  </a:lnTo>
                  <a:lnTo>
                    <a:pt x="77800" y="0"/>
                  </a:lnTo>
                  <a:close/>
                </a:path>
              </a:pathLst>
            </a:custGeom>
            <a:solidFill>
              <a:srgbClr val="CC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5553456" y="3340607"/>
              <a:ext cx="1438910" cy="393700"/>
            </a:xfrm>
            <a:custGeom>
              <a:avLst/>
              <a:gdLst/>
              <a:ahLst/>
              <a:cxnLst/>
              <a:rect l="l" t="t" r="r" b="b"/>
              <a:pathLst>
                <a:path w="1438909" h="393700">
                  <a:moveTo>
                    <a:pt x="1438655" y="0"/>
                  </a:moveTo>
                  <a:lnTo>
                    <a:pt x="0" y="0"/>
                  </a:lnTo>
                  <a:lnTo>
                    <a:pt x="0" y="393192"/>
                  </a:lnTo>
                  <a:lnTo>
                    <a:pt x="1438655" y="393192"/>
                  </a:lnTo>
                  <a:lnTo>
                    <a:pt x="143865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5452967" y="3327463"/>
            <a:ext cx="1644014" cy="533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2000"/>
              </a:lnSpc>
              <a:spcBef>
                <a:spcPts val="100"/>
              </a:spcBef>
            </a:pPr>
            <a:r>
              <a:rPr sz="1800" dirty="0">
                <a:solidFill>
                  <a:srgbClr val="CC0000"/>
                </a:solidFill>
                <a:latin typeface="Arial"/>
                <a:cs typeface="Arial"/>
              </a:rPr>
              <a:t>TCP</a:t>
            </a:r>
            <a:r>
              <a:rPr sz="1800" spc="-35" dirty="0">
                <a:solidFill>
                  <a:srgbClr val="CC0000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CC0000"/>
                </a:solidFill>
                <a:latin typeface="Arial"/>
                <a:cs typeface="Arial"/>
              </a:rPr>
              <a:t>connection</a:t>
            </a:r>
            <a:endParaRPr sz="1800">
              <a:latin typeface="Arial"/>
              <a:cs typeface="Arial"/>
            </a:endParaRPr>
          </a:p>
          <a:p>
            <a:pPr marL="1905" algn="ctr">
              <a:lnSpc>
                <a:spcPts val="2000"/>
              </a:lnSpc>
            </a:pPr>
            <a:r>
              <a:rPr sz="1800" spc="-10" dirty="0">
                <a:solidFill>
                  <a:srgbClr val="CC0000"/>
                </a:solidFill>
                <a:latin typeface="Arial"/>
                <a:cs typeface="Arial"/>
              </a:rPr>
              <a:t>response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5152644" y="3950208"/>
            <a:ext cx="3622675" cy="461645"/>
            <a:chOff x="5152644" y="3950208"/>
            <a:chExt cx="3622675" cy="461645"/>
          </a:xfrm>
        </p:grpSpPr>
        <p:sp>
          <p:nvSpPr>
            <p:cNvPr id="36" name="object 36"/>
            <p:cNvSpPr/>
            <p:nvPr/>
          </p:nvSpPr>
          <p:spPr>
            <a:xfrm>
              <a:off x="5167122" y="3964686"/>
              <a:ext cx="2329180" cy="407034"/>
            </a:xfrm>
            <a:custGeom>
              <a:avLst/>
              <a:gdLst/>
              <a:ahLst/>
              <a:cxnLst/>
              <a:rect l="l" t="t" r="r" b="b"/>
              <a:pathLst>
                <a:path w="2329179" h="407035">
                  <a:moveTo>
                    <a:pt x="0" y="0"/>
                  </a:moveTo>
                  <a:lnTo>
                    <a:pt x="2328989" y="406654"/>
                  </a:lnTo>
                </a:path>
              </a:pathLst>
            </a:custGeom>
            <a:ln w="28955">
              <a:solidFill>
                <a:srgbClr val="CC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7474374" y="4326054"/>
              <a:ext cx="93345" cy="85725"/>
            </a:xfrm>
            <a:custGeom>
              <a:avLst/>
              <a:gdLst/>
              <a:ahLst/>
              <a:cxnLst/>
              <a:rect l="l" t="t" r="r" b="b"/>
              <a:pathLst>
                <a:path w="93345" h="85725">
                  <a:moveTo>
                    <a:pt x="14947" y="0"/>
                  </a:moveTo>
                  <a:lnTo>
                    <a:pt x="0" y="85572"/>
                  </a:lnTo>
                  <a:lnTo>
                    <a:pt x="93052" y="57734"/>
                  </a:lnTo>
                  <a:lnTo>
                    <a:pt x="14947" y="0"/>
                  </a:lnTo>
                  <a:close/>
                </a:path>
              </a:pathLst>
            </a:custGeom>
            <a:solidFill>
              <a:srgbClr val="CC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5442204" y="4078224"/>
              <a:ext cx="3333115" cy="181610"/>
            </a:xfrm>
            <a:custGeom>
              <a:avLst/>
              <a:gdLst/>
              <a:ahLst/>
              <a:cxnLst/>
              <a:rect l="l" t="t" r="r" b="b"/>
              <a:pathLst>
                <a:path w="3333115" h="181610">
                  <a:moveTo>
                    <a:pt x="3332988" y="0"/>
                  </a:moveTo>
                  <a:lnTo>
                    <a:pt x="0" y="0"/>
                  </a:lnTo>
                  <a:lnTo>
                    <a:pt x="0" y="181356"/>
                  </a:lnTo>
                  <a:lnTo>
                    <a:pt x="3332988" y="181356"/>
                  </a:lnTo>
                  <a:lnTo>
                    <a:pt x="333298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9" name="object 39"/>
          <p:cNvSpPr txBox="1"/>
          <p:nvPr/>
        </p:nvSpPr>
        <p:spPr>
          <a:xfrm>
            <a:off x="5457190" y="4055998"/>
            <a:ext cx="29413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CC0000"/>
                </a:solidFill>
                <a:latin typeface="Arial"/>
                <a:cs typeface="Arial"/>
              </a:rPr>
              <a:t>Get</a:t>
            </a:r>
            <a:r>
              <a:rPr sz="1800" spc="-70" dirty="0">
                <a:solidFill>
                  <a:srgbClr val="CC0000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CC0000"/>
                </a:solidFill>
                <a:latin typeface="Arial"/>
                <a:cs typeface="Arial"/>
                <a:hlinkClick r:id="rId4"/>
              </a:rPr>
              <a:t>http://www.awl.com/kurose-</a:t>
            </a:r>
            <a:r>
              <a:rPr sz="1400" spc="-20" dirty="0">
                <a:solidFill>
                  <a:srgbClr val="CC0000"/>
                </a:solidFill>
                <a:latin typeface="Arial"/>
                <a:cs typeface="Arial"/>
                <a:hlinkClick r:id="rId4"/>
              </a:rPr>
              <a:t>ross</a:t>
            </a:r>
            <a:endParaRPr sz="1400">
              <a:latin typeface="Arial"/>
              <a:cs typeface="Aria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5979477" y="4535487"/>
            <a:ext cx="7708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rgbClr val="CC0000"/>
                </a:solidFill>
                <a:latin typeface="Arial"/>
                <a:cs typeface="Arial"/>
              </a:rPr>
              <a:t>&lt;file&gt;</a:t>
            </a:r>
            <a:endParaRPr sz="2400">
              <a:latin typeface="Arial"/>
              <a:cs typeface="Arial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4059173" y="2068829"/>
            <a:ext cx="0" cy="3000375"/>
          </a:xfrm>
          <a:custGeom>
            <a:avLst/>
            <a:gdLst/>
            <a:ahLst/>
            <a:cxnLst/>
            <a:rect l="l" t="t" r="r" b="b"/>
            <a:pathLst>
              <a:path h="3000375">
                <a:moveTo>
                  <a:pt x="0" y="0"/>
                </a:moveTo>
                <a:lnTo>
                  <a:pt x="0" y="2999994"/>
                </a:lnTo>
              </a:path>
            </a:pathLst>
          </a:custGeom>
          <a:ln w="19811">
            <a:solidFill>
              <a:srgbClr val="66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2" name="object 42"/>
          <p:cNvGrpSpPr/>
          <p:nvPr/>
        </p:nvGrpSpPr>
        <p:grpSpPr>
          <a:xfrm>
            <a:off x="4021078" y="5326379"/>
            <a:ext cx="76200" cy="316230"/>
            <a:chOff x="4021078" y="5326379"/>
            <a:chExt cx="76200" cy="316230"/>
          </a:xfrm>
        </p:grpSpPr>
        <p:sp>
          <p:nvSpPr>
            <p:cNvPr id="43" name="object 43"/>
            <p:cNvSpPr/>
            <p:nvPr/>
          </p:nvSpPr>
          <p:spPr>
            <a:xfrm>
              <a:off x="4059173" y="5326379"/>
              <a:ext cx="0" cy="252729"/>
            </a:xfrm>
            <a:custGeom>
              <a:avLst/>
              <a:gdLst/>
              <a:ahLst/>
              <a:cxnLst/>
              <a:rect l="l" t="t" r="r" b="b"/>
              <a:pathLst>
                <a:path h="252729">
                  <a:moveTo>
                    <a:pt x="0" y="0"/>
                  </a:moveTo>
                  <a:lnTo>
                    <a:pt x="0" y="252729"/>
                  </a:lnTo>
                </a:path>
              </a:pathLst>
            </a:custGeom>
            <a:ln w="19811">
              <a:solidFill>
                <a:srgbClr val="666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4021078" y="5566411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76200" y="0"/>
                  </a:moveTo>
                  <a:lnTo>
                    <a:pt x="0" y="0"/>
                  </a:lnTo>
                  <a:lnTo>
                    <a:pt x="38100" y="76200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6666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5" name="object 45"/>
          <p:cNvSpPr txBox="1"/>
          <p:nvPr/>
        </p:nvSpPr>
        <p:spPr>
          <a:xfrm>
            <a:off x="707390" y="4997450"/>
            <a:ext cx="3896360" cy="1336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289560" algn="r">
              <a:lnSpc>
                <a:spcPct val="100000"/>
              </a:lnSpc>
              <a:spcBef>
                <a:spcPts val="100"/>
              </a:spcBef>
            </a:pPr>
            <a:r>
              <a:rPr sz="2000" spc="-20" dirty="0">
                <a:solidFill>
                  <a:srgbClr val="666600"/>
                </a:solidFill>
                <a:latin typeface="Arial"/>
                <a:cs typeface="Arial"/>
              </a:rPr>
              <a:t>time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7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800" i="1" dirty="0">
                <a:solidFill>
                  <a:srgbClr val="CC0000"/>
                </a:solidFill>
                <a:latin typeface="Gill Sans MT"/>
                <a:cs typeface="Gill Sans MT"/>
              </a:rPr>
              <a:t>Q:</a:t>
            </a:r>
            <a:r>
              <a:rPr sz="2800" i="1" spc="-50" dirty="0">
                <a:solidFill>
                  <a:srgbClr val="CC0000"/>
                </a:solidFill>
                <a:latin typeface="Gill Sans MT"/>
                <a:cs typeface="Gill Sans MT"/>
              </a:rPr>
              <a:t> </a:t>
            </a:r>
            <a:r>
              <a:rPr sz="2800" dirty="0">
                <a:latin typeface="Gill Sans MT"/>
                <a:cs typeface="Gill Sans MT"/>
              </a:rPr>
              <a:t>other</a:t>
            </a:r>
            <a:r>
              <a:rPr sz="2800" spc="-60" dirty="0">
                <a:latin typeface="Gill Sans MT"/>
                <a:cs typeface="Gill Sans MT"/>
              </a:rPr>
              <a:t> </a:t>
            </a:r>
            <a:r>
              <a:rPr sz="2800" dirty="0">
                <a:latin typeface="Gill Sans MT"/>
                <a:cs typeface="Gill Sans MT"/>
              </a:rPr>
              <a:t>human</a:t>
            </a:r>
            <a:r>
              <a:rPr sz="2800" spc="-45" dirty="0">
                <a:latin typeface="Gill Sans MT"/>
                <a:cs typeface="Gill Sans MT"/>
              </a:rPr>
              <a:t> </a:t>
            </a:r>
            <a:r>
              <a:rPr sz="2800" spc="-10" dirty="0">
                <a:latin typeface="Gill Sans MT"/>
                <a:cs typeface="Gill Sans MT"/>
              </a:rPr>
              <a:t>protocols?</a:t>
            </a:r>
            <a:endParaRPr sz="2800">
              <a:latin typeface="Gill Sans MT"/>
              <a:cs typeface="Gill Sans MT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5497417" y="2668651"/>
            <a:ext cx="164401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CC0000"/>
                </a:solidFill>
                <a:latin typeface="Arial"/>
                <a:cs typeface="Arial"/>
              </a:rPr>
              <a:t>TCP</a:t>
            </a:r>
            <a:r>
              <a:rPr sz="1800" spc="-35" dirty="0">
                <a:solidFill>
                  <a:srgbClr val="CC0000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CC0000"/>
                </a:solidFill>
                <a:latin typeface="Arial"/>
                <a:cs typeface="Arial"/>
              </a:rPr>
              <a:t>connection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5927185" y="2901822"/>
            <a:ext cx="7854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CC0000"/>
                </a:solidFill>
                <a:latin typeface="Arial"/>
                <a:cs typeface="Arial"/>
              </a:rPr>
              <a:t>request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48" name="object 48"/>
          <p:cNvGrpSpPr/>
          <p:nvPr/>
        </p:nvGrpSpPr>
        <p:grpSpPr>
          <a:xfrm>
            <a:off x="7408164" y="2778251"/>
            <a:ext cx="436245" cy="765175"/>
            <a:chOff x="7408164" y="2778251"/>
            <a:chExt cx="436245" cy="765175"/>
          </a:xfrm>
        </p:grpSpPr>
        <p:pic>
          <p:nvPicPr>
            <p:cNvPr id="49" name="object 4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432548" y="2782823"/>
              <a:ext cx="406907" cy="722376"/>
            </a:xfrm>
            <a:prstGeom prst="rect">
              <a:avLst/>
            </a:prstGeom>
          </p:spPr>
        </p:pic>
        <p:sp>
          <p:nvSpPr>
            <p:cNvPr id="50" name="object 50"/>
            <p:cNvSpPr/>
            <p:nvPr/>
          </p:nvSpPr>
          <p:spPr>
            <a:xfrm>
              <a:off x="7434072" y="2857499"/>
              <a:ext cx="338455" cy="45720"/>
            </a:xfrm>
            <a:custGeom>
              <a:avLst/>
              <a:gdLst/>
              <a:ahLst/>
              <a:cxnLst/>
              <a:rect l="l" t="t" r="r" b="b"/>
              <a:pathLst>
                <a:path w="338454" h="45719">
                  <a:moveTo>
                    <a:pt x="338328" y="22860"/>
                  </a:moveTo>
                  <a:lnTo>
                    <a:pt x="336524" y="13970"/>
                  </a:lnTo>
                  <a:lnTo>
                    <a:pt x="331622" y="6705"/>
                  </a:lnTo>
                  <a:lnTo>
                    <a:pt x="324358" y="1803"/>
                  </a:lnTo>
                  <a:lnTo>
                    <a:pt x="315468" y="0"/>
                  </a:lnTo>
                  <a:lnTo>
                    <a:pt x="184404" y="0"/>
                  </a:lnTo>
                  <a:lnTo>
                    <a:pt x="175501" y="1803"/>
                  </a:lnTo>
                  <a:lnTo>
                    <a:pt x="168236" y="6705"/>
                  </a:lnTo>
                  <a:lnTo>
                    <a:pt x="167614" y="7620"/>
                  </a:lnTo>
                  <a:lnTo>
                    <a:pt x="0" y="7620"/>
                  </a:lnTo>
                  <a:lnTo>
                    <a:pt x="0" y="24384"/>
                  </a:lnTo>
                  <a:lnTo>
                    <a:pt x="161848" y="24384"/>
                  </a:lnTo>
                  <a:lnTo>
                    <a:pt x="163334" y="31762"/>
                  </a:lnTo>
                  <a:lnTo>
                    <a:pt x="168236" y="39027"/>
                  </a:lnTo>
                  <a:lnTo>
                    <a:pt x="175501" y="43929"/>
                  </a:lnTo>
                  <a:lnTo>
                    <a:pt x="184404" y="45720"/>
                  </a:lnTo>
                  <a:lnTo>
                    <a:pt x="315468" y="45720"/>
                  </a:lnTo>
                  <a:lnTo>
                    <a:pt x="324358" y="43929"/>
                  </a:lnTo>
                  <a:lnTo>
                    <a:pt x="331622" y="39027"/>
                  </a:lnTo>
                  <a:lnTo>
                    <a:pt x="336524" y="31762"/>
                  </a:lnTo>
                  <a:lnTo>
                    <a:pt x="338328" y="228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1" name="object 5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598664" y="2862071"/>
              <a:ext cx="169163" cy="35051"/>
            </a:xfrm>
            <a:prstGeom prst="rect">
              <a:avLst/>
            </a:prstGeom>
          </p:spPr>
        </p:pic>
        <p:sp>
          <p:nvSpPr>
            <p:cNvPr id="52" name="object 52"/>
            <p:cNvSpPr/>
            <p:nvPr/>
          </p:nvSpPr>
          <p:spPr>
            <a:xfrm>
              <a:off x="7437120" y="2961131"/>
              <a:ext cx="335280" cy="43180"/>
            </a:xfrm>
            <a:custGeom>
              <a:avLst/>
              <a:gdLst/>
              <a:ahLst/>
              <a:cxnLst/>
              <a:rect l="l" t="t" r="r" b="b"/>
              <a:pathLst>
                <a:path w="335279" h="43180">
                  <a:moveTo>
                    <a:pt x="335280" y="21336"/>
                  </a:moveTo>
                  <a:lnTo>
                    <a:pt x="333603" y="13030"/>
                  </a:lnTo>
                  <a:lnTo>
                    <a:pt x="329031" y="6248"/>
                  </a:lnTo>
                  <a:lnTo>
                    <a:pt x="322249" y="1676"/>
                  </a:lnTo>
                  <a:lnTo>
                    <a:pt x="313944" y="0"/>
                  </a:lnTo>
                  <a:lnTo>
                    <a:pt x="179832" y="0"/>
                  </a:lnTo>
                  <a:lnTo>
                    <a:pt x="171526" y="1676"/>
                  </a:lnTo>
                  <a:lnTo>
                    <a:pt x="164744" y="6248"/>
                  </a:lnTo>
                  <a:lnTo>
                    <a:pt x="163817" y="7620"/>
                  </a:lnTo>
                  <a:lnTo>
                    <a:pt x="0" y="7620"/>
                  </a:lnTo>
                  <a:lnTo>
                    <a:pt x="0" y="22860"/>
                  </a:lnTo>
                  <a:lnTo>
                    <a:pt x="158800" y="22860"/>
                  </a:lnTo>
                  <a:lnTo>
                    <a:pt x="160172" y="29641"/>
                  </a:lnTo>
                  <a:lnTo>
                    <a:pt x="164744" y="36423"/>
                  </a:lnTo>
                  <a:lnTo>
                    <a:pt x="171526" y="40995"/>
                  </a:lnTo>
                  <a:lnTo>
                    <a:pt x="179832" y="42672"/>
                  </a:lnTo>
                  <a:lnTo>
                    <a:pt x="313944" y="42672"/>
                  </a:lnTo>
                  <a:lnTo>
                    <a:pt x="322249" y="40995"/>
                  </a:lnTo>
                  <a:lnTo>
                    <a:pt x="329031" y="36423"/>
                  </a:lnTo>
                  <a:lnTo>
                    <a:pt x="333603" y="29641"/>
                  </a:lnTo>
                  <a:lnTo>
                    <a:pt x="335280" y="2133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3" name="object 5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598664" y="2965703"/>
              <a:ext cx="169163" cy="33528"/>
            </a:xfrm>
            <a:prstGeom prst="rect">
              <a:avLst/>
            </a:prstGeom>
          </p:spPr>
        </p:pic>
        <p:sp>
          <p:nvSpPr>
            <p:cNvPr id="54" name="object 54"/>
            <p:cNvSpPr/>
            <p:nvPr/>
          </p:nvSpPr>
          <p:spPr>
            <a:xfrm>
              <a:off x="7435596" y="3076955"/>
              <a:ext cx="334010" cy="131445"/>
            </a:xfrm>
            <a:custGeom>
              <a:avLst/>
              <a:gdLst/>
              <a:ahLst/>
              <a:cxnLst/>
              <a:rect l="l" t="t" r="r" b="b"/>
              <a:pathLst>
                <a:path w="334009" h="131444">
                  <a:moveTo>
                    <a:pt x="179832" y="0"/>
                  </a:moveTo>
                  <a:lnTo>
                    <a:pt x="0" y="0"/>
                  </a:lnTo>
                  <a:lnTo>
                    <a:pt x="0" y="13716"/>
                  </a:lnTo>
                  <a:lnTo>
                    <a:pt x="179832" y="13716"/>
                  </a:lnTo>
                  <a:lnTo>
                    <a:pt x="179832" y="0"/>
                  </a:lnTo>
                  <a:close/>
                </a:path>
                <a:path w="334009" h="131444">
                  <a:moveTo>
                    <a:pt x="333756" y="107442"/>
                  </a:moveTo>
                  <a:lnTo>
                    <a:pt x="331889" y="98259"/>
                  </a:lnTo>
                  <a:lnTo>
                    <a:pt x="326834" y="90741"/>
                  </a:lnTo>
                  <a:lnTo>
                    <a:pt x="319316" y="85686"/>
                  </a:lnTo>
                  <a:lnTo>
                    <a:pt x="310134" y="83820"/>
                  </a:lnTo>
                  <a:lnTo>
                    <a:pt x="180594" y="83820"/>
                  </a:lnTo>
                  <a:lnTo>
                    <a:pt x="171399" y="85686"/>
                  </a:lnTo>
                  <a:lnTo>
                    <a:pt x="163880" y="90741"/>
                  </a:lnTo>
                  <a:lnTo>
                    <a:pt x="162382" y="92964"/>
                  </a:lnTo>
                  <a:lnTo>
                    <a:pt x="3048" y="92964"/>
                  </a:lnTo>
                  <a:lnTo>
                    <a:pt x="3048" y="106680"/>
                  </a:lnTo>
                  <a:lnTo>
                    <a:pt x="157124" y="106680"/>
                  </a:lnTo>
                  <a:lnTo>
                    <a:pt x="156972" y="107442"/>
                  </a:lnTo>
                  <a:lnTo>
                    <a:pt x="158826" y="116636"/>
                  </a:lnTo>
                  <a:lnTo>
                    <a:pt x="163880" y="124155"/>
                  </a:lnTo>
                  <a:lnTo>
                    <a:pt x="171399" y="129209"/>
                  </a:lnTo>
                  <a:lnTo>
                    <a:pt x="180594" y="131064"/>
                  </a:lnTo>
                  <a:lnTo>
                    <a:pt x="310134" y="131064"/>
                  </a:lnTo>
                  <a:lnTo>
                    <a:pt x="319316" y="129209"/>
                  </a:lnTo>
                  <a:lnTo>
                    <a:pt x="326834" y="124155"/>
                  </a:lnTo>
                  <a:lnTo>
                    <a:pt x="331889" y="116636"/>
                  </a:lnTo>
                  <a:lnTo>
                    <a:pt x="333756" y="10744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5" name="object 5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595616" y="3165347"/>
              <a:ext cx="169163" cy="36575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760208" y="3073908"/>
              <a:ext cx="79247" cy="59435"/>
            </a:xfrm>
            <a:prstGeom prst="rect">
              <a:avLst/>
            </a:prstGeom>
          </p:spPr>
        </p:pic>
        <p:sp>
          <p:nvSpPr>
            <p:cNvPr id="57" name="object 57"/>
            <p:cNvSpPr/>
            <p:nvPr/>
          </p:nvSpPr>
          <p:spPr>
            <a:xfrm>
              <a:off x="7592568" y="3064763"/>
              <a:ext cx="177165" cy="45720"/>
            </a:xfrm>
            <a:custGeom>
              <a:avLst/>
              <a:gdLst/>
              <a:ahLst/>
              <a:cxnLst/>
              <a:rect l="l" t="t" r="r" b="b"/>
              <a:pathLst>
                <a:path w="177165" h="45719">
                  <a:moveTo>
                    <a:pt x="153924" y="0"/>
                  </a:moveTo>
                  <a:lnTo>
                    <a:pt x="22860" y="0"/>
                  </a:lnTo>
                  <a:lnTo>
                    <a:pt x="13962" y="1796"/>
                  </a:lnTo>
                  <a:lnTo>
                    <a:pt x="6696" y="6696"/>
                  </a:lnTo>
                  <a:lnTo>
                    <a:pt x="1796" y="13962"/>
                  </a:lnTo>
                  <a:lnTo>
                    <a:pt x="0" y="22860"/>
                  </a:lnTo>
                  <a:lnTo>
                    <a:pt x="1796" y="31757"/>
                  </a:lnTo>
                  <a:lnTo>
                    <a:pt x="6696" y="39023"/>
                  </a:lnTo>
                  <a:lnTo>
                    <a:pt x="13962" y="43923"/>
                  </a:lnTo>
                  <a:lnTo>
                    <a:pt x="22860" y="45720"/>
                  </a:lnTo>
                  <a:lnTo>
                    <a:pt x="153924" y="45720"/>
                  </a:lnTo>
                  <a:lnTo>
                    <a:pt x="162821" y="43923"/>
                  </a:lnTo>
                  <a:lnTo>
                    <a:pt x="170087" y="39023"/>
                  </a:lnTo>
                  <a:lnTo>
                    <a:pt x="174987" y="31757"/>
                  </a:lnTo>
                  <a:lnTo>
                    <a:pt x="176784" y="22860"/>
                  </a:lnTo>
                  <a:lnTo>
                    <a:pt x="174987" y="13962"/>
                  </a:lnTo>
                  <a:lnTo>
                    <a:pt x="170087" y="6696"/>
                  </a:lnTo>
                  <a:lnTo>
                    <a:pt x="162821" y="1796"/>
                  </a:lnTo>
                  <a:lnTo>
                    <a:pt x="15392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8" name="object 5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595616" y="2782823"/>
              <a:ext cx="173734" cy="722376"/>
            </a:xfrm>
            <a:prstGeom prst="rect">
              <a:avLst/>
            </a:prstGeom>
          </p:spPr>
        </p:pic>
        <p:sp>
          <p:nvSpPr>
            <p:cNvPr id="59" name="object 59"/>
            <p:cNvSpPr/>
            <p:nvPr/>
          </p:nvSpPr>
          <p:spPr>
            <a:xfrm>
              <a:off x="7748016" y="2782823"/>
              <a:ext cx="21590" cy="722630"/>
            </a:xfrm>
            <a:custGeom>
              <a:avLst/>
              <a:gdLst/>
              <a:ahLst/>
              <a:cxnLst/>
              <a:rect l="l" t="t" r="r" b="b"/>
              <a:pathLst>
                <a:path w="21590" h="722629">
                  <a:moveTo>
                    <a:pt x="0" y="0"/>
                  </a:moveTo>
                  <a:lnTo>
                    <a:pt x="21335" y="0"/>
                  </a:lnTo>
                  <a:lnTo>
                    <a:pt x="21335" y="722376"/>
                  </a:lnTo>
                  <a:lnTo>
                    <a:pt x="0" y="722376"/>
                  </a:lnTo>
                  <a:lnTo>
                    <a:pt x="0" y="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0" name="object 6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767828" y="2965703"/>
              <a:ext cx="71627" cy="67055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767828" y="2862072"/>
              <a:ext cx="74675" cy="76199"/>
            </a:xfrm>
            <a:prstGeom prst="rect">
              <a:avLst/>
            </a:prstGeom>
          </p:spPr>
        </p:pic>
        <p:sp>
          <p:nvSpPr>
            <p:cNvPr id="62" name="object 62"/>
            <p:cNvSpPr/>
            <p:nvPr/>
          </p:nvSpPr>
          <p:spPr>
            <a:xfrm>
              <a:off x="7764780" y="3470147"/>
              <a:ext cx="79375" cy="66040"/>
            </a:xfrm>
            <a:custGeom>
              <a:avLst/>
              <a:gdLst/>
              <a:ahLst/>
              <a:cxnLst/>
              <a:rect l="l" t="t" r="r" b="b"/>
              <a:pathLst>
                <a:path w="79375" h="66039">
                  <a:moveTo>
                    <a:pt x="79248" y="7162"/>
                  </a:moveTo>
                  <a:lnTo>
                    <a:pt x="76174" y="0"/>
                  </a:lnTo>
                  <a:lnTo>
                    <a:pt x="68605" y="0"/>
                  </a:lnTo>
                  <a:lnTo>
                    <a:pt x="67183" y="3314"/>
                  </a:lnTo>
                  <a:lnTo>
                    <a:pt x="0" y="29794"/>
                  </a:lnTo>
                  <a:lnTo>
                    <a:pt x="482" y="65532"/>
                  </a:lnTo>
                  <a:lnTo>
                    <a:pt x="70751" y="32004"/>
                  </a:lnTo>
                  <a:lnTo>
                    <a:pt x="76174" y="32004"/>
                  </a:lnTo>
                  <a:lnTo>
                    <a:pt x="79248" y="24841"/>
                  </a:lnTo>
                  <a:lnTo>
                    <a:pt x="79248" y="7162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7412736" y="3493007"/>
              <a:ext cx="363220" cy="45720"/>
            </a:xfrm>
            <a:custGeom>
              <a:avLst/>
              <a:gdLst/>
              <a:ahLst/>
              <a:cxnLst/>
              <a:rect l="l" t="t" r="r" b="b"/>
              <a:pathLst>
                <a:path w="363220" h="45720">
                  <a:moveTo>
                    <a:pt x="339852" y="0"/>
                  </a:moveTo>
                  <a:lnTo>
                    <a:pt x="22860" y="0"/>
                  </a:lnTo>
                  <a:lnTo>
                    <a:pt x="13962" y="1796"/>
                  </a:lnTo>
                  <a:lnTo>
                    <a:pt x="6696" y="6696"/>
                  </a:lnTo>
                  <a:lnTo>
                    <a:pt x="1796" y="13962"/>
                  </a:lnTo>
                  <a:lnTo>
                    <a:pt x="0" y="22860"/>
                  </a:lnTo>
                  <a:lnTo>
                    <a:pt x="1796" y="31757"/>
                  </a:lnTo>
                  <a:lnTo>
                    <a:pt x="6696" y="39023"/>
                  </a:lnTo>
                  <a:lnTo>
                    <a:pt x="13962" y="43923"/>
                  </a:lnTo>
                  <a:lnTo>
                    <a:pt x="22860" y="45720"/>
                  </a:lnTo>
                  <a:lnTo>
                    <a:pt x="339852" y="45720"/>
                  </a:lnTo>
                  <a:lnTo>
                    <a:pt x="348749" y="43923"/>
                  </a:lnTo>
                  <a:lnTo>
                    <a:pt x="356015" y="39023"/>
                  </a:lnTo>
                  <a:lnTo>
                    <a:pt x="360915" y="31757"/>
                  </a:lnTo>
                  <a:lnTo>
                    <a:pt x="362712" y="22860"/>
                  </a:lnTo>
                  <a:lnTo>
                    <a:pt x="360915" y="13962"/>
                  </a:lnTo>
                  <a:lnTo>
                    <a:pt x="356015" y="6696"/>
                  </a:lnTo>
                  <a:lnTo>
                    <a:pt x="348749" y="1796"/>
                  </a:lnTo>
                  <a:lnTo>
                    <a:pt x="339852" y="0"/>
                  </a:lnTo>
                  <a:close/>
                </a:path>
              </a:pathLst>
            </a:custGeom>
            <a:solidFill>
              <a:srgbClr val="DDDD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7412736" y="3493007"/>
              <a:ext cx="363220" cy="45720"/>
            </a:xfrm>
            <a:custGeom>
              <a:avLst/>
              <a:gdLst/>
              <a:ahLst/>
              <a:cxnLst/>
              <a:rect l="l" t="t" r="r" b="b"/>
              <a:pathLst>
                <a:path w="363220" h="45720">
                  <a:moveTo>
                    <a:pt x="0" y="22860"/>
                  </a:moveTo>
                  <a:lnTo>
                    <a:pt x="1796" y="13962"/>
                  </a:lnTo>
                  <a:lnTo>
                    <a:pt x="6696" y="6696"/>
                  </a:lnTo>
                  <a:lnTo>
                    <a:pt x="13962" y="1796"/>
                  </a:lnTo>
                  <a:lnTo>
                    <a:pt x="22860" y="0"/>
                  </a:lnTo>
                  <a:lnTo>
                    <a:pt x="339852" y="0"/>
                  </a:lnTo>
                  <a:lnTo>
                    <a:pt x="348749" y="1796"/>
                  </a:lnTo>
                  <a:lnTo>
                    <a:pt x="356015" y="6696"/>
                  </a:lnTo>
                  <a:lnTo>
                    <a:pt x="360915" y="13962"/>
                  </a:lnTo>
                  <a:lnTo>
                    <a:pt x="362712" y="22860"/>
                  </a:lnTo>
                  <a:lnTo>
                    <a:pt x="360915" y="31757"/>
                  </a:lnTo>
                  <a:lnTo>
                    <a:pt x="356015" y="39023"/>
                  </a:lnTo>
                  <a:lnTo>
                    <a:pt x="348749" y="43923"/>
                  </a:lnTo>
                  <a:lnTo>
                    <a:pt x="339852" y="45720"/>
                  </a:lnTo>
                  <a:lnTo>
                    <a:pt x="22860" y="45720"/>
                  </a:lnTo>
                  <a:lnTo>
                    <a:pt x="13962" y="43923"/>
                  </a:lnTo>
                  <a:lnTo>
                    <a:pt x="6696" y="39023"/>
                  </a:lnTo>
                  <a:lnTo>
                    <a:pt x="1796" y="31757"/>
                  </a:lnTo>
                  <a:lnTo>
                    <a:pt x="0" y="2286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5" name="object 6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432548" y="3502152"/>
              <a:ext cx="324611" cy="27431"/>
            </a:xfrm>
            <a:prstGeom prst="rect">
              <a:avLst/>
            </a:prstGeom>
          </p:spPr>
        </p:pic>
        <p:sp>
          <p:nvSpPr>
            <p:cNvPr id="66" name="object 66"/>
            <p:cNvSpPr/>
            <p:nvPr/>
          </p:nvSpPr>
          <p:spPr>
            <a:xfrm>
              <a:off x="7432548" y="3502151"/>
              <a:ext cx="325120" cy="27940"/>
            </a:xfrm>
            <a:custGeom>
              <a:avLst/>
              <a:gdLst/>
              <a:ahLst/>
              <a:cxnLst/>
              <a:rect l="l" t="t" r="r" b="b"/>
              <a:pathLst>
                <a:path w="325120" h="27939">
                  <a:moveTo>
                    <a:pt x="0" y="13715"/>
                  </a:moveTo>
                  <a:lnTo>
                    <a:pt x="0" y="6146"/>
                  </a:lnTo>
                  <a:lnTo>
                    <a:pt x="6146" y="0"/>
                  </a:lnTo>
                  <a:lnTo>
                    <a:pt x="13716" y="0"/>
                  </a:lnTo>
                  <a:lnTo>
                    <a:pt x="310896" y="0"/>
                  </a:lnTo>
                  <a:lnTo>
                    <a:pt x="318465" y="0"/>
                  </a:lnTo>
                  <a:lnTo>
                    <a:pt x="324612" y="6146"/>
                  </a:lnTo>
                  <a:lnTo>
                    <a:pt x="324612" y="13715"/>
                  </a:lnTo>
                  <a:lnTo>
                    <a:pt x="324612" y="21285"/>
                  </a:lnTo>
                  <a:lnTo>
                    <a:pt x="318465" y="27431"/>
                  </a:lnTo>
                  <a:lnTo>
                    <a:pt x="310896" y="27431"/>
                  </a:lnTo>
                  <a:lnTo>
                    <a:pt x="13716" y="27431"/>
                  </a:lnTo>
                  <a:lnTo>
                    <a:pt x="6146" y="27431"/>
                  </a:lnTo>
                  <a:lnTo>
                    <a:pt x="0" y="21285"/>
                  </a:lnTo>
                  <a:lnTo>
                    <a:pt x="0" y="13715"/>
                  </a:lnTo>
                  <a:close/>
                </a:path>
              </a:pathLst>
            </a:custGeom>
            <a:ln w="91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7463028" y="3398519"/>
              <a:ext cx="47625" cy="45720"/>
            </a:xfrm>
            <a:custGeom>
              <a:avLst/>
              <a:gdLst/>
              <a:ahLst/>
              <a:cxnLst/>
              <a:rect l="l" t="t" r="r" b="b"/>
              <a:pathLst>
                <a:path w="47625" h="45720">
                  <a:moveTo>
                    <a:pt x="23622" y="0"/>
                  </a:moveTo>
                  <a:lnTo>
                    <a:pt x="14428" y="1796"/>
                  </a:lnTo>
                  <a:lnTo>
                    <a:pt x="6919" y="6696"/>
                  </a:lnTo>
                  <a:lnTo>
                    <a:pt x="1856" y="13962"/>
                  </a:lnTo>
                  <a:lnTo>
                    <a:pt x="0" y="22860"/>
                  </a:lnTo>
                  <a:lnTo>
                    <a:pt x="1856" y="31757"/>
                  </a:lnTo>
                  <a:lnTo>
                    <a:pt x="6919" y="39023"/>
                  </a:lnTo>
                  <a:lnTo>
                    <a:pt x="14428" y="43923"/>
                  </a:lnTo>
                  <a:lnTo>
                    <a:pt x="23622" y="45720"/>
                  </a:lnTo>
                  <a:lnTo>
                    <a:pt x="32815" y="43923"/>
                  </a:lnTo>
                  <a:lnTo>
                    <a:pt x="40324" y="39023"/>
                  </a:lnTo>
                  <a:lnTo>
                    <a:pt x="45387" y="31757"/>
                  </a:lnTo>
                  <a:lnTo>
                    <a:pt x="47244" y="22860"/>
                  </a:lnTo>
                  <a:lnTo>
                    <a:pt x="45387" y="13962"/>
                  </a:lnTo>
                  <a:lnTo>
                    <a:pt x="40324" y="6696"/>
                  </a:lnTo>
                  <a:lnTo>
                    <a:pt x="32815" y="1796"/>
                  </a:lnTo>
                  <a:lnTo>
                    <a:pt x="23622" y="0"/>
                  </a:lnTo>
                  <a:close/>
                </a:path>
              </a:pathLst>
            </a:custGeom>
            <a:solidFill>
              <a:srgbClr val="33CC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7516368" y="3398519"/>
              <a:ext cx="50800" cy="45720"/>
            </a:xfrm>
            <a:custGeom>
              <a:avLst/>
              <a:gdLst/>
              <a:ahLst/>
              <a:cxnLst/>
              <a:rect l="l" t="t" r="r" b="b"/>
              <a:pathLst>
                <a:path w="50800" h="45720">
                  <a:moveTo>
                    <a:pt x="25146" y="0"/>
                  </a:moveTo>
                  <a:lnTo>
                    <a:pt x="15355" y="1796"/>
                  </a:lnTo>
                  <a:lnTo>
                    <a:pt x="7362" y="6696"/>
                  </a:lnTo>
                  <a:lnTo>
                    <a:pt x="1975" y="13962"/>
                  </a:lnTo>
                  <a:lnTo>
                    <a:pt x="0" y="22860"/>
                  </a:lnTo>
                  <a:lnTo>
                    <a:pt x="1975" y="31757"/>
                  </a:lnTo>
                  <a:lnTo>
                    <a:pt x="7362" y="39023"/>
                  </a:lnTo>
                  <a:lnTo>
                    <a:pt x="15355" y="43923"/>
                  </a:lnTo>
                  <a:lnTo>
                    <a:pt x="25146" y="45720"/>
                  </a:lnTo>
                  <a:lnTo>
                    <a:pt x="34936" y="43923"/>
                  </a:lnTo>
                  <a:lnTo>
                    <a:pt x="42929" y="39023"/>
                  </a:lnTo>
                  <a:lnTo>
                    <a:pt x="48316" y="31757"/>
                  </a:lnTo>
                  <a:lnTo>
                    <a:pt x="50292" y="22860"/>
                  </a:lnTo>
                  <a:lnTo>
                    <a:pt x="48316" y="13962"/>
                  </a:lnTo>
                  <a:lnTo>
                    <a:pt x="42929" y="6696"/>
                  </a:lnTo>
                  <a:lnTo>
                    <a:pt x="34936" y="1796"/>
                  </a:lnTo>
                  <a:lnTo>
                    <a:pt x="2514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7571232" y="3398519"/>
              <a:ext cx="47625" cy="44450"/>
            </a:xfrm>
            <a:custGeom>
              <a:avLst/>
              <a:gdLst/>
              <a:ahLst/>
              <a:cxnLst/>
              <a:rect l="l" t="t" r="r" b="b"/>
              <a:pathLst>
                <a:path w="47625" h="44450">
                  <a:moveTo>
                    <a:pt x="23622" y="0"/>
                  </a:moveTo>
                  <a:lnTo>
                    <a:pt x="14428" y="1736"/>
                  </a:lnTo>
                  <a:lnTo>
                    <a:pt x="6919" y="6472"/>
                  </a:lnTo>
                  <a:lnTo>
                    <a:pt x="1856" y="13496"/>
                  </a:lnTo>
                  <a:lnTo>
                    <a:pt x="0" y="22098"/>
                  </a:lnTo>
                  <a:lnTo>
                    <a:pt x="1856" y="30699"/>
                  </a:lnTo>
                  <a:lnTo>
                    <a:pt x="6919" y="37723"/>
                  </a:lnTo>
                  <a:lnTo>
                    <a:pt x="14428" y="42459"/>
                  </a:lnTo>
                  <a:lnTo>
                    <a:pt x="23622" y="44196"/>
                  </a:lnTo>
                  <a:lnTo>
                    <a:pt x="32815" y="42459"/>
                  </a:lnTo>
                  <a:lnTo>
                    <a:pt x="40324" y="37723"/>
                  </a:lnTo>
                  <a:lnTo>
                    <a:pt x="45387" y="30699"/>
                  </a:lnTo>
                  <a:lnTo>
                    <a:pt x="47244" y="22098"/>
                  </a:lnTo>
                  <a:lnTo>
                    <a:pt x="45387" y="13496"/>
                  </a:lnTo>
                  <a:lnTo>
                    <a:pt x="40324" y="6472"/>
                  </a:lnTo>
                  <a:lnTo>
                    <a:pt x="32815" y="1736"/>
                  </a:lnTo>
                  <a:lnTo>
                    <a:pt x="23622" y="0"/>
                  </a:lnTo>
                  <a:close/>
                </a:path>
              </a:pathLst>
            </a:custGeom>
            <a:solidFill>
              <a:srgbClr val="33CC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7691628" y="3226307"/>
              <a:ext cx="26034" cy="241300"/>
            </a:xfrm>
            <a:custGeom>
              <a:avLst/>
              <a:gdLst/>
              <a:ahLst/>
              <a:cxnLst/>
              <a:rect l="l" t="t" r="r" b="b"/>
              <a:pathLst>
                <a:path w="26034" h="241300">
                  <a:moveTo>
                    <a:pt x="25907" y="0"/>
                  </a:moveTo>
                  <a:lnTo>
                    <a:pt x="0" y="0"/>
                  </a:lnTo>
                  <a:lnTo>
                    <a:pt x="0" y="240791"/>
                  </a:lnTo>
                  <a:lnTo>
                    <a:pt x="25907" y="240791"/>
                  </a:lnTo>
                  <a:lnTo>
                    <a:pt x="25907" y="0"/>
                  </a:lnTo>
                  <a:close/>
                </a:path>
              </a:pathLst>
            </a:custGeom>
            <a:solidFill>
              <a:srgbClr val="29292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7691628" y="3226307"/>
              <a:ext cx="26034" cy="241300"/>
            </a:xfrm>
            <a:custGeom>
              <a:avLst/>
              <a:gdLst/>
              <a:ahLst/>
              <a:cxnLst/>
              <a:rect l="l" t="t" r="r" b="b"/>
              <a:pathLst>
                <a:path w="26034" h="241300">
                  <a:moveTo>
                    <a:pt x="0" y="0"/>
                  </a:moveTo>
                  <a:lnTo>
                    <a:pt x="25907" y="0"/>
                  </a:lnTo>
                  <a:lnTo>
                    <a:pt x="25907" y="240791"/>
                  </a:lnTo>
                  <a:lnTo>
                    <a:pt x="0" y="240791"/>
                  </a:lnTo>
                  <a:lnTo>
                    <a:pt x="0" y="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2" name="object 72"/>
          <p:cNvGrpSpPr/>
          <p:nvPr/>
        </p:nvGrpSpPr>
        <p:grpSpPr>
          <a:xfrm>
            <a:off x="4274820" y="2339340"/>
            <a:ext cx="894715" cy="829310"/>
            <a:chOff x="4274820" y="2339340"/>
            <a:chExt cx="894715" cy="829310"/>
          </a:xfrm>
        </p:grpSpPr>
        <p:pic>
          <p:nvPicPr>
            <p:cNvPr id="73" name="object 73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274820" y="2339340"/>
              <a:ext cx="894587" cy="829055"/>
            </a:xfrm>
            <a:prstGeom prst="rect">
              <a:avLst/>
            </a:prstGeom>
          </p:spPr>
        </p:pic>
        <p:pic>
          <p:nvPicPr>
            <p:cNvPr id="74" name="object 74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655820" y="2420112"/>
              <a:ext cx="434339" cy="379475"/>
            </a:xfrm>
            <a:prstGeom prst="rect">
              <a:avLst/>
            </a:prstGeom>
          </p:spPr>
        </p:pic>
      </p:grpSp>
      <p:sp>
        <p:nvSpPr>
          <p:cNvPr id="75" name="object 7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91516" rIns="0" bIns="0" rtlCol="0">
            <a:spAutoFit/>
          </a:bodyPr>
          <a:lstStyle/>
          <a:p>
            <a:pPr marL="2709545">
              <a:lnSpc>
                <a:spcPct val="100000"/>
              </a:lnSpc>
              <a:spcBef>
                <a:spcPts val="100"/>
              </a:spcBef>
            </a:pPr>
            <a:r>
              <a:rPr dirty="0"/>
              <a:t>What</a:t>
            </a:r>
            <a:r>
              <a:rPr dirty="0">
                <a:latin typeface="MS PGothic"/>
                <a:cs typeface="MS PGothic"/>
              </a:rPr>
              <a:t>’</a:t>
            </a:r>
            <a:r>
              <a:rPr dirty="0"/>
              <a:t>s</a:t>
            </a:r>
            <a:r>
              <a:rPr spc="-40" dirty="0"/>
              <a:t> </a:t>
            </a:r>
            <a:r>
              <a:rPr dirty="0"/>
              <a:t>a</a:t>
            </a:r>
            <a:r>
              <a:rPr spc="-20" dirty="0"/>
              <a:t> </a:t>
            </a:r>
            <a:r>
              <a:rPr spc="-10" dirty="0"/>
              <a:t>protocol?</a:t>
            </a:r>
          </a:p>
        </p:txBody>
      </p:sp>
      <p:sp>
        <p:nvSpPr>
          <p:cNvPr id="76" name="object 7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120">
              <a:lnSpc>
                <a:spcPct val="100000"/>
              </a:lnSpc>
            </a:pPr>
            <a:fld id="{81D60167-4931-47E6-BA6A-407CBD079E47}" type="slidenum">
              <a:rPr spc="-25" dirty="0"/>
              <a:t>11</a:t>
            </a:fld>
            <a:endParaRPr spc="-25" dirty="0"/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03805">
              <a:lnSpc>
                <a:spcPct val="100000"/>
              </a:lnSpc>
              <a:spcBef>
                <a:spcPts val="100"/>
              </a:spcBef>
            </a:pPr>
            <a:r>
              <a:rPr dirty="0"/>
              <a:t>Network</a:t>
            </a:r>
            <a:r>
              <a:rPr spc="-50" dirty="0"/>
              <a:t> </a:t>
            </a:r>
            <a:r>
              <a:rPr spc="-10" dirty="0"/>
              <a:t>security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ct val="100000"/>
              </a:lnSpc>
            </a:pPr>
            <a:fld id="{81D60167-4931-47E6-BA6A-407CBD079E47}" type="slidenum">
              <a:rPr spc="-25" dirty="0"/>
              <a:t>110</a:t>
            </a:fld>
            <a:endParaRPr spc="-25" dirty="0"/>
          </a:p>
        </p:txBody>
      </p:sp>
      <p:sp>
        <p:nvSpPr>
          <p:cNvPr id="3" name="object 3"/>
          <p:cNvSpPr txBox="1"/>
          <p:nvPr/>
        </p:nvSpPr>
        <p:spPr>
          <a:xfrm>
            <a:off x="612140" y="1090337"/>
            <a:ext cx="8159750" cy="5336076"/>
          </a:xfrm>
          <a:prstGeom prst="rect">
            <a:avLst/>
          </a:prstGeom>
        </p:spPr>
        <p:txBody>
          <a:bodyPr vert="horz" wrap="square" lIns="0" tIns="163830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1290"/>
              </a:spcBef>
              <a:buClr>
                <a:srgbClr val="000000"/>
              </a:buClr>
              <a:buSzPct val="75000"/>
              <a:buFont typeface="Wingdings" panose="05000000000000000000" pitchFamily="2" charset="2"/>
              <a:buChar char="v"/>
              <a:tabLst>
                <a:tab pos="354965" algn="l"/>
              </a:tabLst>
            </a:pPr>
            <a:r>
              <a:rPr sz="2800" dirty="0">
                <a:solidFill>
                  <a:srgbClr val="CC0000"/>
                </a:solidFill>
                <a:latin typeface="Arial"/>
                <a:cs typeface="Arial"/>
              </a:rPr>
              <a:t>field</a:t>
            </a:r>
            <a:r>
              <a:rPr sz="2800" spc="-45" dirty="0">
                <a:solidFill>
                  <a:srgbClr val="CC0000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CC0000"/>
                </a:solidFill>
                <a:latin typeface="Arial"/>
                <a:cs typeface="Arial"/>
              </a:rPr>
              <a:t>of</a:t>
            </a:r>
            <a:r>
              <a:rPr sz="2800" spc="-60" dirty="0">
                <a:solidFill>
                  <a:srgbClr val="CC0000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CC0000"/>
                </a:solidFill>
                <a:latin typeface="Arial"/>
                <a:cs typeface="Arial"/>
              </a:rPr>
              <a:t>network</a:t>
            </a:r>
            <a:r>
              <a:rPr sz="2800" spc="-45" dirty="0">
                <a:solidFill>
                  <a:srgbClr val="CC0000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CC0000"/>
                </a:solidFill>
                <a:latin typeface="Arial"/>
                <a:cs typeface="Arial"/>
              </a:rPr>
              <a:t>security:</a:t>
            </a:r>
            <a:endParaRPr sz="2800">
              <a:latin typeface="Arial"/>
              <a:cs typeface="Arial"/>
            </a:endParaRPr>
          </a:p>
          <a:p>
            <a:pPr marL="812800" lvl="1" indent="-342900">
              <a:lnSpc>
                <a:spcPct val="100000"/>
              </a:lnSpc>
              <a:spcBef>
                <a:spcPts val="1019"/>
              </a:spcBef>
              <a:buSzPct val="79166"/>
              <a:buFont typeface="Wingdings" panose="05000000000000000000" pitchFamily="2" charset="2"/>
              <a:buChar char="Ø"/>
              <a:tabLst>
                <a:tab pos="756285" algn="l"/>
              </a:tabLst>
            </a:pPr>
            <a:r>
              <a:rPr sz="2400" dirty="0">
                <a:latin typeface="Arial"/>
                <a:cs typeface="Arial"/>
              </a:rPr>
              <a:t>how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bad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guys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can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attack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computer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networks</a:t>
            </a:r>
            <a:endParaRPr sz="2400">
              <a:latin typeface="Arial"/>
              <a:cs typeface="Arial"/>
            </a:endParaRPr>
          </a:p>
          <a:p>
            <a:pPr marL="812800" lvl="1" indent="-342900">
              <a:lnSpc>
                <a:spcPct val="100000"/>
              </a:lnSpc>
              <a:spcBef>
                <a:spcPts val="1010"/>
              </a:spcBef>
              <a:buSzPct val="79166"/>
              <a:buFont typeface="Wingdings" panose="05000000000000000000" pitchFamily="2" charset="2"/>
              <a:buChar char="Ø"/>
              <a:tabLst>
                <a:tab pos="756285" algn="l"/>
              </a:tabLst>
            </a:pPr>
            <a:r>
              <a:rPr sz="2400" dirty="0">
                <a:latin typeface="Arial"/>
                <a:cs typeface="Arial"/>
              </a:rPr>
              <a:t>how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we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can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defend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networks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against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attacks</a:t>
            </a:r>
            <a:endParaRPr sz="2400">
              <a:latin typeface="Arial"/>
              <a:cs typeface="Arial"/>
            </a:endParaRPr>
          </a:p>
          <a:p>
            <a:pPr marL="812800" lvl="1" indent="-342900">
              <a:lnSpc>
                <a:spcPct val="100000"/>
              </a:lnSpc>
              <a:spcBef>
                <a:spcPts val="1010"/>
              </a:spcBef>
              <a:buSzPct val="79166"/>
              <a:buFont typeface="Wingdings" panose="05000000000000000000" pitchFamily="2" charset="2"/>
              <a:buChar char="Ø"/>
              <a:tabLst>
                <a:tab pos="756285" algn="l"/>
              </a:tabLst>
            </a:pPr>
            <a:r>
              <a:rPr sz="2400" dirty="0">
                <a:latin typeface="Arial"/>
                <a:cs typeface="Arial"/>
              </a:rPr>
              <a:t>how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to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design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architectures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that</a:t>
            </a:r>
            <a:r>
              <a:rPr sz="2400" spc="-2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are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immune to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attacks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1160"/>
              </a:spcBef>
              <a:buClr>
                <a:srgbClr val="000000"/>
              </a:buClr>
              <a:buSzPct val="75000"/>
              <a:buFont typeface="Wingdings" panose="05000000000000000000" pitchFamily="2" charset="2"/>
              <a:buChar char="v"/>
              <a:tabLst>
                <a:tab pos="354965" algn="l"/>
              </a:tabLst>
            </a:pPr>
            <a:r>
              <a:rPr sz="2800" dirty="0">
                <a:solidFill>
                  <a:srgbClr val="CC0000"/>
                </a:solidFill>
                <a:latin typeface="Arial"/>
                <a:cs typeface="Arial"/>
              </a:rPr>
              <a:t>Internet</a:t>
            </a:r>
            <a:r>
              <a:rPr sz="2800" spc="-75" dirty="0">
                <a:solidFill>
                  <a:srgbClr val="CC0000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CC0000"/>
                </a:solidFill>
                <a:latin typeface="Arial"/>
                <a:cs typeface="Arial"/>
              </a:rPr>
              <a:t>not</a:t>
            </a:r>
            <a:r>
              <a:rPr sz="2800" spc="-60" dirty="0">
                <a:solidFill>
                  <a:srgbClr val="CC0000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CC0000"/>
                </a:solidFill>
                <a:latin typeface="Arial"/>
                <a:cs typeface="Arial"/>
              </a:rPr>
              <a:t>originally</a:t>
            </a:r>
            <a:r>
              <a:rPr sz="2800" spc="-60" dirty="0">
                <a:solidFill>
                  <a:srgbClr val="CC0000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CC0000"/>
                </a:solidFill>
                <a:latin typeface="Arial"/>
                <a:cs typeface="Arial"/>
              </a:rPr>
              <a:t>designed</a:t>
            </a:r>
            <a:r>
              <a:rPr sz="2800" spc="-50" dirty="0">
                <a:solidFill>
                  <a:srgbClr val="CC0000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CC0000"/>
                </a:solidFill>
                <a:latin typeface="Arial"/>
                <a:cs typeface="Arial"/>
              </a:rPr>
              <a:t>with</a:t>
            </a:r>
            <a:r>
              <a:rPr sz="2800" spc="-60" dirty="0">
                <a:solidFill>
                  <a:srgbClr val="CC0000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CC0000"/>
                </a:solidFill>
                <a:latin typeface="Arial"/>
                <a:cs typeface="Arial"/>
              </a:rPr>
              <a:t>(much)</a:t>
            </a:r>
            <a:endParaRPr sz="2800">
              <a:latin typeface="Arial"/>
              <a:cs typeface="Arial"/>
            </a:endParaRPr>
          </a:p>
          <a:p>
            <a:pPr marL="812800" indent="-457200"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sz="2800" dirty="0">
                <a:solidFill>
                  <a:srgbClr val="CC0000"/>
                </a:solidFill>
                <a:latin typeface="Arial"/>
                <a:cs typeface="Arial"/>
              </a:rPr>
              <a:t>security</a:t>
            </a:r>
            <a:r>
              <a:rPr sz="2800" spc="-55" dirty="0">
                <a:solidFill>
                  <a:srgbClr val="CC0000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CC0000"/>
                </a:solidFill>
                <a:latin typeface="Arial"/>
                <a:cs typeface="Arial"/>
              </a:rPr>
              <a:t>in</a:t>
            </a:r>
            <a:r>
              <a:rPr sz="2800" spc="-40" dirty="0">
                <a:solidFill>
                  <a:srgbClr val="CC0000"/>
                </a:solidFill>
                <a:latin typeface="Arial"/>
                <a:cs typeface="Arial"/>
              </a:rPr>
              <a:t> </a:t>
            </a:r>
            <a:r>
              <a:rPr sz="2800" spc="-20" dirty="0">
                <a:solidFill>
                  <a:srgbClr val="CC0000"/>
                </a:solidFill>
                <a:latin typeface="Arial"/>
                <a:cs typeface="Arial"/>
              </a:rPr>
              <a:t>mind</a:t>
            </a:r>
            <a:endParaRPr sz="2800">
              <a:latin typeface="Arial"/>
              <a:cs typeface="Arial"/>
            </a:endParaRPr>
          </a:p>
          <a:p>
            <a:pPr marL="812165" marR="715010" lvl="1" indent="-342900">
              <a:lnSpc>
                <a:spcPct val="100000"/>
              </a:lnSpc>
              <a:spcBef>
                <a:spcPts val="1045"/>
              </a:spcBef>
              <a:buSzPct val="79166"/>
              <a:buFont typeface="Wingdings" panose="05000000000000000000" pitchFamily="2" charset="2"/>
              <a:buChar char="Ø"/>
              <a:tabLst>
                <a:tab pos="756285" algn="l"/>
              </a:tabLst>
            </a:pPr>
            <a:r>
              <a:rPr sz="2400" i="1" dirty="0">
                <a:latin typeface="Arial"/>
                <a:cs typeface="Arial"/>
              </a:rPr>
              <a:t>original</a:t>
            </a:r>
            <a:r>
              <a:rPr sz="2400" i="1" spc="5" dirty="0">
                <a:latin typeface="Arial"/>
                <a:cs typeface="Arial"/>
              </a:rPr>
              <a:t> </a:t>
            </a:r>
            <a:r>
              <a:rPr sz="2400" i="1" dirty="0">
                <a:latin typeface="Arial"/>
                <a:cs typeface="Arial"/>
              </a:rPr>
              <a:t>vision: </a:t>
            </a:r>
            <a:r>
              <a:rPr sz="2400" dirty="0">
                <a:latin typeface="MS PGothic"/>
                <a:cs typeface="MS PGothic"/>
              </a:rPr>
              <a:t>“</a:t>
            </a:r>
            <a:r>
              <a:rPr sz="2400" dirty="0">
                <a:latin typeface="Arial"/>
                <a:cs typeface="Arial"/>
              </a:rPr>
              <a:t>a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group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of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mutually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trusting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users </a:t>
            </a:r>
            <a:r>
              <a:rPr sz="2400" dirty="0">
                <a:latin typeface="Arial"/>
                <a:cs typeface="Arial"/>
              </a:rPr>
              <a:t>attached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to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</a:t>
            </a:r>
            <a:r>
              <a:rPr sz="2400" spc="-2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transparent network</a:t>
            </a:r>
            <a:r>
              <a:rPr sz="2400" dirty="0">
                <a:latin typeface="MS PGothic"/>
                <a:cs typeface="MS PGothic"/>
              </a:rPr>
              <a:t>”</a:t>
            </a:r>
            <a:r>
              <a:rPr sz="2400" spc="-70" dirty="0">
                <a:latin typeface="MS PGothic"/>
                <a:cs typeface="MS PGothic"/>
              </a:rPr>
              <a:t> </a:t>
            </a:r>
            <a:r>
              <a:rPr sz="2400" spc="-50" dirty="0">
                <a:latin typeface="Wingdings"/>
                <a:cs typeface="Wingdings"/>
              </a:rPr>
              <a:t></a:t>
            </a:r>
            <a:endParaRPr sz="2400">
              <a:latin typeface="Wingdings"/>
              <a:cs typeface="Wingdings"/>
            </a:endParaRPr>
          </a:p>
          <a:p>
            <a:pPr marL="812800" lvl="1" indent="-342900">
              <a:lnSpc>
                <a:spcPct val="100000"/>
              </a:lnSpc>
              <a:spcBef>
                <a:spcPts val="1010"/>
              </a:spcBef>
              <a:buSzPct val="79166"/>
              <a:buFont typeface="Wingdings" panose="05000000000000000000" pitchFamily="2" charset="2"/>
              <a:buChar char="Ø"/>
              <a:tabLst>
                <a:tab pos="756285" algn="l"/>
              </a:tabLst>
            </a:pPr>
            <a:r>
              <a:rPr sz="2400" dirty="0">
                <a:latin typeface="Arial"/>
                <a:cs typeface="Arial"/>
              </a:rPr>
              <a:t>Internet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protocol designers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playing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spc="-10" dirty="0">
                <a:latin typeface="MS PGothic"/>
                <a:cs typeface="MS PGothic"/>
              </a:rPr>
              <a:t>“</a:t>
            </a:r>
            <a:r>
              <a:rPr sz="2400" spc="-10" dirty="0">
                <a:latin typeface="Arial"/>
                <a:cs typeface="Arial"/>
              </a:rPr>
              <a:t>catch-</a:t>
            </a:r>
            <a:r>
              <a:rPr sz="2400" spc="-25" dirty="0">
                <a:latin typeface="Arial"/>
                <a:cs typeface="Arial"/>
              </a:rPr>
              <a:t>up</a:t>
            </a:r>
            <a:r>
              <a:rPr sz="2400" spc="-25" dirty="0">
                <a:latin typeface="MS PGothic"/>
                <a:cs typeface="MS PGothic"/>
              </a:rPr>
              <a:t>”</a:t>
            </a:r>
            <a:endParaRPr sz="2400">
              <a:latin typeface="MS PGothic"/>
              <a:cs typeface="MS PGothic"/>
            </a:endParaRPr>
          </a:p>
          <a:p>
            <a:pPr marL="812800" lvl="1" indent="-342900">
              <a:lnSpc>
                <a:spcPct val="100000"/>
              </a:lnSpc>
              <a:spcBef>
                <a:spcPts val="985"/>
              </a:spcBef>
              <a:buSzPct val="79166"/>
              <a:buFont typeface="Wingdings" panose="05000000000000000000" pitchFamily="2" charset="2"/>
              <a:buChar char="Ø"/>
              <a:tabLst>
                <a:tab pos="756285" algn="l"/>
              </a:tabLst>
            </a:pPr>
            <a:r>
              <a:rPr sz="2400" dirty="0">
                <a:latin typeface="Arial"/>
                <a:cs typeface="Arial"/>
              </a:rPr>
              <a:t>security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considerations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in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all</a:t>
            </a:r>
            <a:r>
              <a:rPr sz="2400" spc="-10" dirty="0">
                <a:latin typeface="Arial"/>
                <a:cs typeface="Arial"/>
              </a:rPr>
              <a:t> layers!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90118" rIns="0" bIns="0" rtlCol="0">
            <a:spAutoFit/>
          </a:bodyPr>
          <a:lstStyle/>
          <a:p>
            <a:pPr marL="201930">
              <a:lnSpc>
                <a:spcPct val="100000"/>
              </a:lnSpc>
              <a:spcBef>
                <a:spcPts val="100"/>
              </a:spcBef>
            </a:pPr>
            <a:r>
              <a:rPr dirty="0"/>
              <a:t>Bad</a:t>
            </a:r>
            <a:r>
              <a:rPr spc="-45" dirty="0"/>
              <a:t> </a:t>
            </a:r>
            <a:r>
              <a:rPr dirty="0"/>
              <a:t>guys:</a:t>
            </a:r>
            <a:r>
              <a:rPr spc="-45" dirty="0"/>
              <a:t> </a:t>
            </a:r>
            <a:r>
              <a:rPr dirty="0"/>
              <a:t>put</a:t>
            </a:r>
            <a:r>
              <a:rPr spc="-35" dirty="0"/>
              <a:t> </a:t>
            </a:r>
            <a:r>
              <a:rPr dirty="0"/>
              <a:t>malware</a:t>
            </a:r>
            <a:r>
              <a:rPr spc="-30" dirty="0"/>
              <a:t> </a:t>
            </a:r>
            <a:r>
              <a:rPr dirty="0"/>
              <a:t>into</a:t>
            </a:r>
            <a:r>
              <a:rPr spc="-50" dirty="0"/>
              <a:t> </a:t>
            </a:r>
            <a:r>
              <a:rPr dirty="0"/>
              <a:t>hosts</a:t>
            </a:r>
            <a:r>
              <a:rPr spc="-50" dirty="0"/>
              <a:t> </a:t>
            </a:r>
            <a:r>
              <a:rPr dirty="0"/>
              <a:t>via</a:t>
            </a:r>
            <a:r>
              <a:rPr spc="-25" dirty="0"/>
              <a:t> </a:t>
            </a:r>
            <a:r>
              <a:rPr spc="-10" dirty="0"/>
              <a:t>Internet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ct val="100000"/>
              </a:lnSpc>
            </a:pPr>
            <a:fld id="{81D60167-4931-47E6-BA6A-407CBD079E47}" type="slidenum">
              <a:rPr spc="-25" dirty="0"/>
              <a:t>111</a:t>
            </a:fld>
            <a:endParaRPr spc="-25" dirty="0"/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xfrm>
            <a:off x="568326" y="1072933"/>
            <a:ext cx="8496107" cy="4629785"/>
          </a:xfrm>
          <a:prstGeom prst="rect">
            <a:avLst/>
          </a:prstGeom>
        </p:spPr>
        <p:txBody>
          <a:bodyPr vert="horz" wrap="square" lIns="0" tIns="227329" rIns="0" bIns="0" rtlCol="0">
            <a:spAutoFit/>
          </a:bodyPr>
          <a:lstStyle/>
          <a:p>
            <a:pPr marL="554355" indent="-457200">
              <a:lnSpc>
                <a:spcPct val="100000"/>
              </a:lnSpc>
              <a:spcBef>
                <a:spcPts val="1789"/>
              </a:spcBef>
              <a:buSzPct val="75000"/>
              <a:buFont typeface="Wingdings" panose="05000000000000000000" pitchFamily="2" charset="2"/>
              <a:buChar char="v"/>
              <a:tabLst>
                <a:tab pos="440055" algn="l"/>
              </a:tabLst>
            </a:pPr>
            <a:r>
              <a:rPr b="0" dirty="0">
                <a:latin typeface="Arial"/>
                <a:cs typeface="Arial"/>
              </a:rPr>
              <a:t>malware</a:t>
            </a:r>
            <a:r>
              <a:rPr b="0" spc="-20" dirty="0">
                <a:latin typeface="Arial"/>
                <a:cs typeface="Arial"/>
              </a:rPr>
              <a:t> </a:t>
            </a:r>
            <a:r>
              <a:rPr b="0" dirty="0">
                <a:latin typeface="Arial"/>
                <a:cs typeface="Arial"/>
              </a:rPr>
              <a:t>can</a:t>
            </a:r>
            <a:r>
              <a:rPr b="0" spc="-40" dirty="0">
                <a:latin typeface="Arial"/>
                <a:cs typeface="Arial"/>
              </a:rPr>
              <a:t> </a:t>
            </a:r>
            <a:r>
              <a:rPr b="0" dirty="0">
                <a:latin typeface="Arial"/>
                <a:cs typeface="Arial"/>
              </a:rPr>
              <a:t>get</a:t>
            </a:r>
            <a:r>
              <a:rPr b="0" spc="-55" dirty="0">
                <a:latin typeface="Arial"/>
                <a:cs typeface="Arial"/>
              </a:rPr>
              <a:t> </a:t>
            </a:r>
            <a:r>
              <a:rPr b="0" dirty="0">
                <a:latin typeface="Arial"/>
                <a:cs typeface="Arial"/>
              </a:rPr>
              <a:t>in</a:t>
            </a:r>
            <a:r>
              <a:rPr b="0" spc="-40" dirty="0">
                <a:latin typeface="Arial"/>
                <a:cs typeface="Arial"/>
              </a:rPr>
              <a:t> </a:t>
            </a:r>
            <a:r>
              <a:rPr b="0" dirty="0">
                <a:latin typeface="Arial"/>
                <a:cs typeface="Arial"/>
              </a:rPr>
              <a:t>host</a:t>
            </a:r>
            <a:r>
              <a:rPr b="0" spc="-50" dirty="0">
                <a:latin typeface="Arial"/>
                <a:cs typeface="Arial"/>
              </a:rPr>
              <a:t> </a:t>
            </a:r>
            <a:r>
              <a:rPr b="0" spc="-10" dirty="0">
                <a:latin typeface="Arial"/>
                <a:cs typeface="Arial"/>
              </a:rPr>
              <a:t>from:</a:t>
            </a:r>
          </a:p>
          <a:p>
            <a:pPr marL="896620" marR="57150" lvl="1" indent="-342900">
              <a:lnSpc>
                <a:spcPct val="100000"/>
              </a:lnSpc>
              <a:spcBef>
                <a:spcPts val="1460"/>
              </a:spcBef>
              <a:buClr>
                <a:srgbClr val="000000"/>
              </a:buClr>
              <a:buSzPct val="75000"/>
              <a:buFont typeface="Wingdings" panose="05000000000000000000" pitchFamily="2" charset="2"/>
              <a:buChar char="Ø"/>
              <a:tabLst>
                <a:tab pos="841375" algn="l"/>
              </a:tabLst>
            </a:pPr>
            <a:r>
              <a:rPr sz="2400" i="1" dirty="0">
                <a:solidFill>
                  <a:srgbClr val="000099"/>
                </a:solidFill>
                <a:latin typeface="Arial"/>
                <a:cs typeface="Arial"/>
              </a:rPr>
              <a:t>virus:</a:t>
            </a:r>
            <a:r>
              <a:rPr sz="2400" i="1" spc="-30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self-</a:t>
            </a:r>
            <a:r>
              <a:rPr sz="2400" dirty="0">
                <a:latin typeface="Arial"/>
                <a:cs typeface="Arial"/>
              </a:rPr>
              <a:t>replicating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infection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by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receiving/executing </a:t>
            </a:r>
            <a:r>
              <a:rPr sz="2400" dirty="0">
                <a:latin typeface="Arial"/>
                <a:cs typeface="Arial"/>
              </a:rPr>
              <a:t>object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(e.g.,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e-</a:t>
            </a:r>
            <a:r>
              <a:rPr sz="2400" dirty="0">
                <a:latin typeface="Arial"/>
                <a:cs typeface="Arial"/>
              </a:rPr>
              <a:t>mail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attachment)</a:t>
            </a:r>
            <a:endParaRPr sz="2400">
              <a:latin typeface="Arial"/>
              <a:cs typeface="Arial"/>
            </a:endParaRPr>
          </a:p>
          <a:p>
            <a:pPr marL="896620" marR="5080" lvl="1" indent="-342900">
              <a:lnSpc>
                <a:spcPct val="100000"/>
              </a:lnSpc>
              <a:spcBef>
                <a:spcPts val="1440"/>
              </a:spcBef>
              <a:buClr>
                <a:srgbClr val="000000"/>
              </a:buClr>
              <a:buSzPct val="75000"/>
              <a:buFont typeface="Wingdings" panose="05000000000000000000" pitchFamily="2" charset="2"/>
              <a:buChar char="Ø"/>
              <a:tabLst>
                <a:tab pos="841375" algn="l"/>
              </a:tabLst>
            </a:pPr>
            <a:r>
              <a:rPr sz="2400" i="1" dirty="0">
                <a:solidFill>
                  <a:srgbClr val="000099"/>
                </a:solidFill>
                <a:latin typeface="Arial"/>
                <a:cs typeface="Arial"/>
              </a:rPr>
              <a:t>worm:</a:t>
            </a:r>
            <a:r>
              <a:rPr sz="2400" i="1" spc="-15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self-</a:t>
            </a:r>
            <a:r>
              <a:rPr sz="2400" dirty="0">
                <a:latin typeface="Arial"/>
                <a:cs typeface="Arial"/>
              </a:rPr>
              <a:t>replicating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infection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by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passively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receiving </a:t>
            </a:r>
            <a:r>
              <a:rPr sz="2400" dirty="0">
                <a:latin typeface="Arial"/>
                <a:cs typeface="Arial"/>
              </a:rPr>
              <a:t>object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that</a:t>
            </a:r>
            <a:r>
              <a:rPr sz="2400" spc="-2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gets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itself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executed</a:t>
            </a:r>
            <a:endParaRPr sz="2400">
              <a:latin typeface="Arial"/>
              <a:cs typeface="Arial"/>
            </a:endParaRPr>
          </a:p>
          <a:p>
            <a:pPr marL="611505" indent="-514350">
              <a:lnSpc>
                <a:spcPct val="100000"/>
              </a:lnSpc>
              <a:spcBef>
                <a:spcPts val="1660"/>
              </a:spcBef>
              <a:buClr>
                <a:srgbClr val="000000"/>
              </a:buClr>
              <a:buSzPct val="75000"/>
              <a:buFont typeface="Wingdings" panose="05000000000000000000" pitchFamily="2" charset="2"/>
              <a:buChar char="v"/>
              <a:tabLst>
                <a:tab pos="440055" algn="l"/>
              </a:tabLst>
            </a:pPr>
            <a:r>
              <a:rPr b="0" dirty="0">
                <a:solidFill>
                  <a:srgbClr val="000099"/>
                </a:solidFill>
                <a:latin typeface="Arial"/>
                <a:cs typeface="Arial"/>
              </a:rPr>
              <a:t>spyware</a:t>
            </a:r>
            <a:r>
              <a:rPr b="0" spc="-70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b="0" dirty="0">
                <a:solidFill>
                  <a:srgbClr val="000099"/>
                </a:solidFill>
                <a:latin typeface="Arial"/>
                <a:cs typeface="Arial"/>
              </a:rPr>
              <a:t>malware</a:t>
            </a:r>
            <a:r>
              <a:rPr b="0" spc="-50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b="0" dirty="0">
                <a:latin typeface="Arial"/>
                <a:cs typeface="Arial"/>
              </a:rPr>
              <a:t>can</a:t>
            </a:r>
            <a:r>
              <a:rPr b="0" spc="-70" dirty="0">
                <a:latin typeface="Arial"/>
                <a:cs typeface="Arial"/>
              </a:rPr>
              <a:t> </a:t>
            </a:r>
            <a:r>
              <a:rPr b="0" dirty="0">
                <a:latin typeface="Arial"/>
                <a:cs typeface="Arial"/>
              </a:rPr>
              <a:t>record</a:t>
            </a:r>
            <a:r>
              <a:rPr b="0" spc="-65" dirty="0">
                <a:latin typeface="Arial"/>
                <a:cs typeface="Arial"/>
              </a:rPr>
              <a:t> </a:t>
            </a:r>
            <a:r>
              <a:rPr b="0" dirty="0">
                <a:latin typeface="Arial"/>
                <a:cs typeface="Arial"/>
              </a:rPr>
              <a:t>keystrokes</a:t>
            </a:r>
            <a:r>
              <a:rPr b="0">
                <a:latin typeface="Arial"/>
                <a:cs typeface="Arial"/>
              </a:rPr>
              <a:t>,</a:t>
            </a:r>
            <a:r>
              <a:rPr b="0" spc="-95">
                <a:latin typeface="Arial"/>
                <a:cs typeface="Arial"/>
              </a:rPr>
              <a:t> </a:t>
            </a:r>
            <a:r>
              <a:rPr b="0" spc="-25" smtClean="0">
                <a:latin typeface="Arial"/>
                <a:cs typeface="Arial"/>
              </a:rPr>
              <a:t>web</a:t>
            </a:r>
            <a:r>
              <a:rPr lang="vi-VN" b="0" spc="-25" smtClean="0">
                <a:latin typeface="Arial"/>
                <a:cs typeface="Arial"/>
              </a:rPr>
              <a:t> </a:t>
            </a:r>
            <a:r>
              <a:rPr b="0" smtClean="0">
                <a:latin typeface="Arial"/>
                <a:cs typeface="Arial"/>
              </a:rPr>
              <a:t>sites</a:t>
            </a:r>
            <a:r>
              <a:rPr b="0" spc="-65" smtClean="0">
                <a:latin typeface="Arial"/>
                <a:cs typeface="Arial"/>
              </a:rPr>
              <a:t> </a:t>
            </a:r>
            <a:r>
              <a:rPr b="0" dirty="0">
                <a:latin typeface="Arial"/>
                <a:cs typeface="Arial"/>
              </a:rPr>
              <a:t>visited,</a:t>
            </a:r>
            <a:r>
              <a:rPr b="0" spc="-70" dirty="0">
                <a:latin typeface="Arial"/>
                <a:cs typeface="Arial"/>
              </a:rPr>
              <a:t> </a:t>
            </a:r>
            <a:r>
              <a:rPr b="0" dirty="0">
                <a:latin typeface="Arial"/>
                <a:cs typeface="Arial"/>
              </a:rPr>
              <a:t>upload</a:t>
            </a:r>
            <a:r>
              <a:rPr b="0" spc="-45" dirty="0">
                <a:latin typeface="Arial"/>
                <a:cs typeface="Arial"/>
              </a:rPr>
              <a:t> </a:t>
            </a:r>
            <a:r>
              <a:rPr b="0" dirty="0">
                <a:latin typeface="Arial"/>
                <a:cs typeface="Arial"/>
              </a:rPr>
              <a:t>info</a:t>
            </a:r>
            <a:r>
              <a:rPr b="0" spc="-50" dirty="0">
                <a:latin typeface="Arial"/>
                <a:cs typeface="Arial"/>
              </a:rPr>
              <a:t> </a:t>
            </a:r>
            <a:r>
              <a:rPr b="0" dirty="0">
                <a:latin typeface="Arial"/>
                <a:cs typeface="Arial"/>
              </a:rPr>
              <a:t>to</a:t>
            </a:r>
            <a:r>
              <a:rPr b="0" spc="-60" dirty="0">
                <a:latin typeface="Arial"/>
                <a:cs typeface="Arial"/>
              </a:rPr>
              <a:t> </a:t>
            </a:r>
            <a:r>
              <a:rPr b="0" dirty="0">
                <a:latin typeface="Arial"/>
                <a:cs typeface="Arial"/>
              </a:rPr>
              <a:t>collection</a:t>
            </a:r>
            <a:r>
              <a:rPr b="0" spc="-50" dirty="0">
                <a:latin typeface="Arial"/>
                <a:cs typeface="Arial"/>
              </a:rPr>
              <a:t> </a:t>
            </a:r>
            <a:r>
              <a:rPr b="0" spc="-20" dirty="0">
                <a:latin typeface="Arial"/>
                <a:cs typeface="Arial"/>
              </a:rPr>
              <a:t>site</a:t>
            </a:r>
          </a:p>
          <a:p>
            <a:pPr marL="611505" indent="-514350">
              <a:lnSpc>
                <a:spcPct val="100000"/>
              </a:lnSpc>
              <a:spcBef>
                <a:spcPts val="1680"/>
              </a:spcBef>
              <a:buSzPct val="75000"/>
              <a:buFont typeface="Wingdings" panose="05000000000000000000" pitchFamily="2" charset="2"/>
              <a:buChar char="v"/>
              <a:tabLst>
                <a:tab pos="440055" algn="l"/>
                <a:tab pos="5570220" algn="l"/>
              </a:tabLst>
            </a:pPr>
            <a:r>
              <a:rPr b="0" dirty="0">
                <a:latin typeface="Arial"/>
                <a:cs typeface="Arial"/>
              </a:rPr>
              <a:t>infected</a:t>
            </a:r>
            <a:r>
              <a:rPr b="0" spc="-55" dirty="0">
                <a:latin typeface="Arial"/>
                <a:cs typeface="Arial"/>
              </a:rPr>
              <a:t> </a:t>
            </a:r>
            <a:r>
              <a:rPr b="0" dirty="0">
                <a:latin typeface="Arial"/>
                <a:cs typeface="Arial"/>
              </a:rPr>
              <a:t>host</a:t>
            </a:r>
            <a:r>
              <a:rPr b="0" spc="-50" dirty="0">
                <a:latin typeface="Arial"/>
                <a:cs typeface="Arial"/>
              </a:rPr>
              <a:t> </a:t>
            </a:r>
            <a:r>
              <a:rPr b="0" dirty="0">
                <a:latin typeface="Arial"/>
                <a:cs typeface="Arial"/>
              </a:rPr>
              <a:t>can</a:t>
            </a:r>
            <a:r>
              <a:rPr b="0" spc="-55" dirty="0">
                <a:latin typeface="Arial"/>
                <a:cs typeface="Arial"/>
              </a:rPr>
              <a:t> </a:t>
            </a:r>
            <a:r>
              <a:rPr b="0" dirty="0">
                <a:latin typeface="Arial"/>
                <a:cs typeface="Arial"/>
              </a:rPr>
              <a:t>be</a:t>
            </a:r>
            <a:r>
              <a:rPr b="0" spc="-45" dirty="0">
                <a:latin typeface="Arial"/>
                <a:cs typeface="Arial"/>
              </a:rPr>
              <a:t> </a:t>
            </a:r>
            <a:r>
              <a:rPr b="0" dirty="0">
                <a:latin typeface="Arial"/>
                <a:cs typeface="Arial"/>
              </a:rPr>
              <a:t>enrolled</a:t>
            </a:r>
            <a:r>
              <a:rPr b="0" spc="-35" dirty="0">
                <a:latin typeface="Arial"/>
                <a:cs typeface="Arial"/>
              </a:rPr>
              <a:t> </a:t>
            </a:r>
            <a:r>
              <a:rPr b="0" spc="-25" dirty="0">
                <a:latin typeface="Arial"/>
                <a:cs typeface="Arial"/>
              </a:rPr>
              <a:t>in</a:t>
            </a:r>
            <a:r>
              <a:rPr b="0" dirty="0">
                <a:latin typeface="Arial"/>
                <a:cs typeface="Arial"/>
              </a:rPr>
              <a:t>	</a:t>
            </a:r>
            <a:r>
              <a:rPr b="0" dirty="0">
                <a:solidFill>
                  <a:srgbClr val="000099"/>
                </a:solidFill>
                <a:latin typeface="Arial"/>
                <a:cs typeface="Arial"/>
              </a:rPr>
              <a:t>botnet</a:t>
            </a:r>
            <a:r>
              <a:rPr b="0">
                <a:solidFill>
                  <a:srgbClr val="000099"/>
                </a:solidFill>
                <a:latin typeface="Arial"/>
                <a:cs typeface="Arial"/>
              </a:rPr>
              <a:t>,</a:t>
            </a:r>
            <a:r>
              <a:rPr b="0" spc="-85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b="0" spc="-20" smtClean="0">
                <a:latin typeface="Arial"/>
                <a:cs typeface="Arial"/>
              </a:rPr>
              <a:t>used</a:t>
            </a:r>
            <a:r>
              <a:rPr lang="vi-VN" b="0" spc="-20" smtClean="0">
                <a:latin typeface="Arial"/>
                <a:cs typeface="Arial"/>
              </a:rPr>
              <a:t> </a:t>
            </a:r>
            <a:r>
              <a:rPr b="0" smtClean="0">
                <a:latin typeface="Arial"/>
                <a:cs typeface="Arial"/>
              </a:rPr>
              <a:t>for</a:t>
            </a:r>
            <a:r>
              <a:rPr b="0" spc="-65" smtClean="0">
                <a:latin typeface="Arial"/>
                <a:cs typeface="Arial"/>
              </a:rPr>
              <a:t> </a:t>
            </a:r>
            <a:r>
              <a:rPr b="0" dirty="0">
                <a:latin typeface="Arial"/>
                <a:cs typeface="Arial"/>
              </a:rPr>
              <a:t>spam.</a:t>
            </a:r>
            <a:r>
              <a:rPr b="0" spc="-45" dirty="0">
                <a:latin typeface="Arial"/>
                <a:cs typeface="Arial"/>
              </a:rPr>
              <a:t> </a:t>
            </a:r>
            <a:r>
              <a:rPr b="0" dirty="0">
                <a:latin typeface="Arial"/>
                <a:cs typeface="Arial"/>
              </a:rPr>
              <a:t>DDoS</a:t>
            </a:r>
            <a:r>
              <a:rPr b="0" spc="-50" dirty="0">
                <a:latin typeface="Arial"/>
                <a:cs typeface="Arial"/>
              </a:rPr>
              <a:t> </a:t>
            </a:r>
            <a:r>
              <a:rPr b="0" spc="-10" dirty="0">
                <a:latin typeface="Arial"/>
                <a:cs typeface="Arial"/>
              </a:rPr>
              <a:t>attacks</a:t>
            </a: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716524" y="3614928"/>
            <a:ext cx="734695" cy="681355"/>
            <a:chOff x="5716524" y="3614928"/>
            <a:chExt cx="734695" cy="68135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16524" y="3614928"/>
              <a:ext cx="734567" cy="681227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80532" y="3680460"/>
              <a:ext cx="358139" cy="310895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6336665" y="4746625"/>
            <a:ext cx="67754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10" dirty="0">
                <a:latin typeface="Arial"/>
                <a:cs typeface="Arial"/>
              </a:rPr>
              <a:t>target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6461759" y="3852671"/>
            <a:ext cx="413384" cy="920750"/>
            <a:chOff x="6461759" y="3852671"/>
            <a:chExt cx="413384" cy="920750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484619" y="3857243"/>
              <a:ext cx="387095" cy="871727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6486144" y="3948683"/>
              <a:ext cx="321945" cy="55244"/>
            </a:xfrm>
            <a:custGeom>
              <a:avLst/>
              <a:gdLst/>
              <a:ahLst/>
              <a:cxnLst/>
              <a:rect l="l" t="t" r="r" b="b"/>
              <a:pathLst>
                <a:path w="321945" h="55245">
                  <a:moveTo>
                    <a:pt x="321564" y="27432"/>
                  </a:moveTo>
                  <a:lnTo>
                    <a:pt x="319405" y="16764"/>
                  </a:lnTo>
                  <a:lnTo>
                    <a:pt x="313524" y="8039"/>
                  </a:lnTo>
                  <a:lnTo>
                    <a:pt x="304800" y="2159"/>
                  </a:lnTo>
                  <a:lnTo>
                    <a:pt x="294132" y="0"/>
                  </a:lnTo>
                  <a:lnTo>
                    <a:pt x="181356" y="0"/>
                  </a:lnTo>
                  <a:lnTo>
                    <a:pt x="170675" y="2159"/>
                  </a:lnTo>
                  <a:lnTo>
                    <a:pt x="161950" y="8039"/>
                  </a:lnTo>
                  <a:lnTo>
                    <a:pt x="161201" y="9144"/>
                  </a:lnTo>
                  <a:lnTo>
                    <a:pt x="0" y="9144"/>
                  </a:lnTo>
                  <a:lnTo>
                    <a:pt x="0" y="27432"/>
                  </a:lnTo>
                  <a:lnTo>
                    <a:pt x="153924" y="27432"/>
                  </a:lnTo>
                  <a:lnTo>
                    <a:pt x="156070" y="38112"/>
                  </a:lnTo>
                  <a:lnTo>
                    <a:pt x="161950" y="46837"/>
                  </a:lnTo>
                  <a:lnTo>
                    <a:pt x="170675" y="52717"/>
                  </a:lnTo>
                  <a:lnTo>
                    <a:pt x="181356" y="54864"/>
                  </a:lnTo>
                  <a:lnTo>
                    <a:pt x="294132" y="54864"/>
                  </a:lnTo>
                  <a:lnTo>
                    <a:pt x="304800" y="52717"/>
                  </a:lnTo>
                  <a:lnTo>
                    <a:pt x="313524" y="46837"/>
                  </a:lnTo>
                  <a:lnTo>
                    <a:pt x="319405" y="38112"/>
                  </a:lnTo>
                  <a:lnTo>
                    <a:pt x="321564" y="2743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643116" y="3954779"/>
              <a:ext cx="160019" cy="42671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6489191" y="4081271"/>
              <a:ext cx="172720" cy="20320"/>
            </a:xfrm>
            <a:custGeom>
              <a:avLst/>
              <a:gdLst/>
              <a:ahLst/>
              <a:cxnLst/>
              <a:rect l="l" t="t" r="r" b="b"/>
              <a:pathLst>
                <a:path w="172720" h="20320">
                  <a:moveTo>
                    <a:pt x="172212" y="0"/>
                  </a:moveTo>
                  <a:lnTo>
                    <a:pt x="0" y="0"/>
                  </a:lnTo>
                  <a:lnTo>
                    <a:pt x="0" y="19812"/>
                  </a:lnTo>
                  <a:lnTo>
                    <a:pt x="172212" y="19812"/>
                  </a:lnTo>
                  <a:lnTo>
                    <a:pt x="17221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489191" y="4081271"/>
              <a:ext cx="172720" cy="20320"/>
            </a:xfrm>
            <a:custGeom>
              <a:avLst/>
              <a:gdLst/>
              <a:ahLst/>
              <a:cxnLst/>
              <a:rect l="l" t="t" r="r" b="b"/>
              <a:pathLst>
                <a:path w="172720" h="20320">
                  <a:moveTo>
                    <a:pt x="0" y="0"/>
                  </a:moveTo>
                  <a:lnTo>
                    <a:pt x="172212" y="0"/>
                  </a:lnTo>
                  <a:lnTo>
                    <a:pt x="172212" y="19812"/>
                  </a:lnTo>
                  <a:lnTo>
                    <a:pt x="0" y="19812"/>
                  </a:lnTo>
                  <a:lnTo>
                    <a:pt x="0" y="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640067" y="4072127"/>
              <a:ext cx="167640" cy="50800"/>
            </a:xfrm>
            <a:custGeom>
              <a:avLst/>
              <a:gdLst/>
              <a:ahLst/>
              <a:cxnLst/>
              <a:rect l="l" t="t" r="r" b="b"/>
              <a:pathLst>
                <a:path w="167640" h="50800">
                  <a:moveTo>
                    <a:pt x="142494" y="0"/>
                  </a:moveTo>
                  <a:lnTo>
                    <a:pt x="25146" y="0"/>
                  </a:lnTo>
                  <a:lnTo>
                    <a:pt x="15355" y="1975"/>
                  </a:lnTo>
                  <a:lnTo>
                    <a:pt x="7362" y="7362"/>
                  </a:lnTo>
                  <a:lnTo>
                    <a:pt x="1975" y="15355"/>
                  </a:lnTo>
                  <a:lnTo>
                    <a:pt x="0" y="25146"/>
                  </a:lnTo>
                  <a:lnTo>
                    <a:pt x="1975" y="34936"/>
                  </a:lnTo>
                  <a:lnTo>
                    <a:pt x="7362" y="42929"/>
                  </a:lnTo>
                  <a:lnTo>
                    <a:pt x="15355" y="48316"/>
                  </a:lnTo>
                  <a:lnTo>
                    <a:pt x="25146" y="50292"/>
                  </a:lnTo>
                  <a:lnTo>
                    <a:pt x="142494" y="50292"/>
                  </a:lnTo>
                  <a:lnTo>
                    <a:pt x="152284" y="48316"/>
                  </a:lnTo>
                  <a:lnTo>
                    <a:pt x="160277" y="42929"/>
                  </a:lnTo>
                  <a:lnTo>
                    <a:pt x="165664" y="34936"/>
                  </a:lnTo>
                  <a:lnTo>
                    <a:pt x="167640" y="25146"/>
                  </a:lnTo>
                  <a:lnTo>
                    <a:pt x="165664" y="15355"/>
                  </a:lnTo>
                  <a:lnTo>
                    <a:pt x="160277" y="7362"/>
                  </a:lnTo>
                  <a:lnTo>
                    <a:pt x="152284" y="1975"/>
                  </a:lnTo>
                  <a:lnTo>
                    <a:pt x="14249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643116" y="4078223"/>
              <a:ext cx="158495" cy="38099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6487668" y="4212335"/>
              <a:ext cx="175260" cy="129539"/>
            </a:xfrm>
            <a:custGeom>
              <a:avLst/>
              <a:gdLst/>
              <a:ahLst/>
              <a:cxnLst/>
              <a:rect l="l" t="t" r="r" b="b"/>
              <a:pathLst>
                <a:path w="175259" h="129539">
                  <a:moveTo>
                    <a:pt x="172212" y="0"/>
                  </a:moveTo>
                  <a:lnTo>
                    <a:pt x="0" y="0"/>
                  </a:lnTo>
                  <a:lnTo>
                    <a:pt x="0" y="16764"/>
                  </a:lnTo>
                  <a:lnTo>
                    <a:pt x="172212" y="16764"/>
                  </a:lnTo>
                  <a:lnTo>
                    <a:pt x="172212" y="0"/>
                  </a:lnTo>
                  <a:close/>
                </a:path>
                <a:path w="175259" h="129539">
                  <a:moveTo>
                    <a:pt x="175260" y="111252"/>
                  </a:moveTo>
                  <a:lnTo>
                    <a:pt x="3048" y="111252"/>
                  </a:lnTo>
                  <a:lnTo>
                    <a:pt x="3048" y="129540"/>
                  </a:lnTo>
                  <a:lnTo>
                    <a:pt x="175260" y="129540"/>
                  </a:lnTo>
                  <a:lnTo>
                    <a:pt x="175260" y="11125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6490715" y="4323587"/>
              <a:ext cx="172720" cy="18415"/>
            </a:xfrm>
            <a:custGeom>
              <a:avLst/>
              <a:gdLst/>
              <a:ahLst/>
              <a:cxnLst/>
              <a:rect l="l" t="t" r="r" b="b"/>
              <a:pathLst>
                <a:path w="172720" h="18414">
                  <a:moveTo>
                    <a:pt x="0" y="0"/>
                  </a:moveTo>
                  <a:lnTo>
                    <a:pt x="172212" y="0"/>
                  </a:lnTo>
                  <a:lnTo>
                    <a:pt x="172212" y="18287"/>
                  </a:lnTo>
                  <a:lnTo>
                    <a:pt x="0" y="18287"/>
                  </a:lnTo>
                  <a:lnTo>
                    <a:pt x="0" y="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6637019" y="4312919"/>
              <a:ext cx="167640" cy="58419"/>
            </a:xfrm>
            <a:custGeom>
              <a:avLst/>
              <a:gdLst/>
              <a:ahLst/>
              <a:cxnLst/>
              <a:rect l="l" t="t" r="r" b="b"/>
              <a:pathLst>
                <a:path w="167640" h="58420">
                  <a:moveTo>
                    <a:pt x="138684" y="0"/>
                  </a:moveTo>
                  <a:lnTo>
                    <a:pt x="28956" y="0"/>
                  </a:lnTo>
                  <a:lnTo>
                    <a:pt x="17686" y="2275"/>
                  </a:lnTo>
                  <a:lnTo>
                    <a:pt x="8482" y="8482"/>
                  </a:lnTo>
                  <a:lnTo>
                    <a:pt x="2275" y="17686"/>
                  </a:lnTo>
                  <a:lnTo>
                    <a:pt x="0" y="28955"/>
                  </a:lnTo>
                  <a:lnTo>
                    <a:pt x="2275" y="40225"/>
                  </a:lnTo>
                  <a:lnTo>
                    <a:pt x="8482" y="49429"/>
                  </a:lnTo>
                  <a:lnTo>
                    <a:pt x="17686" y="55636"/>
                  </a:lnTo>
                  <a:lnTo>
                    <a:pt x="28956" y="57911"/>
                  </a:lnTo>
                  <a:lnTo>
                    <a:pt x="138684" y="57911"/>
                  </a:lnTo>
                  <a:lnTo>
                    <a:pt x="149953" y="55636"/>
                  </a:lnTo>
                  <a:lnTo>
                    <a:pt x="159157" y="49429"/>
                  </a:lnTo>
                  <a:lnTo>
                    <a:pt x="165364" y="40225"/>
                  </a:lnTo>
                  <a:lnTo>
                    <a:pt x="167640" y="28955"/>
                  </a:lnTo>
                  <a:lnTo>
                    <a:pt x="165364" y="17686"/>
                  </a:lnTo>
                  <a:lnTo>
                    <a:pt x="159157" y="8482"/>
                  </a:lnTo>
                  <a:lnTo>
                    <a:pt x="149953" y="2275"/>
                  </a:lnTo>
                  <a:lnTo>
                    <a:pt x="13868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640067" y="4319015"/>
              <a:ext cx="160019" cy="45719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795516" y="4209287"/>
              <a:ext cx="76199" cy="71627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6637019" y="4198619"/>
              <a:ext cx="169545" cy="53340"/>
            </a:xfrm>
            <a:custGeom>
              <a:avLst/>
              <a:gdLst/>
              <a:ahLst/>
              <a:cxnLst/>
              <a:rect l="l" t="t" r="r" b="b"/>
              <a:pathLst>
                <a:path w="169545" h="53339">
                  <a:moveTo>
                    <a:pt x="142494" y="0"/>
                  </a:moveTo>
                  <a:lnTo>
                    <a:pt x="26670" y="0"/>
                  </a:lnTo>
                  <a:lnTo>
                    <a:pt x="16287" y="2095"/>
                  </a:lnTo>
                  <a:lnTo>
                    <a:pt x="7810" y="7810"/>
                  </a:lnTo>
                  <a:lnTo>
                    <a:pt x="2095" y="16287"/>
                  </a:lnTo>
                  <a:lnTo>
                    <a:pt x="0" y="26669"/>
                  </a:lnTo>
                  <a:lnTo>
                    <a:pt x="2095" y="37052"/>
                  </a:lnTo>
                  <a:lnTo>
                    <a:pt x="7810" y="45529"/>
                  </a:lnTo>
                  <a:lnTo>
                    <a:pt x="16287" y="51244"/>
                  </a:lnTo>
                  <a:lnTo>
                    <a:pt x="26670" y="53339"/>
                  </a:lnTo>
                  <a:lnTo>
                    <a:pt x="142494" y="53339"/>
                  </a:lnTo>
                  <a:lnTo>
                    <a:pt x="152876" y="51244"/>
                  </a:lnTo>
                  <a:lnTo>
                    <a:pt x="161353" y="45529"/>
                  </a:lnTo>
                  <a:lnTo>
                    <a:pt x="167068" y="37052"/>
                  </a:lnTo>
                  <a:lnTo>
                    <a:pt x="169164" y="26669"/>
                  </a:lnTo>
                  <a:lnTo>
                    <a:pt x="167068" y="16287"/>
                  </a:lnTo>
                  <a:lnTo>
                    <a:pt x="161353" y="7810"/>
                  </a:lnTo>
                  <a:lnTo>
                    <a:pt x="152876" y="2095"/>
                  </a:lnTo>
                  <a:lnTo>
                    <a:pt x="14249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640067" y="3857243"/>
              <a:ext cx="163067" cy="870203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6784847" y="3857243"/>
              <a:ext cx="18415" cy="870585"/>
            </a:xfrm>
            <a:custGeom>
              <a:avLst/>
              <a:gdLst/>
              <a:ahLst/>
              <a:cxnLst/>
              <a:rect l="l" t="t" r="r" b="b"/>
              <a:pathLst>
                <a:path w="18415" h="870585">
                  <a:moveTo>
                    <a:pt x="0" y="0"/>
                  </a:moveTo>
                  <a:lnTo>
                    <a:pt x="18288" y="0"/>
                  </a:lnTo>
                  <a:lnTo>
                    <a:pt x="18288" y="870203"/>
                  </a:lnTo>
                  <a:lnTo>
                    <a:pt x="0" y="870203"/>
                  </a:lnTo>
                  <a:lnTo>
                    <a:pt x="0" y="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803135" y="3953255"/>
              <a:ext cx="70104" cy="91439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803135" y="4076699"/>
              <a:ext cx="67055" cy="82295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800087" y="4687823"/>
              <a:ext cx="74675" cy="76199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6466331" y="4713731"/>
              <a:ext cx="344805" cy="55244"/>
            </a:xfrm>
            <a:custGeom>
              <a:avLst/>
              <a:gdLst/>
              <a:ahLst/>
              <a:cxnLst/>
              <a:rect l="l" t="t" r="r" b="b"/>
              <a:pathLst>
                <a:path w="344804" h="55245">
                  <a:moveTo>
                    <a:pt x="316992" y="0"/>
                  </a:moveTo>
                  <a:lnTo>
                    <a:pt x="27432" y="0"/>
                  </a:lnTo>
                  <a:lnTo>
                    <a:pt x="16753" y="2155"/>
                  </a:lnTo>
                  <a:lnTo>
                    <a:pt x="8034" y="8034"/>
                  </a:lnTo>
                  <a:lnTo>
                    <a:pt x="2155" y="16753"/>
                  </a:lnTo>
                  <a:lnTo>
                    <a:pt x="0" y="27432"/>
                  </a:lnTo>
                  <a:lnTo>
                    <a:pt x="2155" y="38110"/>
                  </a:lnTo>
                  <a:lnTo>
                    <a:pt x="8034" y="46829"/>
                  </a:lnTo>
                  <a:lnTo>
                    <a:pt x="16753" y="52708"/>
                  </a:lnTo>
                  <a:lnTo>
                    <a:pt x="27432" y="54864"/>
                  </a:lnTo>
                  <a:lnTo>
                    <a:pt x="316992" y="54864"/>
                  </a:lnTo>
                  <a:lnTo>
                    <a:pt x="327670" y="52708"/>
                  </a:lnTo>
                  <a:lnTo>
                    <a:pt x="336389" y="46829"/>
                  </a:lnTo>
                  <a:lnTo>
                    <a:pt x="342268" y="38110"/>
                  </a:lnTo>
                  <a:lnTo>
                    <a:pt x="344424" y="27432"/>
                  </a:lnTo>
                  <a:lnTo>
                    <a:pt x="342268" y="16753"/>
                  </a:lnTo>
                  <a:lnTo>
                    <a:pt x="336389" y="8034"/>
                  </a:lnTo>
                  <a:lnTo>
                    <a:pt x="327670" y="2155"/>
                  </a:lnTo>
                  <a:lnTo>
                    <a:pt x="316992" y="0"/>
                  </a:lnTo>
                  <a:close/>
                </a:path>
              </a:pathLst>
            </a:custGeom>
            <a:solidFill>
              <a:srgbClr val="DDDD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6466331" y="4713731"/>
              <a:ext cx="344805" cy="55244"/>
            </a:xfrm>
            <a:custGeom>
              <a:avLst/>
              <a:gdLst/>
              <a:ahLst/>
              <a:cxnLst/>
              <a:rect l="l" t="t" r="r" b="b"/>
              <a:pathLst>
                <a:path w="344804" h="55245">
                  <a:moveTo>
                    <a:pt x="0" y="27432"/>
                  </a:moveTo>
                  <a:lnTo>
                    <a:pt x="2155" y="16753"/>
                  </a:lnTo>
                  <a:lnTo>
                    <a:pt x="8034" y="8034"/>
                  </a:lnTo>
                  <a:lnTo>
                    <a:pt x="16753" y="2155"/>
                  </a:lnTo>
                  <a:lnTo>
                    <a:pt x="27432" y="0"/>
                  </a:lnTo>
                  <a:lnTo>
                    <a:pt x="316992" y="0"/>
                  </a:lnTo>
                  <a:lnTo>
                    <a:pt x="327670" y="2155"/>
                  </a:lnTo>
                  <a:lnTo>
                    <a:pt x="336389" y="8034"/>
                  </a:lnTo>
                  <a:lnTo>
                    <a:pt x="342268" y="16753"/>
                  </a:lnTo>
                  <a:lnTo>
                    <a:pt x="344424" y="27432"/>
                  </a:lnTo>
                  <a:lnTo>
                    <a:pt x="342268" y="38110"/>
                  </a:lnTo>
                  <a:lnTo>
                    <a:pt x="336389" y="46829"/>
                  </a:lnTo>
                  <a:lnTo>
                    <a:pt x="327670" y="52708"/>
                  </a:lnTo>
                  <a:lnTo>
                    <a:pt x="316992" y="54864"/>
                  </a:lnTo>
                  <a:lnTo>
                    <a:pt x="27432" y="54864"/>
                  </a:lnTo>
                  <a:lnTo>
                    <a:pt x="16753" y="52708"/>
                  </a:lnTo>
                  <a:lnTo>
                    <a:pt x="8034" y="46829"/>
                  </a:lnTo>
                  <a:lnTo>
                    <a:pt x="2155" y="38110"/>
                  </a:lnTo>
                  <a:lnTo>
                    <a:pt x="0" y="27432"/>
                  </a:lnTo>
                  <a:close/>
                </a:path>
              </a:pathLst>
            </a:custGeom>
            <a:ln w="91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484619" y="4725923"/>
              <a:ext cx="307847" cy="30480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6484619" y="4725923"/>
              <a:ext cx="307975" cy="30480"/>
            </a:xfrm>
            <a:custGeom>
              <a:avLst/>
              <a:gdLst/>
              <a:ahLst/>
              <a:cxnLst/>
              <a:rect l="l" t="t" r="r" b="b"/>
              <a:pathLst>
                <a:path w="307975" h="30479">
                  <a:moveTo>
                    <a:pt x="0" y="15239"/>
                  </a:moveTo>
                  <a:lnTo>
                    <a:pt x="0" y="6819"/>
                  </a:lnTo>
                  <a:lnTo>
                    <a:pt x="6819" y="0"/>
                  </a:lnTo>
                  <a:lnTo>
                    <a:pt x="15240" y="0"/>
                  </a:lnTo>
                  <a:lnTo>
                    <a:pt x="292608" y="0"/>
                  </a:lnTo>
                  <a:lnTo>
                    <a:pt x="301028" y="0"/>
                  </a:lnTo>
                  <a:lnTo>
                    <a:pt x="307848" y="6819"/>
                  </a:lnTo>
                  <a:lnTo>
                    <a:pt x="307848" y="15239"/>
                  </a:lnTo>
                  <a:lnTo>
                    <a:pt x="307848" y="23660"/>
                  </a:lnTo>
                  <a:lnTo>
                    <a:pt x="301028" y="30479"/>
                  </a:lnTo>
                  <a:lnTo>
                    <a:pt x="292608" y="30479"/>
                  </a:lnTo>
                  <a:lnTo>
                    <a:pt x="15240" y="30479"/>
                  </a:lnTo>
                  <a:lnTo>
                    <a:pt x="6819" y="30479"/>
                  </a:lnTo>
                  <a:lnTo>
                    <a:pt x="0" y="23660"/>
                  </a:lnTo>
                  <a:lnTo>
                    <a:pt x="0" y="15239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6513575" y="4600955"/>
              <a:ext cx="45720" cy="53340"/>
            </a:xfrm>
            <a:custGeom>
              <a:avLst/>
              <a:gdLst/>
              <a:ahLst/>
              <a:cxnLst/>
              <a:rect l="l" t="t" r="r" b="b"/>
              <a:pathLst>
                <a:path w="45720" h="53339">
                  <a:moveTo>
                    <a:pt x="22860" y="0"/>
                  </a:moveTo>
                  <a:lnTo>
                    <a:pt x="13962" y="2095"/>
                  </a:lnTo>
                  <a:lnTo>
                    <a:pt x="6696" y="7810"/>
                  </a:lnTo>
                  <a:lnTo>
                    <a:pt x="1796" y="16287"/>
                  </a:lnTo>
                  <a:lnTo>
                    <a:pt x="0" y="26670"/>
                  </a:lnTo>
                  <a:lnTo>
                    <a:pt x="1796" y="37052"/>
                  </a:lnTo>
                  <a:lnTo>
                    <a:pt x="6696" y="45529"/>
                  </a:lnTo>
                  <a:lnTo>
                    <a:pt x="13962" y="51244"/>
                  </a:lnTo>
                  <a:lnTo>
                    <a:pt x="22860" y="53340"/>
                  </a:lnTo>
                  <a:lnTo>
                    <a:pt x="31757" y="51244"/>
                  </a:lnTo>
                  <a:lnTo>
                    <a:pt x="39023" y="45529"/>
                  </a:lnTo>
                  <a:lnTo>
                    <a:pt x="43923" y="37052"/>
                  </a:lnTo>
                  <a:lnTo>
                    <a:pt x="45720" y="26670"/>
                  </a:lnTo>
                  <a:lnTo>
                    <a:pt x="43923" y="16287"/>
                  </a:lnTo>
                  <a:lnTo>
                    <a:pt x="39023" y="7810"/>
                  </a:lnTo>
                  <a:lnTo>
                    <a:pt x="31757" y="2095"/>
                  </a:lnTo>
                  <a:lnTo>
                    <a:pt x="22860" y="0"/>
                  </a:lnTo>
                  <a:close/>
                </a:path>
              </a:pathLst>
            </a:custGeom>
            <a:solidFill>
              <a:srgbClr val="33CC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6565391" y="4600955"/>
              <a:ext cx="47625" cy="55244"/>
            </a:xfrm>
            <a:custGeom>
              <a:avLst/>
              <a:gdLst/>
              <a:ahLst/>
              <a:cxnLst/>
              <a:rect l="l" t="t" r="r" b="b"/>
              <a:pathLst>
                <a:path w="47625" h="55245">
                  <a:moveTo>
                    <a:pt x="23622" y="0"/>
                  </a:moveTo>
                  <a:lnTo>
                    <a:pt x="14428" y="2155"/>
                  </a:lnTo>
                  <a:lnTo>
                    <a:pt x="6919" y="8034"/>
                  </a:lnTo>
                  <a:lnTo>
                    <a:pt x="1856" y="16753"/>
                  </a:lnTo>
                  <a:lnTo>
                    <a:pt x="0" y="27432"/>
                  </a:lnTo>
                  <a:lnTo>
                    <a:pt x="1856" y="38110"/>
                  </a:lnTo>
                  <a:lnTo>
                    <a:pt x="6919" y="46829"/>
                  </a:lnTo>
                  <a:lnTo>
                    <a:pt x="14428" y="52708"/>
                  </a:lnTo>
                  <a:lnTo>
                    <a:pt x="23622" y="54864"/>
                  </a:lnTo>
                  <a:lnTo>
                    <a:pt x="32815" y="52708"/>
                  </a:lnTo>
                  <a:lnTo>
                    <a:pt x="40324" y="46829"/>
                  </a:lnTo>
                  <a:lnTo>
                    <a:pt x="45387" y="38110"/>
                  </a:lnTo>
                  <a:lnTo>
                    <a:pt x="47244" y="27432"/>
                  </a:lnTo>
                  <a:lnTo>
                    <a:pt x="45387" y="16753"/>
                  </a:lnTo>
                  <a:lnTo>
                    <a:pt x="40324" y="8034"/>
                  </a:lnTo>
                  <a:lnTo>
                    <a:pt x="32815" y="2155"/>
                  </a:lnTo>
                  <a:lnTo>
                    <a:pt x="2362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6617207" y="4600955"/>
              <a:ext cx="44450" cy="52069"/>
            </a:xfrm>
            <a:custGeom>
              <a:avLst/>
              <a:gdLst/>
              <a:ahLst/>
              <a:cxnLst/>
              <a:rect l="l" t="t" r="r" b="b"/>
              <a:pathLst>
                <a:path w="44450" h="52070">
                  <a:moveTo>
                    <a:pt x="22098" y="0"/>
                  </a:moveTo>
                  <a:lnTo>
                    <a:pt x="13496" y="2035"/>
                  </a:lnTo>
                  <a:lnTo>
                    <a:pt x="6472" y="7586"/>
                  </a:lnTo>
                  <a:lnTo>
                    <a:pt x="1736" y="15821"/>
                  </a:lnTo>
                  <a:lnTo>
                    <a:pt x="0" y="25908"/>
                  </a:lnTo>
                  <a:lnTo>
                    <a:pt x="1736" y="35994"/>
                  </a:lnTo>
                  <a:lnTo>
                    <a:pt x="6472" y="44229"/>
                  </a:lnTo>
                  <a:lnTo>
                    <a:pt x="13496" y="49780"/>
                  </a:lnTo>
                  <a:lnTo>
                    <a:pt x="22098" y="51816"/>
                  </a:lnTo>
                  <a:lnTo>
                    <a:pt x="30699" y="49780"/>
                  </a:lnTo>
                  <a:lnTo>
                    <a:pt x="37723" y="44229"/>
                  </a:lnTo>
                  <a:lnTo>
                    <a:pt x="42459" y="35994"/>
                  </a:lnTo>
                  <a:lnTo>
                    <a:pt x="44196" y="25908"/>
                  </a:lnTo>
                  <a:lnTo>
                    <a:pt x="42459" y="15821"/>
                  </a:lnTo>
                  <a:lnTo>
                    <a:pt x="37723" y="7586"/>
                  </a:lnTo>
                  <a:lnTo>
                    <a:pt x="30699" y="2035"/>
                  </a:lnTo>
                  <a:lnTo>
                    <a:pt x="22098" y="0"/>
                  </a:lnTo>
                  <a:close/>
                </a:path>
              </a:pathLst>
            </a:custGeom>
            <a:solidFill>
              <a:srgbClr val="33CC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6731507" y="4392167"/>
              <a:ext cx="22860" cy="289560"/>
            </a:xfrm>
            <a:custGeom>
              <a:avLst/>
              <a:gdLst/>
              <a:ahLst/>
              <a:cxnLst/>
              <a:rect l="l" t="t" r="r" b="b"/>
              <a:pathLst>
                <a:path w="22859" h="289560">
                  <a:moveTo>
                    <a:pt x="22859" y="0"/>
                  </a:moveTo>
                  <a:lnTo>
                    <a:pt x="0" y="0"/>
                  </a:lnTo>
                  <a:lnTo>
                    <a:pt x="0" y="289559"/>
                  </a:lnTo>
                  <a:lnTo>
                    <a:pt x="22859" y="289559"/>
                  </a:lnTo>
                  <a:lnTo>
                    <a:pt x="22859" y="0"/>
                  </a:lnTo>
                  <a:close/>
                </a:path>
              </a:pathLst>
            </a:custGeom>
            <a:solidFill>
              <a:srgbClr val="29292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6731507" y="4392167"/>
              <a:ext cx="22860" cy="289560"/>
            </a:xfrm>
            <a:custGeom>
              <a:avLst/>
              <a:gdLst/>
              <a:ahLst/>
              <a:cxnLst/>
              <a:rect l="l" t="t" r="r" b="b"/>
              <a:pathLst>
                <a:path w="22859" h="289560">
                  <a:moveTo>
                    <a:pt x="0" y="0"/>
                  </a:moveTo>
                  <a:lnTo>
                    <a:pt x="22859" y="0"/>
                  </a:lnTo>
                  <a:lnTo>
                    <a:pt x="22859" y="289559"/>
                  </a:lnTo>
                  <a:lnTo>
                    <a:pt x="0" y="289559"/>
                  </a:lnTo>
                  <a:lnTo>
                    <a:pt x="0" y="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466090" y="1236725"/>
            <a:ext cx="7852409" cy="1732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4965" marR="5080" indent="-342900">
              <a:lnSpc>
                <a:spcPct val="100000"/>
              </a:lnSpc>
              <a:spcBef>
                <a:spcPts val="95"/>
              </a:spcBef>
            </a:pPr>
            <a:r>
              <a:rPr sz="2800" i="1" dirty="0">
                <a:solidFill>
                  <a:srgbClr val="CC0000"/>
                </a:solidFill>
                <a:latin typeface="Arial"/>
                <a:cs typeface="Arial"/>
              </a:rPr>
              <a:t>Denial</a:t>
            </a:r>
            <a:r>
              <a:rPr sz="2800" i="1" spc="-55" dirty="0">
                <a:solidFill>
                  <a:srgbClr val="CC0000"/>
                </a:solidFill>
                <a:latin typeface="Arial"/>
                <a:cs typeface="Arial"/>
              </a:rPr>
              <a:t> </a:t>
            </a:r>
            <a:r>
              <a:rPr sz="2800" i="1" dirty="0">
                <a:solidFill>
                  <a:srgbClr val="CC0000"/>
                </a:solidFill>
                <a:latin typeface="Arial"/>
                <a:cs typeface="Arial"/>
              </a:rPr>
              <a:t>of</a:t>
            </a:r>
            <a:r>
              <a:rPr sz="2800" i="1" spc="-75" dirty="0">
                <a:solidFill>
                  <a:srgbClr val="CC0000"/>
                </a:solidFill>
                <a:latin typeface="Arial"/>
                <a:cs typeface="Arial"/>
              </a:rPr>
              <a:t> </a:t>
            </a:r>
            <a:r>
              <a:rPr sz="2800" i="1" dirty="0">
                <a:solidFill>
                  <a:srgbClr val="CC0000"/>
                </a:solidFill>
                <a:latin typeface="Arial"/>
                <a:cs typeface="Arial"/>
              </a:rPr>
              <a:t>Service</a:t>
            </a:r>
            <a:r>
              <a:rPr sz="2800" i="1" spc="-60" dirty="0">
                <a:solidFill>
                  <a:srgbClr val="CC0000"/>
                </a:solidFill>
                <a:latin typeface="Arial"/>
                <a:cs typeface="Arial"/>
              </a:rPr>
              <a:t> </a:t>
            </a:r>
            <a:r>
              <a:rPr sz="2800" i="1" dirty="0">
                <a:solidFill>
                  <a:srgbClr val="CC0000"/>
                </a:solidFill>
                <a:latin typeface="Arial"/>
                <a:cs typeface="Arial"/>
              </a:rPr>
              <a:t>(DoS):</a:t>
            </a:r>
            <a:r>
              <a:rPr sz="2800" i="1" spc="-55" dirty="0">
                <a:solidFill>
                  <a:srgbClr val="CC0000"/>
                </a:solidFill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attackers</a:t>
            </a:r>
            <a:r>
              <a:rPr sz="2800" spc="-85" dirty="0">
                <a:latin typeface="Arial"/>
                <a:cs typeface="Arial"/>
              </a:rPr>
              <a:t> </a:t>
            </a:r>
            <a:r>
              <a:rPr sz="2800" spc="-20" dirty="0">
                <a:latin typeface="Arial"/>
                <a:cs typeface="Arial"/>
              </a:rPr>
              <a:t>make </a:t>
            </a:r>
            <a:r>
              <a:rPr sz="2800" dirty="0">
                <a:latin typeface="Arial"/>
                <a:cs typeface="Arial"/>
              </a:rPr>
              <a:t>resources</a:t>
            </a:r>
            <a:r>
              <a:rPr sz="2800" spc="-9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(server,</a:t>
            </a:r>
            <a:r>
              <a:rPr sz="2800" spc="-9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bandwidth)</a:t>
            </a:r>
            <a:r>
              <a:rPr sz="2800" spc="-8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unavailable</a:t>
            </a:r>
            <a:r>
              <a:rPr sz="2800" spc="-75" dirty="0">
                <a:latin typeface="Arial"/>
                <a:cs typeface="Arial"/>
              </a:rPr>
              <a:t> </a:t>
            </a:r>
            <a:r>
              <a:rPr sz="2800" spc="-25" dirty="0">
                <a:latin typeface="Arial"/>
                <a:cs typeface="Arial"/>
              </a:rPr>
              <a:t>to </a:t>
            </a:r>
            <a:r>
              <a:rPr sz="2800" dirty="0">
                <a:latin typeface="Arial"/>
                <a:cs typeface="Arial"/>
              </a:rPr>
              <a:t>legitimate</a:t>
            </a:r>
            <a:r>
              <a:rPr sz="2800" spc="-7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traffic</a:t>
            </a:r>
            <a:r>
              <a:rPr sz="2800" spc="-10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by</a:t>
            </a:r>
            <a:r>
              <a:rPr sz="2800" spc="-8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overwhelming</a:t>
            </a:r>
            <a:r>
              <a:rPr sz="2800" spc="-5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resource</a:t>
            </a:r>
            <a:r>
              <a:rPr sz="2800" spc="-75" dirty="0">
                <a:latin typeface="Arial"/>
                <a:cs typeface="Arial"/>
              </a:rPr>
              <a:t> </a:t>
            </a:r>
            <a:r>
              <a:rPr sz="2800" spc="-20" dirty="0">
                <a:latin typeface="Arial"/>
                <a:cs typeface="Arial"/>
              </a:rPr>
              <a:t>with </a:t>
            </a:r>
            <a:r>
              <a:rPr sz="2800" dirty="0">
                <a:latin typeface="Arial"/>
                <a:cs typeface="Arial"/>
              </a:rPr>
              <a:t>bogus</a:t>
            </a:r>
            <a:r>
              <a:rPr sz="2800" spc="-55" dirty="0">
                <a:latin typeface="Arial"/>
                <a:cs typeface="Arial"/>
              </a:rPr>
              <a:t> </a:t>
            </a:r>
            <a:r>
              <a:rPr sz="2800" spc="-10" dirty="0">
                <a:latin typeface="Arial"/>
                <a:cs typeface="Arial"/>
              </a:rPr>
              <a:t>traffic</a:t>
            </a:r>
            <a:endParaRPr sz="280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431029" y="3180171"/>
            <a:ext cx="3735070" cy="2298065"/>
          </a:xfrm>
          <a:prstGeom prst="rect">
            <a:avLst/>
          </a:prstGeom>
        </p:spPr>
        <p:txBody>
          <a:bodyPr vert="horz" wrap="square" lIns="0" tIns="165735" rIns="0" bIns="0" rtlCol="0">
            <a:spAutoFit/>
          </a:bodyPr>
          <a:lstStyle/>
          <a:p>
            <a:pPr marL="284480" indent="-271780">
              <a:lnSpc>
                <a:spcPct val="100000"/>
              </a:lnSpc>
              <a:spcBef>
                <a:spcPts val="1305"/>
              </a:spcBef>
              <a:buClr>
                <a:srgbClr val="000099"/>
              </a:buClr>
              <a:buAutoNum type="arabicPeriod"/>
              <a:tabLst>
                <a:tab pos="284480" algn="l"/>
              </a:tabLst>
            </a:pPr>
            <a:r>
              <a:rPr sz="2400" dirty="0">
                <a:latin typeface="Gill Sans MT"/>
                <a:cs typeface="Gill Sans MT"/>
              </a:rPr>
              <a:t>select</a:t>
            </a:r>
            <a:r>
              <a:rPr sz="2400" spc="-15" dirty="0">
                <a:latin typeface="Gill Sans MT"/>
                <a:cs typeface="Gill Sans MT"/>
              </a:rPr>
              <a:t> </a:t>
            </a:r>
            <a:r>
              <a:rPr sz="2400" spc="-10" dirty="0">
                <a:latin typeface="Gill Sans MT"/>
                <a:cs typeface="Gill Sans MT"/>
              </a:rPr>
              <a:t>target</a:t>
            </a:r>
            <a:endParaRPr sz="2400">
              <a:latin typeface="Gill Sans MT"/>
              <a:cs typeface="Gill Sans MT"/>
            </a:endParaRPr>
          </a:p>
          <a:p>
            <a:pPr marL="311150" marR="99695" indent="-271780">
              <a:lnSpc>
                <a:spcPct val="100000"/>
              </a:lnSpc>
              <a:spcBef>
                <a:spcPts val="1210"/>
              </a:spcBef>
              <a:buClr>
                <a:srgbClr val="000099"/>
              </a:buClr>
              <a:buAutoNum type="arabicPeriod"/>
              <a:tabLst>
                <a:tab pos="496570" algn="l"/>
              </a:tabLst>
            </a:pPr>
            <a:r>
              <a:rPr sz="2400" dirty="0">
                <a:latin typeface="Gill Sans MT"/>
                <a:cs typeface="Gill Sans MT"/>
              </a:rPr>
              <a:t>break</a:t>
            </a:r>
            <a:r>
              <a:rPr sz="2400" spc="-30" dirty="0">
                <a:latin typeface="Gill Sans MT"/>
                <a:cs typeface="Gill Sans MT"/>
              </a:rPr>
              <a:t> </a:t>
            </a:r>
            <a:r>
              <a:rPr sz="2400" dirty="0">
                <a:latin typeface="Gill Sans MT"/>
                <a:cs typeface="Gill Sans MT"/>
              </a:rPr>
              <a:t>into</a:t>
            </a:r>
            <a:r>
              <a:rPr sz="2400" spc="-35" dirty="0">
                <a:latin typeface="Gill Sans MT"/>
                <a:cs typeface="Gill Sans MT"/>
              </a:rPr>
              <a:t> </a:t>
            </a:r>
            <a:r>
              <a:rPr sz="2400" dirty="0">
                <a:latin typeface="Gill Sans MT"/>
                <a:cs typeface="Gill Sans MT"/>
              </a:rPr>
              <a:t>hosts</a:t>
            </a:r>
            <a:r>
              <a:rPr sz="2400" spc="-15" dirty="0">
                <a:latin typeface="Gill Sans MT"/>
                <a:cs typeface="Gill Sans MT"/>
              </a:rPr>
              <a:t> </a:t>
            </a:r>
            <a:r>
              <a:rPr sz="2400" spc="-10" dirty="0">
                <a:latin typeface="Gill Sans MT"/>
                <a:cs typeface="Gill Sans MT"/>
              </a:rPr>
              <a:t>around 	</a:t>
            </a:r>
            <a:r>
              <a:rPr sz="2400" dirty="0">
                <a:latin typeface="Gill Sans MT"/>
                <a:cs typeface="Gill Sans MT"/>
              </a:rPr>
              <a:t>the</a:t>
            </a:r>
            <a:r>
              <a:rPr sz="2400" spc="-30" dirty="0">
                <a:latin typeface="Gill Sans MT"/>
                <a:cs typeface="Gill Sans MT"/>
              </a:rPr>
              <a:t> </a:t>
            </a:r>
            <a:r>
              <a:rPr sz="2400" dirty="0">
                <a:latin typeface="Gill Sans MT"/>
                <a:cs typeface="Gill Sans MT"/>
              </a:rPr>
              <a:t>network</a:t>
            </a:r>
            <a:r>
              <a:rPr sz="2400" spc="-25" dirty="0">
                <a:latin typeface="Gill Sans MT"/>
                <a:cs typeface="Gill Sans MT"/>
              </a:rPr>
              <a:t> </a:t>
            </a:r>
            <a:r>
              <a:rPr sz="2400" dirty="0">
                <a:latin typeface="Gill Sans MT"/>
                <a:cs typeface="Gill Sans MT"/>
              </a:rPr>
              <a:t>(see</a:t>
            </a:r>
            <a:r>
              <a:rPr sz="2400" spc="-35" dirty="0">
                <a:latin typeface="Gill Sans MT"/>
                <a:cs typeface="Gill Sans MT"/>
              </a:rPr>
              <a:t> </a:t>
            </a:r>
            <a:r>
              <a:rPr sz="2400" spc="-10" dirty="0">
                <a:latin typeface="Gill Sans MT"/>
                <a:cs typeface="Gill Sans MT"/>
              </a:rPr>
              <a:t>botnet)</a:t>
            </a:r>
            <a:endParaRPr sz="2400">
              <a:latin typeface="Gill Sans MT"/>
              <a:cs typeface="Gill Sans MT"/>
            </a:endParaRPr>
          </a:p>
          <a:p>
            <a:pPr marL="303530" marR="5080" indent="-271780">
              <a:lnSpc>
                <a:spcPct val="100000"/>
              </a:lnSpc>
              <a:spcBef>
                <a:spcPts val="1075"/>
              </a:spcBef>
              <a:buClr>
                <a:srgbClr val="000099"/>
              </a:buClr>
              <a:buAutoNum type="arabicPeriod"/>
              <a:tabLst>
                <a:tab pos="488950" algn="l"/>
              </a:tabLst>
            </a:pPr>
            <a:r>
              <a:rPr sz="2400" dirty="0">
                <a:latin typeface="Gill Sans MT"/>
                <a:cs typeface="Gill Sans MT"/>
              </a:rPr>
              <a:t>send</a:t>
            </a:r>
            <a:r>
              <a:rPr sz="2400" spc="-35" dirty="0">
                <a:latin typeface="Gill Sans MT"/>
                <a:cs typeface="Gill Sans MT"/>
              </a:rPr>
              <a:t> </a:t>
            </a:r>
            <a:r>
              <a:rPr sz="2400" dirty="0">
                <a:latin typeface="Gill Sans MT"/>
                <a:cs typeface="Gill Sans MT"/>
              </a:rPr>
              <a:t>packets</a:t>
            </a:r>
            <a:r>
              <a:rPr sz="2400" spc="-30" dirty="0">
                <a:latin typeface="Gill Sans MT"/>
                <a:cs typeface="Gill Sans MT"/>
              </a:rPr>
              <a:t> </a:t>
            </a:r>
            <a:r>
              <a:rPr sz="2400" dirty="0">
                <a:latin typeface="Gill Sans MT"/>
                <a:cs typeface="Gill Sans MT"/>
              </a:rPr>
              <a:t>to</a:t>
            </a:r>
            <a:r>
              <a:rPr sz="2400" spc="-40" dirty="0">
                <a:latin typeface="Gill Sans MT"/>
                <a:cs typeface="Gill Sans MT"/>
              </a:rPr>
              <a:t> </a:t>
            </a:r>
            <a:r>
              <a:rPr sz="2400" dirty="0">
                <a:latin typeface="Gill Sans MT"/>
                <a:cs typeface="Gill Sans MT"/>
              </a:rPr>
              <a:t>target</a:t>
            </a:r>
            <a:r>
              <a:rPr sz="2400" spc="-25" dirty="0">
                <a:latin typeface="Gill Sans MT"/>
                <a:cs typeface="Gill Sans MT"/>
              </a:rPr>
              <a:t> </a:t>
            </a:r>
            <a:r>
              <a:rPr sz="2400" spc="-20" dirty="0">
                <a:latin typeface="Gill Sans MT"/>
                <a:cs typeface="Gill Sans MT"/>
              </a:rPr>
              <a:t>from 	</a:t>
            </a:r>
            <a:r>
              <a:rPr sz="2400" dirty="0">
                <a:latin typeface="Gill Sans MT"/>
                <a:cs typeface="Gill Sans MT"/>
              </a:rPr>
              <a:t>compromised</a:t>
            </a:r>
            <a:r>
              <a:rPr sz="2400" spc="-80" dirty="0">
                <a:latin typeface="Gill Sans MT"/>
                <a:cs typeface="Gill Sans MT"/>
              </a:rPr>
              <a:t> </a:t>
            </a:r>
            <a:r>
              <a:rPr sz="2400" spc="-20" dirty="0">
                <a:latin typeface="Gill Sans MT"/>
                <a:cs typeface="Gill Sans MT"/>
              </a:rPr>
              <a:t>hosts</a:t>
            </a:r>
            <a:endParaRPr sz="2400">
              <a:latin typeface="Gill Sans MT"/>
              <a:cs typeface="Gill Sans MT"/>
            </a:endParaRPr>
          </a:p>
        </p:txBody>
      </p:sp>
      <p:sp>
        <p:nvSpPr>
          <p:cNvPr id="36" name="object 3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9571" rIns="0" bIns="0" rtlCol="0">
            <a:spAutoFit/>
          </a:bodyPr>
          <a:lstStyle/>
          <a:p>
            <a:pPr marL="300355">
              <a:lnSpc>
                <a:spcPct val="100000"/>
              </a:lnSpc>
              <a:spcBef>
                <a:spcPts val="100"/>
              </a:spcBef>
            </a:pPr>
            <a:r>
              <a:rPr sz="3600" b="0" dirty="0">
                <a:solidFill>
                  <a:srgbClr val="000099"/>
                </a:solidFill>
                <a:latin typeface="Gill Sans MT"/>
                <a:cs typeface="Gill Sans MT"/>
              </a:rPr>
              <a:t>Bad</a:t>
            </a:r>
            <a:r>
              <a:rPr sz="3600" b="0" spc="-10" dirty="0">
                <a:solidFill>
                  <a:srgbClr val="000099"/>
                </a:solidFill>
                <a:latin typeface="Gill Sans MT"/>
                <a:cs typeface="Gill Sans MT"/>
              </a:rPr>
              <a:t> guys:</a:t>
            </a:r>
            <a:r>
              <a:rPr sz="3600" b="0" spc="-355" dirty="0">
                <a:solidFill>
                  <a:srgbClr val="000099"/>
                </a:solidFill>
                <a:latin typeface="Gill Sans MT"/>
                <a:cs typeface="Gill Sans MT"/>
              </a:rPr>
              <a:t> </a:t>
            </a:r>
            <a:r>
              <a:rPr b="0" dirty="0">
                <a:solidFill>
                  <a:srgbClr val="000099"/>
                </a:solidFill>
                <a:latin typeface="Gill Sans MT"/>
                <a:cs typeface="Gill Sans MT"/>
              </a:rPr>
              <a:t>attack</a:t>
            </a:r>
            <a:r>
              <a:rPr b="0" spc="-20" dirty="0">
                <a:solidFill>
                  <a:srgbClr val="000099"/>
                </a:solidFill>
                <a:latin typeface="Gill Sans MT"/>
                <a:cs typeface="Gill Sans MT"/>
              </a:rPr>
              <a:t> </a:t>
            </a:r>
            <a:r>
              <a:rPr b="0" spc="-50" dirty="0">
                <a:solidFill>
                  <a:srgbClr val="000099"/>
                </a:solidFill>
                <a:latin typeface="Gill Sans MT"/>
                <a:cs typeface="Gill Sans MT"/>
              </a:rPr>
              <a:t>server,</a:t>
            </a:r>
            <a:r>
              <a:rPr b="0" spc="-340" dirty="0">
                <a:solidFill>
                  <a:srgbClr val="000099"/>
                </a:solidFill>
                <a:latin typeface="Gill Sans MT"/>
                <a:cs typeface="Gill Sans MT"/>
              </a:rPr>
              <a:t> </a:t>
            </a:r>
            <a:r>
              <a:rPr b="0" dirty="0">
                <a:solidFill>
                  <a:srgbClr val="000099"/>
                </a:solidFill>
                <a:latin typeface="Gill Sans MT"/>
                <a:cs typeface="Gill Sans MT"/>
              </a:rPr>
              <a:t>network</a:t>
            </a:r>
            <a:r>
              <a:rPr b="0" spc="-20" dirty="0">
                <a:solidFill>
                  <a:srgbClr val="000099"/>
                </a:solidFill>
                <a:latin typeface="Gill Sans MT"/>
                <a:cs typeface="Gill Sans MT"/>
              </a:rPr>
              <a:t> </a:t>
            </a:r>
            <a:r>
              <a:rPr b="0" spc="-10" dirty="0">
                <a:solidFill>
                  <a:srgbClr val="000099"/>
                </a:solidFill>
                <a:latin typeface="Gill Sans MT"/>
                <a:cs typeface="Gill Sans MT"/>
              </a:rPr>
              <a:t>infrastructure</a:t>
            </a:r>
            <a:endParaRPr sz="3600">
              <a:latin typeface="Gill Sans MT"/>
              <a:cs typeface="Gill Sans MT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4529328" y="2791968"/>
            <a:ext cx="3801110" cy="3718560"/>
            <a:chOff x="4529328" y="2791968"/>
            <a:chExt cx="3801110" cy="3718560"/>
          </a:xfrm>
        </p:grpSpPr>
        <p:sp>
          <p:nvSpPr>
            <p:cNvPr id="38" name="object 38"/>
            <p:cNvSpPr/>
            <p:nvPr/>
          </p:nvSpPr>
          <p:spPr>
            <a:xfrm>
              <a:off x="6937870" y="4597565"/>
              <a:ext cx="830580" cy="636270"/>
            </a:xfrm>
            <a:custGeom>
              <a:avLst/>
              <a:gdLst/>
              <a:ahLst/>
              <a:cxnLst/>
              <a:rect l="l" t="t" r="r" b="b"/>
              <a:pathLst>
                <a:path w="830579" h="636270">
                  <a:moveTo>
                    <a:pt x="829957" y="635850"/>
                  </a:moveTo>
                  <a:lnTo>
                    <a:pt x="0" y="0"/>
                  </a:lnTo>
                </a:path>
              </a:pathLst>
            </a:custGeom>
            <a:ln w="5791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6822946" y="4509512"/>
              <a:ext cx="191135" cy="174625"/>
            </a:xfrm>
            <a:custGeom>
              <a:avLst/>
              <a:gdLst/>
              <a:ahLst/>
              <a:cxnLst/>
              <a:rect l="l" t="t" r="r" b="b"/>
              <a:pathLst>
                <a:path w="191134" h="174625">
                  <a:moveTo>
                    <a:pt x="0" y="0"/>
                  </a:moveTo>
                  <a:lnTo>
                    <a:pt x="85077" y="174625"/>
                  </a:lnTo>
                  <a:lnTo>
                    <a:pt x="190741" y="367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6914032" y="3877055"/>
              <a:ext cx="616585" cy="234950"/>
            </a:xfrm>
            <a:custGeom>
              <a:avLst/>
              <a:gdLst/>
              <a:ahLst/>
              <a:cxnLst/>
              <a:rect l="l" t="t" r="r" b="b"/>
              <a:pathLst>
                <a:path w="616584" h="234950">
                  <a:moveTo>
                    <a:pt x="616051" y="0"/>
                  </a:moveTo>
                  <a:lnTo>
                    <a:pt x="0" y="234924"/>
                  </a:lnTo>
                </a:path>
              </a:pathLst>
            </a:custGeom>
            <a:ln w="5791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6778757" y="4020491"/>
              <a:ext cx="193675" cy="162560"/>
            </a:xfrm>
            <a:custGeom>
              <a:avLst/>
              <a:gdLst/>
              <a:ahLst/>
              <a:cxnLst/>
              <a:rect l="l" t="t" r="r" b="b"/>
              <a:pathLst>
                <a:path w="193675" h="162560">
                  <a:moveTo>
                    <a:pt x="131368" y="0"/>
                  </a:moveTo>
                  <a:lnTo>
                    <a:pt x="0" y="143078"/>
                  </a:lnTo>
                  <a:lnTo>
                    <a:pt x="193281" y="162331"/>
                  </a:lnTo>
                  <a:lnTo>
                    <a:pt x="131368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6911365" y="3261359"/>
              <a:ext cx="463550" cy="522605"/>
            </a:xfrm>
            <a:custGeom>
              <a:avLst/>
              <a:gdLst/>
              <a:ahLst/>
              <a:cxnLst/>
              <a:rect l="l" t="t" r="r" b="b"/>
              <a:pathLst>
                <a:path w="463550" h="522604">
                  <a:moveTo>
                    <a:pt x="463270" y="0"/>
                  </a:moveTo>
                  <a:lnTo>
                    <a:pt x="0" y="522592"/>
                  </a:lnTo>
                </a:path>
              </a:pathLst>
            </a:custGeom>
            <a:ln w="5791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6815322" y="3704661"/>
              <a:ext cx="180340" cy="187960"/>
            </a:xfrm>
            <a:custGeom>
              <a:avLst/>
              <a:gdLst/>
              <a:ahLst/>
              <a:cxnLst/>
              <a:rect l="l" t="t" r="r" b="b"/>
              <a:pathLst>
                <a:path w="180340" h="187960">
                  <a:moveTo>
                    <a:pt x="50241" y="0"/>
                  </a:moveTo>
                  <a:lnTo>
                    <a:pt x="0" y="187629"/>
                  </a:lnTo>
                  <a:lnTo>
                    <a:pt x="180251" y="115239"/>
                  </a:lnTo>
                  <a:lnTo>
                    <a:pt x="50241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4" name="object 4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211567" y="2791968"/>
              <a:ext cx="736090" cy="681227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277100" y="2857500"/>
              <a:ext cx="356616" cy="312420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499604" y="3628644"/>
              <a:ext cx="734567" cy="681227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563611" y="3694176"/>
              <a:ext cx="358139" cy="312419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557516" y="4331208"/>
              <a:ext cx="736091" cy="681227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623048" y="4396739"/>
              <a:ext cx="356616" cy="310895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594092" y="5111495"/>
              <a:ext cx="736090" cy="681227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659623" y="5177027"/>
              <a:ext cx="356616" cy="312419"/>
            </a:xfrm>
            <a:prstGeom prst="rect">
              <a:avLst/>
            </a:prstGeom>
          </p:spPr>
        </p:pic>
        <p:sp>
          <p:nvSpPr>
            <p:cNvPr id="52" name="object 52"/>
            <p:cNvSpPr/>
            <p:nvPr/>
          </p:nvSpPr>
          <p:spPr>
            <a:xfrm>
              <a:off x="6629400" y="3153156"/>
              <a:ext cx="20955" cy="585470"/>
            </a:xfrm>
            <a:custGeom>
              <a:avLst/>
              <a:gdLst/>
              <a:ahLst/>
              <a:cxnLst/>
              <a:rect l="l" t="t" r="r" b="b"/>
              <a:pathLst>
                <a:path w="20954" h="585470">
                  <a:moveTo>
                    <a:pt x="0" y="0"/>
                  </a:moveTo>
                  <a:lnTo>
                    <a:pt x="20777" y="585304"/>
                  </a:lnTo>
                </a:path>
              </a:pathLst>
            </a:custGeom>
            <a:ln w="5791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6562345" y="3706447"/>
              <a:ext cx="173990" cy="177165"/>
            </a:xfrm>
            <a:custGeom>
              <a:avLst/>
              <a:gdLst/>
              <a:ahLst/>
              <a:cxnLst/>
              <a:rect l="l" t="t" r="r" b="b"/>
              <a:pathLst>
                <a:path w="173990" h="177164">
                  <a:moveTo>
                    <a:pt x="173621" y="0"/>
                  </a:moveTo>
                  <a:lnTo>
                    <a:pt x="0" y="6159"/>
                  </a:lnTo>
                  <a:lnTo>
                    <a:pt x="92964" y="176707"/>
                  </a:lnTo>
                  <a:lnTo>
                    <a:pt x="173621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5719572" y="3442716"/>
              <a:ext cx="537210" cy="334010"/>
            </a:xfrm>
            <a:custGeom>
              <a:avLst/>
              <a:gdLst/>
              <a:ahLst/>
              <a:cxnLst/>
              <a:rect l="l" t="t" r="r" b="b"/>
              <a:pathLst>
                <a:path w="537210" h="334010">
                  <a:moveTo>
                    <a:pt x="0" y="0"/>
                  </a:moveTo>
                  <a:lnTo>
                    <a:pt x="536917" y="333552"/>
                  </a:lnTo>
                </a:path>
              </a:pathLst>
            </a:custGeom>
            <a:ln w="5791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6186041" y="3687197"/>
              <a:ext cx="193675" cy="165735"/>
            </a:xfrm>
            <a:custGeom>
              <a:avLst/>
              <a:gdLst/>
              <a:ahLst/>
              <a:cxnLst/>
              <a:rect l="l" t="t" r="r" b="b"/>
              <a:pathLst>
                <a:path w="193675" h="165735">
                  <a:moveTo>
                    <a:pt x="91694" y="0"/>
                  </a:moveTo>
                  <a:lnTo>
                    <a:pt x="0" y="147573"/>
                  </a:lnTo>
                  <a:lnTo>
                    <a:pt x="193421" y="165468"/>
                  </a:lnTo>
                  <a:lnTo>
                    <a:pt x="91694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6" name="object 5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249924" y="2921507"/>
              <a:ext cx="734567" cy="681227"/>
            </a:xfrm>
            <a:prstGeom prst="rect">
              <a:avLst/>
            </a:prstGeom>
          </p:spPr>
        </p:pic>
        <p:sp>
          <p:nvSpPr>
            <p:cNvPr id="57" name="object 57"/>
            <p:cNvSpPr/>
            <p:nvPr/>
          </p:nvSpPr>
          <p:spPr>
            <a:xfrm>
              <a:off x="5716524" y="4324845"/>
              <a:ext cx="556895" cy="212725"/>
            </a:xfrm>
            <a:custGeom>
              <a:avLst/>
              <a:gdLst/>
              <a:ahLst/>
              <a:cxnLst/>
              <a:rect l="l" t="t" r="r" b="b"/>
              <a:pathLst>
                <a:path w="556895" h="212725">
                  <a:moveTo>
                    <a:pt x="0" y="212102"/>
                  </a:moveTo>
                  <a:lnTo>
                    <a:pt x="556602" y="0"/>
                  </a:lnTo>
                </a:path>
              </a:pathLst>
            </a:custGeom>
            <a:ln w="5791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6215136" y="4253995"/>
              <a:ext cx="193675" cy="162560"/>
            </a:xfrm>
            <a:custGeom>
              <a:avLst/>
              <a:gdLst/>
              <a:ahLst/>
              <a:cxnLst/>
              <a:rect l="l" t="t" r="r" b="b"/>
              <a:pathLst>
                <a:path w="193675" h="162560">
                  <a:moveTo>
                    <a:pt x="0" y="0"/>
                  </a:moveTo>
                  <a:lnTo>
                    <a:pt x="61874" y="162344"/>
                  </a:lnTo>
                  <a:lnTo>
                    <a:pt x="193281" y="193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6118860" y="4724285"/>
              <a:ext cx="275590" cy="394970"/>
            </a:xfrm>
            <a:custGeom>
              <a:avLst/>
              <a:gdLst/>
              <a:ahLst/>
              <a:cxnLst/>
              <a:rect l="l" t="t" r="r" b="b"/>
              <a:pathLst>
                <a:path w="275589" h="394970">
                  <a:moveTo>
                    <a:pt x="0" y="394830"/>
                  </a:moveTo>
                  <a:lnTo>
                    <a:pt x="275323" y="0"/>
                  </a:lnTo>
                </a:path>
              </a:pathLst>
            </a:custGeom>
            <a:ln w="57911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6306367" y="4605524"/>
              <a:ext cx="170815" cy="192405"/>
            </a:xfrm>
            <a:custGeom>
              <a:avLst/>
              <a:gdLst/>
              <a:ahLst/>
              <a:cxnLst/>
              <a:rect l="l" t="t" r="r" b="b"/>
              <a:pathLst>
                <a:path w="170814" h="192404">
                  <a:moveTo>
                    <a:pt x="170637" y="0"/>
                  </a:moveTo>
                  <a:lnTo>
                    <a:pt x="0" y="92836"/>
                  </a:lnTo>
                  <a:lnTo>
                    <a:pt x="142519" y="192201"/>
                  </a:lnTo>
                  <a:lnTo>
                    <a:pt x="170637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5045963" y="3991355"/>
              <a:ext cx="1252855" cy="157480"/>
            </a:xfrm>
            <a:custGeom>
              <a:avLst/>
              <a:gdLst/>
              <a:ahLst/>
              <a:cxnLst/>
              <a:rect l="l" t="t" r="r" b="b"/>
              <a:pathLst>
                <a:path w="1252854" h="157479">
                  <a:moveTo>
                    <a:pt x="0" y="0"/>
                  </a:moveTo>
                  <a:lnTo>
                    <a:pt x="1252334" y="157226"/>
                  </a:lnTo>
                </a:path>
              </a:pathLst>
            </a:custGeom>
            <a:ln w="5791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6258737" y="4058775"/>
              <a:ext cx="183515" cy="172720"/>
            </a:xfrm>
            <a:custGeom>
              <a:avLst/>
              <a:gdLst/>
              <a:ahLst/>
              <a:cxnLst/>
              <a:rect l="l" t="t" r="r" b="b"/>
              <a:pathLst>
                <a:path w="183514" h="172720">
                  <a:moveTo>
                    <a:pt x="21653" y="0"/>
                  </a:moveTo>
                  <a:lnTo>
                    <a:pt x="0" y="172377"/>
                  </a:lnTo>
                  <a:lnTo>
                    <a:pt x="183210" y="107835"/>
                  </a:lnTo>
                  <a:lnTo>
                    <a:pt x="21653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5143500" y="4524552"/>
              <a:ext cx="1157605" cy="939165"/>
            </a:xfrm>
            <a:custGeom>
              <a:avLst/>
              <a:gdLst/>
              <a:ahLst/>
              <a:cxnLst/>
              <a:rect l="l" t="t" r="r" b="b"/>
              <a:pathLst>
                <a:path w="1157604" h="939164">
                  <a:moveTo>
                    <a:pt x="0" y="938987"/>
                  </a:moveTo>
                  <a:lnTo>
                    <a:pt x="1157071" y="0"/>
                  </a:lnTo>
                </a:path>
              </a:pathLst>
            </a:custGeom>
            <a:ln w="5791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6223349" y="4433312"/>
              <a:ext cx="189865" cy="177165"/>
            </a:xfrm>
            <a:custGeom>
              <a:avLst/>
              <a:gdLst/>
              <a:ahLst/>
              <a:cxnLst/>
              <a:rect l="l" t="t" r="r" b="b"/>
              <a:pathLst>
                <a:path w="189864" h="177164">
                  <a:moveTo>
                    <a:pt x="189649" y="0"/>
                  </a:moveTo>
                  <a:lnTo>
                    <a:pt x="0" y="42036"/>
                  </a:lnTo>
                  <a:lnTo>
                    <a:pt x="109486" y="176936"/>
                  </a:lnTo>
                  <a:lnTo>
                    <a:pt x="189649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6246876" y="4922481"/>
              <a:ext cx="272415" cy="905510"/>
            </a:xfrm>
            <a:custGeom>
              <a:avLst/>
              <a:gdLst/>
              <a:ahLst/>
              <a:cxnLst/>
              <a:rect l="l" t="t" r="r" b="b"/>
              <a:pathLst>
                <a:path w="272415" h="905510">
                  <a:moveTo>
                    <a:pt x="0" y="905294"/>
                  </a:moveTo>
                  <a:lnTo>
                    <a:pt x="272249" y="0"/>
                  </a:lnTo>
                </a:path>
              </a:pathLst>
            </a:custGeom>
            <a:ln w="5791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6427599" y="4783838"/>
              <a:ext cx="167005" cy="191770"/>
            </a:xfrm>
            <a:custGeom>
              <a:avLst/>
              <a:gdLst/>
              <a:ahLst/>
              <a:cxnLst/>
              <a:rect l="l" t="t" r="r" b="b"/>
              <a:pathLst>
                <a:path w="167004" h="191770">
                  <a:moveTo>
                    <a:pt x="133222" y="0"/>
                  </a:moveTo>
                  <a:lnTo>
                    <a:pt x="0" y="141363"/>
                  </a:lnTo>
                  <a:lnTo>
                    <a:pt x="166382" y="191388"/>
                  </a:lnTo>
                  <a:lnTo>
                    <a:pt x="13322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7" name="object 6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13932" y="2987040"/>
              <a:ext cx="358139" cy="310895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45608" y="2982468"/>
              <a:ext cx="734567" cy="681227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309616" y="3048000"/>
              <a:ext cx="356615" cy="312420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29328" y="3688080"/>
              <a:ext cx="734567" cy="681227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593336" y="3753611"/>
              <a:ext cx="358139" cy="310895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60263" y="4422648"/>
              <a:ext cx="736091" cy="681227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225795" y="4488179"/>
              <a:ext cx="356615" cy="312419"/>
            </a:xfrm>
            <a:prstGeom prst="rect">
              <a:avLst/>
            </a:prstGeom>
          </p:spPr>
        </p:pic>
        <p:pic>
          <p:nvPicPr>
            <p:cNvPr id="74" name="object 7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690616" y="5032248"/>
              <a:ext cx="736091" cy="681227"/>
            </a:xfrm>
            <a:prstGeom prst="rect">
              <a:avLst/>
            </a:prstGeom>
          </p:spPr>
        </p:pic>
        <p:pic>
          <p:nvPicPr>
            <p:cNvPr id="75" name="object 75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756147" y="5097779"/>
              <a:ext cx="356615" cy="312419"/>
            </a:xfrm>
            <a:prstGeom prst="rect">
              <a:avLst/>
            </a:prstGeom>
          </p:spPr>
        </p:pic>
        <p:pic>
          <p:nvPicPr>
            <p:cNvPr id="76" name="object 7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68596" y="5323332"/>
              <a:ext cx="734567" cy="681227"/>
            </a:xfrm>
            <a:prstGeom prst="rect">
              <a:avLst/>
            </a:prstGeom>
          </p:spPr>
        </p:pic>
        <p:pic>
          <p:nvPicPr>
            <p:cNvPr id="77" name="object 77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832604" y="5388864"/>
              <a:ext cx="358139" cy="310896"/>
            </a:xfrm>
            <a:prstGeom prst="rect">
              <a:avLst/>
            </a:prstGeom>
          </p:spPr>
        </p:pic>
        <p:pic>
          <p:nvPicPr>
            <p:cNvPr id="78" name="object 7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60363" y="5829300"/>
              <a:ext cx="736091" cy="681227"/>
            </a:xfrm>
            <a:prstGeom prst="rect">
              <a:avLst/>
            </a:prstGeom>
          </p:spPr>
        </p:pic>
        <p:pic>
          <p:nvPicPr>
            <p:cNvPr id="79" name="object 79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025896" y="5894832"/>
              <a:ext cx="356615" cy="312419"/>
            </a:xfrm>
            <a:prstGeom prst="rect">
              <a:avLst/>
            </a:prstGeom>
          </p:spPr>
        </p:pic>
        <p:pic>
          <p:nvPicPr>
            <p:cNvPr id="80" name="object 8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05600" y="5440679"/>
              <a:ext cx="734567" cy="681227"/>
            </a:xfrm>
            <a:prstGeom prst="rect">
              <a:avLst/>
            </a:prstGeom>
          </p:spPr>
        </p:pic>
        <p:pic>
          <p:nvPicPr>
            <p:cNvPr id="81" name="object 81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769607" y="5506211"/>
              <a:ext cx="358139" cy="310896"/>
            </a:xfrm>
            <a:prstGeom prst="rect">
              <a:avLst/>
            </a:prstGeom>
          </p:spPr>
        </p:pic>
        <p:pic>
          <p:nvPicPr>
            <p:cNvPr id="82" name="object 82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6218418" y="3020033"/>
              <a:ext cx="467640" cy="437572"/>
            </a:xfrm>
            <a:prstGeom prst="rect">
              <a:avLst/>
            </a:prstGeom>
          </p:spPr>
        </p:pic>
        <p:pic>
          <p:nvPicPr>
            <p:cNvPr id="83" name="object 83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5192766" y="3020033"/>
              <a:ext cx="467640" cy="437572"/>
            </a:xfrm>
            <a:prstGeom prst="rect">
              <a:avLst/>
            </a:prstGeom>
          </p:spPr>
        </p:pic>
        <p:pic>
          <p:nvPicPr>
            <p:cNvPr id="84" name="object 84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4557252" y="3740884"/>
              <a:ext cx="466129" cy="437572"/>
            </a:xfrm>
            <a:prstGeom prst="rect">
              <a:avLst/>
            </a:prstGeom>
          </p:spPr>
        </p:pic>
        <p:pic>
          <p:nvPicPr>
            <p:cNvPr id="85" name="object 85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5111994" y="4419065"/>
              <a:ext cx="467640" cy="437572"/>
            </a:xfrm>
            <a:prstGeom prst="rect">
              <a:avLst/>
            </a:prstGeom>
          </p:spPr>
        </p:pic>
        <p:pic>
          <p:nvPicPr>
            <p:cNvPr id="86" name="object 86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5668247" y="5097230"/>
              <a:ext cx="466129" cy="436069"/>
            </a:xfrm>
            <a:prstGeom prst="rect">
              <a:avLst/>
            </a:prstGeom>
          </p:spPr>
        </p:pic>
        <p:pic>
          <p:nvPicPr>
            <p:cNvPr id="87" name="object 87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5933425" y="5830289"/>
              <a:ext cx="466129" cy="437572"/>
            </a:xfrm>
            <a:prstGeom prst="rect">
              <a:avLst/>
            </a:prstGeom>
          </p:spPr>
        </p:pic>
        <p:pic>
          <p:nvPicPr>
            <p:cNvPr id="88" name="object 88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7611347" y="5220689"/>
              <a:ext cx="466129" cy="437572"/>
            </a:xfrm>
            <a:prstGeom prst="rect">
              <a:avLst/>
            </a:prstGeom>
          </p:spPr>
        </p:pic>
        <p:pic>
          <p:nvPicPr>
            <p:cNvPr id="89" name="object 89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7474194" y="3682958"/>
              <a:ext cx="467640" cy="436069"/>
            </a:xfrm>
            <a:prstGeom prst="rect">
              <a:avLst/>
            </a:prstGeom>
          </p:spPr>
        </p:pic>
        <p:pic>
          <p:nvPicPr>
            <p:cNvPr id="90" name="object 90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4705086" y="5359358"/>
              <a:ext cx="467640" cy="436069"/>
            </a:xfrm>
            <a:prstGeom prst="rect">
              <a:avLst/>
            </a:prstGeom>
          </p:spPr>
        </p:pic>
        <p:pic>
          <p:nvPicPr>
            <p:cNvPr id="91" name="object 91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7148052" y="2864585"/>
              <a:ext cx="466129" cy="437572"/>
            </a:xfrm>
            <a:prstGeom prst="rect">
              <a:avLst/>
            </a:prstGeom>
          </p:spPr>
        </p:pic>
      </p:grpSp>
      <p:sp>
        <p:nvSpPr>
          <p:cNvPr id="92" name="object 9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ct val="100000"/>
              </a:lnSpc>
            </a:pPr>
            <a:fld id="{81D60167-4931-47E6-BA6A-407CBD079E47}" type="slidenum">
              <a:rPr spc="-25" dirty="0"/>
              <a:t>112</a:t>
            </a:fld>
            <a:endParaRPr spc="-25" dirty="0"/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996182" y="3351276"/>
            <a:ext cx="4607560" cy="2091689"/>
            <a:chOff x="1996182" y="3351276"/>
            <a:chExt cx="4607560" cy="2091689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09516" y="3351276"/>
              <a:ext cx="736091" cy="681227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75048" y="3416808"/>
              <a:ext cx="356615" cy="310895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2006342" y="4086605"/>
              <a:ext cx="4587240" cy="728980"/>
            </a:xfrm>
            <a:custGeom>
              <a:avLst/>
              <a:gdLst/>
              <a:ahLst/>
              <a:cxnLst/>
              <a:rect l="l" t="t" r="r" b="b"/>
              <a:pathLst>
                <a:path w="4587240" h="728979">
                  <a:moveTo>
                    <a:pt x="3505" y="0"/>
                  </a:moveTo>
                  <a:lnTo>
                    <a:pt x="0" y="401535"/>
                  </a:lnTo>
                  <a:lnTo>
                    <a:pt x="4587240" y="401535"/>
                  </a:lnTo>
                  <a:lnTo>
                    <a:pt x="4587240" y="728472"/>
                  </a:lnTo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837938" y="3957066"/>
              <a:ext cx="5080" cy="523240"/>
            </a:xfrm>
            <a:custGeom>
              <a:avLst/>
              <a:gdLst/>
              <a:ahLst/>
              <a:cxnLst/>
              <a:rect l="l" t="t" r="r" b="b"/>
              <a:pathLst>
                <a:path w="5079" h="523239">
                  <a:moveTo>
                    <a:pt x="0" y="522731"/>
                  </a:moveTo>
                  <a:lnTo>
                    <a:pt x="4572" y="0"/>
                  </a:lnTo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179826" y="4479797"/>
              <a:ext cx="0" cy="373380"/>
            </a:xfrm>
            <a:custGeom>
              <a:avLst/>
              <a:gdLst/>
              <a:ahLst/>
              <a:cxnLst/>
              <a:rect l="l" t="t" r="r" b="b"/>
              <a:pathLst>
                <a:path h="373379">
                  <a:moveTo>
                    <a:pt x="0" y="373379"/>
                  </a:moveTo>
                  <a:lnTo>
                    <a:pt x="0" y="0"/>
                  </a:lnTo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199638" y="5189982"/>
              <a:ext cx="0" cy="242570"/>
            </a:xfrm>
            <a:custGeom>
              <a:avLst/>
              <a:gdLst/>
              <a:ahLst/>
              <a:cxnLst/>
              <a:rect l="l" t="t" r="r" b="b"/>
              <a:pathLst>
                <a:path h="242570">
                  <a:moveTo>
                    <a:pt x="0" y="242316"/>
                  </a:moveTo>
                  <a:lnTo>
                    <a:pt x="0" y="0"/>
                  </a:lnTo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8206" rIns="0" bIns="0" rtlCol="0">
            <a:spAutoFit/>
          </a:bodyPr>
          <a:lstStyle/>
          <a:p>
            <a:pPr marL="1650364">
              <a:lnSpc>
                <a:spcPct val="100000"/>
              </a:lnSpc>
              <a:spcBef>
                <a:spcPts val="100"/>
              </a:spcBef>
            </a:pPr>
            <a:r>
              <a:rPr dirty="0"/>
              <a:t>Bad</a:t>
            </a:r>
            <a:r>
              <a:rPr spc="-35" dirty="0"/>
              <a:t> </a:t>
            </a:r>
            <a:r>
              <a:rPr dirty="0"/>
              <a:t>guys</a:t>
            </a:r>
            <a:r>
              <a:rPr spc="-35" dirty="0"/>
              <a:t> </a:t>
            </a:r>
            <a:r>
              <a:rPr dirty="0"/>
              <a:t>can</a:t>
            </a:r>
            <a:r>
              <a:rPr spc="-35" dirty="0"/>
              <a:t> </a:t>
            </a:r>
            <a:r>
              <a:rPr dirty="0"/>
              <a:t>sniff</a:t>
            </a:r>
            <a:r>
              <a:rPr spc="-30" dirty="0"/>
              <a:t> </a:t>
            </a:r>
            <a:r>
              <a:rPr spc="-10" dirty="0"/>
              <a:t>packets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572452" y="1111697"/>
            <a:ext cx="7961948" cy="1983876"/>
          </a:xfrm>
          <a:prstGeom prst="rect">
            <a:avLst/>
          </a:prstGeom>
        </p:spPr>
        <p:txBody>
          <a:bodyPr vert="horz" wrap="square" lIns="0" tIns="1638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90"/>
              </a:spcBef>
            </a:pPr>
            <a:r>
              <a:rPr sz="2800" i="1" dirty="0">
                <a:solidFill>
                  <a:srgbClr val="CC0000"/>
                </a:solidFill>
                <a:latin typeface="Arial"/>
                <a:cs typeface="Arial"/>
              </a:rPr>
              <a:t>packet</a:t>
            </a:r>
            <a:r>
              <a:rPr sz="2800" i="1" spc="-75" dirty="0">
                <a:solidFill>
                  <a:srgbClr val="CC0000"/>
                </a:solidFill>
                <a:latin typeface="Arial"/>
                <a:cs typeface="Arial"/>
              </a:rPr>
              <a:t> </a:t>
            </a:r>
            <a:r>
              <a:rPr sz="2950" i="1" spc="-10" dirty="0">
                <a:solidFill>
                  <a:srgbClr val="CC0000"/>
                </a:solidFill>
                <a:latin typeface="MS PGothic"/>
                <a:cs typeface="MS PGothic"/>
              </a:rPr>
              <a:t>“</a:t>
            </a:r>
            <a:r>
              <a:rPr sz="2800" i="1" spc="-10" dirty="0">
                <a:solidFill>
                  <a:srgbClr val="CC0000"/>
                </a:solidFill>
                <a:latin typeface="Arial"/>
                <a:cs typeface="Arial"/>
              </a:rPr>
              <a:t>sniffing</a:t>
            </a:r>
            <a:r>
              <a:rPr sz="2950" i="1" spc="-10" dirty="0">
                <a:solidFill>
                  <a:srgbClr val="CC0000"/>
                </a:solidFill>
                <a:latin typeface="MS PGothic"/>
                <a:cs typeface="MS PGothic"/>
              </a:rPr>
              <a:t>”</a:t>
            </a:r>
            <a:r>
              <a:rPr sz="2800" i="1" spc="-10" dirty="0">
                <a:solidFill>
                  <a:srgbClr val="CC0000"/>
                </a:solidFill>
                <a:latin typeface="Arial"/>
                <a:cs typeface="Arial"/>
              </a:rPr>
              <a:t>:</a:t>
            </a:r>
            <a:endParaRPr sz="2800">
              <a:latin typeface="Arial"/>
              <a:cs typeface="Arial"/>
            </a:endParaRPr>
          </a:p>
          <a:p>
            <a:pPr marL="812800" indent="-342900">
              <a:lnSpc>
                <a:spcPct val="100000"/>
              </a:lnSpc>
              <a:spcBef>
                <a:spcPts val="970"/>
              </a:spcBef>
              <a:buSzPct val="79166"/>
              <a:buFont typeface="Wingdings" panose="05000000000000000000" pitchFamily="2" charset="2"/>
              <a:buChar char="v"/>
              <a:tabLst>
                <a:tab pos="756285" algn="l"/>
              </a:tabLst>
            </a:pPr>
            <a:r>
              <a:rPr sz="2400" dirty="0">
                <a:latin typeface="Arial"/>
                <a:cs typeface="Arial"/>
              </a:rPr>
              <a:t>broadcast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media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(shared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ethernet,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wireless)</a:t>
            </a:r>
            <a:endParaRPr sz="2400">
              <a:latin typeface="Arial"/>
              <a:cs typeface="Arial"/>
            </a:endParaRPr>
          </a:p>
          <a:p>
            <a:pPr marL="812800" indent="-342900">
              <a:lnSpc>
                <a:spcPct val="100000"/>
              </a:lnSpc>
              <a:spcBef>
                <a:spcPts val="1005"/>
              </a:spcBef>
              <a:buSzPct val="79166"/>
              <a:buFont typeface="Wingdings" panose="05000000000000000000" pitchFamily="2" charset="2"/>
              <a:buChar char="v"/>
              <a:tabLst>
                <a:tab pos="756285" algn="l"/>
              </a:tabLst>
            </a:pPr>
            <a:r>
              <a:rPr sz="2400" dirty="0">
                <a:latin typeface="Arial"/>
                <a:cs typeface="Arial"/>
              </a:rPr>
              <a:t>promiscuous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network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interface</a:t>
            </a:r>
            <a:r>
              <a:rPr sz="2400" spc="-25" dirty="0">
                <a:latin typeface="Arial"/>
                <a:cs typeface="Arial"/>
              </a:rPr>
              <a:t> </a:t>
            </a:r>
            <a:r>
              <a:rPr sz="2400">
                <a:latin typeface="Arial"/>
                <a:cs typeface="Arial"/>
              </a:rPr>
              <a:t>reads/records</a:t>
            </a:r>
            <a:r>
              <a:rPr sz="2400" spc="-15">
                <a:latin typeface="Arial"/>
                <a:cs typeface="Arial"/>
              </a:rPr>
              <a:t> </a:t>
            </a:r>
            <a:r>
              <a:rPr sz="2400" spc="-25" smtClean="0">
                <a:latin typeface="Arial"/>
                <a:cs typeface="Arial"/>
              </a:rPr>
              <a:t>all</a:t>
            </a:r>
            <a:r>
              <a:rPr lang="vi-VN" sz="2400">
                <a:latin typeface="Arial"/>
                <a:cs typeface="Arial"/>
              </a:rPr>
              <a:t> </a:t>
            </a:r>
            <a:r>
              <a:rPr sz="2400" smtClean="0">
                <a:latin typeface="Arial"/>
                <a:cs typeface="Arial"/>
              </a:rPr>
              <a:t>packets</a:t>
            </a:r>
            <a:r>
              <a:rPr sz="2400" spc="-30" smtClean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(e.g.,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including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passwords!)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passing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by</a:t>
            </a:r>
            <a:endParaRPr sz="24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541462" y="3400425"/>
            <a:ext cx="2292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A</a:t>
            </a:r>
            <a:endParaRPr sz="24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108841" y="3378174"/>
            <a:ext cx="2457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C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3899661" y="4637278"/>
            <a:ext cx="2164715" cy="293370"/>
            <a:chOff x="3899661" y="4637278"/>
            <a:chExt cx="2164715" cy="293370"/>
          </a:xfrm>
        </p:grpSpPr>
        <p:sp>
          <p:nvSpPr>
            <p:cNvPr id="14" name="object 14"/>
            <p:cNvSpPr/>
            <p:nvPr/>
          </p:nvSpPr>
          <p:spPr>
            <a:xfrm>
              <a:off x="3906011" y="4643628"/>
              <a:ext cx="2152015" cy="276225"/>
            </a:xfrm>
            <a:custGeom>
              <a:avLst/>
              <a:gdLst/>
              <a:ahLst/>
              <a:cxnLst/>
              <a:rect l="l" t="t" r="r" b="b"/>
              <a:pathLst>
                <a:path w="2152015" h="276225">
                  <a:moveTo>
                    <a:pt x="2151888" y="0"/>
                  </a:moveTo>
                  <a:lnTo>
                    <a:pt x="0" y="0"/>
                  </a:lnTo>
                  <a:lnTo>
                    <a:pt x="0" y="275844"/>
                  </a:lnTo>
                  <a:lnTo>
                    <a:pt x="2151888" y="275844"/>
                  </a:lnTo>
                  <a:lnTo>
                    <a:pt x="215188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906011" y="4643628"/>
              <a:ext cx="2152015" cy="276225"/>
            </a:xfrm>
            <a:custGeom>
              <a:avLst/>
              <a:gdLst/>
              <a:ahLst/>
              <a:cxnLst/>
              <a:rect l="l" t="t" r="r" b="b"/>
              <a:pathLst>
                <a:path w="2152015" h="276225">
                  <a:moveTo>
                    <a:pt x="0" y="0"/>
                  </a:moveTo>
                  <a:lnTo>
                    <a:pt x="2151888" y="0"/>
                  </a:lnTo>
                  <a:lnTo>
                    <a:pt x="2151888" y="275844"/>
                  </a:lnTo>
                  <a:lnTo>
                    <a:pt x="0" y="275844"/>
                  </a:lnTo>
                  <a:lnTo>
                    <a:pt x="0" y="0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415027" y="4652772"/>
              <a:ext cx="0" cy="266700"/>
            </a:xfrm>
            <a:custGeom>
              <a:avLst/>
              <a:gdLst/>
              <a:ahLst/>
              <a:cxnLst/>
              <a:rect l="l" t="t" r="r" b="b"/>
              <a:pathLst>
                <a:path h="266700">
                  <a:moveTo>
                    <a:pt x="0" y="0"/>
                  </a:moveTo>
                  <a:lnTo>
                    <a:pt x="0" y="266700"/>
                  </a:lnTo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053583" y="4657344"/>
              <a:ext cx="0" cy="266700"/>
            </a:xfrm>
            <a:custGeom>
              <a:avLst/>
              <a:gdLst/>
              <a:ahLst/>
              <a:cxnLst/>
              <a:rect l="l" t="t" r="r" b="b"/>
              <a:pathLst>
                <a:path h="266700">
                  <a:moveTo>
                    <a:pt x="0" y="0"/>
                  </a:moveTo>
                  <a:lnTo>
                    <a:pt x="0" y="266699"/>
                  </a:lnTo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5266944" y="4657344"/>
              <a:ext cx="0" cy="266700"/>
            </a:xfrm>
            <a:custGeom>
              <a:avLst/>
              <a:gdLst/>
              <a:ahLst/>
              <a:cxnLst/>
              <a:rect l="l" t="t" r="r" b="b"/>
              <a:pathLst>
                <a:path h="266700">
                  <a:moveTo>
                    <a:pt x="0" y="0"/>
                  </a:moveTo>
                  <a:lnTo>
                    <a:pt x="0" y="266699"/>
                  </a:lnTo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3928459" y="4632261"/>
            <a:ext cx="112204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latin typeface="Arial"/>
                <a:cs typeface="Arial"/>
              </a:rPr>
              <a:t>src:B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dest:A</a:t>
            </a:r>
            <a:endParaRPr sz="16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299614" y="4632261"/>
            <a:ext cx="73406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latin typeface="Arial"/>
                <a:cs typeface="Arial"/>
              </a:rPr>
              <a:t>payload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3803145" y="3958588"/>
            <a:ext cx="2649855" cy="859155"/>
            <a:chOff x="3803145" y="3958588"/>
            <a:chExt cx="2649855" cy="859155"/>
          </a:xfrm>
        </p:grpSpPr>
        <p:sp>
          <p:nvSpPr>
            <p:cNvPr id="22" name="object 22"/>
            <p:cNvSpPr/>
            <p:nvPr/>
          </p:nvSpPr>
          <p:spPr>
            <a:xfrm>
              <a:off x="3875531" y="4562093"/>
              <a:ext cx="2562860" cy="241300"/>
            </a:xfrm>
            <a:custGeom>
              <a:avLst/>
              <a:gdLst/>
              <a:ahLst/>
              <a:cxnLst/>
              <a:rect l="l" t="t" r="r" b="b"/>
              <a:pathLst>
                <a:path w="2562860" h="241300">
                  <a:moveTo>
                    <a:pt x="2562606" y="240791"/>
                  </a:moveTo>
                  <a:lnTo>
                    <a:pt x="2562606" y="0"/>
                  </a:lnTo>
                  <a:lnTo>
                    <a:pt x="0" y="6159"/>
                  </a:lnTo>
                </a:path>
              </a:pathLst>
            </a:custGeom>
            <a:ln w="28956">
              <a:solidFill>
                <a:srgbClr val="CC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3803145" y="4524783"/>
              <a:ext cx="86995" cy="86995"/>
            </a:xfrm>
            <a:custGeom>
              <a:avLst/>
              <a:gdLst/>
              <a:ahLst/>
              <a:cxnLst/>
              <a:rect l="l" t="t" r="r" b="b"/>
              <a:pathLst>
                <a:path w="86995" h="86995">
                  <a:moveTo>
                    <a:pt x="86753" y="0"/>
                  </a:moveTo>
                  <a:lnTo>
                    <a:pt x="0" y="43649"/>
                  </a:lnTo>
                  <a:lnTo>
                    <a:pt x="86969" y="86868"/>
                  </a:lnTo>
                  <a:lnTo>
                    <a:pt x="86753" y="0"/>
                  </a:lnTo>
                  <a:close/>
                </a:path>
              </a:pathLst>
            </a:custGeom>
            <a:solidFill>
              <a:srgbClr val="CC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4946141" y="4030979"/>
              <a:ext cx="0" cy="531495"/>
            </a:xfrm>
            <a:custGeom>
              <a:avLst/>
              <a:gdLst/>
              <a:ahLst/>
              <a:cxnLst/>
              <a:rect l="l" t="t" r="r" b="b"/>
              <a:pathLst>
                <a:path h="531495">
                  <a:moveTo>
                    <a:pt x="0" y="531114"/>
                  </a:moveTo>
                  <a:lnTo>
                    <a:pt x="0" y="0"/>
                  </a:lnTo>
                </a:path>
              </a:pathLst>
            </a:custGeom>
            <a:ln w="28956">
              <a:solidFill>
                <a:srgbClr val="CC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4902713" y="3958588"/>
              <a:ext cx="86995" cy="86995"/>
            </a:xfrm>
            <a:custGeom>
              <a:avLst/>
              <a:gdLst/>
              <a:ahLst/>
              <a:cxnLst/>
              <a:rect l="l" t="t" r="r" b="b"/>
              <a:pathLst>
                <a:path w="86995" h="86995">
                  <a:moveTo>
                    <a:pt x="43433" y="0"/>
                  </a:moveTo>
                  <a:lnTo>
                    <a:pt x="0" y="86868"/>
                  </a:lnTo>
                  <a:lnTo>
                    <a:pt x="86867" y="86868"/>
                  </a:lnTo>
                  <a:lnTo>
                    <a:pt x="43433" y="0"/>
                  </a:lnTo>
                  <a:close/>
                </a:path>
              </a:pathLst>
            </a:custGeom>
            <a:solidFill>
              <a:srgbClr val="CC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1132839" y="4857978"/>
            <a:ext cx="6101715" cy="10344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omic Sans MS"/>
                <a:cs typeface="Comic Sans MS"/>
              </a:rPr>
              <a:t>B</a:t>
            </a:r>
            <a:endParaRPr sz="2400">
              <a:latin typeface="Comic Sans MS"/>
              <a:cs typeface="Comic Sans MS"/>
            </a:endParaRPr>
          </a:p>
          <a:p>
            <a:pPr marL="298450" indent="-285750">
              <a:lnSpc>
                <a:spcPct val="100000"/>
              </a:lnSpc>
              <a:spcBef>
                <a:spcPts val="2180"/>
              </a:spcBef>
              <a:buClr>
                <a:srgbClr val="CCCC66"/>
              </a:buClr>
              <a:buSzPct val="75000"/>
              <a:buFont typeface="Wingdings"/>
              <a:buChar char=""/>
              <a:tabLst>
                <a:tab pos="298450" algn="l"/>
              </a:tabLst>
            </a:pPr>
            <a:r>
              <a:rPr sz="2400" dirty="0">
                <a:latin typeface="Gill Sans MT"/>
                <a:cs typeface="Gill Sans MT"/>
              </a:rPr>
              <a:t>wireshark</a:t>
            </a:r>
            <a:r>
              <a:rPr sz="2400" spc="-30" dirty="0">
                <a:latin typeface="Gill Sans MT"/>
                <a:cs typeface="Gill Sans MT"/>
              </a:rPr>
              <a:t> </a:t>
            </a:r>
            <a:r>
              <a:rPr sz="2400" dirty="0">
                <a:latin typeface="Gill Sans MT"/>
                <a:cs typeface="Gill Sans MT"/>
              </a:rPr>
              <a:t>software</a:t>
            </a:r>
            <a:r>
              <a:rPr sz="2400" spc="-20" dirty="0">
                <a:latin typeface="Gill Sans MT"/>
                <a:cs typeface="Gill Sans MT"/>
              </a:rPr>
              <a:t> </a:t>
            </a:r>
            <a:r>
              <a:rPr sz="2400" dirty="0">
                <a:latin typeface="Gill Sans MT"/>
                <a:cs typeface="Gill Sans MT"/>
              </a:rPr>
              <a:t>used</a:t>
            </a:r>
            <a:r>
              <a:rPr sz="2400" spc="-35" dirty="0">
                <a:latin typeface="Gill Sans MT"/>
                <a:cs typeface="Gill Sans MT"/>
              </a:rPr>
              <a:t> </a:t>
            </a:r>
            <a:r>
              <a:rPr sz="2400" dirty="0">
                <a:latin typeface="Gill Sans MT"/>
                <a:cs typeface="Gill Sans MT"/>
              </a:rPr>
              <a:t>for</a:t>
            </a:r>
            <a:r>
              <a:rPr sz="2400" spc="-20" dirty="0">
                <a:latin typeface="Gill Sans MT"/>
                <a:cs typeface="Gill Sans MT"/>
              </a:rPr>
              <a:t> packet-</a:t>
            </a:r>
            <a:r>
              <a:rPr sz="2400" spc="-10" dirty="0">
                <a:latin typeface="Gill Sans MT"/>
                <a:cs typeface="Gill Sans MT"/>
              </a:rPr>
              <a:t>sniffer</a:t>
            </a:r>
            <a:endParaRPr sz="2400">
              <a:latin typeface="Gill Sans MT"/>
              <a:cs typeface="Gill Sans MT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1825751" y="3409188"/>
            <a:ext cx="5232400" cy="2002789"/>
            <a:chOff x="1825751" y="3409188"/>
            <a:chExt cx="5232400" cy="2002789"/>
          </a:xfrm>
        </p:grpSpPr>
        <p:pic>
          <p:nvPicPr>
            <p:cNvPr id="28" name="object 2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38963" y="3423879"/>
              <a:ext cx="466129" cy="436069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47087" y="3413760"/>
              <a:ext cx="344423" cy="681227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1848612" y="3483863"/>
              <a:ext cx="287020" cy="44450"/>
            </a:xfrm>
            <a:custGeom>
              <a:avLst/>
              <a:gdLst/>
              <a:ahLst/>
              <a:cxnLst/>
              <a:rect l="l" t="t" r="r" b="b"/>
              <a:pathLst>
                <a:path w="287019" h="44450">
                  <a:moveTo>
                    <a:pt x="286512" y="22098"/>
                  </a:moveTo>
                  <a:lnTo>
                    <a:pt x="284772" y="13500"/>
                  </a:lnTo>
                  <a:lnTo>
                    <a:pt x="280035" y="6477"/>
                  </a:lnTo>
                  <a:lnTo>
                    <a:pt x="273011" y="1739"/>
                  </a:lnTo>
                  <a:lnTo>
                    <a:pt x="264414" y="0"/>
                  </a:lnTo>
                  <a:lnTo>
                    <a:pt x="159258" y="0"/>
                  </a:lnTo>
                  <a:lnTo>
                    <a:pt x="150647" y="1739"/>
                  </a:lnTo>
                  <a:lnTo>
                    <a:pt x="143624" y="6477"/>
                  </a:lnTo>
                  <a:lnTo>
                    <a:pt x="142849" y="7620"/>
                  </a:lnTo>
                  <a:lnTo>
                    <a:pt x="0" y="7620"/>
                  </a:lnTo>
                  <a:lnTo>
                    <a:pt x="0" y="21336"/>
                  </a:lnTo>
                  <a:lnTo>
                    <a:pt x="137312" y="21336"/>
                  </a:lnTo>
                  <a:lnTo>
                    <a:pt x="137160" y="22098"/>
                  </a:lnTo>
                  <a:lnTo>
                    <a:pt x="138887" y="30708"/>
                  </a:lnTo>
                  <a:lnTo>
                    <a:pt x="143624" y="37731"/>
                  </a:lnTo>
                  <a:lnTo>
                    <a:pt x="150647" y="42468"/>
                  </a:lnTo>
                  <a:lnTo>
                    <a:pt x="159258" y="44196"/>
                  </a:lnTo>
                  <a:lnTo>
                    <a:pt x="264414" y="44196"/>
                  </a:lnTo>
                  <a:lnTo>
                    <a:pt x="273011" y="42468"/>
                  </a:lnTo>
                  <a:lnTo>
                    <a:pt x="280035" y="37731"/>
                  </a:lnTo>
                  <a:lnTo>
                    <a:pt x="284772" y="30708"/>
                  </a:lnTo>
                  <a:lnTo>
                    <a:pt x="286512" y="2209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988819" y="3488436"/>
              <a:ext cx="143255" cy="33527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1853184" y="3581399"/>
              <a:ext cx="281940" cy="40005"/>
            </a:xfrm>
            <a:custGeom>
              <a:avLst/>
              <a:gdLst/>
              <a:ahLst/>
              <a:cxnLst/>
              <a:rect l="l" t="t" r="r" b="b"/>
              <a:pathLst>
                <a:path w="281939" h="40004">
                  <a:moveTo>
                    <a:pt x="281940" y="19812"/>
                  </a:moveTo>
                  <a:lnTo>
                    <a:pt x="280377" y="12103"/>
                  </a:lnTo>
                  <a:lnTo>
                    <a:pt x="276136" y="5803"/>
                  </a:lnTo>
                  <a:lnTo>
                    <a:pt x="269836" y="1562"/>
                  </a:lnTo>
                  <a:lnTo>
                    <a:pt x="262128" y="0"/>
                  </a:lnTo>
                  <a:lnTo>
                    <a:pt x="152400" y="0"/>
                  </a:lnTo>
                  <a:lnTo>
                    <a:pt x="144678" y="1562"/>
                  </a:lnTo>
                  <a:lnTo>
                    <a:pt x="138379" y="5803"/>
                  </a:lnTo>
                  <a:lnTo>
                    <a:pt x="137147" y="7632"/>
                  </a:lnTo>
                  <a:lnTo>
                    <a:pt x="0" y="7632"/>
                  </a:lnTo>
                  <a:lnTo>
                    <a:pt x="0" y="21336"/>
                  </a:lnTo>
                  <a:lnTo>
                    <a:pt x="132892" y="21336"/>
                  </a:lnTo>
                  <a:lnTo>
                    <a:pt x="134137" y="27533"/>
                  </a:lnTo>
                  <a:lnTo>
                    <a:pt x="138379" y="33832"/>
                  </a:lnTo>
                  <a:lnTo>
                    <a:pt x="144678" y="38074"/>
                  </a:lnTo>
                  <a:lnTo>
                    <a:pt x="152400" y="39624"/>
                  </a:lnTo>
                  <a:lnTo>
                    <a:pt x="262128" y="39624"/>
                  </a:lnTo>
                  <a:lnTo>
                    <a:pt x="269836" y="38074"/>
                  </a:lnTo>
                  <a:lnTo>
                    <a:pt x="276136" y="33832"/>
                  </a:lnTo>
                  <a:lnTo>
                    <a:pt x="280377" y="27533"/>
                  </a:lnTo>
                  <a:lnTo>
                    <a:pt x="281940" y="1981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988819" y="3585972"/>
              <a:ext cx="143255" cy="30479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1848612" y="3689603"/>
              <a:ext cx="283845" cy="125095"/>
            </a:xfrm>
            <a:custGeom>
              <a:avLst/>
              <a:gdLst/>
              <a:ahLst/>
              <a:cxnLst/>
              <a:rect l="l" t="t" r="r" b="b"/>
              <a:pathLst>
                <a:path w="283844" h="125095">
                  <a:moveTo>
                    <a:pt x="155448" y="0"/>
                  </a:moveTo>
                  <a:lnTo>
                    <a:pt x="0" y="0"/>
                  </a:lnTo>
                  <a:lnTo>
                    <a:pt x="0" y="13728"/>
                  </a:lnTo>
                  <a:lnTo>
                    <a:pt x="155448" y="13728"/>
                  </a:lnTo>
                  <a:lnTo>
                    <a:pt x="155448" y="0"/>
                  </a:lnTo>
                  <a:close/>
                </a:path>
                <a:path w="283844" h="125095">
                  <a:moveTo>
                    <a:pt x="283464" y="102870"/>
                  </a:moveTo>
                  <a:lnTo>
                    <a:pt x="281724" y="94272"/>
                  </a:lnTo>
                  <a:lnTo>
                    <a:pt x="276987" y="87249"/>
                  </a:lnTo>
                  <a:lnTo>
                    <a:pt x="269963" y="82511"/>
                  </a:lnTo>
                  <a:lnTo>
                    <a:pt x="261366" y="80772"/>
                  </a:lnTo>
                  <a:lnTo>
                    <a:pt x="156210" y="80772"/>
                  </a:lnTo>
                  <a:lnTo>
                    <a:pt x="147599" y="82511"/>
                  </a:lnTo>
                  <a:lnTo>
                    <a:pt x="140576" y="87249"/>
                  </a:lnTo>
                  <a:lnTo>
                    <a:pt x="139801" y="88392"/>
                  </a:lnTo>
                  <a:lnTo>
                    <a:pt x="4572" y="88392"/>
                  </a:lnTo>
                  <a:lnTo>
                    <a:pt x="4572" y="102108"/>
                  </a:lnTo>
                  <a:lnTo>
                    <a:pt x="134264" y="102108"/>
                  </a:lnTo>
                  <a:lnTo>
                    <a:pt x="134112" y="102870"/>
                  </a:lnTo>
                  <a:lnTo>
                    <a:pt x="135839" y="111480"/>
                  </a:lnTo>
                  <a:lnTo>
                    <a:pt x="140576" y="118503"/>
                  </a:lnTo>
                  <a:lnTo>
                    <a:pt x="147599" y="123240"/>
                  </a:lnTo>
                  <a:lnTo>
                    <a:pt x="156210" y="124968"/>
                  </a:lnTo>
                  <a:lnTo>
                    <a:pt x="261366" y="124968"/>
                  </a:lnTo>
                  <a:lnTo>
                    <a:pt x="269963" y="123240"/>
                  </a:lnTo>
                  <a:lnTo>
                    <a:pt x="276987" y="118503"/>
                  </a:lnTo>
                  <a:lnTo>
                    <a:pt x="281724" y="111480"/>
                  </a:lnTo>
                  <a:lnTo>
                    <a:pt x="283464" y="10287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5" name="object 3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985771" y="3774948"/>
              <a:ext cx="143255" cy="35051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984247" y="3678936"/>
              <a:ext cx="207263" cy="65531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113787" y="3413760"/>
              <a:ext cx="18287" cy="679704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2113787" y="3413760"/>
              <a:ext cx="18415" cy="680085"/>
            </a:xfrm>
            <a:custGeom>
              <a:avLst/>
              <a:gdLst/>
              <a:ahLst/>
              <a:cxnLst/>
              <a:rect l="l" t="t" r="r" b="b"/>
              <a:pathLst>
                <a:path w="18414" h="680085">
                  <a:moveTo>
                    <a:pt x="0" y="0"/>
                  </a:moveTo>
                  <a:lnTo>
                    <a:pt x="18287" y="0"/>
                  </a:lnTo>
                  <a:lnTo>
                    <a:pt x="18287" y="679704"/>
                  </a:lnTo>
                  <a:lnTo>
                    <a:pt x="0" y="679704"/>
                  </a:lnTo>
                  <a:lnTo>
                    <a:pt x="0" y="0"/>
                  </a:lnTo>
                  <a:close/>
                </a:path>
              </a:pathLst>
            </a:custGeom>
            <a:ln w="91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9" name="object 3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130551" y="3584448"/>
              <a:ext cx="60959" cy="64007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132075" y="3488436"/>
              <a:ext cx="62483" cy="70103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2127504" y="4062983"/>
              <a:ext cx="68580" cy="59690"/>
            </a:xfrm>
            <a:custGeom>
              <a:avLst/>
              <a:gdLst/>
              <a:ahLst/>
              <a:cxnLst/>
              <a:rect l="l" t="t" r="r" b="b"/>
              <a:pathLst>
                <a:path w="68580" h="59689">
                  <a:moveTo>
                    <a:pt x="68580" y="6146"/>
                  </a:moveTo>
                  <a:lnTo>
                    <a:pt x="65506" y="0"/>
                  </a:lnTo>
                  <a:lnTo>
                    <a:pt x="62750" y="0"/>
                  </a:lnTo>
                  <a:lnTo>
                    <a:pt x="57937" y="0"/>
                  </a:lnTo>
                  <a:lnTo>
                    <a:pt x="56654" y="2552"/>
                  </a:lnTo>
                  <a:lnTo>
                    <a:pt x="0" y="26250"/>
                  </a:lnTo>
                  <a:lnTo>
                    <a:pt x="419" y="59436"/>
                  </a:lnTo>
                  <a:lnTo>
                    <a:pt x="63627" y="27432"/>
                  </a:lnTo>
                  <a:lnTo>
                    <a:pt x="65506" y="27432"/>
                  </a:lnTo>
                  <a:lnTo>
                    <a:pt x="68580" y="21285"/>
                  </a:lnTo>
                  <a:lnTo>
                    <a:pt x="68580" y="6146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1830323" y="4081272"/>
              <a:ext cx="307975" cy="44450"/>
            </a:xfrm>
            <a:custGeom>
              <a:avLst/>
              <a:gdLst/>
              <a:ahLst/>
              <a:cxnLst/>
              <a:rect l="l" t="t" r="r" b="b"/>
              <a:pathLst>
                <a:path w="307975" h="44450">
                  <a:moveTo>
                    <a:pt x="285750" y="0"/>
                  </a:moveTo>
                  <a:lnTo>
                    <a:pt x="22098" y="0"/>
                  </a:lnTo>
                  <a:lnTo>
                    <a:pt x="13496" y="1736"/>
                  </a:lnTo>
                  <a:lnTo>
                    <a:pt x="6472" y="6472"/>
                  </a:lnTo>
                  <a:lnTo>
                    <a:pt x="1736" y="13496"/>
                  </a:lnTo>
                  <a:lnTo>
                    <a:pt x="0" y="22097"/>
                  </a:lnTo>
                  <a:lnTo>
                    <a:pt x="1736" y="30699"/>
                  </a:lnTo>
                  <a:lnTo>
                    <a:pt x="6472" y="37723"/>
                  </a:lnTo>
                  <a:lnTo>
                    <a:pt x="13496" y="42459"/>
                  </a:lnTo>
                  <a:lnTo>
                    <a:pt x="22098" y="44195"/>
                  </a:lnTo>
                  <a:lnTo>
                    <a:pt x="285750" y="44195"/>
                  </a:lnTo>
                  <a:lnTo>
                    <a:pt x="294351" y="42459"/>
                  </a:lnTo>
                  <a:lnTo>
                    <a:pt x="301375" y="37723"/>
                  </a:lnTo>
                  <a:lnTo>
                    <a:pt x="306111" y="30699"/>
                  </a:lnTo>
                  <a:lnTo>
                    <a:pt x="307848" y="22097"/>
                  </a:lnTo>
                  <a:lnTo>
                    <a:pt x="306111" y="13496"/>
                  </a:lnTo>
                  <a:lnTo>
                    <a:pt x="301375" y="6472"/>
                  </a:lnTo>
                  <a:lnTo>
                    <a:pt x="294351" y="1736"/>
                  </a:lnTo>
                  <a:lnTo>
                    <a:pt x="285750" y="0"/>
                  </a:lnTo>
                  <a:close/>
                </a:path>
              </a:pathLst>
            </a:custGeom>
            <a:solidFill>
              <a:srgbClr val="DDDD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1830323" y="4081272"/>
              <a:ext cx="307975" cy="44450"/>
            </a:xfrm>
            <a:custGeom>
              <a:avLst/>
              <a:gdLst/>
              <a:ahLst/>
              <a:cxnLst/>
              <a:rect l="l" t="t" r="r" b="b"/>
              <a:pathLst>
                <a:path w="307975" h="44450">
                  <a:moveTo>
                    <a:pt x="0" y="22097"/>
                  </a:moveTo>
                  <a:lnTo>
                    <a:pt x="1736" y="13496"/>
                  </a:lnTo>
                  <a:lnTo>
                    <a:pt x="6472" y="6472"/>
                  </a:lnTo>
                  <a:lnTo>
                    <a:pt x="13496" y="1736"/>
                  </a:lnTo>
                  <a:lnTo>
                    <a:pt x="22098" y="0"/>
                  </a:lnTo>
                  <a:lnTo>
                    <a:pt x="285750" y="0"/>
                  </a:lnTo>
                  <a:lnTo>
                    <a:pt x="294351" y="1736"/>
                  </a:lnTo>
                  <a:lnTo>
                    <a:pt x="301375" y="6472"/>
                  </a:lnTo>
                  <a:lnTo>
                    <a:pt x="306111" y="13496"/>
                  </a:lnTo>
                  <a:lnTo>
                    <a:pt x="307848" y="22097"/>
                  </a:lnTo>
                  <a:lnTo>
                    <a:pt x="306111" y="30699"/>
                  </a:lnTo>
                  <a:lnTo>
                    <a:pt x="301375" y="37723"/>
                  </a:lnTo>
                  <a:lnTo>
                    <a:pt x="294351" y="42459"/>
                  </a:lnTo>
                  <a:lnTo>
                    <a:pt x="285750" y="44195"/>
                  </a:lnTo>
                  <a:lnTo>
                    <a:pt x="22098" y="44195"/>
                  </a:lnTo>
                  <a:lnTo>
                    <a:pt x="13496" y="42459"/>
                  </a:lnTo>
                  <a:lnTo>
                    <a:pt x="6472" y="37723"/>
                  </a:lnTo>
                  <a:lnTo>
                    <a:pt x="1736" y="30699"/>
                  </a:lnTo>
                  <a:lnTo>
                    <a:pt x="0" y="22097"/>
                  </a:lnTo>
                  <a:close/>
                </a:path>
              </a:pathLst>
            </a:custGeom>
            <a:ln w="91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4" name="object 4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847087" y="4091940"/>
              <a:ext cx="274319" cy="24383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1847087" y="4091940"/>
              <a:ext cx="274320" cy="24765"/>
            </a:xfrm>
            <a:custGeom>
              <a:avLst/>
              <a:gdLst/>
              <a:ahLst/>
              <a:cxnLst/>
              <a:rect l="l" t="t" r="r" b="b"/>
              <a:pathLst>
                <a:path w="274319" h="24764">
                  <a:moveTo>
                    <a:pt x="0" y="12192"/>
                  </a:moveTo>
                  <a:lnTo>
                    <a:pt x="0" y="5461"/>
                  </a:lnTo>
                  <a:lnTo>
                    <a:pt x="5461" y="0"/>
                  </a:lnTo>
                  <a:lnTo>
                    <a:pt x="12192" y="0"/>
                  </a:lnTo>
                  <a:lnTo>
                    <a:pt x="262128" y="0"/>
                  </a:lnTo>
                  <a:lnTo>
                    <a:pt x="268859" y="0"/>
                  </a:lnTo>
                  <a:lnTo>
                    <a:pt x="274320" y="5461"/>
                  </a:lnTo>
                  <a:lnTo>
                    <a:pt x="274320" y="12192"/>
                  </a:lnTo>
                  <a:lnTo>
                    <a:pt x="274320" y="18923"/>
                  </a:lnTo>
                  <a:lnTo>
                    <a:pt x="268859" y="24384"/>
                  </a:lnTo>
                  <a:lnTo>
                    <a:pt x="262128" y="24384"/>
                  </a:lnTo>
                  <a:lnTo>
                    <a:pt x="12192" y="24384"/>
                  </a:lnTo>
                  <a:lnTo>
                    <a:pt x="5461" y="24384"/>
                  </a:lnTo>
                  <a:lnTo>
                    <a:pt x="0" y="18923"/>
                  </a:lnTo>
                  <a:lnTo>
                    <a:pt x="0" y="12192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1872995" y="3994404"/>
              <a:ext cx="41275" cy="43180"/>
            </a:xfrm>
            <a:custGeom>
              <a:avLst/>
              <a:gdLst/>
              <a:ahLst/>
              <a:cxnLst/>
              <a:rect l="l" t="t" r="r" b="b"/>
              <a:pathLst>
                <a:path w="41275" h="43179">
                  <a:moveTo>
                    <a:pt x="20574" y="0"/>
                  </a:moveTo>
                  <a:lnTo>
                    <a:pt x="12564" y="1676"/>
                  </a:lnTo>
                  <a:lnTo>
                    <a:pt x="6024" y="6248"/>
                  </a:lnTo>
                  <a:lnTo>
                    <a:pt x="1616" y="13030"/>
                  </a:lnTo>
                  <a:lnTo>
                    <a:pt x="0" y="21336"/>
                  </a:lnTo>
                  <a:lnTo>
                    <a:pt x="1616" y="29641"/>
                  </a:lnTo>
                  <a:lnTo>
                    <a:pt x="6024" y="36423"/>
                  </a:lnTo>
                  <a:lnTo>
                    <a:pt x="12564" y="40995"/>
                  </a:lnTo>
                  <a:lnTo>
                    <a:pt x="20574" y="42672"/>
                  </a:lnTo>
                  <a:lnTo>
                    <a:pt x="28583" y="40995"/>
                  </a:lnTo>
                  <a:lnTo>
                    <a:pt x="35123" y="36423"/>
                  </a:lnTo>
                  <a:lnTo>
                    <a:pt x="39531" y="29641"/>
                  </a:lnTo>
                  <a:lnTo>
                    <a:pt x="41148" y="21336"/>
                  </a:lnTo>
                  <a:lnTo>
                    <a:pt x="39531" y="13030"/>
                  </a:lnTo>
                  <a:lnTo>
                    <a:pt x="35123" y="6248"/>
                  </a:lnTo>
                  <a:lnTo>
                    <a:pt x="28583" y="1676"/>
                  </a:lnTo>
                  <a:lnTo>
                    <a:pt x="20574" y="0"/>
                  </a:lnTo>
                  <a:close/>
                </a:path>
              </a:pathLst>
            </a:custGeom>
            <a:solidFill>
              <a:srgbClr val="33CC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1918715" y="3994404"/>
              <a:ext cx="41275" cy="43180"/>
            </a:xfrm>
            <a:custGeom>
              <a:avLst/>
              <a:gdLst/>
              <a:ahLst/>
              <a:cxnLst/>
              <a:rect l="l" t="t" r="r" b="b"/>
              <a:pathLst>
                <a:path w="41275" h="43179">
                  <a:moveTo>
                    <a:pt x="20574" y="0"/>
                  </a:moveTo>
                  <a:lnTo>
                    <a:pt x="12564" y="1676"/>
                  </a:lnTo>
                  <a:lnTo>
                    <a:pt x="6024" y="6248"/>
                  </a:lnTo>
                  <a:lnTo>
                    <a:pt x="1616" y="13030"/>
                  </a:lnTo>
                  <a:lnTo>
                    <a:pt x="0" y="21336"/>
                  </a:lnTo>
                  <a:lnTo>
                    <a:pt x="1616" y="29641"/>
                  </a:lnTo>
                  <a:lnTo>
                    <a:pt x="6024" y="36423"/>
                  </a:lnTo>
                  <a:lnTo>
                    <a:pt x="12564" y="40995"/>
                  </a:lnTo>
                  <a:lnTo>
                    <a:pt x="20574" y="42672"/>
                  </a:lnTo>
                  <a:lnTo>
                    <a:pt x="28583" y="40995"/>
                  </a:lnTo>
                  <a:lnTo>
                    <a:pt x="35123" y="36423"/>
                  </a:lnTo>
                  <a:lnTo>
                    <a:pt x="39531" y="29641"/>
                  </a:lnTo>
                  <a:lnTo>
                    <a:pt x="41148" y="21336"/>
                  </a:lnTo>
                  <a:lnTo>
                    <a:pt x="39531" y="13030"/>
                  </a:lnTo>
                  <a:lnTo>
                    <a:pt x="35123" y="6248"/>
                  </a:lnTo>
                  <a:lnTo>
                    <a:pt x="28583" y="1676"/>
                  </a:lnTo>
                  <a:lnTo>
                    <a:pt x="20574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1962911" y="3994404"/>
              <a:ext cx="43180" cy="41275"/>
            </a:xfrm>
            <a:custGeom>
              <a:avLst/>
              <a:gdLst/>
              <a:ahLst/>
              <a:cxnLst/>
              <a:rect l="l" t="t" r="r" b="b"/>
              <a:pathLst>
                <a:path w="43180" h="41275">
                  <a:moveTo>
                    <a:pt x="21336" y="0"/>
                  </a:moveTo>
                  <a:lnTo>
                    <a:pt x="13030" y="1616"/>
                  </a:lnTo>
                  <a:lnTo>
                    <a:pt x="6248" y="6024"/>
                  </a:lnTo>
                  <a:lnTo>
                    <a:pt x="1676" y="12564"/>
                  </a:lnTo>
                  <a:lnTo>
                    <a:pt x="0" y="20574"/>
                  </a:lnTo>
                  <a:lnTo>
                    <a:pt x="1676" y="28583"/>
                  </a:lnTo>
                  <a:lnTo>
                    <a:pt x="6248" y="35123"/>
                  </a:lnTo>
                  <a:lnTo>
                    <a:pt x="13030" y="39531"/>
                  </a:lnTo>
                  <a:lnTo>
                    <a:pt x="21336" y="41148"/>
                  </a:lnTo>
                  <a:lnTo>
                    <a:pt x="29641" y="39531"/>
                  </a:lnTo>
                  <a:lnTo>
                    <a:pt x="36423" y="35123"/>
                  </a:lnTo>
                  <a:lnTo>
                    <a:pt x="40995" y="28583"/>
                  </a:lnTo>
                  <a:lnTo>
                    <a:pt x="42672" y="20574"/>
                  </a:lnTo>
                  <a:lnTo>
                    <a:pt x="40995" y="12564"/>
                  </a:lnTo>
                  <a:lnTo>
                    <a:pt x="36423" y="6024"/>
                  </a:lnTo>
                  <a:lnTo>
                    <a:pt x="29641" y="1616"/>
                  </a:lnTo>
                  <a:lnTo>
                    <a:pt x="21336" y="0"/>
                  </a:lnTo>
                  <a:close/>
                </a:path>
              </a:pathLst>
            </a:custGeom>
            <a:solidFill>
              <a:srgbClr val="33CC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2066543" y="3829812"/>
              <a:ext cx="22860" cy="227329"/>
            </a:xfrm>
            <a:custGeom>
              <a:avLst/>
              <a:gdLst/>
              <a:ahLst/>
              <a:cxnLst/>
              <a:rect l="l" t="t" r="r" b="b"/>
              <a:pathLst>
                <a:path w="22860" h="227329">
                  <a:moveTo>
                    <a:pt x="22860" y="0"/>
                  </a:moveTo>
                  <a:lnTo>
                    <a:pt x="0" y="0"/>
                  </a:lnTo>
                  <a:lnTo>
                    <a:pt x="0" y="227075"/>
                  </a:lnTo>
                  <a:lnTo>
                    <a:pt x="22860" y="227075"/>
                  </a:lnTo>
                  <a:lnTo>
                    <a:pt x="22860" y="0"/>
                  </a:lnTo>
                  <a:close/>
                </a:path>
              </a:pathLst>
            </a:custGeom>
            <a:solidFill>
              <a:srgbClr val="29292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2066543" y="3829812"/>
              <a:ext cx="22860" cy="227329"/>
            </a:xfrm>
            <a:custGeom>
              <a:avLst/>
              <a:gdLst/>
              <a:ahLst/>
              <a:cxnLst/>
              <a:rect l="l" t="t" r="r" b="b"/>
              <a:pathLst>
                <a:path w="22860" h="227329">
                  <a:moveTo>
                    <a:pt x="0" y="0"/>
                  </a:moveTo>
                  <a:lnTo>
                    <a:pt x="22860" y="0"/>
                  </a:lnTo>
                  <a:lnTo>
                    <a:pt x="22860" y="227075"/>
                  </a:lnTo>
                  <a:lnTo>
                    <a:pt x="0" y="227075"/>
                  </a:lnTo>
                  <a:lnTo>
                    <a:pt x="0" y="0"/>
                  </a:lnTo>
                  <a:close/>
                </a:path>
              </a:pathLst>
            </a:custGeom>
            <a:ln w="91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1" name="object 5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323076" y="4730496"/>
              <a:ext cx="734567" cy="681227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387083" y="4796027"/>
              <a:ext cx="358139" cy="312420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749295" y="5009388"/>
              <a:ext cx="874775" cy="205739"/>
            </a:xfrm>
            <a:prstGeom prst="rect">
              <a:avLst/>
            </a:prstGeom>
          </p:spPr>
        </p:pic>
        <p:sp>
          <p:nvSpPr>
            <p:cNvPr id="54" name="object 54"/>
            <p:cNvSpPr/>
            <p:nvPr/>
          </p:nvSpPr>
          <p:spPr>
            <a:xfrm>
              <a:off x="2749295" y="5009388"/>
              <a:ext cx="875030" cy="205740"/>
            </a:xfrm>
            <a:custGeom>
              <a:avLst/>
              <a:gdLst/>
              <a:ahLst/>
              <a:cxnLst/>
              <a:rect l="l" t="t" r="r" b="b"/>
              <a:pathLst>
                <a:path w="875029" h="205739">
                  <a:moveTo>
                    <a:pt x="0" y="102869"/>
                  </a:moveTo>
                  <a:lnTo>
                    <a:pt x="22297" y="70352"/>
                  </a:lnTo>
                  <a:lnTo>
                    <a:pt x="84389" y="42113"/>
                  </a:lnTo>
                  <a:lnTo>
                    <a:pt x="128106" y="30127"/>
                  </a:lnTo>
                  <a:lnTo>
                    <a:pt x="179070" y="19846"/>
                  </a:lnTo>
                  <a:lnTo>
                    <a:pt x="236381" y="11480"/>
                  </a:lnTo>
                  <a:lnTo>
                    <a:pt x="299138" y="5243"/>
                  </a:lnTo>
                  <a:lnTo>
                    <a:pt x="366440" y="1346"/>
                  </a:lnTo>
                  <a:lnTo>
                    <a:pt x="437388" y="0"/>
                  </a:lnTo>
                  <a:lnTo>
                    <a:pt x="508335" y="1346"/>
                  </a:lnTo>
                  <a:lnTo>
                    <a:pt x="575637" y="5243"/>
                  </a:lnTo>
                  <a:lnTo>
                    <a:pt x="638394" y="11480"/>
                  </a:lnTo>
                  <a:lnTo>
                    <a:pt x="695705" y="19846"/>
                  </a:lnTo>
                  <a:lnTo>
                    <a:pt x="746669" y="30127"/>
                  </a:lnTo>
                  <a:lnTo>
                    <a:pt x="790386" y="42113"/>
                  </a:lnTo>
                  <a:lnTo>
                    <a:pt x="852478" y="70352"/>
                  </a:lnTo>
                  <a:lnTo>
                    <a:pt x="874776" y="102869"/>
                  </a:lnTo>
                  <a:lnTo>
                    <a:pt x="869051" y="119554"/>
                  </a:lnTo>
                  <a:lnTo>
                    <a:pt x="825956" y="150141"/>
                  </a:lnTo>
                  <a:lnTo>
                    <a:pt x="746669" y="175607"/>
                  </a:lnTo>
                  <a:lnTo>
                    <a:pt x="695705" y="185890"/>
                  </a:lnTo>
                  <a:lnTo>
                    <a:pt x="638394" y="194256"/>
                  </a:lnTo>
                  <a:lnTo>
                    <a:pt x="575637" y="200495"/>
                  </a:lnTo>
                  <a:lnTo>
                    <a:pt x="508335" y="204393"/>
                  </a:lnTo>
                  <a:lnTo>
                    <a:pt x="437388" y="205739"/>
                  </a:lnTo>
                  <a:lnTo>
                    <a:pt x="366440" y="204393"/>
                  </a:lnTo>
                  <a:lnTo>
                    <a:pt x="299138" y="200495"/>
                  </a:lnTo>
                  <a:lnTo>
                    <a:pt x="236381" y="194256"/>
                  </a:lnTo>
                  <a:lnTo>
                    <a:pt x="179070" y="185890"/>
                  </a:lnTo>
                  <a:lnTo>
                    <a:pt x="128106" y="175607"/>
                  </a:lnTo>
                  <a:lnTo>
                    <a:pt x="84389" y="163620"/>
                  </a:lnTo>
                  <a:lnTo>
                    <a:pt x="22297" y="135382"/>
                  </a:lnTo>
                  <a:lnTo>
                    <a:pt x="0" y="102869"/>
                  </a:lnTo>
                  <a:close/>
                </a:path>
              </a:pathLst>
            </a:custGeom>
            <a:ln w="91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5" name="object 55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747771" y="4849368"/>
              <a:ext cx="880871" cy="263651"/>
            </a:xfrm>
            <a:prstGeom prst="rect">
              <a:avLst/>
            </a:prstGeom>
          </p:spPr>
        </p:pic>
        <p:sp>
          <p:nvSpPr>
            <p:cNvPr id="56" name="object 56"/>
            <p:cNvSpPr/>
            <p:nvPr/>
          </p:nvSpPr>
          <p:spPr>
            <a:xfrm>
              <a:off x="2747771" y="4849368"/>
              <a:ext cx="875030" cy="239395"/>
            </a:xfrm>
            <a:custGeom>
              <a:avLst/>
              <a:gdLst/>
              <a:ahLst/>
              <a:cxnLst/>
              <a:rect l="l" t="t" r="r" b="b"/>
              <a:pathLst>
                <a:path w="875029" h="239395">
                  <a:moveTo>
                    <a:pt x="0" y="119633"/>
                  </a:moveTo>
                  <a:lnTo>
                    <a:pt x="22297" y="81818"/>
                  </a:lnTo>
                  <a:lnTo>
                    <a:pt x="84389" y="48977"/>
                  </a:lnTo>
                  <a:lnTo>
                    <a:pt x="128106" y="35037"/>
                  </a:lnTo>
                  <a:lnTo>
                    <a:pt x="179070" y="23080"/>
                  </a:lnTo>
                  <a:lnTo>
                    <a:pt x="236381" y="13352"/>
                  </a:lnTo>
                  <a:lnTo>
                    <a:pt x="299138" y="6098"/>
                  </a:lnTo>
                  <a:lnTo>
                    <a:pt x="366440" y="1565"/>
                  </a:lnTo>
                  <a:lnTo>
                    <a:pt x="437388" y="0"/>
                  </a:lnTo>
                  <a:lnTo>
                    <a:pt x="508335" y="1565"/>
                  </a:lnTo>
                  <a:lnTo>
                    <a:pt x="575637" y="6098"/>
                  </a:lnTo>
                  <a:lnTo>
                    <a:pt x="638394" y="13352"/>
                  </a:lnTo>
                  <a:lnTo>
                    <a:pt x="695705" y="23080"/>
                  </a:lnTo>
                  <a:lnTo>
                    <a:pt x="746669" y="35037"/>
                  </a:lnTo>
                  <a:lnTo>
                    <a:pt x="790386" y="48977"/>
                  </a:lnTo>
                  <a:lnTo>
                    <a:pt x="825956" y="64652"/>
                  </a:lnTo>
                  <a:lnTo>
                    <a:pt x="869051" y="100227"/>
                  </a:lnTo>
                  <a:lnTo>
                    <a:pt x="874776" y="119633"/>
                  </a:lnTo>
                  <a:lnTo>
                    <a:pt x="869051" y="139040"/>
                  </a:lnTo>
                  <a:lnTo>
                    <a:pt x="825956" y="174615"/>
                  </a:lnTo>
                  <a:lnTo>
                    <a:pt x="790386" y="190290"/>
                  </a:lnTo>
                  <a:lnTo>
                    <a:pt x="746669" y="204230"/>
                  </a:lnTo>
                  <a:lnTo>
                    <a:pt x="695705" y="216187"/>
                  </a:lnTo>
                  <a:lnTo>
                    <a:pt x="638394" y="225915"/>
                  </a:lnTo>
                  <a:lnTo>
                    <a:pt x="575637" y="233169"/>
                  </a:lnTo>
                  <a:lnTo>
                    <a:pt x="508335" y="237702"/>
                  </a:lnTo>
                  <a:lnTo>
                    <a:pt x="437388" y="239267"/>
                  </a:lnTo>
                  <a:lnTo>
                    <a:pt x="366440" y="237702"/>
                  </a:lnTo>
                  <a:lnTo>
                    <a:pt x="299138" y="233169"/>
                  </a:lnTo>
                  <a:lnTo>
                    <a:pt x="236381" y="225915"/>
                  </a:lnTo>
                  <a:lnTo>
                    <a:pt x="179070" y="216187"/>
                  </a:lnTo>
                  <a:lnTo>
                    <a:pt x="128106" y="204230"/>
                  </a:lnTo>
                  <a:lnTo>
                    <a:pt x="84389" y="190290"/>
                  </a:lnTo>
                  <a:lnTo>
                    <a:pt x="48819" y="174615"/>
                  </a:lnTo>
                  <a:lnTo>
                    <a:pt x="5724" y="139040"/>
                  </a:lnTo>
                  <a:lnTo>
                    <a:pt x="0" y="119633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2926841" y="4911090"/>
              <a:ext cx="492759" cy="113030"/>
            </a:xfrm>
            <a:custGeom>
              <a:avLst/>
              <a:gdLst/>
              <a:ahLst/>
              <a:cxnLst/>
              <a:rect l="l" t="t" r="r" b="b"/>
              <a:pathLst>
                <a:path w="492760" h="113029">
                  <a:moveTo>
                    <a:pt x="0" y="112775"/>
                  </a:moveTo>
                  <a:lnTo>
                    <a:pt x="152438" y="112775"/>
                  </a:lnTo>
                  <a:lnTo>
                    <a:pt x="304876" y="0"/>
                  </a:lnTo>
                  <a:lnTo>
                    <a:pt x="492252" y="0"/>
                  </a:lnTo>
                </a:path>
              </a:pathLst>
            </a:custGeom>
            <a:ln w="2895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2948177" y="4911090"/>
              <a:ext cx="448309" cy="113030"/>
            </a:xfrm>
            <a:custGeom>
              <a:avLst/>
              <a:gdLst/>
              <a:ahLst/>
              <a:cxnLst/>
              <a:rect l="l" t="t" r="r" b="b"/>
              <a:pathLst>
                <a:path w="448310" h="113029">
                  <a:moveTo>
                    <a:pt x="0" y="0"/>
                  </a:moveTo>
                  <a:lnTo>
                    <a:pt x="152527" y="0"/>
                  </a:lnTo>
                  <a:lnTo>
                    <a:pt x="305054" y="112776"/>
                  </a:lnTo>
                  <a:lnTo>
                    <a:pt x="448056" y="112776"/>
                  </a:lnTo>
                </a:path>
              </a:pathLst>
            </a:custGeom>
            <a:ln w="2895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2749295" y="4965191"/>
              <a:ext cx="0" cy="157480"/>
            </a:xfrm>
            <a:custGeom>
              <a:avLst/>
              <a:gdLst/>
              <a:ahLst/>
              <a:cxnLst/>
              <a:rect l="l" t="t" r="r" b="b"/>
              <a:pathLst>
                <a:path h="157479">
                  <a:moveTo>
                    <a:pt x="0" y="0"/>
                  </a:moveTo>
                  <a:lnTo>
                    <a:pt x="0" y="156971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3622547" y="4968240"/>
              <a:ext cx="0" cy="158750"/>
            </a:xfrm>
            <a:custGeom>
              <a:avLst/>
              <a:gdLst/>
              <a:ahLst/>
              <a:cxnLst/>
              <a:rect l="l" t="t" r="r" b="b"/>
              <a:pathLst>
                <a:path h="158750">
                  <a:moveTo>
                    <a:pt x="0" y="0"/>
                  </a:moveTo>
                  <a:lnTo>
                    <a:pt x="0" y="158496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1" name="object 6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ct val="100000"/>
              </a:lnSpc>
            </a:pPr>
            <a:fld id="{81D60167-4931-47E6-BA6A-407CBD079E47}" type="slidenum">
              <a:rPr spc="-25" dirty="0"/>
              <a:t>113</a:t>
            </a:fld>
            <a:endParaRPr spc="-25" dirty="0"/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215639" y="2470404"/>
            <a:ext cx="4609465" cy="2058035"/>
            <a:chOff x="2215639" y="2470404"/>
            <a:chExt cx="4609465" cy="205803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92979" y="2470404"/>
              <a:ext cx="734567" cy="681227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56988" y="2535936"/>
              <a:ext cx="358139" cy="310895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2225799" y="3172206"/>
              <a:ext cx="4589145" cy="728980"/>
            </a:xfrm>
            <a:custGeom>
              <a:avLst/>
              <a:gdLst/>
              <a:ahLst/>
              <a:cxnLst/>
              <a:rect l="l" t="t" r="r" b="b"/>
              <a:pathLst>
                <a:path w="4589145" h="728979">
                  <a:moveTo>
                    <a:pt x="3505" y="0"/>
                  </a:moveTo>
                  <a:lnTo>
                    <a:pt x="0" y="401535"/>
                  </a:lnTo>
                  <a:lnTo>
                    <a:pt x="4588764" y="401535"/>
                  </a:lnTo>
                  <a:lnTo>
                    <a:pt x="4588764" y="728472"/>
                  </a:lnTo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058917" y="3042666"/>
              <a:ext cx="5080" cy="523240"/>
            </a:xfrm>
            <a:custGeom>
              <a:avLst/>
              <a:gdLst/>
              <a:ahLst/>
              <a:cxnLst/>
              <a:rect l="l" t="t" r="r" b="b"/>
              <a:pathLst>
                <a:path w="5079" h="523239">
                  <a:moveTo>
                    <a:pt x="0" y="522731"/>
                  </a:moveTo>
                  <a:lnTo>
                    <a:pt x="4572" y="0"/>
                  </a:lnTo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400805" y="3816096"/>
              <a:ext cx="0" cy="123189"/>
            </a:xfrm>
            <a:custGeom>
              <a:avLst/>
              <a:gdLst/>
              <a:ahLst/>
              <a:cxnLst/>
              <a:rect l="l" t="t" r="r" b="b"/>
              <a:pathLst>
                <a:path h="123189">
                  <a:moveTo>
                    <a:pt x="0" y="0"/>
                  </a:moveTo>
                  <a:lnTo>
                    <a:pt x="0" y="122681"/>
                  </a:lnTo>
                </a:path>
              </a:pathLst>
            </a:custGeom>
            <a:ln w="1981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420617" y="4275582"/>
              <a:ext cx="0" cy="242570"/>
            </a:xfrm>
            <a:custGeom>
              <a:avLst/>
              <a:gdLst/>
              <a:ahLst/>
              <a:cxnLst/>
              <a:rect l="l" t="t" r="r" b="b"/>
              <a:pathLst>
                <a:path h="242570">
                  <a:moveTo>
                    <a:pt x="0" y="242315"/>
                  </a:moveTo>
                  <a:lnTo>
                    <a:pt x="0" y="0"/>
                  </a:lnTo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1356" rIns="0" bIns="0" rtlCol="0">
            <a:spAutoFit/>
          </a:bodyPr>
          <a:lstStyle/>
          <a:p>
            <a:pPr marL="1048385">
              <a:lnSpc>
                <a:spcPct val="100000"/>
              </a:lnSpc>
              <a:spcBef>
                <a:spcPts val="100"/>
              </a:spcBef>
            </a:pPr>
            <a:r>
              <a:rPr dirty="0"/>
              <a:t>Bad</a:t>
            </a:r>
            <a:r>
              <a:rPr spc="-45" dirty="0"/>
              <a:t> </a:t>
            </a:r>
            <a:r>
              <a:rPr dirty="0"/>
              <a:t>guys</a:t>
            </a:r>
            <a:r>
              <a:rPr spc="-35" dirty="0"/>
              <a:t> </a:t>
            </a:r>
            <a:r>
              <a:rPr dirty="0"/>
              <a:t>can</a:t>
            </a:r>
            <a:r>
              <a:rPr spc="-35" dirty="0"/>
              <a:t> </a:t>
            </a:r>
            <a:r>
              <a:rPr dirty="0"/>
              <a:t>use</a:t>
            </a:r>
            <a:r>
              <a:rPr spc="-35" dirty="0"/>
              <a:t> </a:t>
            </a:r>
            <a:r>
              <a:rPr dirty="0"/>
              <a:t>fake</a:t>
            </a:r>
            <a:r>
              <a:rPr spc="-25" dirty="0"/>
              <a:t> </a:t>
            </a:r>
            <a:r>
              <a:rPr spc="-10" dirty="0"/>
              <a:t>addresses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612140" y="1258002"/>
            <a:ext cx="6675120" cy="878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marR="5080" indent="-343535">
              <a:lnSpc>
                <a:spcPct val="100000"/>
              </a:lnSpc>
              <a:spcBef>
                <a:spcPts val="95"/>
              </a:spcBef>
            </a:pPr>
            <a:r>
              <a:rPr sz="2800" i="1" dirty="0">
                <a:solidFill>
                  <a:srgbClr val="CC0000"/>
                </a:solidFill>
                <a:latin typeface="Arial"/>
                <a:cs typeface="Arial"/>
              </a:rPr>
              <a:t>IP</a:t>
            </a:r>
            <a:r>
              <a:rPr sz="2800" i="1" spc="-70" dirty="0">
                <a:solidFill>
                  <a:srgbClr val="CC0000"/>
                </a:solidFill>
                <a:latin typeface="Arial"/>
                <a:cs typeface="Arial"/>
              </a:rPr>
              <a:t> </a:t>
            </a:r>
            <a:r>
              <a:rPr sz="2800" i="1" dirty="0">
                <a:solidFill>
                  <a:srgbClr val="CC0000"/>
                </a:solidFill>
                <a:latin typeface="Arial"/>
                <a:cs typeface="Arial"/>
              </a:rPr>
              <a:t>spoofing:</a:t>
            </a:r>
            <a:r>
              <a:rPr sz="2800" i="1" spc="-55" dirty="0">
                <a:solidFill>
                  <a:srgbClr val="CC0000"/>
                </a:solidFill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send</a:t>
            </a:r>
            <a:r>
              <a:rPr sz="2800" spc="-5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packet</a:t>
            </a:r>
            <a:r>
              <a:rPr sz="2800" spc="-6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with</a:t>
            </a:r>
            <a:r>
              <a:rPr sz="2800" spc="-4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false</a:t>
            </a:r>
            <a:r>
              <a:rPr sz="2800" spc="-60" dirty="0">
                <a:latin typeface="Arial"/>
                <a:cs typeface="Arial"/>
              </a:rPr>
              <a:t> </a:t>
            </a:r>
            <a:r>
              <a:rPr sz="2800" spc="-10" dirty="0">
                <a:latin typeface="Arial"/>
                <a:cs typeface="Arial"/>
              </a:rPr>
              <a:t>source address</a:t>
            </a:r>
            <a:endParaRPr sz="28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762125" y="2486025"/>
            <a:ext cx="2292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A</a:t>
            </a:r>
            <a:endParaRPr sz="24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165923" y="3905174"/>
            <a:ext cx="2292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B</a:t>
            </a:r>
            <a:endParaRPr sz="24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329199" y="2463774"/>
            <a:ext cx="2457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C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2236472" y="3005201"/>
            <a:ext cx="2981960" cy="822325"/>
            <a:chOff x="2236472" y="3005201"/>
            <a:chExt cx="2981960" cy="822325"/>
          </a:xfrm>
        </p:grpSpPr>
        <p:sp>
          <p:nvSpPr>
            <p:cNvPr id="15" name="object 15"/>
            <p:cNvSpPr/>
            <p:nvPr/>
          </p:nvSpPr>
          <p:spPr>
            <a:xfrm>
              <a:off x="2308860" y="3019806"/>
              <a:ext cx="2894965" cy="706120"/>
            </a:xfrm>
            <a:custGeom>
              <a:avLst/>
              <a:gdLst/>
              <a:ahLst/>
              <a:cxnLst/>
              <a:rect l="l" t="t" r="r" b="b"/>
              <a:pathLst>
                <a:path w="2894965" h="706120">
                  <a:moveTo>
                    <a:pt x="2894838" y="0"/>
                  </a:moveTo>
                  <a:lnTo>
                    <a:pt x="2894838" y="705612"/>
                  </a:lnTo>
                  <a:lnTo>
                    <a:pt x="0" y="705612"/>
                  </a:lnTo>
                </a:path>
              </a:pathLst>
            </a:custGeom>
            <a:ln w="28956">
              <a:solidFill>
                <a:srgbClr val="CC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236472" y="3681980"/>
              <a:ext cx="86995" cy="86995"/>
            </a:xfrm>
            <a:custGeom>
              <a:avLst/>
              <a:gdLst/>
              <a:ahLst/>
              <a:cxnLst/>
              <a:rect l="l" t="t" r="r" b="b"/>
              <a:pathLst>
                <a:path w="86994" h="86995">
                  <a:moveTo>
                    <a:pt x="86868" y="0"/>
                  </a:moveTo>
                  <a:lnTo>
                    <a:pt x="0" y="43433"/>
                  </a:lnTo>
                  <a:lnTo>
                    <a:pt x="86868" y="86867"/>
                  </a:lnTo>
                  <a:lnTo>
                    <a:pt x="86868" y="0"/>
                  </a:lnTo>
                  <a:close/>
                </a:path>
              </a:pathLst>
            </a:custGeom>
            <a:solidFill>
              <a:srgbClr val="CC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773680" y="3540252"/>
              <a:ext cx="2152015" cy="276225"/>
            </a:xfrm>
            <a:custGeom>
              <a:avLst/>
              <a:gdLst/>
              <a:ahLst/>
              <a:cxnLst/>
              <a:rect l="l" t="t" r="r" b="b"/>
              <a:pathLst>
                <a:path w="2152015" h="276225">
                  <a:moveTo>
                    <a:pt x="2151888" y="0"/>
                  </a:moveTo>
                  <a:lnTo>
                    <a:pt x="0" y="0"/>
                  </a:lnTo>
                  <a:lnTo>
                    <a:pt x="0" y="275844"/>
                  </a:lnTo>
                  <a:lnTo>
                    <a:pt x="2151888" y="275844"/>
                  </a:lnTo>
                  <a:lnTo>
                    <a:pt x="215188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773680" y="3540252"/>
              <a:ext cx="2152015" cy="276225"/>
            </a:xfrm>
            <a:custGeom>
              <a:avLst/>
              <a:gdLst/>
              <a:ahLst/>
              <a:cxnLst/>
              <a:rect l="l" t="t" r="r" b="b"/>
              <a:pathLst>
                <a:path w="2152015" h="276225">
                  <a:moveTo>
                    <a:pt x="0" y="0"/>
                  </a:moveTo>
                  <a:lnTo>
                    <a:pt x="2151888" y="0"/>
                  </a:lnTo>
                  <a:lnTo>
                    <a:pt x="2151888" y="275844"/>
                  </a:lnTo>
                  <a:lnTo>
                    <a:pt x="0" y="275844"/>
                  </a:lnTo>
                  <a:lnTo>
                    <a:pt x="0" y="0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282696" y="3549396"/>
              <a:ext cx="0" cy="266700"/>
            </a:xfrm>
            <a:custGeom>
              <a:avLst/>
              <a:gdLst/>
              <a:ahLst/>
              <a:cxnLst/>
              <a:rect l="l" t="t" r="r" b="b"/>
              <a:pathLst>
                <a:path h="266700">
                  <a:moveTo>
                    <a:pt x="0" y="0"/>
                  </a:moveTo>
                  <a:lnTo>
                    <a:pt x="0" y="266700"/>
                  </a:lnTo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3921252" y="3553968"/>
              <a:ext cx="0" cy="266700"/>
            </a:xfrm>
            <a:custGeom>
              <a:avLst/>
              <a:gdLst/>
              <a:ahLst/>
              <a:cxnLst/>
              <a:rect l="l" t="t" r="r" b="b"/>
              <a:pathLst>
                <a:path h="266700">
                  <a:moveTo>
                    <a:pt x="0" y="0"/>
                  </a:moveTo>
                  <a:lnTo>
                    <a:pt x="0" y="266700"/>
                  </a:lnTo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4136136" y="3553968"/>
              <a:ext cx="0" cy="266700"/>
            </a:xfrm>
            <a:custGeom>
              <a:avLst/>
              <a:gdLst/>
              <a:ahLst/>
              <a:cxnLst/>
              <a:rect l="l" t="t" r="r" b="b"/>
              <a:pathLst>
                <a:path h="266700">
                  <a:moveTo>
                    <a:pt x="0" y="0"/>
                  </a:moveTo>
                  <a:lnTo>
                    <a:pt x="0" y="266700"/>
                  </a:lnTo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2779776" y="3583647"/>
            <a:ext cx="497205" cy="12763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 marL="29209">
              <a:lnSpc>
                <a:spcPts val="1000"/>
              </a:lnSpc>
            </a:pPr>
            <a:r>
              <a:rPr sz="1600" spc="-10" dirty="0">
                <a:solidFill>
                  <a:srgbClr val="CC0000"/>
                </a:solidFill>
                <a:latin typeface="Arial"/>
                <a:cs typeface="Arial"/>
              </a:rPr>
              <a:t>src:B</a:t>
            </a:r>
            <a:endParaRPr sz="16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288791" y="3583647"/>
            <a:ext cx="626745" cy="12763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 marL="41275">
              <a:lnSpc>
                <a:spcPts val="1000"/>
              </a:lnSpc>
            </a:pPr>
            <a:r>
              <a:rPr sz="1600" spc="-10" dirty="0">
                <a:latin typeface="Arial"/>
                <a:cs typeface="Arial"/>
              </a:rPr>
              <a:t>dest:A</a:t>
            </a:r>
            <a:endParaRPr sz="16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142232" y="3583647"/>
            <a:ext cx="777240" cy="12763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000"/>
              </a:lnSpc>
            </a:pPr>
            <a:r>
              <a:rPr sz="1600" spc="-10" dirty="0">
                <a:latin typeface="Arial"/>
                <a:cs typeface="Arial"/>
              </a:rPr>
              <a:t>payload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6576060" y="3886200"/>
            <a:ext cx="734695" cy="681355"/>
            <a:chOff x="6576060" y="3886200"/>
            <a:chExt cx="734695" cy="681355"/>
          </a:xfrm>
        </p:grpSpPr>
        <p:pic>
          <p:nvPicPr>
            <p:cNvPr id="26" name="object 2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76060" y="3886200"/>
              <a:ext cx="734567" cy="681227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40068" y="3951732"/>
              <a:ext cx="356614" cy="312419"/>
            </a:xfrm>
            <a:prstGeom prst="rect">
              <a:avLst/>
            </a:prstGeom>
          </p:spPr>
        </p:pic>
      </p:grpSp>
      <p:grpSp>
        <p:nvGrpSpPr>
          <p:cNvPr id="28" name="object 28"/>
          <p:cNvGrpSpPr/>
          <p:nvPr/>
        </p:nvGrpSpPr>
        <p:grpSpPr>
          <a:xfrm>
            <a:off x="2080260" y="2538435"/>
            <a:ext cx="3222625" cy="1778000"/>
            <a:chOff x="2080260" y="2538435"/>
            <a:chExt cx="3222625" cy="1778000"/>
          </a:xfrm>
        </p:grpSpPr>
        <p:pic>
          <p:nvPicPr>
            <p:cNvPr id="29" name="object 2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836144" y="2538435"/>
              <a:ext cx="466129" cy="436069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101596" y="2545080"/>
              <a:ext cx="344423" cy="681228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2103120" y="2616707"/>
              <a:ext cx="287020" cy="43180"/>
            </a:xfrm>
            <a:custGeom>
              <a:avLst/>
              <a:gdLst/>
              <a:ahLst/>
              <a:cxnLst/>
              <a:rect l="l" t="t" r="r" b="b"/>
              <a:pathLst>
                <a:path w="287019" h="43180">
                  <a:moveTo>
                    <a:pt x="286512" y="21336"/>
                  </a:moveTo>
                  <a:lnTo>
                    <a:pt x="284835" y="13030"/>
                  </a:lnTo>
                  <a:lnTo>
                    <a:pt x="280263" y="6248"/>
                  </a:lnTo>
                  <a:lnTo>
                    <a:pt x="273481" y="1676"/>
                  </a:lnTo>
                  <a:lnTo>
                    <a:pt x="265176" y="0"/>
                  </a:lnTo>
                  <a:lnTo>
                    <a:pt x="158496" y="0"/>
                  </a:lnTo>
                  <a:lnTo>
                    <a:pt x="150190" y="1676"/>
                  </a:lnTo>
                  <a:lnTo>
                    <a:pt x="143624" y="6096"/>
                  </a:lnTo>
                  <a:lnTo>
                    <a:pt x="0" y="6096"/>
                  </a:lnTo>
                  <a:lnTo>
                    <a:pt x="0" y="19812"/>
                  </a:lnTo>
                  <a:lnTo>
                    <a:pt x="137464" y="19812"/>
                  </a:lnTo>
                  <a:lnTo>
                    <a:pt x="137160" y="21336"/>
                  </a:lnTo>
                  <a:lnTo>
                    <a:pt x="138836" y="29641"/>
                  </a:lnTo>
                  <a:lnTo>
                    <a:pt x="143408" y="36423"/>
                  </a:lnTo>
                  <a:lnTo>
                    <a:pt x="150190" y="40995"/>
                  </a:lnTo>
                  <a:lnTo>
                    <a:pt x="158496" y="42672"/>
                  </a:lnTo>
                  <a:lnTo>
                    <a:pt x="265176" y="42672"/>
                  </a:lnTo>
                  <a:lnTo>
                    <a:pt x="273481" y="40995"/>
                  </a:lnTo>
                  <a:lnTo>
                    <a:pt x="280263" y="36423"/>
                  </a:lnTo>
                  <a:lnTo>
                    <a:pt x="284835" y="29641"/>
                  </a:lnTo>
                  <a:lnTo>
                    <a:pt x="286512" y="2133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243328" y="2621280"/>
              <a:ext cx="143255" cy="32004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2106168" y="2712719"/>
              <a:ext cx="283845" cy="40005"/>
            </a:xfrm>
            <a:custGeom>
              <a:avLst/>
              <a:gdLst/>
              <a:ahLst/>
              <a:cxnLst/>
              <a:rect l="l" t="t" r="r" b="b"/>
              <a:pathLst>
                <a:path w="283844" h="40005">
                  <a:moveTo>
                    <a:pt x="283464" y="19812"/>
                  </a:moveTo>
                  <a:lnTo>
                    <a:pt x="281901" y="12103"/>
                  </a:lnTo>
                  <a:lnTo>
                    <a:pt x="277660" y="5803"/>
                  </a:lnTo>
                  <a:lnTo>
                    <a:pt x="271360" y="1562"/>
                  </a:lnTo>
                  <a:lnTo>
                    <a:pt x="263652" y="0"/>
                  </a:lnTo>
                  <a:lnTo>
                    <a:pt x="153924" y="0"/>
                  </a:lnTo>
                  <a:lnTo>
                    <a:pt x="146202" y="1562"/>
                  </a:lnTo>
                  <a:lnTo>
                    <a:pt x="139903" y="5803"/>
                  </a:lnTo>
                  <a:lnTo>
                    <a:pt x="138671" y="7620"/>
                  </a:lnTo>
                  <a:lnTo>
                    <a:pt x="0" y="7620"/>
                  </a:lnTo>
                  <a:lnTo>
                    <a:pt x="0" y="21336"/>
                  </a:lnTo>
                  <a:lnTo>
                    <a:pt x="134416" y="21336"/>
                  </a:lnTo>
                  <a:lnTo>
                    <a:pt x="135661" y="27533"/>
                  </a:lnTo>
                  <a:lnTo>
                    <a:pt x="139903" y="33832"/>
                  </a:lnTo>
                  <a:lnTo>
                    <a:pt x="146202" y="38074"/>
                  </a:lnTo>
                  <a:lnTo>
                    <a:pt x="153924" y="39624"/>
                  </a:lnTo>
                  <a:lnTo>
                    <a:pt x="263652" y="39624"/>
                  </a:lnTo>
                  <a:lnTo>
                    <a:pt x="271360" y="38074"/>
                  </a:lnTo>
                  <a:lnTo>
                    <a:pt x="277660" y="33832"/>
                  </a:lnTo>
                  <a:lnTo>
                    <a:pt x="281901" y="27533"/>
                  </a:lnTo>
                  <a:lnTo>
                    <a:pt x="283464" y="1981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" name="object 3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243328" y="2717292"/>
              <a:ext cx="143255" cy="30479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2103120" y="2820923"/>
              <a:ext cx="283845" cy="125095"/>
            </a:xfrm>
            <a:custGeom>
              <a:avLst/>
              <a:gdLst/>
              <a:ahLst/>
              <a:cxnLst/>
              <a:rect l="l" t="t" r="r" b="b"/>
              <a:pathLst>
                <a:path w="283844" h="125094">
                  <a:moveTo>
                    <a:pt x="153924" y="0"/>
                  </a:moveTo>
                  <a:lnTo>
                    <a:pt x="0" y="0"/>
                  </a:lnTo>
                  <a:lnTo>
                    <a:pt x="0" y="15240"/>
                  </a:lnTo>
                  <a:lnTo>
                    <a:pt x="153924" y="15240"/>
                  </a:lnTo>
                  <a:lnTo>
                    <a:pt x="153924" y="0"/>
                  </a:lnTo>
                  <a:close/>
                </a:path>
                <a:path w="283844" h="125094">
                  <a:moveTo>
                    <a:pt x="283464" y="102870"/>
                  </a:moveTo>
                  <a:lnTo>
                    <a:pt x="281724" y="94272"/>
                  </a:lnTo>
                  <a:lnTo>
                    <a:pt x="276987" y="87249"/>
                  </a:lnTo>
                  <a:lnTo>
                    <a:pt x="269963" y="82511"/>
                  </a:lnTo>
                  <a:lnTo>
                    <a:pt x="261366" y="80772"/>
                  </a:lnTo>
                  <a:lnTo>
                    <a:pt x="156210" y="80772"/>
                  </a:lnTo>
                  <a:lnTo>
                    <a:pt x="147599" y="82511"/>
                  </a:lnTo>
                  <a:lnTo>
                    <a:pt x="140576" y="87249"/>
                  </a:lnTo>
                  <a:lnTo>
                    <a:pt x="139801" y="88392"/>
                  </a:lnTo>
                  <a:lnTo>
                    <a:pt x="3048" y="88392"/>
                  </a:lnTo>
                  <a:lnTo>
                    <a:pt x="3048" y="103632"/>
                  </a:lnTo>
                  <a:lnTo>
                    <a:pt x="134264" y="103632"/>
                  </a:lnTo>
                  <a:lnTo>
                    <a:pt x="135839" y="111480"/>
                  </a:lnTo>
                  <a:lnTo>
                    <a:pt x="140576" y="118503"/>
                  </a:lnTo>
                  <a:lnTo>
                    <a:pt x="147599" y="123240"/>
                  </a:lnTo>
                  <a:lnTo>
                    <a:pt x="156210" y="124968"/>
                  </a:lnTo>
                  <a:lnTo>
                    <a:pt x="261366" y="124968"/>
                  </a:lnTo>
                  <a:lnTo>
                    <a:pt x="269963" y="123240"/>
                  </a:lnTo>
                  <a:lnTo>
                    <a:pt x="276987" y="118503"/>
                  </a:lnTo>
                  <a:lnTo>
                    <a:pt x="281724" y="111480"/>
                  </a:lnTo>
                  <a:lnTo>
                    <a:pt x="283464" y="10287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6" name="object 3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240280" y="2906268"/>
              <a:ext cx="143255" cy="35052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238756" y="2811780"/>
              <a:ext cx="207263" cy="64008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368296" y="2545080"/>
              <a:ext cx="18287" cy="681227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2368296" y="2545080"/>
              <a:ext cx="18415" cy="681355"/>
            </a:xfrm>
            <a:custGeom>
              <a:avLst/>
              <a:gdLst/>
              <a:ahLst/>
              <a:cxnLst/>
              <a:rect l="l" t="t" r="r" b="b"/>
              <a:pathLst>
                <a:path w="18414" h="681355">
                  <a:moveTo>
                    <a:pt x="0" y="0"/>
                  </a:moveTo>
                  <a:lnTo>
                    <a:pt x="18287" y="0"/>
                  </a:lnTo>
                  <a:lnTo>
                    <a:pt x="18287" y="681227"/>
                  </a:lnTo>
                  <a:lnTo>
                    <a:pt x="0" y="681227"/>
                  </a:lnTo>
                  <a:lnTo>
                    <a:pt x="0" y="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0" name="object 4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385060" y="2717292"/>
              <a:ext cx="60959" cy="62484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385060" y="2619756"/>
              <a:ext cx="62483" cy="71627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2382012" y="3194303"/>
              <a:ext cx="67310" cy="59690"/>
            </a:xfrm>
            <a:custGeom>
              <a:avLst/>
              <a:gdLst/>
              <a:ahLst/>
              <a:cxnLst/>
              <a:rect l="l" t="t" r="r" b="b"/>
              <a:pathLst>
                <a:path w="67310" h="59689">
                  <a:moveTo>
                    <a:pt x="67056" y="6477"/>
                  </a:moveTo>
                  <a:lnTo>
                    <a:pt x="64325" y="0"/>
                  </a:lnTo>
                  <a:lnTo>
                    <a:pt x="61264" y="0"/>
                  </a:lnTo>
                  <a:lnTo>
                    <a:pt x="57594" y="0"/>
                  </a:lnTo>
                  <a:lnTo>
                    <a:pt x="56781" y="1930"/>
                  </a:lnTo>
                  <a:lnTo>
                    <a:pt x="0" y="26250"/>
                  </a:lnTo>
                  <a:lnTo>
                    <a:pt x="406" y="59436"/>
                  </a:lnTo>
                  <a:lnTo>
                    <a:pt x="59169" y="28956"/>
                  </a:lnTo>
                  <a:lnTo>
                    <a:pt x="64325" y="28956"/>
                  </a:lnTo>
                  <a:lnTo>
                    <a:pt x="67056" y="22479"/>
                  </a:lnTo>
                  <a:lnTo>
                    <a:pt x="67056" y="6477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2084832" y="3212592"/>
              <a:ext cx="307975" cy="45720"/>
            </a:xfrm>
            <a:custGeom>
              <a:avLst/>
              <a:gdLst/>
              <a:ahLst/>
              <a:cxnLst/>
              <a:rect l="l" t="t" r="r" b="b"/>
              <a:pathLst>
                <a:path w="307975" h="45720">
                  <a:moveTo>
                    <a:pt x="284988" y="0"/>
                  </a:moveTo>
                  <a:lnTo>
                    <a:pt x="22860" y="0"/>
                  </a:lnTo>
                  <a:lnTo>
                    <a:pt x="13962" y="1796"/>
                  </a:lnTo>
                  <a:lnTo>
                    <a:pt x="6696" y="6696"/>
                  </a:lnTo>
                  <a:lnTo>
                    <a:pt x="1796" y="13962"/>
                  </a:lnTo>
                  <a:lnTo>
                    <a:pt x="0" y="22860"/>
                  </a:lnTo>
                  <a:lnTo>
                    <a:pt x="1796" y="31757"/>
                  </a:lnTo>
                  <a:lnTo>
                    <a:pt x="6696" y="39023"/>
                  </a:lnTo>
                  <a:lnTo>
                    <a:pt x="13962" y="43923"/>
                  </a:lnTo>
                  <a:lnTo>
                    <a:pt x="22860" y="45720"/>
                  </a:lnTo>
                  <a:lnTo>
                    <a:pt x="284988" y="45720"/>
                  </a:lnTo>
                  <a:lnTo>
                    <a:pt x="293885" y="43923"/>
                  </a:lnTo>
                  <a:lnTo>
                    <a:pt x="301151" y="39023"/>
                  </a:lnTo>
                  <a:lnTo>
                    <a:pt x="306051" y="31757"/>
                  </a:lnTo>
                  <a:lnTo>
                    <a:pt x="307848" y="22860"/>
                  </a:lnTo>
                  <a:lnTo>
                    <a:pt x="306051" y="13962"/>
                  </a:lnTo>
                  <a:lnTo>
                    <a:pt x="301151" y="6696"/>
                  </a:lnTo>
                  <a:lnTo>
                    <a:pt x="293885" y="1796"/>
                  </a:lnTo>
                  <a:lnTo>
                    <a:pt x="284988" y="0"/>
                  </a:lnTo>
                  <a:close/>
                </a:path>
              </a:pathLst>
            </a:custGeom>
            <a:solidFill>
              <a:srgbClr val="DDDD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2084832" y="3212592"/>
              <a:ext cx="307975" cy="45720"/>
            </a:xfrm>
            <a:custGeom>
              <a:avLst/>
              <a:gdLst/>
              <a:ahLst/>
              <a:cxnLst/>
              <a:rect l="l" t="t" r="r" b="b"/>
              <a:pathLst>
                <a:path w="307975" h="45720">
                  <a:moveTo>
                    <a:pt x="0" y="22860"/>
                  </a:moveTo>
                  <a:lnTo>
                    <a:pt x="1796" y="13962"/>
                  </a:lnTo>
                  <a:lnTo>
                    <a:pt x="6696" y="6696"/>
                  </a:lnTo>
                  <a:lnTo>
                    <a:pt x="13962" y="1796"/>
                  </a:lnTo>
                  <a:lnTo>
                    <a:pt x="22860" y="0"/>
                  </a:lnTo>
                  <a:lnTo>
                    <a:pt x="284988" y="0"/>
                  </a:lnTo>
                  <a:lnTo>
                    <a:pt x="293885" y="1796"/>
                  </a:lnTo>
                  <a:lnTo>
                    <a:pt x="301151" y="6696"/>
                  </a:lnTo>
                  <a:lnTo>
                    <a:pt x="306051" y="13962"/>
                  </a:lnTo>
                  <a:lnTo>
                    <a:pt x="307848" y="22860"/>
                  </a:lnTo>
                  <a:lnTo>
                    <a:pt x="306051" y="31757"/>
                  </a:lnTo>
                  <a:lnTo>
                    <a:pt x="301151" y="39023"/>
                  </a:lnTo>
                  <a:lnTo>
                    <a:pt x="293885" y="43923"/>
                  </a:lnTo>
                  <a:lnTo>
                    <a:pt x="284988" y="45720"/>
                  </a:lnTo>
                  <a:lnTo>
                    <a:pt x="22860" y="45720"/>
                  </a:lnTo>
                  <a:lnTo>
                    <a:pt x="13962" y="43923"/>
                  </a:lnTo>
                  <a:lnTo>
                    <a:pt x="6696" y="39023"/>
                  </a:lnTo>
                  <a:lnTo>
                    <a:pt x="1796" y="31757"/>
                  </a:lnTo>
                  <a:lnTo>
                    <a:pt x="0" y="22860"/>
                  </a:lnTo>
                  <a:close/>
                </a:path>
              </a:pathLst>
            </a:custGeom>
            <a:ln w="91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5" name="object 4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101596" y="3224784"/>
              <a:ext cx="272795" cy="22859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2101596" y="3224784"/>
              <a:ext cx="273050" cy="22860"/>
            </a:xfrm>
            <a:custGeom>
              <a:avLst/>
              <a:gdLst/>
              <a:ahLst/>
              <a:cxnLst/>
              <a:rect l="l" t="t" r="r" b="b"/>
              <a:pathLst>
                <a:path w="273050" h="22860">
                  <a:moveTo>
                    <a:pt x="0" y="11429"/>
                  </a:moveTo>
                  <a:lnTo>
                    <a:pt x="0" y="5118"/>
                  </a:lnTo>
                  <a:lnTo>
                    <a:pt x="5118" y="0"/>
                  </a:lnTo>
                  <a:lnTo>
                    <a:pt x="11430" y="0"/>
                  </a:lnTo>
                  <a:lnTo>
                    <a:pt x="261365" y="0"/>
                  </a:lnTo>
                  <a:lnTo>
                    <a:pt x="267677" y="0"/>
                  </a:lnTo>
                  <a:lnTo>
                    <a:pt x="272796" y="5118"/>
                  </a:lnTo>
                  <a:lnTo>
                    <a:pt x="272796" y="11429"/>
                  </a:lnTo>
                  <a:lnTo>
                    <a:pt x="272796" y="17741"/>
                  </a:lnTo>
                  <a:lnTo>
                    <a:pt x="267677" y="22859"/>
                  </a:lnTo>
                  <a:lnTo>
                    <a:pt x="261365" y="22859"/>
                  </a:lnTo>
                  <a:lnTo>
                    <a:pt x="11430" y="22859"/>
                  </a:lnTo>
                  <a:lnTo>
                    <a:pt x="5118" y="22859"/>
                  </a:lnTo>
                  <a:lnTo>
                    <a:pt x="0" y="17741"/>
                  </a:lnTo>
                  <a:lnTo>
                    <a:pt x="0" y="11429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2127504" y="3125724"/>
              <a:ext cx="41275" cy="43180"/>
            </a:xfrm>
            <a:custGeom>
              <a:avLst/>
              <a:gdLst/>
              <a:ahLst/>
              <a:cxnLst/>
              <a:rect l="l" t="t" r="r" b="b"/>
              <a:pathLst>
                <a:path w="41275" h="43180">
                  <a:moveTo>
                    <a:pt x="20574" y="0"/>
                  </a:moveTo>
                  <a:lnTo>
                    <a:pt x="12564" y="1676"/>
                  </a:lnTo>
                  <a:lnTo>
                    <a:pt x="6024" y="6248"/>
                  </a:lnTo>
                  <a:lnTo>
                    <a:pt x="1616" y="13030"/>
                  </a:lnTo>
                  <a:lnTo>
                    <a:pt x="0" y="21336"/>
                  </a:lnTo>
                  <a:lnTo>
                    <a:pt x="1616" y="29641"/>
                  </a:lnTo>
                  <a:lnTo>
                    <a:pt x="6024" y="36423"/>
                  </a:lnTo>
                  <a:lnTo>
                    <a:pt x="12564" y="40995"/>
                  </a:lnTo>
                  <a:lnTo>
                    <a:pt x="20574" y="42672"/>
                  </a:lnTo>
                  <a:lnTo>
                    <a:pt x="28583" y="40995"/>
                  </a:lnTo>
                  <a:lnTo>
                    <a:pt x="35123" y="36423"/>
                  </a:lnTo>
                  <a:lnTo>
                    <a:pt x="39531" y="29641"/>
                  </a:lnTo>
                  <a:lnTo>
                    <a:pt x="41148" y="21336"/>
                  </a:lnTo>
                  <a:lnTo>
                    <a:pt x="39531" y="13030"/>
                  </a:lnTo>
                  <a:lnTo>
                    <a:pt x="35123" y="6248"/>
                  </a:lnTo>
                  <a:lnTo>
                    <a:pt x="28583" y="1676"/>
                  </a:lnTo>
                  <a:lnTo>
                    <a:pt x="20574" y="0"/>
                  </a:lnTo>
                  <a:close/>
                </a:path>
              </a:pathLst>
            </a:custGeom>
            <a:solidFill>
              <a:srgbClr val="33CC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2173224" y="3125724"/>
              <a:ext cx="41275" cy="43180"/>
            </a:xfrm>
            <a:custGeom>
              <a:avLst/>
              <a:gdLst/>
              <a:ahLst/>
              <a:cxnLst/>
              <a:rect l="l" t="t" r="r" b="b"/>
              <a:pathLst>
                <a:path w="41275" h="43180">
                  <a:moveTo>
                    <a:pt x="20574" y="0"/>
                  </a:moveTo>
                  <a:lnTo>
                    <a:pt x="12564" y="1676"/>
                  </a:lnTo>
                  <a:lnTo>
                    <a:pt x="6024" y="6248"/>
                  </a:lnTo>
                  <a:lnTo>
                    <a:pt x="1616" y="13030"/>
                  </a:lnTo>
                  <a:lnTo>
                    <a:pt x="0" y="21336"/>
                  </a:lnTo>
                  <a:lnTo>
                    <a:pt x="1616" y="29641"/>
                  </a:lnTo>
                  <a:lnTo>
                    <a:pt x="6024" y="36423"/>
                  </a:lnTo>
                  <a:lnTo>
                    <a:pt x="12564" y="40995"/>
                  </a:lnTo>
                  <a:lnTo>
                    <a:pt x="20574" y="42672"/>
                  </a:lnTo>
                  <a:lnTo>
                    <a:pt x="28583" y="40995"/>
                  </a:lnTo>
                  <a:lnTo>
                    <a:pt x="35123" y="36423"/>
                  </a:lnTo>
                  <a:lnTo>
                    <a:pt x="39531" y="29641"/>
                  </a:lnTo>
                  <a:lnTo>
                    <a:pt x="41148" y="21336"/>
                  </a:lnTo>
                  <a:lnTo>
                    <a:pt x="39531" y="13030"/>
                  </a:lnTo>
                  <a:lnTo>
                    <a:pt x="35123" y="6248"/>
                  </a:lnTo>
                  <a:lnTo>
                    <a:pt x="28583" y="1676"/>
                  </a:lnTo>
                  <a:lnTo>
                    <a:pt x="20574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2217420" y="3125724"/>
              <a:ext cx="41275" cy="41275"/>
            </a:xfrm>
            <a:custGeom>
              <a:avLst/>
              <a:gdLst/>
              <a:ahLst/>
              <a:cxnLst/>
              <a:rect l="l" t="t" r="r" b="b"/>
              <a:pathLst>
                <a:path w="41275" h="41275">
                  <a:moveTo>
                    <a:pt x="20574" y="0"/>
                  </a:moveTo>
                  <a:lnTo>
                    <a:pt x="12564" y="1616"/>
                  </a:lnTo>
                  <a:lnTo>
                    <a:pt x="6024" y="6024"/>
                  </a:lnTo>
                  <a:lnTo>
                    <a:pt x="1616" y="12564"/>
                  </a:lnTo>
                  <a:lnTo>
                    <a:pt x="0" y="20574"/>
                  </a:lnTo>
                  <a:lnTo>
                    <a:pt x="1616" y="28583"/>
                  </a:lnTo>
                  <a:lnTo>
                    <a:pt x="6024" y="35123"/>
                  </a:lnTo>
                  <a:lnTo>
                    <a:pt x="12564" y="39531"/>
                  </a:lnTo>
                  <a:lnTo>
                    <a:pt x="20574" y="41148"/>
                  </a:lnTo>
                  <a:lnTo>
                    <a:pt x="28583" y="39531"/>
                  </a:lnTo>
                  <a:lnTo>
                    <a:pt x="35123" y="35123"/>
                  </a:lnTo>
                  <a:lnTo>
                    <a:pt x="39531" y="28583"/>
                  </a:lnTo>
                  <a:lnTo>
                    <a:pt x="41148" y="20574"/>
                  </a:lnTo>
                  <a:lnTo>
                    <a:pt x="39531" y="12564"/>
                  </a:lnTo>
                  <a:lnTo>
                    <a:pt x="35123" y="6024"/>
                  </a:lnTo>
                  <a:lnTo>
                    <a:pt x="28583" y="1616"/>
                  </a:lnTo>
                  <a:lnTo>
                    <a:pt x="20574" y="0"/>
                  </a:lnTo>
                  <a:close/>
                </a:path>
              </a:pathLst>
            </a:custGeom>
            <a:solidFill>
              <a:srgbClr val="33CC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2321052" y="2962656"/>
              <a:ext cx="22860" cy="227329"/>
            </a:xfrm>
            <a:custGeom>
              <a:avLst/>
              <a:gdLst/>
              <a:ahLst/>
              <a:cxnLst/>
              <a:rect l="l" t="t" r="r" b="b"/>
              <a:pathLst>
                <a:path w="22860" h="227330">
                  <a:moveTo>
                    <a:pt x="22860" y="0"/>
                  </a:moveTo>
                  <a:lnTo>
                    <a:pt x="0" y="0"/>
                  </a:lnTo>
                  <a:lnTo>
                    <a:pt x="0" y="227075"/>
                  </a:lnTo>
                  <a:lnTo>
                    <a:pt x="22860" y="227075"/>
                  </a:lnTo>
                  <a:lnTo>
                    <a:pt x="22860" y="0"/>
                  </a:lnTo>
                  <a:close/>
                </a:path>
              </a:pathLst>
            </a:custGeom>
            <a:solidFill>
              <a:srgbClr val="29292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2321052" y="2962656"/>
              <a:ext cx="22860" cy="227329"/>
            </a:xfrm>
            <a:custGeom>
              <a:avLst/>
              <a:gdLst/>
              <a:ahLst/>
              <a:cxnLst/>
              <a:rect l="l" t="t" r="r" b="b"/>
              <a:pathLst>
                <a:path w="22860" h="227330">
                  <a:moveTo>
                    <a:pt x="0" y="0"/>
                  </a:moveTo>
                  <a:lnTo>
                    <a:pt x="22860" y="0"/>
                  </a:lnTo>
                  <a:lnTo>
                    <a:pt x="22860" y="227075"/>
                  </a:lnTo>
                  <a:lnTo>
                    <a:pt x="0" y="227075"/>
                  </a:lnTo>
                  <a:lnTo>
                    <a:pt x="0" y="0"/>
                  </a:lnTo>
                  <a:close/>
                </a:path>
              </a:pathLst>
            </a:custGeom>
            <a:ln w="91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2" name="object 52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012948" y="4107180"/>
              <a:ext cx="874775" cy="204215"/>
            </a:xfrm>
            <a:prstGeom prst="rect">
              <a:avLst/>
            </a:prstGeom>
          </p:spPr>
        </p:pic>
        <p:sp>
          <p:nvSpPr>
            <p:cNvPr id="53" name="object 53"/>
            <p:cNvSpPr/>
            <p:nvPr/>
          </p:nvSpPr>
          <p:spPr>
            <a:xfrm>
              <a:off x="3012948" y="4107180"/>
              <a:ext cx="875030" cy="204470"/>
            </a:xfrm>
            <a:custGeom>
              <a:avLst/>
              <a:gdLst/>
              <a:ahLst/>
              <a:cxnLst/>
              <a:rect l="l" t="t" r="r" b="b"/>
              <a:pathLst>
                <a:path w="875029" h="204470">
                  <a:moveTo>
                    <a:pt x="0" y="102108"/>
                  </a:moveTo>
                  <a:lnTo>
                    <a:pt x="22297" y="69835"/>
                  </a:lnTo>
                  <a:lnTo>
                    <a:pt x="84389" y="41806"/>
                  </a:lnTo>
                  <a:lnTo>
                    <a:pt x="128106" y="29908"/>
                  </a:lnTo>
                  <a:lnTo>
                    <a:pt x="179070" y="19702"/>
                  </a:lnTo>
                  <a:lnTo>
                    <a:pt x="236381" y="11397"/>
                  </a:lnTo>
                  <a:lnTo>
                    <a:pt x="299138" y="5205"/>
                  </a:lnTo>
                  <a:lnTo>
                    <a:pt x="366440" y="1336"/>
                  </a:lnTo>
                  <a:lnTo>
                    <a:pt x="437388" y="0"/>
                  </a:lnTo>
                  <a:lnTo>
                    <a:pt x="508335" y="1336"/>
                  </a:lnTo>
                  <a:lnTo>
                    <a:pt x="575637" y="5205"/>
                  </a:lnTo>
                  <a:lnTo>
                    <a:pt x="638394" y="11397"/>
                  </a:lnTo>
                  <a:lnTo>
                    <a:pt x="695705" y="19702"/>
                  </a:lnTo>
                  <a:lnTo>
                    <a:pt x="746669" y="29908"/>
                  </a:lnTo>
                  <a:lnTo>
                    <a:pt x="790386" y="41806"/>
                  </a:lnTo>
                  <a:lnTo>
                    <a:pt x="852478" y="69835"/>
                  </a:lnTo>
                  <a:lnTo>
                    <a:pt x="874776" y="102108"/>
                  </a:lnTo>
                  <a:lnTo>
                    <a:pt x="869051" y="118669"/>
                  </a:lnTo>
                  <a:lnTo>
                    <a:pt x="825956" y="149030"/>
                  </a:lnTo>
                  <a:lnTo>
                    <a:pt x="746669" y="174307"/>
                  </a:lnTo>
                  <a:lnTo>
                    <a:pt x="695705" y="184513"/>
                  </a:lnTo>
                  <a:lnTo>
                    <a:pt x="638394" y="192818"/>
                  </a:lnTo>
                  <a:lnTo>
                    <a:pt x="575637" y="199010"/>
                  </a:lnTo>
                  <a:lnTo>
                    <a:pt x="508335" y="202879"/>
                  </a:lnTo>
                  <a:lnTo>
                    <a:pt x="437388" y="204216"/>
                  </a:lnTo>
                  <a:lnTo>
                    <a:pt x="366440" y="202879"/>
                  </a:lnTo>
                  <a:lnTo>
                    <a:pt x="299138" y="199010"/>
                  </a:lnTo>
                  <a:lnTo>
                    <a:pt x="236381" y="192818"/>
                  </a:lnTo>
                  <a:lnTo>
                    <a:pt x="179070" y="184513"/>
                  </a:lnTo>
                  <a:lnTo>
                    <a:pt x="128106" y="174307"/>
                  </a:lnTo>
                  <a:lnTo>
                    <a:pt x="84389" y="162409"/>
                  </a:lnTo>
                  <a:lnTo>
                    <a:pt x="22297" y="134380"/>
                  </a:lnTo>
                  <a:lnTo>
                    <a:pt x="0" y="102108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4" name="object 54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011424" y="3947160"/>
              <a:ext cx="880871" cy="262127"/>
            </a:xfrm>
            <a:prstGeom prst="rect">
              <a:avLst/>
            </a:prstGeom>
          </p:spPr>
        </p:pic>
        <p:sp>
          <p:nvSpPr>
            <p:cNvPr id="55" name="object 55"/>
            <p:cNvSpPr/>
            <p:nvPr/>
          </p:nvSpPr>
          <p:spPr>
            <a:xfrm>
              <a:off x="3011424" y="3947160"/>
              <a:ext cx="875030" cy="238125"/>
            </a:xfrm>
            <a:custGeom>
              <a:avLst/>
              <a:gdLst/>
              <a:ahLst/>
              <a:cxnLst/>
              <a:rect l="l" t="t" r="r" b="b"/>
              <a:pathLst>
                <a:path w="875029" h="238125">
                  <a:moveTo>
                    <a:pt x="0" y="118871"/>
                  </a:moveTo>
                  <a:lnTo>
                    <a:pt x="22297" y="81301"/>
                  </a:lnTo>
                  <a:lnTo>
                    <a:pt x="84389" y="48669"/>
                  </a:lnTo>
                  <a:lnTo>
                    <a:pt x="128106" y="34818"/>
                  </a:lnTo>
                  <a:lnTo>
                    <a:pt x="179070" y="22936"/>
                  </a:lnTo>
                  <a:lnTo>
                    <a:pt x="236381" y="13269"/>
                  </a:lnTo>
                  <a:lnTo>
                    <a:pt x="299138" y="6060"/>
                  </a:lnTo>
                  <a:lnTo>
                    <a:pt x="366440" y="1555"/>
                  </a:lnTo>
                  <a:lnTo>
                    <a:pt x="437388" y="0"/>
                  </a:lnTo>
                  <a:lnTo>
                    <a:pt x="508335" y="1555"/>
                  </a:lnTo>
                  <a:lnTo>
                    <a:pt x="575637" y="6060"/>
                  </a:lnTo>
                  <a:lnTo>
                    <a:pt x="638394" y="13269"/>
                  </a:lnTo>
                  <a:lnTo>
                    <a:pt x="695705" y="22936"/>
                  </a:lnTo>
                  <a:lnTo>
                    <a:pt x="746669" y="34818"/>
                  </a:lnTo>
                  <a:lnTo>
                    <a:pt x="790386" y="48669"/>
                  </a:lnTo>
                  <a:lnTo>
                    <a:pt x="825956" y="64245"/>
                  </a:lnTo>
                  <a:lnTo>
                    <a:pt x="869051" y="99591"/>
                  </a:lnTo>
                  <a:lnTo>
                    <a:pt x="874776" y="118871"/>
                  </a:lnTo>
                  <a:lnTo>
                    <a:pt x="869051" y="138152"/>
                  </a:lnTo>
                  <a:lnTo>
                    <a:pt x="825956" y="173498"/>
                  </a:lnTo>
                  <a:lnTo>
                    <a:pt x="790386" y="189074"/>
                  </a:lnTo>
                  <a:lnTo>
                    <a:pt x="746669" y="202925"/>
                  </a:lnTo>
                  <a:lnTo>
                    <a:pt x="695705" y="214807"/>
                  </a:lnTo>
                  <a:lnTo>
                    <a:pt x="638394" y="224474"/>
                  </a:lnTo>
                  <a:lnTo>
                    <a:pt x="575637" y="231683"/>
                  </a:lnTo>
                  <a:lnTo>
                    <a:pt x="508335" y="236188"/>
                  </a:lnTo>
                  <a:lnTo>
                    <a:pt x="437388" y="237743"/>
                  </a:lnTo>
                  <a:lnTo>
                    <a:pt x="366440" y="236188"/>
                  </a:lnTo>
                  <a:lnTo>
                    <a:pt x="299138" y="231683"/>
                  </a:lnTo>
                  <a:lnTo>
                    <a:pt x="236381" y="224474"/>
                  </a:lnTo>
                  <a:lnTo>
                    <a:pt x="179070" y="214807"/>
                  </a:lnTo>
                  <a:lnTo>
                    <a:pt x="128106" y="202925"/>
                  </a:lnTo>
                  <a:lnTo>
                    <a:pt x="84389" y="189074"/>
                  </a:lnTo>
                  <a:lnTo>
                    <a:pt x="48819" y="173498"/>
                  </a:lnTo>
                  <a:lnTo>
                    <a:pt x="5724" y="138152"/>
                  </a:lnTo>
                  <a:lnTo>
                    <a:pt x="0" y="118871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3190494" y="4007358"/>
              <a:ext cx="492759" cy="113030"/>
            </a:xfrm>
            <a:custGeom>
              <a:avLst/>
              <a:gdLst/>
              <a:ahLst/>
              <a:cxnLst/>
              <a:rect l="l" t="t" r="r" b="b"/>
              <a:pathLst>
                <a:path w="492760" h="113029">
                  <a:moveTo>
                    <a:pt x="0" y="112776"/>
                  </a:moveTo>
                  <a:lnTo>
                    <a:pt x="152438" y="112776"/>
                  </a:lnTo>
                  <a:lnTo>
                    <a:pt x="304876" y="0"/>
                  </a:lnTo>
                  <a:lnTo>
                    <a:pt x="492252" y="0"/>
                  </a:lnTo>
                </a:path>
              </a:pathLst>
            </a:custGeom>
            <a:ln w="2895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3211830" y="4007358"/>
              <a:ext cx="448309" cy="113030"/>
            </a:xfrm>
            <a:custGeom>
              <a:avLst/>
              <a:gdLst/>
              <a:ahLst/>
              <a:cxnLst/>
              <a:rect l="l" t="t" r="r" b="b"/>
              <a:pathLst>
                <a:path w="448310" h="113029">
                  <a:moveTo>
                    <a:pt x="0" y="0"/>
                  </a:moveTo>
                  <a:lnTo>
                    <a:pt x="152527" y="0"/>
                  </a:lnTo>
                  <a:lnTo>
                    <a:pt x="305054" y="112776"/>
                  </a:lnTo>
                  <a:lnTo>
                    <a:pt x="448056" y="112776"/>
                  </a:lnTo>
                </a:path>
              </a:pathLst>
            </a:custGeom>
            <a:ln w="2895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3012948" y="4061460"/>
              <a:ext cx="0" cy="158750"/>
            </a:xfrm>
            <a:custGeom>
              <a:avLst/>
              <a:gdLst/>
              <a:ahLst/>
              <a:cxnLst/>
              <a:rect l="l" t="t" r="r" b="b"/>
              <a:pathLst>
                <a:path h="158750">
                  <a:moveTo>
                    <a:pt x="0" y="0"/>
                  </a:moveTo>
                  <a:lnTo>
                    <a:pt x="0" y="158496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3886200" y="4064508"/>
              <a:ext cx="0" cy="158750"/>
            </a:xfrm>
            <a:custGeom>
              <a:avLst/>
              <a:gdLst/>
              <a:ahLst/>
              <a:cxnLst/>
              <a:rect l="l" t="t" r="r" b="b"/>
              <a:pathLst>
                <a:path h="158750">
                  <a:moveTo>
                    <a:pt x="0" y="0"/>
                  </a:moveTo>
                  <a:lnTo>
                    <a:pt x="0" y="158496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0" name="object 6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ct val="100000"/>
              </a:lnSpc>
            </a:pPr>
            <a:fld id="{81D60167-4931-47E6-BA6A-407CBD079E47}" type="slidenum">
              <a:rPr spc="-25" dirty="0"/>
              <a:t>114</a:t>
            </a:fld>
            <a:endParaRPr spc="-25" dirty="0"/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4718" rIns="0" bIns="0" rtlCol="0">
            <a:spAutoFit/>
          </a:bodyPr>
          <a:lstStyle/>
          <a:p>
            <a:pPr marL="2574290">
              <a:lnSpc>
                <a:spcPct val="100000"/>
              </a:lnSpc>
              <a:spcBef>
                <a:spcPts val="100"/>
              </a:spcBef>
            </a:pPr>
            <a:r>
              <a:rPr dirty="0"/>
              <a:t>Chapter</a:t>
            </a:r>
            <a:r>
              <a:rPr spc="-60" dirty="0"/>
              <a:t> </a:t>
            </a:r>
            <a:r>
              <a:rPr dirty="0"/>
              <a:t>1:</a:t>
            </a:r>
            <a:r>
              <a:rPr spc="-25" dirty="0"/>
              <a:t> </a:t>
            </a:r>
            <a:r>
              <a:rPr spc="-10" dirty="0"/>
              <a:t>roadmap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ct val="100000"/>
              </a:lnSpc>
            </a:pPr>
            <a:fld id="{81D60167-4931-47E6-BA6A-407CBD079E47}" type="slidenum">
              <a:rPr spc="-25" dirty="0"/>
              <a:t>115</a:t>
            </a:fld>
            <a:endParaRPr spc="-25" dirty="0"/>
          </a:p>
        </p:txBody>
      </p:sp>
      <p:sp>
        <p:nvSpPr>
          <p:cNvPr id="3" name="object 3"/>
          <p:cNvSpPr txBox="1"/>
          <p:nvPr/>
        </p:nvSpPr>
        <p:spPr>
          <a:xfrm>
            <a:off x="1023302" y="1280551"/>
            <a:ext cx="7275830" cy="5127625"/>
          </a:xfrm>
          <a:prstGeom prst="rect">
            <a:avLst/>
          </a:prstGeom>
        </p:spPr>
        <p:txBody>
          <a:bodyPr vert="horz" wrap="square" lIns="0" tIns="161925" rIns="0" bIns="0" rtlCol="0">
            <a:spAutoFit/>
          </a:bodyPr>
          <a:lstStyle/>
          <a:p>
            <a:pPr marL="605790" lvl="1" indent="-593090">
              <a:lnSpc>
                <a:spcPct val="100000"/>
              </a:lnSpc>
              <a:spcBef>
                <a:spcPts val="1275"/>
              </a:spcBef>
              <a:buAutoNum type="arabicPeriod"/>
              <a:tabLst>
                <a:tab pos="605790" algn="l"/>
              </a:tabLst>
            </a:pPr>
            <a:r>
              <a:rPr sz="2800" dirty="0">
                <a:latin typeface="Arial"/>
                <a:cs typeface="Arial"/>
              </a:rPr>
              <a:t>what</a:t>
            </a:r>
            <a:r>
              <a:rPr sz="2800" spc="-3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is</a:t>
            </a:r>
            <a:r>
              <a:rPr sz="2800" spc="-4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the</a:t>
            </a:r>
            <a:r>
              <a:rPr sz="2800" spc="-30" dirty="0">
                <a:latin typeface="Arial"/>
                <a:cs typeface="Arial"/>
              </a:rPr>
              <a:t> </a:t>
            </a:r>
            <a:r>
              <a:rPr sz="2800" spc="-10" dirty="0">
                <a:latin typeface="Arial"/>
                <a:cs typeface="Arial"/>
              </a:rPr>
              <a:t>Internet?</a:t>
            </a:r>
            <a:endParaRPr sz="2800">
              <a:latin typeface="Arial"/>
              <a:cs typeface="Arial"/>
            </a:endParaRPr>
          </a:p>
          <a:p>
            <a:pPr marL="605790" lvl="1" indent="-593090">
              <a:lnSpc>
                <a:spcPct val="100000"/>
              </a:lnSpc>
              <a:spcBef>
                <a:spcPts val="1175"/>
              </a:spcBef>
              <a:buAutoNum type="arabicPeriod"/>
              <a:tabLst>
                <a:tab pos="605790" algn="l"/>
              </a:tabLst>
            </a:pPr>
            <a:r>
              <a:rPr sz="2800" dirty="0">
                <a:latin typeface="Arial"/>
                <a:cs typeface="Arial"/>
              </a:rPr>
              <a:t>network</a:t>
            </a:r>
            <a:r>
              <a:rPr sz="2800" spc="-80" dirty="0">
                <a:latin typeface="Arial"/>
                <a:cs typeface="Arial"/>
              </a:rPr>
              <a:t> </a:t>
            </a:r>
            <a:r>
              <a:rPr sz="2800" spc="-20" dirty="0">
                <a:latin typeface="Arial"/>
                <a:cs typeface="Arial"/>
              </a:rPr>
              <a:t>edge</a:t>
            </a:r>
            <a:endParaRPr sz="2800">
              <a:latin typeface="Arial"/>
              <a:cs typeface="Arial"/>
            </a:endParaRPr>
          </a:p>
          <a:p>
            <a:pPr marL="741045" lvl="2" indent="-327660">
              <a:lnSpc>
                <a:spcPct val="100000"/>
              </a:lnSpc>
              <a:spcBef>
                <a:spcPts val="1540"/>
              </a:spcBef>
              <a:buClr>
                <a:srgbClr val="000099"/>
              </a:buClr>
              <a:buSzPct val="87500"/>
              <a:buFont typeface="Wingdings"/>
              <a:buChar char=""/>
              <a:tabLst>
                <a:tab pos="741045" algn="l"/>
              </a:tabLst>
            </a:pPr>
            <a:r>
              <a:rPr sz="2400" dirty="0">
                <a:latin typeface="Gill Sans MT"/>
                <a:cs typeface="Gill Sans MT"/>
              </a:rPr>
              <a:t>end</a:t>
            </a:r>
            <a:r>
              <a:rPr sz="2400" spc="-15" dirty="0">
                <a:latin typeface="Gill Sans MT"/>
                <a:cs typeface="Gill Sans MT"/>
              </a:rPr>
              <a:t> </a:t>
            </a:r>
            <a:r>
              <a:rPr sz="2400" dirty="0">
                <a:latin typeface="Gill Sans MT"/>
                <a:cs typeface="Gill Sans MT"/>
              </a:rPr>
              <a:t>systems,</a:t>
            </a:r>
            <a:r>
              <a:rPr sz="2400" spc="-25" dirty="0">
                <a:latin typeface="Gill Sans MT"/>
                <a:cs typeface="Gill Sans MT"/>
              </a:rPr>
              <a:t> </a:t>
            </a:r>
            <a:r>
              <a:rPr sz="2400" dirty="0">
                <a:latin typeface="Gill Sans MT"/>
                <a:cs typeface="Gill Sans MT"/>
              </a:rPr>
              <a:t>access</a:t>
            </a:r>
            <a:r>
              <a:rPr sz="2400" spc="-15" dirty="0">
                <a:latin typeface="Gill Sans MT"/>
                <a:cs typeface="Gill Sans MT"/>
              </a:rPr>
              <a:t> </a:t>
            </a:r>
            <a:r>
              <a:rPr sz="2400" dirty="0">
                <a:latin typeface="Gill Sans MT"/>
                <a:cs typeface="Gill Sans MT"/>
              </a:rPr>
              <a:t>networks,</a:t>
            </a:r>
            <a:r>
              <a:rPr sz="2400" spc="-25" dirty="0">
                <a:latin typeface="Gill Sans MT"/>
                <a:cs typeface="Gill Sans MT"/>
              </a:rPr>
              <a:t> </a:t>
            </a:r>
            <a:r>
              <a:rPr sz="2400" spc="-10" dirty="0">
                <a:latin typeface="Gill Sans MT"/>
                <a:cs typeface="Gill Sans MT"/>
              </a:rPr>
              <a:t>links</a:t>
            </a:r>
            <a:endParaRPr sz="2400">
              <a:latin typeface="Gill Sans MT"/>
              <a:cs typeface="Gill Sans MT"/>
            </a:endParaRPr>
          </a:p>
          <a:p>
            <a:pPr marL="605790" lvl="1" indent="-593090">
              <a:lnSpc>
                <a:spcPct val="100000"/>
              </a:lnSpc>
              <a:spcBef>
                <a:spcPts val="1290"/>
              </a:spcBef>
              <a:buAutoNum type="arabicPeriod"/>
              <a:tabLst>
                <a:tab pos="605790" algn="l"/>
              </a:tabLst>
            </a:pPr>
            <a:r>
              <a:rPr sz="2800" dirty="0">
                <a:latin typeface="Arial"/>
                <a:cs typeface="Arial"/>
              </a:rPr>
              <a:t>network</a:t>
            </a:r>
            <a:r>
              <a:rPr sz="2800" spc="-80" dirty="0">
                <a:latin typeface="Arial"/>
                <a:cs typeface="Arial"/>
              </a:rPr>
              <a:t> </a:t>
            </a:r>
            <a:r>
              <a:rPr sz="2800" spc="-20" dirty="0">
                <a:latin typeface="Arial"/>
                <a:cs typeface="Arial"/>
              </a:rPr>
              <a:t>core</a:t>
            </a:r>
            <a:endParaRPr sz="2800">
              <a:latin typeface="Arial"/>
              <a:cs typeface="Arial"/>
            </a:endParaRPr>
          </a:p>
          <a:p>
            <a:pPr marL="641350" lvl="2" indent="-227965">
              <a:lnSpc>
                <a:spcPct val="100000"/>
              </a:lnSpc>
              <a:spcBef>
                <a:spcPts val="990"/>
              </a:spcBef>
              <a:buClr>
                <a:srgbClr val="000099"/>
              </a:buClr>
              <a:buSzPct val="75000"/>
              <a:buFont typeface="Wingdings"/>
              <a:buChar char=""/>
              <a:tabLst>
                <a:tab pos="641350" algn="l"/>
              </a:tabLst>
            </a:pPr>
            <a:r>
              <a:rPr sz="2400" dirty="0">
                <a:latin typeface="Gill Sans MT"/>
                <a:cs typeface="Gill Sans MT"/>
              </a:rPr>
              <a:t>packet</a:t>
            </a:r>
            <a:r>
              <a:rPr sz="2400" spc="-25" dirty="0">
                <a:latin typeface="Gill Sans MT"/>
                <a:cs typeface="Gill Sans MT"/>
              </a:rPr>
              <a:t> </a:t>
            </a:r>
            <a:r>
              <a:rPr sz="2400" dirty="0">
                <a:latin typeface="Gill Sans MT"/>
                <a:cs typeface="Gill Sans MT"/>
              </a:rPr>
              <a:t>switching,</a:t>
            </a:r>
            <a:r>
              <a:rPr sz="2400" spc="-25" dirty="0">
                <a:latin typeface="Gill Sans MT"/>
                <a:cs typeface="Gill Sans MT"/>
              </a:rPr>
              <a:t> </a:t>
            </a:r>
            <a:r>
              <a:rPr sz="2400" dirty="0">
                <a:latin typeface="Gill Sans MT"/>
                <a:cs typeface="Gill Sans MT"/>
              </a:rPr>
              <a:t>circuit</a:t>
            </a:r>
            <a:r>
              <a:rPr sz="2400" spc="-25" dirty="0">
                <a:latin typeface="Gill Sans MT"/>
                <a:cs typeface="Gill Sans MT"/>
              </a:rPr>
              <a:t> </a:t>
            </a:r>
            <a:r>
              <a:rPr sz="2400" dirty="0">
                <a:latin typeface="Gill Sans MT"/>
                <a:cs typeface="Gill Sans MT"/>
              </a:rPr>
              <a:t>switching,</a:t>
            </a:r>
            <a:r>
              <a:rPr sz="2400" spc="-25" dirty="0">
                <a:latin typeface="Gill Sans MT"/>
                <a:cs typeface="Gill Sans MT"/>
              </a:rPr>
              <a:t> </a:t>
            </a:r>
            <a:r>
              <a:rPr sz="2400" dirty="0">
                <a:latin typeface="Gill Sans MT"/>
                <a:cs typeface="Gill Sans MT"/>
              </a:rPr>
              <a:t>network</a:t>
            </a:r>
            <a:r>
              <a:rPr sz="2400" spc="-10" dirty="0">
                <a:latin typeface="Gill Sans MT"/>
                <a:cs typeface="Gill Sans MT"/>
              </a:rPr>
              <a:t> structure</a:t>
            </a:r>
            <a:endParaRPr sz="2400">
              <a:latin typeface="Gill Sans MT"/>
              <a:cs typeface="Gill Sans MT"/>
            </a:endParaRPr>
          </a:p>
          <a:p>
            <a:pPr marL="605790" lvl="1" indent="-593090">
              <a:lnSpc>
                <a:spcPct val="100000"/>
              </a:lnSpc>
              <a:spcBef>
                <a:spcPts val="1195"/>
              </a:spcBef>
              <a:buAutoNum type="arabicPeriod" startAt="4"/>
              <a:tabLst>
                <a:tab pos="605790" algn="l"/>
              </a:tabLst>
            </a:pPr>
            <a:r>
              <a:rPr sz="2800" dirty="0">
                <a:latin typeface="Arial"/>
                <a:cs typeface="Arial"/>
              </a:rPr>
              <a:t>delay,</a:t>
            </a:r>
            <a:r>
              <a:rPr sz="2800" spc="-6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loss,</a:t>
            </a:r>
            <a:r>
              <a:rPr sz="2800" spc="-6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throughput</a:t>
            </a:r>
            <a:r>
              <a:rPr sz="2800" spc="-4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in</a:t>
            </a:r>
            <a:r>
              <a:rPr sz="2800" spc="-50" dirty="0">
                <a:latin typeface="Arial"/>
                <a:cs typeface="Arial"/>
              </a:rPr>
              <a:t> </a:t>
            </a:r>
            <a:r>
              <a:rPr sz="2800" spc="-10" dirty="0">
                <a:latin typeface="Arial"/>
                <a:cs typeface="Arial"/>
              </a:rPr>
              <a:t>networks</a:t>
            </a:r>
            <a:endParaRPr sz="2800">
              <a:latin typeface="Arial"/>
              <a:cs typeface="Arial"/>
            </a:endParaRPr>
          </a:p>
          <a:p>
            <a:pPr marL="605155" lvl="1" indent="-592455">
              <a:lnSpc>
                <a:spcPct val="100000"/>
              </a:lnSpc>
              <a:spcBef>
                <a:spcPts val="1175"/>
              </a:spcBef>
              <a:buClr>
                <a:srgbClr val="000099"/>
              </a:buClr>
              <a:buAutoNum type="arabicPeriod" startAt="4"/>
              <a:tabLst>
                <a:tab pos="605155" algn="l"/>
              </a:tabLst>
            </a:pPr>
            <a:r>
              <a:rPr sz="2800" dirty="0">
                <a:latin typeface="Arial"/>
                <a:cs typeface="Arial"/>
              </a:rPr>
              <a:t>protocol</a:t>
            </a:r>
            <a:r>
              <a:rPr sz="2800" spc="-7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layers,</a:t>
            </a:r>
            <a:r>
              <a:rPr sz="2800" spc="-6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service</a:t>
            </a:r>
            <a:r>
              <a:rPr sz="2800" spc="-70" dirty="0">
                <a:latin typeface="Arial"/>
                <a:cs typeface="Arial"/>
              </a:rPr>
              <a:t> </a:t>
            </a:r>
            <a:r>
              <a:rPr sz="2800" spc="-10" dirty="0">
                <a:latin typeface="Arial"/>
                <a:cs typeface="Arial"/>
              </a:rPr>
              <a:t>models</a:t>
            </a:r>
            <a:endParaRPr sz="2800">
              <a:latin typeface="Arial"/>
              <a:cs typeface="Arial"/>
            </a:endParaRPr>
          </a:p>
          <a:p>
            <a:pPr marL="605155" lvl="1" indent="-592455">
              <a:lnSpc>
                <a:spcPct val="100000"/>
              </a:lnSpc>
              <a:spcBef>
                <a:spcPts val="1175"/>
              </a:spcBef>
              <a:buClr>
                <a:srgbClr val="000099"/>
              </a:buClr>
              <a:buAutoNum type="arabicPeriod" startAt="4"/>
              <a:tabLst>
                <a:tab pos="605155" algn="l"/>
              </a:tabLst>
            </a:pPr>
            <a:r>
              <a:rPr sz="2800" dirty="0">
                <a:latin typeface="Arial"/>
                <a:cs typeface="Arial"/>
              </a:rPr>
              <a:t>networks</a:t>
            </a:r>
            <a:r>
              <a:rPr sz="2800" spc="-6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under</a:t>
            </a:r>
            <a:r>
              <a:rPr sz="2800" spc="-6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attack:</a:t>
            </a:r>
            <a:r>
              <a:rPr sz="2800" spc="-90" dirty="0">
                <a:latin typeface="Arial"/>
                <a:cs typeface="Arial"/>
              </a:rPr>
              <a:t> </a:t>
            </a:r>
            <a:r>
              <a:rPr sz="2800" spc="-10" dirty="0">
                <a:latin typeface="Arial"/>
                <a:cs typeface="Arial"/>
              </a:rPr>
              <a:t>security</a:t>
            </a:r>
            <a:endParaRPr sz="2800">
              <a:latin typeface="Arial"/>
              <a:cs typeface="Arial"/>
            </a:endParaRPr>
          </a:p>
          <a:p>
            <a:pPr marL="605790" lvl="1" indent="-593090">
              <a:lnSpc>
                <a:spcPct val="100000"/>
              </a:lnSpc>
              <a:spcBef>
                <a:spcPts val="1175"/>
              </a:spcBef>
              <a:buAutoNum type="arabicPeriod" startAt="4"/>
              <a:tabLst>
                <a:tab pos="605790" algn="l"/>
              </a:tabLst>
            </a:pPr>
            <a:r>
              <a:rPr sz="2800" spc="-10" dirty="0">
                <a:solidFill>
                  <a:srgbClr val="FF0000"/>
                </a:solidFill>
                <a:latin typeface="Arial"/>
                <a:cs typeface="Arial"/>
              </a:rPr>
              <a:t>history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7528" y="1228407"/>
            <a:ext cx="6853872" cy="997068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355600" marR="5080" indent="-342900">
              <a:lnSpc>
                <a:spcPts val="2160"/>
              </a:lnSpc>
              <a:spcBef>
                <a:spcPts val="375"/>
              </a:spcBef>
              <a:buSzPct val="90000"/>
              <a:buFont typeface="Wingdings" panose="05000000000000000000" pitchFamily="2" charset="2"/>
              <a:buChar char="v"/>
              <a:tabLst>
                <a:tab pos="355600" algn="l"/>
              </a:tabLst>
            </a:pPr>
            <a:r>
              <a:rPr sz="2000" dirty="0">
                <a:latin typeface="Arial"/>
                <a:cs typeface="Arial"/>
              </a:rPr>
              <a:t>Bắt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đầu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từ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một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thí</a:t>
            </a:r>
            <a:r>
              <a:rPr sz="2000" spc="-3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nghiệm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của</a:t>
            </a:r>
            <a:r>
              <a:rPr sz="2000" spc="-3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dự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án</a:t>
            </a:r>
            <a:r>
              <a:rPr sz="2000" spc="-5" dirty="0">
                <a:latin typeface="Arial"/>
                <a:cs typeface="Arial"/>
              </a:rPr>
              <a:t> </a:t>
            </a:r>
            <a:r>
              <a:rPr sz="2000" spc="-25" dirty="0">
                <a:latin typeface="Arial"/>
                <a:cs typeface="Arial"/>
              </a:rPr>
              <a:t>của </a:t>
            </a:r>
            <a:r>
              <a:rPr sz="2000" spc="-20" dirty="0">
                <a:latin typeface="Arial"/>
                <a:cs typeface="Arial"/>
              </a:rPr>
              <a:t>ARPA</a:t>
            </a:r>
            <a:endParaRPr sz="2000">
              <a:latin typeface="Arial"/>
              <a:cs typeface="Arial"/>
            </a:endParaRPr>
          </a:p>
          <a:p>
            <a:pPr marL="354965" marR="274320" indent="-342900">
              <a:lnSpc>
                <a:spcPts val="2160"/>
              </a:lnSpc>
              <a:spcBef>
                <a:spcPts val="805"/>
              </a:spcBef>
              <a:buSzPct val="90000"/>
              <a:buFont typeface="Wingdings" panose="05000000000000000000" pitchFamily="2" charset="2"/>
              <a:buChar char="v"/>
              <a:tabLst>
                <a:tab pos="354965" algn="l"/>
              </a:tabLst>
            </a:pPr>
            <a:r>
              <a:rPr sz="2000" dirty="0">
                <a:latin typeface="Arial"/>
                <a:cs typeface="Arial"/>
              </a:rPr>
              <a:t>Một</a:t>
            </a:r>
            <a:r>
              <a:rPr sz="2000" spc="-4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liên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kết</a:t>
            </a:r>
            <a:r>
              <a:rPr sz="2000" spc="-3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giữa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hai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nút</a:t>
            </a:r>
            <a:r>
              <a:rPr sz="2000" spc="-3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mạng</a:t>
            </a:r>
            <a:r>
              <a:rPr sz="2000" spc="-3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(IMP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spc="-25" dirty="0">
                <a:latin typeface="Arial"/>
                <a:cs typeface="Arial"/>
              </a:rPr>
              <a:t>tại </a:t>
            </a:r>
            <a:r>
              <a:rPr sz="2000" dirty="0">
                <a:latin typeface="Arial"/>
                <a:cs typeface="Arial"/>
              </a:rPr>
              <a:t>UCLA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và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IMP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tại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spc="-20" dirty="0">
                <a:latin typeface="Arial"/>
                <a:cs typeface="Arial"/>
              </a:rPr>
              <a:t>SRI).</a:t>
            </a:r>
            <a:endParaRPr sz="2000">
              <a:latin typeface="Arial"/>
              <a:cs typeface="Arial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5213885"/>
              </p:ext>
            </p:extLst>
          </p:nvPr>
        </p:nvGraphicFramePr>
        <p:xfrm>
          <a:off x="975678" y="2543515"/>
          <a:ext cx="4685027" cy="1112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73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78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198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60985">
                <a:tc>
                  <a:txBody>
                    <a:bodyPr/>
                    <a:lstStyle/>
                    <a:p>
                      <a:pPr marL="317500" indent="-285750">
                        <a:lnSpc>
                          <a:spcPct val="100000"/>
                        </a:lnSpc>
                        <a:spcBef>
                          <a:spcPts val="195"/>
                        </a:spcBef>
                        <a:buFont typeface="Wingdings" panose="05000000000000000000" pitchFamily="2" charset="2"/>
                        <a:buChar char="Ø"/>
                      </a:pPr>
                      <a:r>
                        <a:rPr sz="1250" dirty="0">
                          <a:latin typeface="Segoe UI Symbol"/>
                          <a:cs typeface="Segoe UI Symbol"/>
                        </a:rPr>
                        <a:t>□</a:t>
                      </a:r>
                      <a:endParaRPr sz="1250">
                        <a:latin typeface="Segoe UI Symbol"/>
                        <a:cs typeface="Segoe UI Symbol"/>
                      </a:endParaRPr>
                    </a:p>
                  </a:txBody>
                  <a:tcPr marL="0" marR="0" marT="24765" marB="0"/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ts val="1764"/>
                        </a:lnSpc>
                      </a:pPr>
                      <a:r>
                        <a:rPr sz="1600" spc="-10" dirty="0">
                          <a:latin typeface="Arial"/>
                          <a:cs typeface="Arial"/>
                        </a:rPr>
                        <a:t>ARPA: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37490">
                        <a:lnSpc>
                          <a:spcPts val="1764"/>
                        </a:lnSpc>
                      </a:pPr>
                      <a:r>
                        <a:rPr sz="1600" dirty="0">
                          <a:latin typeface="Arial"/>
                          <a:cs typeface="Arial"/>
                        </a:rPr>
                        <a:t>Advanced</a:t>
                      </a:r>
                      <a:r>
                        <a:rPr sz="1600" spc="-7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dirty="0">
                          <a:latin typeface="Arial"/>
                          <a:cs typeface="Arial"/>
                        </a:rPr>
                        <a:t>Research</a:t>
                      </a:r>
                      <a:r>
                        <a:rPr sz="1600" spc="-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dirty="0">
                          <a:latin typeface="Arial"/>
                          <a:cs typeface="Arial"/>
                        </a:rPr>
                        <a:t>Project</a:t>
                      </a:r>
                      <a:r>
                        <a:rPr sz="16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10" dirty="0">
                          <a:latin typeface="Arial"/>
                          <a:cs typeface="Arial"/>
                        </a:rPr>
                        <a:t>Agency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marL="317500" indent="-285750">
                        <a:lnSpc>
                          <a:spcPct val="100000"/>
                        </a:lnSpc>
                        <a:spcBef>
                          <a:spcPts val="465"/>
                        </a:spcBef>
                        <a:buFont typeface="Wingdings" panose="05000000000000000000" pitchFamily="2" charset="2"/>
                        <a:buChar char="Ø"/>
                      </a:pPr>
                      <a:r>
                        <a:rPr sz="1250" dirty="0">
                          <a:latin typeface="Segoe UI Symbol"/>
                          <a:cs typeface="Segoe UI Symbol"/>
                        </a:rPr>
                        <a:t>□</a:t>
                      </a:r>
                      <a:endParaRPr sz="1250">
                        <a:latin typeface="Segoe UI Symbol"/>
                        <a:cs typeface="Segoe UI Symbol"/>
                      </a:endParaRPr>
                    </a:p>
                  </a:txBody>
                  <a:tcPr marL="0" marR="0" marT="59055" marB="0"/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114"/>
                        </a:spcBef>
                      </a:pPr>
                      <a:r>
                        <a:rPr sz="1600" spc="-10" dirty="0">
                          <a:latin typeface="Arial"/>
                          <a:cs typeface="Arial"/>
                        </a:rPr>
                        <a:t>UCLA: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14604" marB="0"/>
                </a:tc>
                <a:tc>
                  <a:txBody>
                    <a:bodyPr/>
                    <a:lstStyle/>
                    <a:p>
                      <a:pPr marL="237490">
                        <a:lnSpc>
                          <a:spcPct val="100000"/>
                        </a:lnSpc>
                        <a:spcBef>
                          <a:spcPts val="114"/>
                        </a:spcBef>
                      </a:pPr>
                      <a:r>
                        <a:rPr sz="1600" dirty="0">
                          <a:latin typeface="Arial"/>
                          <a:cs typeface="Arial"/>
                        </a:rPr>
                        <a:t>University</a:t>
                      </a:r>
                      <a:r>
                        <a:rPr sz="1600" spc="-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dirty="0">
                          <a:latin typeface="Arial"/>
                          <a:cs typeface="Arial"/>
                        </a:rPr>
                        <a:t>California</a:t>
                      </a:r>
                      <a:r>
                        <a:rPr sz="1600" spc="-7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dirty="0">
                          <a:latin typeface="Arial"/>
                          <a:cs typeface="Arial"/>
                        </a:rPr>
                        <a:t>Los</a:t>
                      </a:r>
                      <a:r>
                        <a:rPr sz="16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10" dirty="0">
                          <a:latin typeface="Arial"/>
                          <a:cs typeface="Arial"/>
                        </a:rPr>
                        <a:t>Angeles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14604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marL="317500" indent="-285750">
                        <a:lnSpc>
                          <a:spcPct val="100000"/>
                        </a:lnSpc>
                        <a:spcBef>
                          <a:spcPts val="465"/>
                        </a:spcBef>
                        <a:buFont typeface="Wingdings" panose="05000000000000000000" pitchFamily="2" charset="2"/>
                        <a:buChar char="Ø"/>
                      </a:pPr>
                      <a:r>
                        <a:rPr sz="1250" dirty="0">
                          <a:latin typeface="Segoe UI Symbol"/>
                          <a:cs typeface="Segoe UI Symbol"/>
                        </a:rPr>
                        <a:t>□</a:t>
                      </a:r>
                      <a:endParaRPr sz="1250">
                        <a:latin typeface="Segoe UI Symbol"/>
                        <a:cs typeface="Segoe UI Symbol"/>
                      </a:endParaRPr>
                    </a:p>
                  </a:txBody>
                  <a:tcPr marL="0" marR="0" marT="59055" marB="0"/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114"/>
                        </a:spcBef>
                      </a:pPr>
                      <a:r>
                        <a:rPr sz="1600" spc="-20" dirty="0">
                          <a:latin typeface="Arial"/>
                          <a:cs typeface="Arial"/>
                        </a:rPr>
                        <a:t>SRI: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14604" marB="0"/>
                </a:tc>
                <a:tc>
                  <a:txBody>
                    <a:bodyPr/>
                    <a:lstStyle/>
                    <a:p>
                      <a:pPr marL="237490">
                        <a:lnSpc>
                          <a:spcPct val="100000"/>
                        </a:lnSpc>
                        <a:spcBef>
                          <a:spcPts val="114"/>
                        </a:spcBef>
                      </a:pPr>
                      <a:r>
                        <a:rPr sz="1600" dirty="0">
                          <a:latin typeface="Arial"/>
                          <a:cs typeface="Arial"/>
                        </a:rPr>
                        <a:t>Stanford</a:t>
                      </a:r>
                      <a:r>
                        <a:rPr sz="16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dirty="0">
                          <a:latin typeface="Arial"/>
                          <a:cs typeface="Arial"/>
                        </a:rPr>
                        <a:t>Research</a:t>
                      </a:r>
                      <a:r>
                        <a:rPr sz="1600" spc="-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10" dirty="0">
                          <a:latin typeface="Arial"/>
                          <a:cs typeface="Arial"/>
                        </a:rPr>
                        <a:t>Institute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14604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0985">
                <a:tc>
                  <a:txBody>
                    <a:bodyPr/>
                    <a:lstStyle/>
                    <a:p>
                      <a:pPr marL="317500" indent="-285750">
                        <a:lnSpc>
                          <a:spcPts val="1490"/>
                        </a:lnSpc>
                        <a:spcBef>
                          <a:spcPts val="465"/>
                        </a:spcBef>
                        <a:buFont typeface="Wingdings" panose="05000000000000000000" pitchFamily="2" charset="2"/>
                        <a:buChar char="Ø"/>
                      </a:pPr>
                      <a:r>
                        <a:rPr sz="1250" dirty="0">
                          <a:latin typeface="Segoe UI Symbol"/>
                          <a:cs typeface="Segoe UI Symbol"/>
                        </a:rPr>
                        <a:t>□</a:t>
                      </a:r>
                      <a:endParaRPr sz="1250">
                        <a:latin typeface="Segoe UI Symbol"/>
                        <a:cs typeface="Segoe UI Symbol"/>
                      </a:endParaRPr>
                    </a:p>
                  </a:txBody>
                  <a:tcPr marL="0" marR="0" marT="59055" marB="0"/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ts val="1839"/>
                        </a:lnSpc>
                        <a:spcBef>
                          <a:spcPts val="114"/>
                        </a:spcBef>
                      </a:pPr>
                      <a:r>
                        <a:rPr sz="1600" spc="-20" dirty="0">
                          <a:latin typeface="Arial"/>
                          <a:cs typeface="Arial"/>
                        </a:rPr>
                        <a:t>IMP: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14604" marB="0"/>
                </a:tc>
                <a:tc>
                  <a:txBody>
                    <a:bodyPr/>
                    <a:lstStyle/>
                    <a:p>
                      <a:pPr marL="237490">
                        <a:lnSpc>
                          <a:spcPts val="1839"/>
                        </a:lnSpc>
                        <a:spcBef>
                          <a:spcPts val="114"/>
                        </a:spcBef>
                      </a:pPr>
                      <a:r>
                        <a:rPr sz="1600" dirty="0">
                          <a:latin typeface="Arial"/>
                          <a:cs typeface="Arial"/>
                        </a:rPr>
                        <a:t>Interface</a:t>
                      </a:r>
                      <a:r>
                        <a:rPr sz="16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dirty="0">
                          <a:latin typeface="Arial"/>
                          <a:cs typeface="Arial"/>
                        </a:rPr>
                        <a:t>Message</a:t>
                      </a:r>
                      <a:r>
                        <a:rPr sz="1600" spc="-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10" dirty="0">
                          <a:latin typeface="Arial"/>
                          <a:cs typeface="Arial"/>
                        </a:rPr>
                        <a:t>Processor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14604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4" name="object 4"/>
          <p:cNvGrpSpPr/>
          <p:nvPr/>
        </p:nvGrpSpPr>
        <p:grpSpPr>
          <a:xfrm>
            <a:off x="5841491" y="2732532"/>
            <a:ext cx="2699385" cy="3322320"/>
            <a:chOff x="5841491" y="2732532"/>
            <a:chExt cx="2699385" cy="332232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53463" y="2767135"/>
              <a:ext cx="2618505" cy="325028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5846063" y="2737104"/>
              <a:ext cx="2689860" cy="3313429"/>
            </a:xfrm>
            <a:custGeom>
              <a:avLst/>
              <a:gdLst/>
              <a:ahLst/>
              <a:cxnLst/>
              <a:rect l="l" t="t" r="r" b="b"/>
              <a:pathLst>
                <a:path w="2689859" h="3313429">
                  <a:moveTo>
                    <a:pt x="0" y="0"/>
                  </a:moveTo>
                  <a:lnTo>
                    <a:pt x="2689860" y="0"/>
                  </a:lnTo>
                  <a:lnTo>
                    <a:pt x="2689860" y="3313176"/>
                  </a:lnTo>
                  <a:lnTo>
                    <a:pt x="0" y="3313176"/>
                  </a:lnTo>
                  <a:lnTo>
                    <a:pt x="0" y="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9890" rIns="0" bIns="0" rtlCol="0">
            <a:spAutoFit/>
          </a:bodyPr>
          <a:lstStyle/>
          <a:p>
            <a:pPr marL="389255">
              <a:lnSpc>
                <a:spcPct val="100000"/>
              </a:lnSpc>
              <a:spcBef>
                <a:spcPts val="100"/>
              </a:spcBef>
            </a:pPr>
            <a:r>
              <a:rPr sz="3600" b="0" dirty="0">
                <a:solidFill>
                  <a:srgbClr val="000099"/>
                </a:solidFill>
                <a:latin typeface="Gill Sans MT"/>
                <a:cs typeface="Gill Sans MT"/>
              </a:rPr>
              <a:t>Internet</a:t>
            </a:r>
            <a:r>
              <a:rPr sz="3600" b="0" spc="-5" dirty="0">
                <a:solidFill>
                  <a:srgbClr val="000099"/>
                </a:solidFill>
                <a:latin typeface="Gill Sans MT"/>
                <a:cs typeface="Gill Sans MT"/>
              </a:rPr>
              <a:t> </a:t>
            </a:r>
            <a:r>
              <a:rPr sz="3600" b="0" spc="-10" dirty="0">
                <a:solidFill>
                  <a:srgbClr val="000099"/>
                </a:solidFill>
                <a:latin typeface="Gill Sans MT"/>
                <a:cs typeface="Gill Sans MT"/>
              </a:rPr>
              <a:t>history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ct val="100000"/>
              </a:lnSpc>
            </a:pPr>
            <a:fld id="{81D60167-4931-47E6-BA6A-407CBD079E47}" type="slidenum">
              <a:rPr spc="-25" dirty="0"/>
              <a:t>116</a:t>
            </a:fld>
            <a:endParaRPr spc="-25" dirty="0"/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7528" y="1228407"/>
            <a:ext cx="629158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5"/>
              </a:spcBef>
              <a:buSzPct val="90000"/>
              <a:buFont typeface="Wingdings" panose="05000000000000000000" pitchFamily="2" charset="2"/>
              <a:buChar char="v"/>
              <a:tabLst>
                <a:tab pos="354965" algn="l"/>
              </a:tabLst>
            </a:pPr>
            <a:r>
              <a:rPr sz="2000" dirty="0">
                <a:latin typeface="Arial"/>
                <a:cs typeface="Arial"/>
              </a:rPr>
              <a:t>3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tháng</a:t>
            </a:r>
            <a:r>
              <a:rPr sz="2000" spc="-3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sau:</a:t>
            </a:r>
            <a:r>
              <a:rPr sz="2000" spc="-4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một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mạng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hoàn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chỉnh</a:t>
            </a:r>
            <a:r>
              <a:rPr sz="2000" spc="-3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với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4</a:t>
            </a:r>
            <a:r>
              <a:rPr sz="2000" spc="-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nút,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56kbps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80877" y="2590800"/>
            <a:ext cx="3694169" cy="2595372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651952" y="3259073"/>
            <a:ext cx="52514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15" dirty="0">
                <a:solidFill>
                  <a:srgbClr val="0000FF"/>
                </a:solidFill>
                <a:latin typeface="Times New Roman"/>
                <a:cs typeface="Times New Roman"/>
              </a:rPr>
              <a:t>UTAH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99461" y="3259073"/>
            <a:ext cx="32131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25" dirty="0">
                <a:solidFill>
                  <a:srgbClr val="0000FF"/>
                </a:solidFill>
                <a:latin typeface="Times New Roman"/>
                <a:cs typeface="Times New Roman"/>
              </a:rPr>
              <a:t>SRI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04103" y="3878159"/>
            <a:ext cx="116586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0000FF"/>
                </a:solidFill>
                <a:latin typeface="Times New Roman"/>
                <a:cs typeface="Times New Roman"/>
              </a:rPr>
              <a:t>UCSB</a:t>
            </a:r>
            <a:r>
              <a:rPr sz="1400" b="1" spc="50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100" b="1" spc="-30" baseline="-31746" dirty="0">
                <a:solidFill>
                  <a:srgbClr val="0000FF"/>
                </a:solidFill>
                <a:latin typeface="Times New Roman"/>
                <a:cs typeface="Times New Roman"/>
              </a:rPr>
              <a:t>UCLA</a:t>
            </a:r>
            <a:endParaRPr sz="2100" baseline="-31746">
              <a:latin typeface="Times New Roman"/>
              <a:cs typeface="Times New Roman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365524" y="1823582"/>
            <a:ext cx="2869755" cy="4428681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9890" rIns="0" bIns="0" rtlCol="0">
            <a:spAutoFit/>
          </a:bodyPr>
          <a:lstStyle/>
          <a:p>
            <a:pPr marL="389255">
              <a:lnSpc>
                <a:spcPct val="100000"/>
              </a:lnSpc>
              <a:spcBef>
                <a:spcPts val="100"/>
              </a:spcBef>
            </a:pPr>
            <a:r>
              <a:rPr sz="3600" b="0" dirty="0">
                <a:solidFill>
                  <a:srgbClr val="000099"/>
                </a:solidFill>
                <a:latin typeface="Gill Sans MT"/>
                <a:cs typeface="Gill Sans MT"/>
              </a:rPr>
              <a:t>Internet</a:t>
            </a:r>
            <a:r>
              <a:rPr sz="3600" b="0" spc="-5" dirty="0">
                <a:solidFill>
                  <a:srgbClr val="000099"/>
                </a:solidFill>
                <a:latin typeface="Gill Sans MT"/>
                <a:cs typeface="Gill Sans MT"/>
              </a:rPr>
              <a:t> </a:t>
            </a:r>
            <a:r>
              <a:rPr sz="3600" b="0" spc="-10" dirty="0">
                <a:solidFill>
                  <a:srgbClr val="000099"/>
                </a:solidFill>
                <a:latin typeface="Gill Sans MT"/>
                <a:cs typeface="Gill Sans MT"/>
              </a:rPr>
              <a:t>history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ct val="100000"/>
              </a:lnSpc>
            </a:pPr>
            <a:fld id="{81D60167-4931-47E6-BA6A-407CBD079E47}" type="slidenum">
              <a:rPr spc="-25" dirty="0"/>
              <a:t>117</a:t>
            </a:fld>
            <a:endParaRPr spc="-25" dirty="0"/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7528" y="1228407"/>
            <a:ext cx="689927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5"/>
              </a:spcBef>
              <a:buSzPct val="90000"/>
              <a:buFont typeface="Wingdings" panose="05000000000000000000" pitchFamily="2" charset="2"/>
              <a:buChar char="v"/>
              <a:tabLst>
                <a:tab pos="354965" algn="l"/>
              </a:tabLst>
            </a:pPr>
            <a:r>
              <a:rPr sz="2000" dirty="0">
                <a:solidFill>
                  <a:srgbClr val="000066"/>
                </a:solidFill>
                <a:latin typeface="Arial"/>
                <a:cs typeface="Arial"/>
              </a:rPr>
              <a:t>ARPANET thời</a:t>
            </a:r>
            <a:r>
              <a:rPr sz="2000" spc="-1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066"/>
                </a:solidFill>
                <a:latin typeface="Arial"/>
                <a:cs typeface="Arial"/>
              </a:rPr>
              <a:t>kỳ</a:t>
            </a:r>
            <a:r>
              <a:rPr sz="2000" spc="-3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066"/>
                </a:solidFill>
                <a:latin typeface="Arial"/>
                <a:cs typeface="Arial"/>
              </a:rPr>
              <a:t>đầu,</a:t>
            </a:r>
            <a:r>
              <a:rPr sz="2000" spc="-3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066"/>
                </a:solidFill>
                <a:latin typeface="Arial"/>
                <a:cs typeface="Arial"/>
              </a:rPr>
              <a:t>1971:</a:t>
            </a:r>
            <a:r>
              <a:rPr sz="2000" spc="-3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066"/>
                </a:solidFill>
                <a:latin typeface="Arial"/>
                <a:cs typeface="Arial"/>
              </a:rPr>
              <a:t>tốc</a:t>
            </a:r>
            <a:r>
              <a:rPr sz="2000" spc="-1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066"/>
                </a:solidFill>
                <a:latin typeface="Arial"/>
                <a:cs typeface="Arial"/>
              </a:rPr>
              <a:t>độ</a:t>
            </a:r>
            <a:r>
              <a:rPr sz="2000" spc="-2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066"/>
                </a:solidFill>
                <a:latin typeface="Arial"/>
                <a:cs typeface="Arial"/>
              </a:rPr>
              <a:t>phát</a:t>
            </a:r>
            <a:r>
              <a:rPr sz="2000" spc="-3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066"/>
                </a:solidFill>
                <a:latin typeface="Arial"/>
                <a:cs typeface="Arial"/>
              </a:rPr>
              <a:t>triển</a:t>
            </a:r>
            <a:r>
              <a:rPr sz="2000" spc="-2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066"/>
                </a:solidFill>
                <a:latin typeface="Arial"/>
                <a:cs typeface="Arial"/>
              </a:rPr>
              <a:t>1</a:t>
            </a:r>
            <a:r>
              <a:rPr sz="2000" spc="-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000066"/>
                </a:solidFill>
                <a:latin typeface="Arial"/>
                <a:cs typeface="Arial"/>
              </a:rPr>
              <a:t>nút/tháng</a:t>
            </a:r>
            <a:endParaRPr sz="20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9890" rIns="0" bIns="0" rtlCol="0">
            <a:spAutoFit/>
          </a:bodyPr>
          <a:lstStyle/>
          <a:p>
            <a:pPr marL="389255">
              <a:lnSpc>
                <a:spcPct val="100000"/>
              </a:lnSpc>
              <a:spcBef>
                <a:spcPts val="100"/>
              </a:spcBef>
            </a:pPr>
            <a:r>
              <a:rPr sz="3600" b="0" dirty="0">
                <a:solidFill>
                  <a:srgbClr val="000099"/>
                </a:solidFill>
                <a:latin typeface="Gill Sans MT"/>
                <a:cs typeface="Gill Sans MT"/>
              </a:rPr>
              <a:t>Internet</a:t>
            </a:r>
            <a:r>
              <a:rPr sz="3600" b="0" spc="-5" dirty="0">
                <a:solidFill>
                  <a:srgbClr val="000099"/>
                </a:solidFill>
                <a:latin typeface="Gill Sans MT"/>
                <a:cs typeface="Gill Sans MT"/>
              </a:rPr>
              <a:t> </a:t>
            </a:r>
            <a:r>
              <a:rPr sz="3600" b="0" spc="-10" dirty="0">
                <a:solidFill>
                  <a:srgbClr val="000099"/>
                </a:solidFill>
                <a:latin typeface="Gill Sans MT"/>
                <a:cs typeface="Gill Sans MT"/>
              </a:rPr>
              <a:t>history</a:t>
            </a:r>
            <a:endParaRPr sz="3600">
              <a:latin typeface="Gill Sans MT"/>
              <a:cs typeface="Gill Sans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15567" y="1641348"/>
            <a:ext cx="7240181" cy="4668643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ct val="100000"/>
              </a:lnSpc>
            </a:pPr>
            <a:fld id="{81D60167-4931-47E6-BA6A-407CBD079E47}" type="slidenum">
              <a:rPr spc="-25" dirty="0"/>
              <a:t>118</a:t>
            </a:fld>
            <a:endParaRPr spc="-25" dirty="0"/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7528" y="1228407"/>
            <a:ext cx="7928609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5"/>
              </a:spcBef>
              <a:buSzPct val="90000"/>
              <a:buFont typeface="Wingdings" panose="05000000000000000000" pitchFamily="2" charset="2"/>
              <a:buChar char="v"/>
              <a:tabLst>
                <a:tab pos="354965" algn="l"/>
              </a:tabLst>
            </a:pPr>
            <a:r>
              <a:rPr sz="2000" dirty="0">
                <a:solidFill>
                  <a:srgbClr val="000066"/>
                </a:solidFill>
                <a:latin typeface="Arial"/>
                <a:cs typeface="Arial"/>
              </a:rPr>
              <a:t>Sự</a:t>
            </a:r>
            <a:r>
              <a:rPr sz="2000" spc="-2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066"/>
                </a:solidFill>
                <a:latin typeface="Arial"/>
                <a:cs typeface="Arial"/>
              </a:rPr>
              <a:t>mở</a:t>
            </a:r>
            <a:r>
              <a:rPr sz="2000" spc="-3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066"/>
                </a:solidFill>
                <a:latin typeface="Arial"/>
                <a:cs typeface="Arial"/>
              </a:rPr>
              <a:t>rộng</a:t>
            </a:r>
            <a:r>
              <a:rPr sz="2000" spc="-2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066"/>
                </a:solidFill>
                <a:latin typeface="Arial"/>
                <a:cs typeface="Arial"/>
              </a:rPr>
              <a:t>của</a:t>
            </a:r>
            <a:r>
              <a:rPr sz="2000" spc="-3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066"/>
                </a:solidFill>
                <a:latin typeface="Arial"/>
                <a:cs typeface="Arial"/>
              </a:rPr>
              <a:t>ARPANET,</a:t>
            </a:r>
            <a:r>
              <a:rPr sz="2000" spc="1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066"/>
                </a:solidFill>
                <a:latin typeface="Arial"/>
                <a:cs typeface="Arial"/>
              </a:rPr>
              <a:t>1974:</a:t>
            </a:r>
            <a:r>
              <a:rPr sz="2000" spc="-4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066"/>
                </a:solidFill>
                <a:latin typeface="Arial"/>
                <a:cs typeface="Arial"/>
              </a:rPr>
              <a:t>vượt</a:t>
            </a:r>
            <a:r>
              <a:rPr sz="2000" spc="-3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066"/>
                </a:solidFill>
                <a:latin typeface="Arial"/>
                <a:cs typeface="Arial"/>
              </a:rPr>
              <a:t>quá</a:t>
            </a:r>
            <a:r>
              <a:rPr sz="2000" spc="-2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066"/>
                </a:solidFill>
                <a:latin typeface="Arial"/>
                <a:cs typeface="Arial"/>
              </a:rPr>
              <a:t>3.000.000</a:t>
            </a:r>
            <a:r>
              <a:rPr sz="2000" spc="-4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066"/>
                </a:solidFill>
                <a:latin typeface="Arial"/>
                <a:cs typeface="Arial"/>
              </a:rPr>
              <a:t>gói</a:t>
            </a:r>
            <a:r>
              <a:rPr sz="2000" spc="-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000066"/>
                </a:solidFill>
                <a:latin typeface="Arial"/>
                <a:cs typeface="Arial"/>
              </a:rPr>
              <a:t>tin/ngày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18724" y="1790700"/>
            <a:ext cx="7222126" cy="4457699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9890" rIns="0" bIns="0" rtlCol="0">
            <a:spAutoFit/>
          </a:bodyPr>
          <a:lstStyle/>
          <a:p>
            <a:pPr marL="389255">
              <a:lnSpc>
                <a:spcPct val="100000"/>
              </a:lnSpc>
              <a:spcBef>
                <a:spcPts val="100"/>
              </a:spcBef>
            </a:pPr>
            <a:r>
              <a:rPr sz="3600" b="0" dirty="0">
                <a:solidFill>
                  <a:srgbClr val="000099"/>
                </a:solidFill>
                <a:latin typeface="Gill Sans MT"/>
                <a:cs typeface="Gill Sans MT"/>
              </a:rPr>
              <a:t>Internet</a:t>
            </a:r>
            <a:r>
              <a:rPr sz="3600" b="0" spc="-5" dirty="0">
                <a:solidFill>
                  <a:srgbClr val="000099"/>
                </a:solidFill>
                <a:latin typeface="Gill Sans MT"/>
                <a:cs typeface="Gill Sans MT"/>
              </a:rPr>
              <a:t> </a:t>
            </a:r>
            <a:r>
              <a:rPr sz="3600" b="0" spc="-10" dirty="0">
                <a:solidFill>
                  <a:srgbClr val="000099"/>
                </a:solidFill>
                <a:latin typeface="Gill Sans MT"/>
                <a:cs typeface="Gill Sans MT"/>
              </a:rPr>
              <a:t>history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ct val="100000"/>
              </a:lnSpc>
            </a:pPr>
            <a:fld id="{81D60167-4931-47E6-BA6A-407CBD079E47}" type="slidenum">
              <a:rPr spc="-25" dirty="0"/>
              <a:t>119</a:t>
            </a:fld>
            <a:endParaRPr spc="-25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7526" y="1166044"/>
            <a:ext cx="4872673" cy="3754874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480"/>
              </a:spcBef>
              <a:buSzPct val="89285"/>
              <a:buFont typeface="Wingdings" panose="05000000000000000000" pitchFamily="2" charset="2"/>
              <a:buChar char="v"/>
              <a:tabLst>
                <a:tab pos="354965" algn="l"/>
              </a:tabLst>
            </a:pPr>
            <a:r>
              <a:rPr sz="2800" dirty="0">
                <a:latin typeface="Arial"/>
                <a:cs typeface="Arial"/>
              </a:rPr>
              <a:t>Chức</a:t>
            </a:r>
            <a:r>
              <a:rPr sz="2800" spc="-5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năng</a:t>
            </a:r>
            <a:r>
              <a:rPr sz="2800" spc="-4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giao</a:t>
            </a:r>
            <a:r>
              <a:rPr sz="2800" spc="-50" dirty="0">
                <a:latin typeface="Arial"/>
                <a:cs typeface="Arial"/>
              </a:rPr>
              <a:t> </a:t>
            </a:r>
            <a:r>
              <a:rPr sz="2800" spc="-20" dirty="0">
                <a:latin typeface="Arial"/>
                <a:cs typeface="Arial"/>
              </a:rPr>
              <a:t>thức</a:t>
            </a:r>
            <a:endParaRPr sz="2800">
              <a:latin typeface="Arial"/>
              <a:cs typeface="Arial"/>
            </a:endParaRPr>
          </a:p>
          <a:p>
            <a:pPr marL="812800" lvl="1" indent="-342900">
              <a:lnSpc>
                <a:spcPct val="100000"/>
              </a:lnSpc>
              <a:spcBef>
                <a:spcPts val="325"/>
              </a:spcBef>
              <a:buSzPct val="79166"/>
              <a:buFont typeface="Wingdings" panose="05000000000000000000" pitchFamily="2" charset="2"/>
              <a:buChar char="Ø"/>
              <a:tabLst>
                <a:tab pos="756285" algn="l"/>
              </a:tabLst>
            </a:pPr>
            <a:r>
              <a:rPr sz="2400" spc="-10" dirty="0">
                <a:latin typeface="Arial"/>
                <a:cs typeface="Arial"/>
              </a:rPr>
              <a:t>Encapsulation</a:t>
            </a:r>
            <a:endParaRPr sz="2400">
              <a:latin typeface="Arial"/>
              <a:cs typeface="Arial"/>
            </a:endParaRPr>
          </a:p>
          <a:p>
            <a:pPr marL="812800" lvl="1" indent="-342900">
              <a:lnSpc>
                <a:spcPct val="100000"/>
              </a:lnSpc>
              <a:spcBef>
                <a:spcPts val="315"/>
              </a:spcBef>
              <a:buSzPct val="79166"/>
              <a:buFont typeface="Wingdings" panose="05000000000000000000" pitchFamily="2" charset="2"/>
              <a:buChar char="Ø"/>
              <a:tabLst>
                <a:tab pos="756285" algn="l"/>
              </a:tabLst>
            </a:pPr>
            <a:r>
              <a:rPr sz="2400" spc="-10" dirty="0">
                <a:latin typeface="Arial"/>
                <a:cs typeface="Arial"/>
              </a:rPr>
              <a:t>Fragmentation</a:t>
            </a:r>
            <a:endParaRPr sz="2400">
              <a:latin typeface="Arial"/>
              <a:cs typeface="Arial"/>
            </a:endParaRPr>
          </a:p>
          <a:p>
            <a:pPr marL="812800" lvl="1" indent="-342900">
              <a:lnSpc>
                <a:spcPct val="100000"/>
              </a:lnSpc>
              <a:spcBef>
                <a:spcPts val="310"/>
              </a:spcBef>
              <a:buSzPct val="79166"/>
              <a:buFont typeface="Wingdings" panose="05000000000000000000" pitchFamily="2" charset="2"/>
              <a:buChar char="Ø"/>
              <a:tabLst>
                <a:tab pos="756285" algn="l"/>
              </a:tabLst>
            </a:pPr>
            <a:r>
              <a:rPr sz="2400" dirty="0">
                <a:latin typeface="Arial"/>
                <a:cs typeface="Arial"/>
              </a:rPr>
              <a:t>Connection </a:t>
            </a:r>
            <a:r>
              <a:rPr sz="2400" spc="-10" dirty="0">
                <a:latin typeface="Arial"/>
                <a:cs typeface="Arial"/>
              </a:rPr>
              <a:t>control</a:t>
            </a:r>
            <a:endParaRPr sz="2400">
              <a:latin typeface="Arial"/>
              <a:cs typeface="Arial"/>
            </a:endParaRPr>
          </a:p>
          <a:p>
            <a:pPr marL="812800" lvl="1" indent="-342900">
              <a:lnSpc>
                <a:spcPct val="100000"/>
              </a:lnSpc>
              <a:spcBef>
                <a:spcPts val="310"/>
              </a:spcBef>
              <a:buSzPct val="79166"/>
              <a:buFont typeface="Wingdings" panose="05000000000000000000" pitchFamily="2" charset="2"/>
              <a:buChar char="Ø"/>
              <a:tabLst>
                <a:tab pos="756285" algn="l"/>
              </a:tabLst>
            </a:pPr>
            <a:r>
              <a:rPr sz="2400" spc="-10" dirty="0">
                <a:latin typeface="Arial"/>
                <a:cs typeface="Arial"/>
              </a:rPr>
              <a:t>Monitoring</a:t>
            </a:r>
            <a:endParaRPr sz="2400">
              <a:latin typeface="Arial"/>
              <a:cs typeface="Arial"/>
            </a:endParaRPr>
          </a:p>
          <a:p>
            <a:pPr marL="812800" lvl="1" indent="-342900">
              <a:lnSpc>
                <a:spcPct val="100000"/>
              </a:lnSpc>
              <a:spcBef>
                <a:spcPts val="315"/>
              </a:spcBef>
              <a:buSzPct val="79166"/>
              <a:buFont typeface="Wingdings" panose="05000000000000000000" pitchFamily="2" charset="2"/>
              <a:buChar char="Ø"/>
              <a:tabLst>
                <a:tab pos="756285" algn="l"/>
              </a:tabLst>
            </a:pPr>
            <a:r>
              <a:rPr sz="2400" dirty="0">
                <a:latin typeface="Arial"/>
                <a:cs typeface="Arial"/>
              </a:rPr>
              <a:t>Flow</a:t>
            </a:r>
            <a:r>
              <a:rPr sz="2400" spc="-10" dirty="0">
                <a:latin typeface="Arial"/>
                <a:cs typeface="Arial"/>
              </a:rPr>
              <a:t> control</a:t>
            </a:r>
            <a:endParaRPr sz="2400">
              <a:latin typeface="Arial"/>
              <a:cs typeface="Arial"/>
            </a:endParaRPr>
          </a:p>
          <a:p>
            <a:pPr marL="812800" lvl="1" indent="-342900">
              <a:lnSpc>
                <a:spcPct val="100000"/>
              </a:lnSpc>
              <a:spcBef>
                <a:spcPts val="310"/>
              </a:spcBef>
              <a:buSzPct val="79166"/>
              <a:buFont typeface="Wingdings" panose="05000000000000000000" pitchFamily="2" charset="2"/>
              <a:buChar char="Ø"/>
              <a:tabLst>
                <a:tab pos="756285" algn="l"/>
              </a:tabLst>
            </a:pPr>
            <a:r>
              <a:rPr sz="2400" dirty="0">
                <a:latin typeface="Arial"/>
                <a:cs typeface="Arial"/>
              </a:rPr>
              <a:t>Error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control</a:t>
            </a:r>
            <a:endParaRPr sz="2400">
              <a:latin typeface="Arial"/>
              <a:cs typeface="Arial"/>
            </a:endParaRPr>
          </a:p>
          <a:p>
            <a:pPr marL="812800" lvl="1" indent="-342900">
              <a:lnSpc>
                <a:spcPct val="100000"/>
              </a:lnSpc>
              <a:spcBef>
                <a:spcPts val="315"/>
              </a:spcBef>
              <a:buSzPct val="79166"/>
              <a:buFont typeface="Wingdings" panose="05000000000000000000" pitchFamily="2" charset="2"/>
              <a:buChar char="Ø"/>
              <a:tabLst>
                <a:tab pos="756285" algn="l"/>
              </a:tabLst>
            </a:pPr>
            <a:r>
              <a:rPr sz="2400" spc="-10" dirty="0">
                <a:latin typeface="Arial"/>
                <a:cs typeface="Arial"/>
              </a:rPr>
              <a:t>Synchronization</a:t>
            </a:r>
            <a:endParaRPr sz="2400">
              <a:latin typeface="Arial"/>
              <a:cs typeface="Arial"/>
            </a:endParaRPr>
          </a:p>
          <a:p>
            <a:pPr marL="812800" lvl="1" indent="-342900">
              <a:lnSpc>
                <a:spcPct val="100000"/>
              </a:lnSpc>
              <a:spcBef>
                <a:spcPts val="310"/>
              </a:spcBef>
              <a:buSzPct val="79166"/>
              <a:buFont typeface="Wingdings" panose="05000000000000000000" pitchFamily="2" charset="2"/>
              <a:buChar char="Ø"/>
              <a:tabLst>
                <a:tab pos="756285" algn="l"/>
              </a:tabLst>
            </a:pPr>
            <a:r>
              <a:rPr sz="2400" spc="-10" dirty="0">
                <a:latin typeface="Arial"/>
                <a:cs typeface="Arial"/>
              </a:rPr>
              <a:t>Addressing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120">
              <a:lnSpc>
                <a:spcPct val="100000"/>
              </a:lnSpc>
            </a:pPr>
            <a:fld id="{81D60167-4931-47E6-BA6A-407CBD079E47}" type="slidenum">
              <a:rPr spc="-25" dirty="0"/>
              <a:t>12</a:t>
            </a:fld>
            <a:endParaRPr spc="-25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91516" rIns="0" bIns="0" rtlCol="0">
            <a:spAutoFit/>
          </a:bodyPr>
          <a:lstStyle/>
          <a:p>
            <a:pPr marL="2709545">
              <a:lnSpc>
                <a:spcPct val="100000"/>
              </a:lnSpc>
              <a:spcBef>
                <a:spcPts val="100"/>
              </a:spcBef>
            </a:pPr>
            <a:r>
              <a:rPr dirty="0"/>
              <a:t>What</a:t>
            </a:r>
            <a:r>
              <a:rPr dirty="0">
                <a:latin typeface="MS PGothic"/>
                <a:cs typeface="MS PGothic"/>
              </a:rPr>
              <a:t>’</a:t>
            </a:r>
            <a:r>
              <a:rPr dirty="0"/>
              <a:t>s</a:t>
            </a:r>
            <a:r>
              <a:rPr spc="-40" dirty="0"/>
              <a:t> </a:t>
            </a:r>
            <a:r>
              <a:rPr dirty="0"/>
              <a:t>a</a:t>
            </a:r>
            <a:r>
              <a:rPr spc="-20" dirty="0"/>
              <a:t> </a:t>
            </a:r>
            <a:r>
              <a:rPr spc="-10" dirty="0"/>
              <a:t>protocol?</a:t>
            </a: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7527" y="1166044"/>
            <a:ext cx="8126189" cy="2858770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480"/>
              </a:spcBef>
              <a:buSzPct val="89285"/>
              <a:buFont typeface="Wingdings" panose="05000000000000000000" pitchFamily="2" charset="2"/>
              <a:buChar char="v"/>
              <a:tabLst>
                <a:tab pos="354965" algn="l"/>
              </a:tabLst>
            </a:pPr>
            <a:r>
              <a:rPr sz="2800" dirty="0">
                <a:solidFill>
                  <a:srgbClr val="000066"/>
                </a:solidFill>
                <a:latin typeface="Arial"/>
                <a:cs typeface="Arial"/>
              </a:rPr>
              <a:t>Thập</a:t>
            </a:r>
            <a:r>
              <a:rPr sz="2800" spc="-4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000066"/>
                </a:solidFill>
                <a:latin typeface="Arial"/>
                <a:cs typeface="Arial"/>
              </a:rPr>
              <a:t>niên</a:t>
            </a:r>
            <a:r>
              <a:rPr sz="2800" spc="-4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000066"/>
                </a:solidFill>
                <a:latin typeface="Arial"/>
                <a:cs typeface="Arial"/>
              </a:rPr>
              <a:t>1970:</a:t>
            </a:r>
            <a:endParaRPr sz="2800">
              <a:latin typeface="Arial"/>
              <a:cs typeface="Arial"/>
            </a:endParaRPr>
          </a:p>
          <a:p>
            <a:pPr marL="812800" lvl="1" indent="-342900">
              <a:lnSpc>
                <a:spcPct val="100000"/>
              </a:lnSpc>
              <a:spcBef>
                <a:spcPts val="325"/>
              </a:spcBef>
              <a:buClr>
                <a:srgbClr val="000000"/>
              </a:buClr>
              <a:buSzPct val="79166"/>
              <a:buFont typeface="Wingdings" panose="05000000000000000000" pitchFamily="2" charset="2"/>
              <a:buChar char="Ø"/>
              <a:tabLst>
                <a:tab pos="756285" algn="l"/>
              </a:tabLst>
            </a:pPr>
            <a:r>
              <a:rPr sz="2400" dirty="0">
                <a:solidFill>
                  <a:srgbClr val="000066"/>
                </a:solidFill>
                <a:latin typeface="Arial"/>
                <a:cs typeface="Arial"/>
              </a:rPr>
              <a:t>Từ</a:t>
            </a:r>
            <a:r>
              <a:rPr sz="2400" spc="-3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066"/>
                </a:solidFill>
                <a:latin typeface="Arial"/>
                <a:cs typeface="Arial"/>
              </a:rPr>
              <a:t>đầu 1970 xuất</a:t>
            </a:r>
            <a:r>
              <a:rPr sz="2400" spc="-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066"/>
                </a:solidFill>
                <a:latin typeface="Arial"/>
                <a:cs typeface="Arial"/>
              </a:rPr>
              <a:t>hiện</a:t>
            </a:r>
            <a:r>
              <a:rPr sz="2400" spc="1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066"/>
                </a:solidFill>
                <a:latin typeface="Arial"/>
                <a:cs typeface="Arial"/>
              </a:rPr>
              <a:t>các</a:t>
            </a:r>
            <a:r>
              <a:rPr sz="2400" spc="-2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066"/>
                </a:solidFill>
                <a:latin typeface="Arial"/>
                <a:cs typeface="Arial"/>
              </a:rPr>
              <a:t>mạng </a:t>
            </a:r>
            <a:r>
              <a:rPr sz="2400" spc="-10" dirty="0">
                <a:solidFill>
                  <a:srgbClr val="000066"/>
                </a:solidFill>
                <a:latin typeface="Arial"/>
                <a:cs typeface="Arial"/>
              </a:rPr>
              <a:t>riêng:</a:t>
            </a:r>
            <a:endParaRPr sz="2400">
              <a:latin typeface="Arial"/>
              <a:cs typeface="Arial"/>
            </a:endParaRPr>
          </a:p>
          <a:p>
            <a:pPr marL="870585">
              <a:lnSpc>
                <a:spcPct val="100000"/>
              </a:lnSpc>
              <a:spcBef>
                <a:spcPts val="315"/>
              </a:spcBef>
            </a:pPr>
            <a:r>
              <a:rPr sz="1800" dirty="0">
                <a:latin typeface="Webdings"/>
                <a:cs typeface="Webdings"/>
              </a:rPr>
              <a:t></a:t>
            </a:r>
            <a:r>
              <a:rPr sz="2400" dirty="0">
                <a:solidFill>
                  <a:srgbClr val="000066"/>
                </a:solidFill>
                <a:latin typeface="Arial"/>
                <a:cs typeface="Arial"/>
              </a:rPr>
              <a:t>ALOHAnet</a:t>
            </a:r>
            <a:r>
              <a:rPr sz="2400" spc="-1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066"/>
                </a:solidFill>
                <a:latin typeface="Arial"/>
                <a:cs typeface="Arial"/>
              </a:rPr>
              <a:t>tại</a:t>
            </a:r>
            <a:r>
              <a:rPr sz="2400" spc="-1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000066"/>
                </a:solidFill>
                <a:latin typeface="Arial"/>
                <a:cs typeface="Arial"/>
              </a:rPr>
              <a:t>Hawaii</a:t>
            </a:r>
            <a:endParaRPr sz="2400">
              <a:latin typeface="Arial"/>
              <a:cs typeface="Arial"/>
            </a:endParaRPr>
          </a:p>
          <a:p>
            <a:pPr marL="870585">
              <a:lnSpc>
                <a:spcPct val="100000"/>
              </a:lnSpc>
              <a:spcBef>
                <a:spcPts val="310"/>
              </a:spcBef>
            </a:pPr>
            <a:r>
              <a:rPr sz="1800" dirty="0">
                <a:latin typeface="Webdings"/>
                <a:cs typeface="Webdings"/>
              </a:rPr>
              <a:t></a:t>
            </a:r>
            <a:r>
              <a:rPr sz="2400" dirty="0">
                <a:solidFill>
                  <a:srgbClr val="000066"/>
                </a:solidFill>
                <a:latin typeface="Arial"/>
                <a:cs typeface="Arial"/>
              </a:rPr>
              <a:t>DECnet,</a:t>
            </a:r>
            <a:r>
              <a:rPr sz="2400" spc="-2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066"/>
                </a:solidFill>
                <a:latin typeface="Arial"/>
                <a:cs typeface="Arial"/>
              </a:rPr>
              <a:t>IBM</a:t>
            </a:r>
            <a:r>
              <a:rPr sz="2400" spc="-2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066"/>
                </a:solidFill>
                <a:latin typeface="Arial"/>
                <a:cs typeface="Arial"/>
              </a:rPr>
              <a:t>SNA,</a:t>
            </a:r>
            <a:r>
              <a:rPr sz="2400" spc="-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400" spc="-25" dirty="0">
                <a:solidFill>
                  <a:srgbClr val="000066"/>
                </a:solidFill>
                <a:latin typeface="Arial"/>
                <a:cs typeface="Arial"/>
              </a:rPr>
              <a:t>XNA</a:t>
            </a:r>
            <a:endParaRPr sz="2400">
              <a:latin typeface="Arial"/>
              <a:cs typeface="Arial"/>
            </a:endParaRPr>
          </a:p>
          <a:p>
            <a:pPr marL="812165" marR="5080" lvl="1" indent="-342900">
              <a:lnSpc>
                <a:spcPts val="2590"/>
              </a:lnSpc>
              <a:spcBef>
                <a:spcPts val="640"/>
              </a:spcBef>
              <a:buClr>
                <a:srgbClr val="000000"/>
              </a:buClr>
              <a:buSzPct val="79166"/>
              <a:buFont typeface="Wingdings" panose="05000000000000000000" pitchFamily="2" charset="2"/>
              <a:buChar char="Ø"/>
              <a:tabLst>
                <a:tab pos="756285" algn="l"/>
              </a:tabLst>
            </a:pPr>
            <a:r>
              <a:rPr sz="2400" dirty="0">
                <a:solidFill>
                  <a:srgbClr val="000066"/>
                </a:solidFill>
                <a:latin typeface="Arial"/>
                <a:cs typeface="Arial"/>
              </a:rPr>
              <a:t>1974:</a:t>
            </a:r>
            <a:r>
              <a:rPr sz="2400" spc="-1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066"/>
                </a:solidFill>
                <a:latin typeface="Arial"/>
                <a:cs typeface="Arial"/>
              </a:rPr>
              <a:t>Cerf &amp;</a:t>
            </a:r>
            <a:r>
              <a:rPr sz="2400" spc="-3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066"/>
                </a:solidFill>
                <a:latin typeface="Arial"/>
                <a:cs typeface="Arial"/>
              </a:rPr>
              <a:t>Kahn –</a:t>
            </a:r>
            <a:r>
              <a:rPr sz="2400" spc="-1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066"/>
                </a:solidFill>
                <a:latin typeface="Arial"/>
                <a:cs typeface="Arial"/>
              </a:rPr>
              <a:t>nguyên</a:t>
            </a:r>
            <a:r>
              <a:rPr sz="2400" spc="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066"/>
                </a:solidFill>
                <a:latin typeface="Arial"/>
                <a:cs typeface="Arial"/>
              </a:rPr>
              <a:t>lý</a:t>
            </a:r>
            <a:r>
              <a:rPr sz="2400" spc="-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066"/>
                </a:solidFill>
                <a:latin typeface="Arial"/>
                <a:cs typeface="Arial"/>
              </a:rPr>
              <a:t>kết</a:t>
            </a:r>
            <a:r>
              <a:rPr sz="2400" spc="-1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066"/>
                </a:solidFill>
                <a:latin typeface="Arial"/>
                <a:cs typeface="Arial"/>
              </a:rPr>
              <a:t>nối các</a:t>
            </a:r>
            <a:r>
              <a:rPr sz="2400" spc="-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066"/>
                </a:solidFill>
                <a:latin typeface="Arial"/>
                <a:cs typeface="Arial"/>
              </a:rPr>
              <a:t>hệ</a:t>
            </a:r>
            <a:r>
              <a:rPr sz="2400" spc="-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000066"/>
                </a:solidFill>
                <a:latin typeface="Arial"/>
                <a:cs typeface="Arial"/>
              </a:rPr>
              <a:t>thống </a:t>
            </a:r>
            <a:r>
              <a:rPr sz="2400" dirty="0">
                <a:solidFill>
                  <a:srgbClr val="000066"/>
                </a:solidFill>
                <a:latin typeface="Arial"/>
                <a:cs typeface="Arial"/>
              </a:rPr>
              <a:t>mở</a:t>
            </a:r>
            <a:r>
              <a:rPr sz="2400" spc="-2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066"/>
                </a:solidFill>
                <a:latin typeface="Arial"/>
                <a:cs typeface="Arial"/>
              </a:rPr>
              <a:t>(Turing </a:t>
            </a:r>
            <a:r>
              <a:rPr sz="2400" spc="-10" dirty="0">
                <a:solidFill>
                  <a:srgbClr val="000066"/>
                </a:solidFill>
                <a:latin typeface="Arial"/>
                <a:cs typeface="Arial"/>
              </a:rPr>
              <a:t>Awards)</a:t>
            </a:r>
            <a:endParaRPr sz="2400">
              <a:latin typeface="Arial"/>
              <a:cs typeface="Arial"/>
            </a:endParaRPr>
          </a:p>
          <a:p>
            <a:pPr marL="812800" lvl="1" indent="-342900">
              <a:lnSpc>
                <a:spcPct val="100000"/>
              </a:lnSpc>
              <a:spcBef>
                <a:spcPts val="275"/>
              </a:spcBef>
              <a:buClr>
                <a:srgbClr val="000000"/>
              </a:buClr>
              <a:buSzPct val="79166"/>
              <a:buFont typeface="Wingdings" panose="05000000000000000000" pitchFamily="2" charset="2"/>
              <a:buChar char="Ø"/>
              <a:tabLst>
                <a:tab pos="756285" algn="l"/>
              </a:tabLst>
            </a:pPr>
            <a:r>
              <a:rPr sz="2400" dirty="0">
                <a:solidFill>
                  <a:srgbClr val="000066"/>
                </a:solidFill>
                <a:latin typeface="Arial"/>
                <a:cs typeface="Arial"/>
              </a:rPr>
              <a:t>1976:</a:t>
            </a:r>
            <a:r>
              <a:rPr sz="2400" spc="-1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066"/>
                </a:solidFill>
                <a:latin typeface="Arial"/>
                <a:cs typeface="Arial"/>
              </a:rPr>
              <a:t>Ethernet,</a:t>
            </a:r>
            <a:r>
              <a:rPr sz="2400" spc="-2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066"/>
                </a:solidFill>
                <a:latin typeface="Arial"/>
                <a:cs typeface="Arial"/>
              </a:rPr>
              <a:t>Xerox</a:t>
            </a:r>
            <a:r>
              <a:rPr sz="2400" spc="-1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400" spc="-20" dirty="0">
                <a:solidFill>
                  <a:srgbClr val="000066"/>
                </a:solidFill>
                <a:latin typeface="Arial"/>
                <a:cs typeface="Arial"/>
              </a:rPr>
              <a:t>PARC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ct val="100000"/>
              </a:lnSpc>
            </a:pPr>
            <a:fld id="{81D60167-4931-47E6-BA6A-407CBD079E47}" type="slidenum">
              <a:rPr spc="-25" dirty="0"/>
              <a:t>120</a:t>
            </a:fld>
            <a:endParaRPr spc="-25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9890" rIns="0" bIns="0" rtlCol="0">
            <a:spAutoFit/>
          </a:bodyPr>
          <a:lstStyle/>
          <a:p>
            <a:pPr marL="389255">
              <a:lnSpc>
                <a:spcPct val="100000"/>
              </a:lnSpc>
              <a:spcBef>
                <a:spcPts val="100"/>
              </a:spcBef>
            </a:pPr>
            <a:r>
              <a:rPr sz="3600" b="0" dirty="0">
                <a:solidFill>
                  <a:srgbClr val="000099"/>
                </a:solidFill>
                <a:latin typeface="Gill Sans MT"/>
                <a:cs typeface="Gill Sans MT"/>
              </a:rPr>
              <a:t>Internet</a:t>
            </a:r>
            <a:r>
              <a:rPr sz="3600" b="0" spc="-5" dirty="0">
                <a:solidFill>
                  <a:srgbClr val="000099"/>
                </a:solidFill>
                <a:latin typeface="Gill Sans MT"/>
                <a:cs typeface="Gill Sans MT"/>
              </a:rPr>
              <a:t> </a:t>
            </a:r>
            <a:r>
              <a:rPr sz="3600" b="0" spc="-10" dirty="0">
                <a:solidFill>
                  <a:srgbClr val="000099"/>
                </a:solidFill>
                <a:latin typeface="Gill Sans MT"/>
                <a:cs typeface="Gill Sans MT"/>
              </a:rPr>
              <a:t>history</a:t>
            </a:r>
            <a:endParaRPr sz="3600">
              <a:latin typeface="Gill Sans MT"/>
              <a:cs typeface="Gill Sans MT"/>
            </a:endParaRPr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7528" y="1163259"/>
            <a:ext cx="8234045" cy="994410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585"/>
              </a:spcBef>
              <a:buSzPct val="88636"/>
              <a:buFont typeface="Wingdings" panose="05000000000000000000" pitchFamily="2" charset="2"/>
              <a:buChar char="v"/>
              <a:tabLst>
                <a:tab pos="354965" algn="l"/>
              </a:tabLst>
            </a:pPr>
            <a:r>
              <a:rPr sz="2200" dirty="0">
                <a:solidFill>
                  <a:srgbClr val="000066"/>
                </a:solidFill>
                <a:latin typeface="Arial"/>
                <a:cs typeface="Arial"/>
              </a:rPr>
              <a:t>1981:</a:t>
            </a:r>
            <a:r>
              <a:rPr sz="2200" spc="-5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000066"/>
                </a:solidFill>
                <a:latin typeface="Arial"/>
                <a:cs typeface="Arial"/>
              </a:rPr>
              <a:t>Xây</a:t>
            </a:r>
            <a:r>
              <a:rPr sz="2200" spc="-4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000066"/>
                </a:solidFill>
                <a:latin typeface="Arial"/>
                <a:cs typeface="Arial"/>
              </a:rPr>
              <a:t>dựng</a:t>
            </a:r>
            <a:r>
              <a:rPr sz="2200" spc="-5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000066"/>
                </a:solidFill>
                <a:latin typeface="Arial"/>
                <a:cs typeface="Arial"/>
              </a:rPr>
              <a:t>mạng</a:t>
            </a:r>
            <a:r>
              <a:rPr sz="2200" spc="-3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000066"/>
                </a:solidFill>
                <a:latin typeface="Arial"/>
                <a:cs typeface="Arial"/>
              </a:rPr>
              <a:t>NSFNET</a:t>
            </a:r>
            <a:endParaRPr sz="2200">
              <a:latin typeface="Arial"/>
              <a:cs typeface="Arial"/>
            </a:endParaRPr>
          </a:p>
          <a:p>
            <a:pPr marL="755015" marR="5080" indent="-285750">
              <a:lnSpc>
                <a:spcPts val="1939"/>
              </a:lnSpc>
              <a:spcBef>
                <a:spcPts val="645"/>
              </a:spcBef>
              <a:buFont typeface="Wingdings" panose="05000000000000000000" pitchFamily="2" charset="2"/>
              <a:buChar char="Ø"/>
              <a:tabLst>
                <a:tab pos="756285" algn="l"/>
              </a:tabLst>
            </a:pPr>
            <a:r>
              <a:rPr sz="1800" smtClean="0">
                <a:solidFill>
                  <a:srgbClr val="000066"/>
                </a:solidFill>
                <a:latin typeface="Arial"/>
                <a:cs typeface="Arial"/>
              </a:rPr>
              <a:t>NSF</a:t>
            </a:r>
            <a:r>
              <a:rPr sz="1800" dirty="0">
                <a:solidFill>
                  <a:srgbClr val="000066"/>
                </a:solidFill>
                <a:latin typeface="Arial"/>
                <a:cs typeface="Arial"/>
              </a:rPr>
              <a:t>:</a:t>
            </a:r>
            <a:r>
              <a:rPr sz="1800" spc="-4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0066"/>
                </a:solidFill>
                <a:latin typeface="Arial"/>
                <a:cs typeface="Arial"/>
              </a:rPr>
              <a:t>National</a:t>
            </a:r>
            <a:r>
              <a:rPr sz="1800" spc="-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0066"/>
                </a:solidFill>
                <a:latin typeface="Arial"/>
                <a:cs typeface="Arial"/>
              </a:rPr>
              <a:t>Science</a:t>
            </a:r>
            <a:r>
              <a:rPr sz="1800" spc="-1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0066"/>
                </a:solidFill>
                <a:latin typeface="Arial"/>
                <a:cs typeface="Arial"/>
              </a:rPr>
              <a:t>Foundation:</a:t>
            </a:r>
            <a:r>
              <a:rPr sz="1800" spc="-1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0066"/>
                </a:solidFill>
                <a:latin typeface="Arial"/>
                <a:cs typeface="Arial"/>
              </a:rPr>
              <a:t>Phục</a:t>
            </a:r>
            <a:r>
              <a:rPr sz="1800" spc="-1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0066"/>
                </a:solidFill>
                <a:latin typeface="Arial"/>
                <a:cs typeface="Arial"/>
              </a:rPr>
              <a:t>vụ</a:t>
            </a:r>
            <a:r>
              <a:rPr sz="1800" spc="-3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0066"/>
                </a:solidFill>
                <a:latin typeface="Arial"/>
                <a:cs typeface="Arial"/>
              </a:rPr>
              <a:t>cho</a:t>
            </a:r>
            <a:r>
              <a:rPr sz="1800" spc="-3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0066"/>
                </a:solidFill>
                <a:latin typeface="Arial"/>
                <a:cs typeface="Arial"/>
              </a:rPr>
              <a:t>nghiên</a:t>
            </a:r>
            <a:r>
              <a:rPr sz="1800" spc="-1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0066"/>
                </a:solidFill>
                <a:latin typeface="Arial"/>
                <a:cs typeface="Arial"/>
              </a:rPr>
              <a:t>cứu</a:t>
            </a:r>
            <a:r>
              <a:rPr sz="1800" spc="-3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0066"/>
                </a:solidFill>
                <a:latin typeface="Arial"/>
                <a:cs typeface="Arial"/>
              </a:rPr>
              <a:t>khoa</a:t>
            </a:r>
            <a:r>
              <a:rPr sz="1800" spc="-3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0066"/>
                </a:solidFill>
                <a:latin typeface="Arial"/>
                <a:cs typeface="Arial"/>
              </a:rPr>
              <a:t>học,</a:t>
            </a:r>
            <a:r>
              <a:rPr sz="1800" spc="-2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1800" spc="-25" dirty="0">
                <a:solidFill>
                  <a:srgbClr val="000066"/>
                </a:solidFill>
                <a:latin typeface="Arial"/>
                <a:cs typeface="Arial"/>
              </a:rPr>
              <a:t>do </a:t>
            </a:r>
            <a:r>
              <a:rPr sz="1800" dirty="0">
                <a:solidFill>
                  <a:srgbClr val="000066"/>
                </a:solidFill>
                <a:latin typeface="Arial"/>
                <a:cs typeface="Arial"/>
              </a:rPr>
              <a:t>sự</a:t>
            </a:r>
            <a:r>
              <a:rPr sz="1800" spc="-1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0066"/>
                </a:solidFill>
                <a:latin typeface="Arial"/>
                <a:cs typeface="Arial"/>
              </a:rPr>
              <a:t>quá</a:t>
            </a:r>
            <a:r>
              <a:rPr sz="1800" spc="-1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0066"/>
                </a:solidFill>
                <a:latin typeface="Arial"/>
                <a:cs typeface="Arial"/>
              </a:rPr>
              <a:t>tải</a:t>
            </a:r>
            <a:r>
              <a:rPr sz="1800" spc="-1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0066"/>
                </a:solidFill>
                <a:latin typeface="Arial"/>
                <a:cs typeface="Arial"/>
              </a:rPr>
              <a:t>của </a:t>
            </a:r>
            <a:r>
              <a:rPr sz="1800" spc="-10" dirty="0">
                <a:solidFill>
                  <a:srgbClr val="000066"/>
                </a:solidFill>
                <a:latin typeface="Arial"/>
                <a:cs typeface="Arial"/>
              </a:rPr>
              <a:t>ARPANET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59319" y="2247900"/>
            <a:ext cx="5762788" cy="4096511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9890" rIns="0" bIns="0" rtlCol="0">
            <a:spAutoFit/>
          </a:bodyPr>
          <a:lstStyle/>
          <a:p>
            <a:pPr marL="389255">
              <a:lnSpc>
                <a:spcPct val="100000"/>
              </a:lnSpc>
              <a:spcBef>
                <a:spcPts val="100"/>
              </a:spcBef>
            </a:pPr>
            <a:r>
              <a:rPr sz="3600" b="0" dirty="0">
                <a:solidFill>
                  <a:srgbClr val="000099"/>
                </a:solidFill>
                <a:latin typeface="Gill Sans MT"/>
                <a:cs typeface="Gill Sans MT"/>
              </a:rPr>
              <a:t>Internet</a:t>
            </a:r>
            <a:r>
              <a:rPr sz="3600" b="0" spc="-5" dirty="0">
                <a:solidFill>
                  <a:srgbClr val="000099"/>
                </a:solidFill>
                <a:latin typeface="Gill Sans MT"/>
                <a:cs typeface="Gill Sans MT"/>
              </a:rPr>
              <a:t> </a:t>
            </a:r>
            <a:r>
              <a:rPr sz="3600" b="0" spc="-10" dirty="0">
                <a:solidFill>
                  <a:srgbClr val="000099"/>
                </a:solidFill>
                <a:latin typeface="Gill Sans MT"/>
                <a:cs typeface="Gill Sans MT"/>
              </a:rPr>
              <a:t>history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ct val="100000"/>
              </a:lnSpc>
            </a:pPr>
            <a:fld id="{81D60167-4931-47E6-BA6A-407CBD079E47}" type="slidenum">
              <a:rPr spc="-25" dirty="0"/>
              <a:t>121</a:t>
            </a:fld>
            <a:endParaRPr spc="-25" dirty="0"/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7528" y="1228407"/>
            <a:ext cx="422592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5"/>
              </a:spcBef>
              <a:buSzPct val="90000"/>
              <a:buFont typeface="Wingdings" panose="05000000000000000000" pitchFamily="2" charset="2"/>
              <a:buChar char="Ø"/>
              <a:tabLst>
                <a:tab pos="354965" algn="l"/>
              </a:tabLst>
            </a:pPr>
            <a:r>
              <a:rPr sz="2000" dirty="0">
                <a:solidFill>
                  <a:srgbClr val="000066"/>
                </a:solidFill>
                <a:latin typeface="Arial"/>
                <a:cs typeface="Arial"/>
              </a:rPr>
              <a:t>1986:</a:t>
            </a:r>
            <a:r>
              <a:rPr sz="2000" spc="-4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066"/>
                </a:solidFill>
                <a:latin typeface="Arial"/>
                <a:cs typeface="Arial"/>
              </a:rPr>
              <a:t>Nối</a:t>
            </a:r>
            <a:r>
              <a:rPr sz="2000" spc="-1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066"/>
                </a:solidFill>
                <a:latin typeface="Arial"/>
                <a:cs typeface="Arial"/>
              </a:rPr>
              <a:t>kết</a:t>
            </a:r>
            <a:r>
              <a:rPr sz="2000" spc="-3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066"/>
                </a:solidFill>
                <a:latin typeface="Arial"/>
                <a:cs typeface="Arial"/>
              </a:rPr>
              <a:t>USENET&amp;</a:t>
            </a:r>
            <a:r>
              <a:rPr sz="2000" spc="1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000066"/>
                </a:solidFill>
                <a:latin typeface="Arial"/>
                <a:cs typeface="Arial"/>
              </a:rPr>
              <a:t>NSFNET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02791" y="1761747"/>
            <a:ext cx="7385303" cy="4536944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9890" rIns="0" bIns="0" rtlCol="0">
            <a:spAutoFit/>
          </a:bodyPr>
          <a:lstStyle/>
          <a:p>
            <a:pPr marL="389255">
              <a:lnSpc>
                <a:spcPct val="100000"/>
              </a:lnSpc>
              <a:spcBef>
                <a:spcPts val="100"/>
              </a:spcBef>
            </a:pPr>
            <a:r>
              <a:rPr sz="3600" b="0" dirty="0">
                <a:solidFill>
                  <a:srgbClr val="000099"/>
                </a:solidFill>
                <a:latin typeface="Gill Sans MT"/>
                <a:cs typeface="Gill Sans MT"/>
              </a:rPr>
              <a:t>Internet</a:t>
            </a:r>
            <a:r>
              <a:rPr sz="3600" b="0" spc="-5" dirty="0">
                <a:solidFill>
                  <a:srgbClr val="000099"/>
                </a:solidFill>
                <a:latin typeface="Gill Sans MT"/>
                <a:cs typeface="Gill Sans MT"/>
              </a:rPr>
              <a:t> </a:t>
            </a:r>
            <a:r>
              <a:rPr sz="3600" b="0" spc="-10" dirty="0">
                <a:solidFill>
                  <a:srgbClr val="000099"/>
                </a:solidFill>
                <a:latin typeface="Gill Sans MT"/>
                <a:cs typeface="Gill Sans MT"/>
              </a:rPr>
              <a:t>history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ct val="100000"/>
              </a:lnSpc>
            </a:pPr>
            <a:fld id="{81D60167-4931-47E6-BA6A-407CBD079E47}" type="slidenum">
              <a:rPr spc="-25" dirty="0"/>
              <a:t>122</a:t>
            </a:fld>
            <a:endParaRPr spc="-25" dirty="0"/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389397" y="6484745"/>
            <a:ext cx="23622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25" dirty="0">
                <a:solidFill>
                  <a:srgbClr val="009DDB"/>
                </a:solidFill>
                <a:latin typeface="Arial"/>
                <a:cs typeface="Arial"/>
              </a:rPr>
              <a:t>123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21920" y="946403"/>
            <a:ext cx="8947785" cy="86995"/>
            <a:chOff x="121920" y="946403"/>
            <a:chExt cx="8947785" cy="8699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7827" y="972311"/>
              <a:ext cx="8921495" cy="6095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21920" y="975359"/>
              <a:ext cx="8890000" cy="0"/>
            </a:xfrm>
            <a:custGeom>
              <a:avLst/>
              <a:gdLst/>
              <a:ahLst/>
              <a:cxnLst/>
              <a:rect l="l" t="t" r="r" b="b"/>
              <a:pathLst>
                <a:path w="8890000">
                  <a:moveTo>
                    <a:pt x="0" y="0"/>
                  </a:moveTo>
                  <a:lnTo>
                    <a:pt x="8890000" y="0"/>
                  </a:lnTo>
                </a:path>
              </a:pathLst>
            </a:custGeom>
            <a:ln w="57912">
              <a:solidFill>
                <a:srgbClr val="009DD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537528" y="1228407"/>
            <a:ext cx="7960995" cy="2061462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355600" marR="5080" indent="-342900">
              <a:lnSpc>
                <a:spcPts val="2160"/>
              </a:lnSpc>
              <a:spcBef>
                <a:spcPts val="375"/>
              </a:spcBef>
              <a:buClr>
                <a:srgbClr val="000000"/>
              </a:buClr>
              <a:buSzPct val="90000"/>
              <a:buFont typeface="Wingdings" panose="05000000000000000000" pitchFamily="2" charset="2"/>
              <a:buChar char="v"/>
              <a:tabLst>
                <a:tab pos="355600" algn="l"/>
              </a:tabLst>
            </a:pPr>
            <a:r>
              <a:rPr sz="2000" dirty="0">
                <a:solidFill>
                  <a:srgbClr val="000066"/>
                </a:solidFill>
                <a:latin typeface="Arial"/>
                <a:cs typeface="Arial"/>
              </a:rPr>
              <a:t>Thêm</a:t>
            </a:r>
            <a:r>
              <a:rPr sz="2000" spc="-4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066"/>
                </a:solidFill>
                <a:latin typeface="Arial"/>
                <a:cs typeface="Arial"/>
              </a:rPr>
              <a:t>nhiều</a:t>
            </a:r>
            <a:r>
              <a:rPr sz="2000" spc="-2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066"/>
                </a:solidFill>
                <a:latin typeface="Arial"/>
                <a:cs typeface="Arial"/>
              </a:rPr>
              <a:t>mạng</a:t>
            </a:r>
            <a:r>
              <a:rPr sz="2000" spc="-2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066"/>
                </a:solidFill>
                <a:latin typeface="Arial"/>
                <a:cs typeface="Arial"/>
              </a:rPr>
              <a:t>mới</a:t>
            </a:r>
            <a:r>
              <a:rPr sz="2000" spc="-3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066"/>
                </a:solidFill>
                <a:latin typeface="Arial"/>
                <a:cs typeface="Arial"/>
              </a:rPr>
              <a:t>nối</a:t>
            </a:r>
            <a:r>
              <a:rPr sz="2000" spc="-1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066"/>
                </a:solidFill>
                <a:latin typeface="Arial"/>
                <a:cs typeface="Arial"/>
              </a:rPr>
              <a:t>vào:</a:t>
            </a:r>
            <a:r>
              <a:rPr sz="2000" spc="-3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066"/>
                </a:solidFill>
                <a:latin typeface="Arial"/>
                <a:cs typeface="Arial"/>
              </a:rPr>
              <a:t>MFENET,</a:t>
            </a:r>
            <a:r>
              <a:rPr sz="2000" spc="-1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066"/>
                </a:solidFill>
                <a:latin typeface="Arial"/>
                <a:cs typeface="Arial"/>
              </a:rPr>
              <a:t>HEPNET</a:t>
            </a:r>
            <a:r>
              <a:rPr sz="2000" spc="-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066"/>
                </a:solidFill>
                <a:latin typeface="Arial"/>
                <a:cs typeface="Arial"/>
              </a:rPr>
              <a:t>(Dept.</a:t>
            </a:r>
            <a:r>
              <a:rPr sz="2000" spc="-4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000066"/>
                </a:solidFill>
                <a:latin typeface="Arial"/>
                <a:cs typeface="Arial"/>
              </a:rPr>
              <a:t>Energy), </a:t>
            </a:r>
            <a:r>
              <a:rPr sz="2000" dirty="0">
                <a:solidFill>
                  <a:srgbClr val="000066"/>
                </a:solidFill>
                <a:latin typeface="Arial"/>
                <a:cs typeface="Arial"/>
              </a:rPr>
              <a:t>SPAN</a:t>
            </a:r>
            <a:r>
              <a:rPr sz="2000" spc="-2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066"/>
                </a:solidFill>
                <a:latin typeface="Arial"/>
                <a:cs typeface="Arial"/>
              </a:rPr>
              <a:t>(NASA),</a:t>
            </a:r>
            <a:r>
              <a:rPr sz="2000" spc="-4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066"/>
                </a:solidFill>
                <a:latin typeface="Arial"/>
                <a:cs typeface="Arial"/>
              </a:rPr>
              <a:t>BITnet,</a:t>
            </a:r>
            <a:r>
              <a:rPr sz="2000" spc="-2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066"/>
                </a:solidFill>
                <a:latin typeface="Arial"/>
                <a:cs typeface="Arial"/>
              </a:rPr>
              <a:t>CSnet,</a:t>
            </a:r>
            <a:r>
              <a:rPr sz="2000" spc="-4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066"/>
                </a:solidFill>
                <a:latin typeface="Arial"/>
                <a:cs typeface="Arial"/>
              </a:rPr>
              <a:t>NSFnet,</a:t>
            </a:r>
            <a:r>
              <a:rPr sz="2000" spc="-4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066"/>
                </a:solidFill>
                <a:latin typeface="Arial"/>
                <a:cs typeface="Arial"/>
              </a:rPr>
              <a:t>Minitel</a:t>
            </a:r>
            <a:r>
              <a:rPr sz="2000" spc="-2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-50" dirty="0">
                <a:solidFill>
                  <a:srgbClr val="000066"/>
                </a:solidFill>
                <a:latin typeface="Arial"/>
                <a:cs typeface="Arial"/>
              </a:rPr>
              <a:t>…</a:t>
            </a:r>
            <a:endParaRPr sz="20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530"/>
              </a:spcBef>
              <a:buClr>
                <a:srgbClr val="000000"/>
              </a:buClr>
              <a:buSzPct val="90000"/>
              <a:buFont typeface="Wingdings" panose="05000000000000000000" pitchFamily="2" charset="2"/>
              <a:buChar char="v"/>
              <a:tabLst>
                <a:tab pos="354965" algn="l"/>
              </a:tabLst>
            </a:pPr>
            <a:r>
              <a:rPr sz="2000" dirty="0">
                <a:solidFill>
                  <a:srgbClr val="000066"/>
                </a:solidFill>
                <a:latin typeface="Arial"/>
                <a:cs typeface="Arial"/>
              </a:rPr>
              <a:t>TCP/IP</a:t>
            </a:r>
            <a:r>
              <a:rPr sz="2000" spc="-2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066"/>
                </a:solidFill>
                <a:latin typeface="Arial"/>
                <a:cs typeface="Arial"/>
              </a:rPr>
              <a:t>được</a:t>
            </a:r>
            <a:r>
              <a:rPr sz="2000" spc="-3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066"/>
                </a:solidFill>
                <a:latin typeface="Arial"/>
                <a:cs typeface="Arial"/>
              </a:rPr>
              <a:t>chuẩn</a:t>
            </a:r>
            <a:r>
              <a:rPr sz="2000" spc="-3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066"/>
                </a:solidFill>
                <a:latin typeface="Arial"/>
                <a:cs typeface="Arial"/>
              </a:rPr>
              <a:t>hóa</a:t>
            </a:r>
            <a:r>
              <a:rPr sz="2000" spc="-2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066"/>
                </a:solidFill>
                <a:latin typeface="Arial"/>
                <a:cs typeface="Arial"/>
              </a:rPr>
              <a:t>và</a:t>
            </a:r>
            <a:r>
              <a:rPr sz="2000" spc="-1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066"/>
                </a:solidFill>
                <a:latin typeface="Arial"/>
                <a:cs typeface="Arial"/>
              </a:rPr>
              <a:t>phổ</a:t>
            </a:r>
            <a:r>
              <a:rPr sz="2000" spc="-2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066"/>
                </a:solidFill>
                <a:latin typeface="Arial"/>
                <a:cs typeface="Arial"/>
              </a:rPr>
              <a:t>biến</a:t>
            </a:r>
            <a:r>
              <a:rPr sz="2000" spc="-2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066"/>
                </a:solidFill>
                <a:latin typeface="Arial"/>
                <a:cs typeface="Arial"/>
              </a:rPr>
              <a:t>vào</a:t>
            </a:r>
            <a:r>
              <a:rPr sz="2000" spc="-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-20" dirty="0">
                <a:solidFill>
                  <a:srgbClr val="000066"/>
                </a:solidFill>
                <a:latin typeface="Arial"/>
                <a:cs typeface="Arial"/>
              </a:rPr>
              <a:t>1980</a:t>
            </a:r>
            <a:endParaRPr sz="20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555"/>
              </a:spcBef>
              <a:buClr>
                <a:srgbClr val="000000"/>
              </a:buClr>
              <a:buSzPct val="90000"/>
              <a:buFont typeface="Wingdings" panose="05000000000000000000" pitchFamily="2" charset="2"/>
              <a:buChar char="v"/>
              <a:tabLst>
                <a:tab pos="354965" algn="l"/>
              </a:tabLst>
            </a:pPr>
            <a:r>
              <a:rPr sz="2000" dirty="0">
                <a:solidFill>
                  <a:srgbClr val="000066"/>
                </a:solidFill>
                <a:latin typeface="Arial"/>
                <a:cs typeface="Arial"/>
              </a:rPr>
              <a:t>Berkeley</a:t>
            </a:r>
            <a:r>
              <a:rPr sz="2000" spc="-3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066"/>
                </a:solidFill>
                <a:latin typeface="Arial"/>
                <a:cs typeface="Arial"/>
              </a:rPr>
              <a:t>tích</a:t>
            </a:r>
            <a:r>
              <a:rPr sz="2000" spc="-3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066"/>
                </a:solidFill>
                <a:latin typeface="Arial"/>
                <a:cs typeface="Arial"/>
              </a:rPr>
              <a:t>hợp</a:t>
            </a:r>
            <a:r>
              <a:rPr sz="2000" spc="-2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066"/>
                </a:solidFill>
                <a:latin typeface="Arial"/>
                <a:cs typeface="Arial"/>
              </a:rPr>
              <a:t>TCP/IP</a:t>
            </a:r>
            <a:r>
              <a:rPr sz="2000" spc="-1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066"/>
                </a:solidFill>
                <a:latin typeface="Arial"/>
                <a:cs typeface="Arial"/>
              </a:rPr>
              <a:t>vào</a:t>
            </a:r>
            <a:r>
              <a:rPr sz="2000" spc="-1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066"/>
                </a:solidFill>
                <a:latin typeface="Arial"/>
                <a:cs typeface="Arial"/>
              </a:rPr>
              <a:t>BSD</a:t>
            </a:r>
            <a:r>
              <a:rPr sz="2000" spc="-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-20" dirty="0">
                <a:solidFill>
                  <a:srgbClr val="000066"/>
                </a:solidFill>
                <a:latin typeface="Arial"/>
                <a:cs typeface="Arial"/>
              </a:rPr>
              <a:t>Unix</a:t>
            </a:r>
            <a:endParaRPr sz="2000">
              <a:latin typeface="Arial"/>
              <a:cs typeface="Arial"/>
            </a:endParaRPr>
          </a:p>
          <a:p>
            <a:pPr marL="355600" indent="-342900">
              <a:lnSpc>
                <a:spcPts val="2350"/>
              </a:lnSpc>
              <a:spcBef>
                <a:spcPts val="560"/>
              </a:spcBef>
              <a:buClr>
                <a:srgbClr val="000000"/>
              </a:buClr>
              <a:buSzPct val="90000"/>
              <a:buFont typeface="Wingdings" panose="05000000000000000000" pitchFamily="2" charset="2"/>
              <a:buChar char="v"/>
              <a:tabLst>
                <a:tab pos="354965" algn="l"/>
              </a:tabLst>
            </a:pPr>
            <a:r>
              <a:rPr sz="2000" dirty="0">
                <a:solidFill>
                  <a:srgbClr val="000066"/>
                </a:solidFill>
                <a:latin typeface="Arial"/>
                <a:cs typeface="Arial"/>
              </a:rPr>
              <a:t>Dịch</a:t>
            </a:r>
            <a:r>
              <a:rPr sz="2000" spc="-2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066"/>
                </a:solidFill>
                <a:latin typeface="Arial"/>
                <a:cs typeface="Arial"/>
              </a:rPr>
              <a:t>vụ:</a:t>
            </a:r>
            <a:r>
              <a:rPr sz="2000" spc="-2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066"/>
                </a:solidFill>
                <a:latin typeface="Arial"/>
                <a:cs typeface="Arial"/>
              </a:rPr>
              <a:t>FTP,</a:t>
            </a:r>
            <a:r>
              <a:rPr sz="2000" spc="-1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066"/>
                </a:solidFill>
                <a:latin typeface="Arial"/>
                <a:cs typeface="Arial"/>
              </a:rPr>
              <a:t>Mail,</a:t>
            </a:r>
            <a:r>
              <a:rPr sz="2000" spc="-2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066"/>
                </a:solidFill>
                <a:latin typeface="Arial"/>
                <a:cs typeface="Arial"/>
              </a:rPr>
              <a:t>DNS</a:t>
            </a:r>
            <a:r>
              <a:rPr sz="2000" spc="-1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-50" dirty="0">
                <a:solidFill>
                  <a:srgbClr val="000066"/>
                </a:solidFill>
                <a:latin typeface="Arial"/>
                <a:cs typeface="Arial"/>
              </a:rPr>
              <a:t>…</a:t>
            </a:r>
            <a:endParaRPr sz="2000">
              <a:latin typeface="Arial"/>
              <a:cs typeface="Arial"/>
            </a:endParaRPr>
          </a:p>
          <a:p>
            <a:pPr marL="4057015">
              <a:lnSpc>
                <a:spcPts val="2350"/>
              </a:lnSpc>
            </a:pPr>
            <a:r>
              <a:rPr sz="2000" dirty="0">
                <a:latin typeface="Arial"/>
                <a:cs typeface="Arial"/>
              </a:rPr>
              <a:t>Cuối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1990’s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–</a:t>
            </a:r>
            <a:r>
              <a:rPr sz="2000" spc="-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2000’s:</a:t>
            </a:r>
            <a:endParaRPr sz="20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26440" y="3307843"/>
            <a:ext cx="3616960" cy="2752677"/>
          </a:xfrm>
          <a:prstGeom prst="rect">
            <a:avLst/>
          </a:prstGeom>
        </p:spPr>
        <p:txBody>
          <a:bodyPr vert="horz" wrap="square" lIns="0" tIns="43815" rIns="0" bIns="0" rtlCol="0">
            <a:spAutoFit/>
          </a:bodyPr>
          <a:lstStyle/>
          <a:p>
            <a:pPr marL="354965" marR="396240" indent="-342900">
              <a:lnSpc>
                <a:spcPts val="1939"/>
              </a:lnSpc>
              <a:spcBef>
                <a:spcPts val="345"/>
              </a:spcBef>
              <a:buSzPct val="88888"/>
              <a:buFont typeface="Wingdings" panose="05000000000000000000" pitchFamily="2" charset="2"/>
              <a:buChar char="ü"/>
              <a:tabLst>
                <a:tab pos="354965" algn="l"/>
              </a:tabLst>
            </a:pPr>
            <a:r>
              <a:rPr sz="1800" dirty="0">
                <a:latin typeface="Arial"/>
                <a:cs typeface="Arial"/>
              </a:rPr>
              <a:t>Thập</a:t>
            </a:r>
            <a:r>
              <a:rPr sz="1800" spc="-4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niên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90: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Web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25" dirty="0">
                <a:latin typeface="Arial"/>
                <a:cs typeface="Arial"/>
              </a:rPr>
              <a:t>và </a:t>
            </a:r>
            <a:r>
              <a:rPr sz="1800" dirty="0">
                <a:latin typeface="Arial"/>
                <a:cs typeface="Arial"/>
              </a:rPr>
              <a:t>thương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mại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hóa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Internet</a:t>
            </a:r>
            <a:endParaRPr sz="1800">
              <a:latin typeface="Arial"/>
              <a:cs typeface="Arial"/>
            </a:endParaRPr>
          </a:p>
          <a:p>
            <a:pPr marL="355600" marR="10795" indent="-342900">
              <a:lnSpc>
                <a:spcPts val="1939"/>
              </a:lnSpc>
              <a:spcBef>
                <a:spcPts val="815"/>
              </a:spcBef>
              <a:buSzPct val="88888"/>
              <a:buFont typeface="Wingdings" panose="05000000000000000000" pitchFamily="2" charset="2"/>
              <a:buChar char="ü"/>
              <a:tabLst>
                <a:tab pos="355600" algn="l"/>
              </a:tabLst>
            </a:pPr>
            <a:r>
              <a:rPr sz="1800" dirty="0">
                <a:latin typeface="Arial"/>
                <a:cs typeface="Arial"/>
              </a:rPr>
              <a:t>Đầu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90: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ARPAnet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chỉ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là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spc="-25" dirty="0">
                <a:latin typeface="Arial"/>
                <a:cs typeface="Arial"/>
              </a:rPr>
              <a:t>một </a:t>
            </a:r>
            <a:r>
              <a:rPr sz="1800" dirty="0">
                <a:latin typeface="Arial"/>
                <a:cs typeface="Arial"/>
              </a:rPr>
              <a:t>phần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của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Internet</a:t>
            </a:r>
            <a:endParaRPr sz="180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spcBef>
                <a:spcPts val="550"/>
              </a:spcBef>
              <a:buSzPct val="88888"/>
              <a:buFont typeface="Wingdings" panose="05000000000000000000" pitchFamily="2" charset="2"/>
              <a:buChar char="ü"/>
              <a:tabLst>
                <a:tab pos="354965" algn="l"/>
              </a:tabLst>
            </a:pPr>
            <a:r>
              <a:rPr sz="1800" dirty="0">
                <a:latin typeface="Arial"/>
                <a:cs typeface="Arial"/>
              </a:rPr>
              <a:t>Đầu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90: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spc="-25" dirty="0">
                <a:solidFill>
                  <a:srgbClr val="0000FF"/>
                </a:solidFill>
                <a:latin typeface="Arial"/>
                <a:cs typeface="Arial"/>
              </a:rPr>
              <a:t>Web</a:t>
            </a:r>
            <a:endParaRPr sz="1800">
              <a:latin typeface="Arial"/>
              <a:cs typeface="Arial"/>
            </a:endParaRPr>
          </a:p>
          <a:p>
            <a:pPr marL="756285" lvl="1" indent="-286385">
              <a:lnSpc>
                <a:spcPts val="2050"/>
              </a:lnSpc>
              <a:spcBef>
                <a:spcPts val="385"/>
              </a:spcBef>
              <a:buClr>
                <a:srgbClr val="000000"/>
              </a:buClr>
              <a:buSzPct val="80555"/>
              <a:buFont typeface="Wingdings" panose="05000000000000000000" pitchFamily="2" charset="2"/>
              <a:buChar char="ü"/>
              <a:tabLst>
                <a:tab pos="756285" algn="l"/>
              </a:tabLst>
            </a:pPr>
            <a:r>
              <a:rPr sz="1800" dirty="0">
                <a:solidFill>
                  <a:srgbClr val="0000FF"/>
                </a:solidFill>
                <a:latin typeface="Arial"/>
                <a:cs typeface="Arial"/>
              </a:rPr>
              <a:t>HTML</a:t>
            </a:r>
            <a:r>
              <a:rPr sz="1800" dirty="0">
                <a:latin typeface="Arial"/>
                <a:cs typeface="Arial"/>
              </a:rPr>
              <a:t>,</a:t>
            </a:r>
            <a:r>
              <a:rPr sz="1800" spc="10" dirty="0"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00FF"/>
                </a:solidFill>
                <a:latin typeface="Arial"/>
                <a:cs typeface="Arial"/>
              </a:rPr>
              <a:t>HTTP</a:t>
            </a:r>
            <a:r>
              <a:rPr sz="1800">
                <a:latin typeface="Arial"/>
                <a:cs typeface="Arial"/>
              </a:rPr>
              <a:t>:</a:t>
            </a:r>
            <a:r>
              <a:rPr sz="1800" spc="-15">
                <a:latin typeface="Arial"/>
                <a:cs typeface="Arial"/>
              </a:rPr>
              <a:t> </a:t>
            </a:r>
            <a:r>
              <a:rPr sz="1800" spc="-10" smtClean="0">
                <a:latin typeface="Arial"/>
                <a:cs typeface="Arial"/>
              </a:rPr>
              <a:t>Berners</a:t>
            </a:r>
            <a:r>
              <a:rPr lang="vi-VN" sz="1800" spc="-10" smtClean="0">
                <a:latin typeface="Arial"/>
                <a:cs typeface="Arial"/>
              </a:rPr>
              <a:t>-</a:t>
            </a:r>
            <a:r>
              <a:rPr sz="1800" spc="-25" smtClean="0">
                <a:latin typeface="Arial"/>
                <a:cs typeface="Arial"/>
              </a:rPr>
              <a:t>Lee</a:t>
            </a:r>
            <a:endParaRPr sz="18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384"/>
              </a:spcBef>
              <a:buSzPct val="80555"/>
              <a:buFont typeface="Wingdings" panose="05000000000000000000" pitchFamily="2" charset="2"/>
              <a:buChar char="ü"/>
              <a:tabLst>
                <a:tab pos="756285" algn="l"/>
              </a:tabLst>
            </a:pPr>
            <a:r>
              <a:rPr sz="1800" dirty="0">
                <a:latin typeface="Arial"/>
                <a:cs typeface="Arial"/>
              </a:rPr>
              <a:t>1994: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00FF"/>
                </a:solidFill>
                <a:latin typeface="Arial"/>
                <a:cs typeface="Arial"/>
              </a:rPr>
              <a:t>Mosaic</a:t>
            </a:r>
            <a:r>
              <a:rPr sz="1800" dirty="0">
                <a:latin typeface="Arial"/>
                <a:cs typeface="Arial"/>
              </a:rPr>
              <a:t>,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0000FF"/>
                </a:solidFill>
                <a:latin typeface="Arial"/>
                <a:cs typeface="Arial"/>
              </a:rPr>
              <a:t>Netscape</a:t>
            </a:r>
            <a:endParaRPr sz="1800">
              <a:latin typeface="Arial"/>
              <a:cs typeface="Arial"/>
            </a:endParaRPr>
          </a:p>
          <a:p>
            <a:pPr marL="355600" marR="243204" indent="-342900">
              <a:lnSpc>
                <a:spcPts val="2110"/>
              </a:lnSpc>
              <a:spcBef>
                <a:spcPts val="700"/>
              </a:spcBef>
              <a:buSzPct val="88888"/>
              <a:buFont typeface="Wingdings" panose="05000000000000000000" pitchFamily="2" charset="2"/>
              <a:buChar char="ü"/>
              <a:tabLst>
                <a:tab pos="355600" algn="l"/>
              </a:tabLst>
            </a:pPr>
            <a:r>
              <a:rPr sz="1800" dirty="0">
                <a:latin typeface="Arial"/>
                <a:cs typeface="Arial"/>
              </a:rPr>
              <a:t>Cuối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90: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Thương</a:t>
            </a:r>
            <a:r>
              <a:rPr sz="1800" spc="-3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mại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spc="-25" dirty="0">
                <a:latin typeface="Arial"/>
                <a:cs typeface="Arial"/>
              </a:rPr>
              <a:t>hóa </a:t>
            </a:r>
            <a:r>
              <a:rPr sz="1800" spc="-10" dirty="0">
                <a:latin typeface="Arial"/>
                <a:cs typeface="Arial"/>
              </a:rPr>
              <a:t>Internet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582476" y="3297173"/>
            <a:ext cx="4256723" cy="1833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indent="-342265">
              <a:lnSpc>
                <a:spcPts val="2050"/>
              </a:lnSpc>
              <a:spcBef>
                <a:spcPts val="100"/>
              </a:spcBef>
              <a:buSzPct val="88888"/>
              <a:buFont typeface="Wingdings" panose="05000000000000000000" pitchFamily="2" charset="2"/>
              <a:buChar char="ü"/>
              <a:tabLst>
                <a:tab pos="354965" algn="l"/>
              </a:tabLst>
            </a:pPr>
            <a:r>
              <a:rPr sz="1800" dirty="0">
                <a:latin typeface="Arial"/>
                <a:cs typeface="Arial"/>
              </a:rPr>
              <a:t>Nhiều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ứng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dụng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mới: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chat,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20" dirty="0">
                <a:latin typeface="Arial"/>
                <a:cs typeface="Arial"/>
              </a:rPr>
              <a:t>chia</a:t>
            </a:r>
            <a:endParaRPr sz="1800">
              <a:latin typeface="Arial"/>
              <a:cs typeface="Arial"/>
            </a:endParaRPr>
          </a:p>
          <a:p>
            <a:pPr marL="640715" indent="-285750">
              <a:lnSpc>
                <a:spcPts val="2050"/>
              </a:lnSpc>
              <a:buFont typeface="Wingdings" panose="05000000000000000000" pitchFamily="2" charset="2"/>
              <a:buChar char="ü"/>
            </a:pPr>
            <a:r>
              <a:rPr sz="1800" dirty="0">
                <a:latin typeface="Arial"/>
                <a:cs typeface="Arial"/>
              </a:rPr>
              <a:t>sẻ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file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spc="-20" dirty="0">
                <a:solidFill>
                  <a:srgbClr val="0000FF"/>
                </a:solidFill>
                <a:latin typeface="Arial"/>
                <a:cs typeface="Arial"/>
              </a:rPr>
              <a:t>P2P…</a:t>
            </a:r>
            <a:endParaRPr sz="1800">
              <a:latin typeface="Arial"/>
              <a:cs typeface="Arial"/>
            </a:endParaRPr>
          </a:p>
          <a:p>
            <a:pPr marL="355600" marR="90805" indent="-342900">
              <a:lnSpc>
                <a:spcPts val="1939"/>
              </a:lnSpc>
              <a:spcBef>
                <a:spcPts val="785"/>
              </a:spcBef>
              <a:buClr>
                <a:srgbClr val="000000"/>
              </a:buClr>
              <a:buSzPct val="88888"/>
              <a:buFont typeface="Wingdings" panose="05000000000000000000" pitchFamily="2" charset="2"/>
              <a:buChar char="ü"/>
              <a:tabLst>
                <a:tab pos="355600" algn="l"/>
              </a:tabLst>
            </a:pPr>
            <a:r>
              <a:rPr sz="1800" dirty="0">
                <a:solidFill>
                  <a:srgbClr val="0000FF"/>
                </a:solidFill>
                <a:latin typeface="Arial"/>
                <a:cs typeface="Arial"/>
              </a:rPr>
              <a:t>E-commerce</a:t>
            </a:r>
            <a:r>
              <a:rPr sz="1800" dirty="0">
                <a:latin typeface="Arial"/>
                <a:cs typeface="Arial"/>
              </a:rPr>
              <a:t>,</a:t>
            </a:r>
            <a:r>
              <a:rPr sz="1800" spc="-45" dirty="0"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00FF"/>
                </a:solidFill>
                <a:latin typeface="Arial"/>
                <a:cs typeface="Arial"/>
              </a:rPr>
              <a:t>Yahoo</a:t>
            </a:r>
            <a:r>
              <a:rPr sz="1800" dirty="0">
                <a:latin typeface="Arial"/>
                <a:cs typeface="Arial"/>
              </a:rPr>
              <a:t>,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0000FF"/>
                </a:solidFill>
                <a:latin typeface="Arial"/>
                <a:cs typeface="Arial"/>
              </a:rPr>
              <a:t>Amazon</a:t>
            </a:r>
            <a:r>
              <a:rPr sz="1800" spc="-10" dirty="0">
                <a:latin typeface="Arial"/>
                <a:cs typeface="Arial"/>
              </a:rPr>
              <a:t>, </a:t>
            </a:r>
            <a:r>
              <a:rPr sz="1800" spc="-10" dirty="0">
                <a:solidFill>
                  <a:srgbClr val="0000FF"/>
                </a:solidFill>
                <a:latin typeface="Arial"/>
                <a:cs typeface="Arial"/>
              </a:rPr>
              <a:t>Google</a:t>
            </a:r>
            <a:r>
              <a:rPr sz="1800" spc="-10" dirty="0">
                <a:latin typeface="Arial"/>
                <a:cs typeface="Arial"/>
              </a:rPr>
              <a:t>…</a:t>
            </a:r>
            <a:endParaRPr sz="1800">
              <a:latin typeface="Arial"/>
              <a:cs typeface="Arial"/>
            </a:endParaRPr>
          </a:p>
          <a:p>
            <a:pPr marL="355600" marR="15240" indent="-342900">
              <a:lnSpc>
                <a:spcPts val="1939"/>
              </a:lnSpc>
              <a:spcBef>
                <a:spcPts val="765"/>
              </a:spcBef>
              <a:buSzPct val="88888"/>
              <a:buFont typeface="Wingdings" panose="05000000000000000000" pitchFamily="2" charset="2"/>
              <a:buChar char="ü"/>
              <a:tabLst>
                <a:tab pos="355600" algn="l"/>
              </a:tabLst>
            </a:pPr>
            <a:r>
              <a:rPr sz="1800" dirty="0">
                <a:latin typeface="Arial"/>
                <a:cs typeface="Arial"/>
              </a:rPr>
              <a:t>&gt;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50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triệu máy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trạm,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&gt;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100</a:t>
            </a:r>
            <a:r>
              <a:rPr sz="1800" spc="5" dirty="0">
                <a:latin typeface="Arial"/>
                <a:cs typeface="Arial"/>
              </a:rPr>
              <a:t> </a:t>
            </a:r>
            <a:r>
              <a:rPr sz="1800" spc="-20" dirty="0">
                <a:latin typeface="Arial"/>
                <a:cs typeface="Arial"/>
              </a:rPr>
              <a:t>triệu </a:t>
            </a:r>
            <a:r>
              <a:rPr sz="1800" spc="-25" dirty="0">
                <a:latin typeface="Arial"/>
                <a:cs typeface="Arial"/>
              </a:rPr>
              <a:t>NSD</a:t>
            </a:r>
            <a:endParaRPr sz="1800">
              <a:latin typeface="Arial"/>
              <a:cs typeface="Arial"/>
            </a:endParaRPr>
          </a:p>
          <a:p>
            <a:pPr marL="355600" marR="205740" indent="-342900">
              <a:lnSpc>
                <a:spcPts val="1939"/>
              </a:lnSpc>
              <a:spcBef>
                <a:spcPts val="765"/>
              </a:spcBef>
              <a:buClr>
                <a:srgbClr val="000000"/>
              </a:buClr>
              <a:buSzPct val="88888"/>
              <a:buFont typeface="Wingdings" panose="05000000000000000000" pitchFamily="2" charset="2"/>
              <a:buChar char="ü"/>
              <a:tabLst>
                <a:tab pos="355600" algn="l"/>
              </a:tabLst>
            </a:pPr>
            <a:r>
              <a:rPr sz="1800" dirty="0">
                <a:solidFill>
                  <a:srgbClr val="FF3300"/>
                </a:solidFill>
                <a:latin typeface="Arial"/>
                <a:cs typeface="Arial"/>
              </a:rPr>
              <a:t>Vấn</a:t>
            </a:r>
            <a:r>
              <a:rPr sz="1800" spc="-20" dirty="0">
                <a:solidFill>
                  <a:srgbClr val="FF330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3300"/>
                </a:solidFill>
                <a:latin typeface="Arial"/>
                <a:cs typeface="Arial"/>
              </a:rPr>
              <a:t>đề</a:t>
            </a:r>
            <a:r>
              <a:rPr sz="1800" spc="-5" dirty="0">
                <a:solidFill>
                  <a:srgbClr val="FF330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3300"/>
                </a:solidFill>
                <a:latin typeface="Arial"/>
                <a:cs typeface="Arial"/>
              </a:rPr>
              <a:t>an</a:t>
            </a:r>
            <a:r>
              <a:rPr sz="1800" spc="-20" dirty="0">
                <a:solidFill>
                  <a:srgbClr val="FF330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3300"/>
                </a:solidFill>
                <a:latin typeface="Arial"/>
                <a:cs typeface="Arial"/>
              </a:rPr>
              <a:t>toàn</a:t>
            </a:r>
            <a:r>
              <a:rPr sz="1800" spc="-20" dirty="0">
                <a:solidFill>
                  <a:srgbClr val="FF330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3300"/>
                </a:solidFill>
                <a:latin typeface="Arial"/>
                <a:cs typeface="Arial"/>
              </a:rPr>
              <a:t>an</a:t>
            </a:r>
            <a:r>
              <a:rPr sz="1800" spc="-5" dirty="0">
                <a:solidFill>
                  <a:srgbClr val="FF330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3300"/>
                </a:solidFill>
                <a:latin typeface="Arial"/>
                <a:cs typeface="Arial"/>
              </a:rPr>
              <a:t>ninh </a:t>
            </a:r>
            <a:r>
              <a:rPr sz="1800" spc="-10" dirty="0">
                <a:solidFill>
                  <a:srgbClr val="FF3300"/>
                </a:solidFill>
                <a:latin typeface="Arial"/>
                <a:cs typeface="Arial"/>
              </a:rPr>
              <a:t>thông </a:t>
            </a:r>
            <a:r>
              <a:rPr sz="1800" spc="-20" dirty="0">
                <a:solidFill>
                  <a:srgbClr val="FF3300"/>
                </a:solidFill>
                <a:latin typeface="Arial"/>
                <a:cs typeface="Arial"/>
              </a:rPr>
              <a:t>tin!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981414" y="5161998"/>
            <a:ext cx="3458846" cy="783548"/>
          </a:xfrm>
          <a:prstGeom prst="rect">
            <a:avLst/>
          </a:prstGeom>
        </p:spPr>
        <p:txBody>
          <a:bodyPr vert="horz" wrap="square" lIns="0" tIns="39370" rIns="0" bIns="0" rtlCol="0">
            <a:spAutoFit/>
          </a:bodyPr>
          <a:lstStyle/>
          <a:p>
            <a:pPr marL="299085" marR="67945" indent="-287020">
              <a:lnSpc>
                <a:spcPts val="1730"/>
              </a:lnSpc>
              <a:spcBef>
                <a:spcPts val="310"/>
              </a:spcBef>
              <a:buSzPct val="78125"/>
              <a:buFont typeface="Wingdings" panose="05000000000000000000" pitchFamily="2" charset="2"/>
              <a:buChar char="Ø"/>
              <a:tabLst>
                <a:tab pos="299085" algn="l"/>
              </a:tabLst>
            </a:pPr>
            <a:r>
              <a:rPr sz="1600" dirty="0">
                <a:latin typeface="Arial"/>
                <a:cs typeface="Arial"/>
              </a:rPr>
              <a:t>Internet dành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cho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tất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cả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spc="-25" dirty="0">
                <a:latin typeface="Arial"/>
                <a:cs typeface="Arial"/>
              </a:rPr>
              <a:t>mọi </a:t>
            </a:r>
            <a:r>
              <a:rPr sz="1600" spc="-10" dirty="0">
                <a:latin typeface="Arial"/>
                <a:cs typeface="Arial"/>
              </a:rPr>
              <a:t>người</a:t>
            </a:r>
            <a:endParaRPr sz="1600">
              <a:latin typeface="Arial"/>
              <a:cs typeface="Arial"/>
            </a:endParaRPr>
          </a:p>
          <a:p>
            <a:pPr marL="299085" marR="5080" indent="-287020">
              <a:lnSpc>
                <a:spcPts val="1730"/>
              </a:lnSpc>
              <a:spcBef>
                <a:spcPts val="670"/>
              </a:spcBef>
              <a:buSzPct val="78125"/>
              <a:buFont typeface="Wingdings" panose="05000000000000000000" pitchFamily="2" charset="2"/>
              <a:buChar char="Ø"/>
              <a:tabLst>
                <a:tab pos="299085" algn="l"/>
              </a:tabLst>
            </a:pPr>
            <a:r>
              <a:rPr sz="1600" dirty="0">
                <a:latin typeface="Arial"/>
                <a:cs typeface="Arial"/>
              </a:rPr>
              <a:t>Tất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cả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các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dịch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vụ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phải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spc="-20" dirty="0">
                <a:latin typeface="Arial"/>
                <a:cs typeface="Arial"/>
              </a:rPr>
              <a:t>quan </a:t>
            </a:r>
            <a:r>
              <a:rPr sz="1600" dirty="0">
                <a:latin typeface="Arial"/>
                <a:cs typeface="Arial"/>
              </a:rPr>
              <a:t>tâm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tới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vấn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đề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spc="-25" dirty="0">
                <a:latin typeface="Arial"/>
                <a:cs typeface="Arial"/>
              </a:rPr>
              <a:t>này</a:t>
            </a:r>
            <a:endParaRPr sz="1600">
              <a:latin typeface="Arial"/>
              <a:cs typeface="Arial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9890" rIns="0" bIns="0" rtlCol="0">
            <a:spAutoFit/>
          </a:bodyPr>
          <a:lstStyle/>
          <a:p>
            <a:pPr marL="389255">
              <a:lnSpc>
                <a:spcPct val="100000"/>
              </a:lnSpc>
              <a:spcBef>
                <a:spcPts val="100"/>
              </a:spcBef>
            </a:pPr>
            <a:r>
              <a:rPr sz="3600" b="0" dirty="0">
                <a:solidFill>
                  <a:srgbClr val="000099"/>
                </a:solidFill>
                <a:latin typeface="Gill Sans MT"/>
                <a:cs typeface="Gill Sans MT"/>
              </a:rPr>
              <a:t>Internet</a:t>
            </a:r>
            <a:r>
              <a:rPr sz="3600" b="0" spc="-5" dirty="0">
                <a:solidFill>
                  <a:srgbClr val="000099"/>
                </a:solidFill>
                <a:latin typeface="Gill Sans MT"/>
                <a:cs typeface="Gill Sans MT"/>
              </a:rPr>
              <a:t> </a:t>
            </a:r>
            <a:r>
              <a:rPr sz="3600" b="0" spc="-10" dirty="0">
                <a:solidFill>
                  <a:srgbClr val="000099"/>
                </a:solidFill>
                <a:latin typeface="Gill Sans MT"/>
                <a:cs typeface="Gill Sans MT"/>
              </a:rPr>
              <a:t>history</a:t>
            </a:r>
            <a:endParaRPr sz="3600">
              <a:latin typeface="Gill Sans MT"/>
              <a:cs typeface="Gill Sans MT"/>
            </a:endParaRPr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70865" y="1105026"/>
            <a:ext cx="6819900" cy="4471096"/>
          </a:xfrm>
          <a:prstGeom prst="rect">
            <a:avLst/>
          </a:prstGeom>
        </p:spPr>
        <p:txBody>
          <a:bodyPr vert="horz" wrap="square" lIns="0" tIns="142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25"/>
              </a:spcBef>
            </a:pPr>
            <a:r>
              <a:rPr sz="2400" i="1" spc="-10" dirty="0">
                <a:solidFill>
                  <a:srgbClr val="C00000"/>
                </a:solidFill>
                <a:latin typeface="Arial"/>
                <a:cs typeface="Arial"/>
              </a:rPr>
              <a:t>2005-present</a:t>
            </a:r>
            <a:endParaRPr sz="240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spcBef>
                <a:spcPts val="765"/>
              </a:spcBef>
              <a:buSzPct val="75000"/>
              <a:buFont typeface="Wingdings" panose="05000000000000000000" pitchFamily="2" charset="2"/>
              <a:buChar char="v"/>
              <a:tabLst>
                <a:tab pos="354965" algn="l"/>
              </a:tabLst>
            </a:pPr>
            <a:r>
              <a:rPr sz="1800" dirty="0">
                <a:latin typeface="Arial"/>
                <a:cs typeface="Arial"/>
              </a:rPr>
              <a:t>~750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million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hosts</a:t>
            </a:r>
            <a:endParaRPr sz="18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680"/>
              </a:spcBef>
              <a:buSzPct val="75000"/>
              <a:buFont typeface="Wingdings" panose="05000000000000000000" pitchFamily="2" charset="2"/>
              <a:buChar char="v"/>
              <a:tabLst>
                <a:tab pos="756285" algn="l"/>
              </a:tabLst>
            </a:pPr>
            <a:r>
              <a:rPr sz="1600" dirty="0">
                <a:latin typeface="Arial"/>
                <a:cs typeface="Arial"/>
              </a:rPr>
              <a:t>Smartphones</a:t>
            </a:r>
            <a:r>
              <a:rPr sz="1600" spc="-5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and</a:t>
            </a:r>
            <a:r>
              <a:rPr sz="1600" spc="-6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tablets</a:t>
            </a:r>
            <a:endParaRPr sz="160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spcBef>
                <a:spcPts val="750"/>
              </a:spcBef>
              <a:buSzPct val="88888"/>
              <a:buFont typeface="Wingdings" panose="05000000000000000000" pitchFamily="2" charset="2"/>
              <a:buChar char="v"/>
              <a:tabLst>
                <a:tab pos="354965" algn="l"/>
              </a:tabLst>
            </a:pPr>
            <a:r>
              <a:rPr sz="1800" dirty="0">
                <a:latin typeface="Arial"/>
                <a:cs typeface="Arial"/>
              </a:rPr>
              <a:t>Aggressive</a:t>
            </a:r>
            <a:r>
              <a:rPr sz="1800" spc="-5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deployment of</a:t>
            </a:r>
            <a:r>
              <a:rPr sz="1800" spc="-4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broadband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access</a:t>
            </a:r>
            <a:endParaRPr sz="180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spcBef>
                <a:spcPts val="755"/>
              </a:spcBef>
              <a:buSzPct val="88888"/>
              <a:buFont typeface="Wingdings" panose="05000000000000000000" pitchFamily="2" charset="2"/>
              <a:buChar char="v"/>
              <a:tabLst>
                <a:tab pos="354965" algn="l"/>
              </a:tabLst>
            </a:pPr>
            <a:r>
              <a:rPr sz="1800" dirty="0">
                <a:latin typeface="Arial"/>
                <a:cs typeface="Arial"/>
              </a:rPr>
              <a:t>Increasing</a:t>
            </a:r>
            <a:r>
              <a:rPr sz="1800" spc="-4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ubiquity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of</a:t>
            </a:r>
            <a:r>
              <a:rPr sz="1800" spc="-40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high-</a:t>
            </a:r>
            <a:r>
              <a:rPr sz="1800" dirty="0">
                <a:latin typeface="Arial"/>
                <a:cs typeface="Arial"/>
              </a:rPr>
              <a:t>speed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wireless</a:t>
            </a:r>
            <a:r>
              <a:rPr sz="1800" spc="10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access</a:t>
            </a:r>
            <a:endParaRPr sz="180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spcBef>
                <a:spcPts val="755"/>
              </a:spcBef>
              <a:buSzPct val="88888"/>
              <a:buFont typeface="Wingdings" panose="05000000000000000000" pitchFamily="2" charset="2"/>
              <a:buChar char="v"/>
              <a:tabLst>
                <a:tab pos="354965" algn="l"/>
              </a:tabLst>
            </a:pPr>
            <a:r>
              <a:rPr sz="1800" dirty="0">
                <a:latin typeface="Arial"/>
                <a:cs typeface="Arial"/>
              </a:rPr>
              <a:t>Emergence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of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online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social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networks:</a:t>
            </a:r>
            <a:endParaRPr sz="18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680"/>
              </a:spcBef>
              <a:buSzPct val="78125"/>
              <a:buFont typeface="Wingdings" panose="05000000000000000000" pitchFamily="2" charset="2"/>
              <a:buChar char="v"/>
              <a:tabLst>
                <a:tab pos="756285" algn="l"/>
              </a:tabLst>
            </a:pPr>
            <a:r>
              <a:rPr sz="1600" dirty="0">
                <a:latin typeface="Arial"/>
                <a:cs typeface="Arial"/>
              </a:rPr>
              <a:t>Facebook:</a:t>
            </a:r>
            <a:r>
              <a:rPr sz="1600" spc="-5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soon</a:t>
            </a:r>
            <a:r>
              <a:rPr sz="1600" spc="-5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one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billion</a:t>
            </a:r>
            <a:r>
              <a:rPr sz="1600" spc="-70" dirty="0">
                <a:latin typeface="Arial"/>
                <a:cs typeface="Arial"/>
              </a:rPr>
              <a:t> </a:t>
            </a:r>
            <a:r>
              <a:rPr sz="1600" spc="-20" dirty="0">
                <a:latin typeface="Arial"/>
                <a:cs typeface="Arial"/>
              </a:rPr>
              <a:t>users</a:t>
            </a:r>
            <a:endParaRPr sz="160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spcBef>
                <a:spcPts val="750"/>
              </a:spcBef>
              <a:buSzPct val="88888"/>
              <a:buFont typeface="Wingdings" panose="05000000000000000000" pitchFamily="2" charset="2"/>
              <a:buChar char="v"/>
              <a:tabLst>
                <a:tab pos="354965" algn="l"/>
              </a:tabLst>
            </a:pPr>
            <a:r>
              <a:rPr sz="1800" dirty="0">
                <a:latin typeface="Arial"/>
                <a:cs typeface="Arial"/>
              </a:rPr>
              <a:t>Service</a:t>
            </a:r>
            <a:r>
              <a:rPr sz="1800" spc="-3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providers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(Google,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Microsoft)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create</a:t>
            </a:r>
            <a:r>
              <a:rPr sz="1800" spc="-4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their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own</a:t>
            </a:r>
            <a:r>
              <a:rPr sz="1800" spc="10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networks</a:t>
            </a:r>
            <a:endParaRPr sz="1800">
              <a:latin typeface="Arial"/>
              <a:cs typeface="Arial"/>
            </a:endParaRPr>
          </a:p>
          <a:p>
            <a:pPr marL="812165" marR="5080" lvl="1" indent="-342900">
              <a:lnSpc>
                <a:spcPts val="2380"/>
              </a:lnSpc>
              <a:spcBef>
                <a:spcPts val="950"/>
              </a:spcBef>
              <a:buSzPct val="80000"/>
              <a:buFont typeface="Wingdings" panose="05000000000000000000" pitchFamily="2" charset="2"/>
              <a:buChar char="v"/>
              <a:tabLst>
                <a:tab pos="756285" algn="l"/>
                <a:tab pos="1729739" algn="l"/>
              </a:tabLst>
            </a:pPr>
            <a:r>
              <a:rPr sz="2000" spc="-10" dirty="0">
                <a:latin typeface="Arial"/>
                <a:cs typeface="Arial"/>
              </a:rPr>
              <a:t>Bypass</a:t>
            </a:r>
            <a:r>
              <a:rPr sz="2000" dirty="0">
                <a:latin typeface="Arial"/>
                <a:cs typeface="Arial"/>
              </a:rPr>
              <a:t>	Internet,</a:t>
            </a:r>
            <a:r>
              <a:rPr sz="2000" spc="-5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providing</a:t>
            </a:r>
            <a:r>
              <a:rPr sz="2000" spc="-35" dirty="0">
                <a:latin typeface="Arial"/>
                <a:cs typeface="Arial"/>
              </a:rPr>
              <a:t> </a:t>
            </a:r>
            <a:r>
              <a:rPr sz="2000" dirty="0">
                <a:latin typeface="MS PGothic"/>
                <a:cs typeface="MS PGothic"/>
              </a:rPr>
              <a:t>“</a:t>
            </a:r>
            <a:r>
              <a:rPr sz="2000" dirty="0">
                <a:latin typeface="Arial"/>
                <a:cs typeface="Arial"/>
              </a:rPr>
              <a:t>instantaneous</a:t>
            </a:r>
            <a:r>
              <a:rPr sz="2000" dirty="0">
                <a:latin typeface="MS PGothic"/>
                <a:cs typeface="MS PGothic"/>
              </a:rPr>
              <a:t>”</a:t>
            </a:r>
            <a:r>
              <a:rPr sz="2000" spc="-114" dirty="0">
                <a:latin typeface="MS PGothic"/>
                <a:cs typeface="MS PGothic"/>
              </a:rPr>
              <a:t> </a:t>
            </a:r>
            <a:r>
              <a:rPr sz="2000" dirty="0">
                <a:latin typeface="Arial"/>
                <a:cs typeface="Arial"/>
              </a:rPr>
              <a:t>access</a:t>
            </a:r>
            <a:r>
              <a:rPr sz="2000" spc="-55" dirty="0">
                <a:latin typeface="Arial"/>
                <a:cs typeface="Arial"/>
              </a:rPr>
              <a:t> </a:t>
            </a:r>
            <a:r>
              <a:rPr sz="2000" spc="-25" dirty="0">
                <a:latin typeface="Arial"/>
                <a:cs typeface="Arial"/>
              </a:rPr>
              <a:t>to </a:t>
            </a:r>
            <a:r>
              <a:rPr sz="2000" dirty="0">
                <a:latin typeface="Arial"/>
                <a:cs typeface="Arial"/>
              </a:rPr>
              <a:t>search,</a:t>
            </a:r>
            <a:r>
              <a:rPr sz="2000" spc="-4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emai,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spc="-20" dirty="0">
                <a:latin typeface="Arial"/>
                <a:cs typeface="Arial"/>
              </a:rPr>
              <a:t>etc.</a:t>
            </a:r>
            <a:endParaRPr sz="200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spcBef>
                <a:spcPts val="685"/>
              </a:spcBef>
              <a:buSzPct val="88888"/>
              <a:buFont typeface="Wingdings" panose="05000000000000000000" pitchFamily="2" charset="2"/>
              <a:buChar char="v"/>
              <a:tabLst>
                <a:tab pos="354965" algn="l"/>
              </a:tabLst>
            </a:pPr>
            <a:r>
              <a:rPr sz="1800" dirty="0">
                <a:latin typeface="Arial"/>
                <a:cs typeface="Arial"/>
              </a:rPr>
              <a:t>E-commerce,</a:t>
            </a:r>
            <a:r>
              <a:rPr sz="1800" spc="-4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universities,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enterprises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running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their</a:t>
            </a:r>
            <a:r>
              <a:rPr sz="1800" spc="-4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services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spc="-25" dirty="0">
                <a:latin typeface="Arial"/>
                <a:cs typeface="Arial"/>
              </a:rPr>
              <a:t>in</a:t>
            </a:r>
            <a:endParaRPr sz="1800">
              <a:latin typeface="Arial"/>
              <a:cs typeface="Arial"/>
            </a:endParaRPr>
          </a:p>
          <a:p>
            <a:pPr marL="641350" indent="-285750">
              <a:lnSpc>
                <a:spcPct val="100000"/>
              </a:lnSpc>
              <a:spcBef>
                <a:spcPts val="10"/>
              </a:spcBef>
              <a:buFont typeface="Wingdings" panose="05000000000000000000" pitchFamily="2" charset="2"/>
              <a:buChar char="v"/>
            </a:pPr>
            <a:r>
              <a:rPr sz="1800" dirty="0">
                <a:latin typeface="MS PGothic"/>
                <a:cs typeface="MS PGothic"/>
              </a:rPr>
              <a:t>“</a:t>
            </a:r>
            <a:r>
              <a:rPr sz="1800" dirty="0">
                <a:latin typeface="Arial"/>
                <a:cs typeface="Arial"/>
              </a:rPr>
              <a:t>cloud</a:t>
            </a:r>
            <a:r>
              <a:rPr sz="1800" dirty="0">
                <a:latin typeface="MS PGothic"/>
                <a:cs typeface="MS PGothic"/>
              </a:rPr>
              <a:t>”</a:t>
            </a:r>
            <a:r>
              <a:rPr sz="1800" spc="-60" dirty="0">
                <a:latin typeface="MS PGothic"/>
                <a:cs typeface="MS PGothic"/>
              </a:rPr>
              <a:t> </a:t>
            </a:r>
            <a:r>
              <a:rPr sz="1800" dirty="0">
                <a:latin typeface="Arial"/>
                <a:cs typeface="Arial"/>
              </a:rPr>
              <a:t>(eg,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Amazon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20" dirty="0">
                <a:latin typeface="Arial"/>
                <a:cs typeface="Arial"/>
              </a:rPr>
              <a:t>EC2)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ct val="100000"/>
              </a:lnSpc>
            </a:pPr>
            <a:fld id="{81D60167-4931-47E6-BA6A-407CBD079E47}" type="slidenum">
              <a:rPr spc="-25" dirty="0"/>
              <a:t>124</a:t>
            </a:fld>
            <a:endParaRPr spc="-25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9890" rIns="0" bIns="0" rtlCol="0">
            <a:spAutoFit/>
          </a:bodyPr>
          <a:lstStyle/>
          <a:p>
            <a:pPr marL="389255">
              <a:lnSpc>
                <a:spcPct val="100000"/>
              </a:lnSpc>
              <a:spcBef>
                <a:spcPts val="100"/>
              </a:spcBef>
            </a:pPr>
            <a:r>
              <a:rPr sz="3600" b="0" dirty="0">
                <a:solidFill>
                  <a:srgbClr val="000099"/>
                </a:solidFill>
                <a:latin typeface="Gill Sans MT"/>
                <a:cs typeface="Gill Sans MT"/>
              </a:rPr>
              <a:t>Internet</a:t>
            </a:r>
            <a:r>
              <a:rPr sz="3600" b="0" spc="-5" dirty="0">
                <a:solidFill>
                  <a:srgbClr val="000099"/>
                </a:solidFill>
                <a:latin typeface="Gill Sans MT"/>
                <a:cs typeface="Gill Sans MT"/>
              </a:rPr>
              <a:t> </a:t>
            </a:r>
            <a:r>
              <a:rPr sz="3600" b="0" spc="-10" dirty="0">
                <a:solidFill>
                  <a:srgbClr val="000099"/>
                </a:solidFill>
                <a:latin typeface="Gill Sans MT"/>
                <a:cs typeface="Gill Sans MT"/>
              </a:rPr>
              <a:t>history</a:t>
            </a:r>
            <a:endParaRPr sz="3600">
              <a:latin typeface="Gill Sans MT"/>
              <a:cs typeface="Gill Sans MT"/>
            </a:endParaRPr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7528" y="1228407"/>
            <a:ext cx="373507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5"/>
              </a:spcBef>
              <a:buSzPct val="90000"/>
              <a:buFont typeface="Wingdings" panose="05000000000000000000" pitchFamily="2" charset="2"/>
              <a:buChar char="v"/>
              <a:tabLst>
                <a:tab pos="354965" algn="l"/>
              </a:tabLst>
            </a:pPr>
            <a:r>
              <a:rPr sz="2000" dirty="0">
                <a:solidFill>
                  <a:srgbClr val="000066"/>
                </a:solidFill>
                <a:latin typeface="Arial"/>
                <a:cs typeface="Arial"/>
              </a:rPr>
              <a:t>Phát</a:t>
            </a:r>
            <a:r>
              <a:rPr sz="2000" spc="-2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066"/>
                </a:solidFill>
                <a:latin typeface="Arial"/>
                <a:cs typeface="Arial"/>
              </a:rPr>
              <a:t>triển</a:t>
            </a:r>
            <a:r>
              <a:rPr sz="2000" spc="-3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066"/>
                </a:solidFill>
                <a:latin typeface="Arial"/>
                <a:cs typeface="Arial"/>
              </a:rPr>
              <a:t>Internet</a:t>
            </a:r>
            <a:r>
              <a:rPr sz="2000" spc="-4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066"/>
                </a:solidFill>
                <a:latin typeface="Arial"/>
                <a:cs typeface="Arial"/>
              </a:rPr>
              <a:t>ở</a:t>
            </a:r>
            <a:r>
              <a:rPr sz="2000" spc="-1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066"/>
                </a:solidFill>
                <a:latin typeface="Arial"/>
                <a:cs typeface="Arial"/>
              </a:rPr>
              <a:t>Việt</a:t>
            </a:r>
            <a:r>
              <a:rPr sz="2000" spc="-1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-25" dirty="0">
                <a:solidFill>
                  <a:srgbClr val="000066"/>
                </a:solidFill>
                <a:latin typeface="Arial"/>
                <a:cs typeface="Arial"/>
              </a:rPr>
              <a:t>Nam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62000" y="6529111"/>
            <a:ext cx="535559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latin typeface="Verdana"/>
                <a:cs typeface="Verdana"/>
              </a:rPr>
              <a:t>https://vi.wikipedia.org/wiki/Internet_tại_Việt_Nam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ct val="100000"/>
              </a:lnSpc>
            </a:pPr>
            <a:fld id="{81D60167-4931-47E6-BA6A-407CBD079E47}" type="slidenum">
              <a:rPr spc="-25" dirty="0"/>
              <a:t>125</a:t>
            </a:fld>
            <a:endParaRPr spc="-25" dirty="0"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9890" rIns="0" bIns="0" rtlCol="0">
            <a:spAutoFit/>
          </a:bodyPr>
          <a:lstStyle/>
          <a:p>
            <a:pPr marL="389255">
              <a:lnSpc>
                <a:spcPct val="100000"/>
              </a:lnSpc>
              <a:spcBef>
                <a:spcPts val="100"/>
              </a:spcBef>
            </a:pPr>
            <a:r>
              <a:rPr sz="3600" b="0" dirty="0">
                <a:solidFill>
                  <a:srgbClr val="000099"/>
                </a:solidFill>
                <a:latin typeface="Gill Sans MT"/>
                <a:cs typeface="Gill Sans MT"/>
              </a:rPr>
              <a:t>Internet</a:t>
            </a:r>
            <a:r>
              <a:rPr sz="3600" b="0" spc="-5" dirty="0">
                <a:solidFill>
                  <a:srgbClr val="000099"/>
                </a:solidFill>
                <a:latin typeface="Gill Sans MT"/>
                <a:cs typeface="Gill Sans MT"/>
              </a:rPr>
              <a:t> </a:t>
            </a:r>
            <a:r>
              <a:rPr sz="3600" b="0" spc="-10" dirty="0">
                <a:solidFill>
                  <a:srgbClr val="000099"/>
                </a:solidFill>
                <a:latin typeface="Gill Sans MT"/>
                <a:cs typeface="Gill Sans MT"/>
              </a:rPr>
              <a:t>history</a:t>
            </a:r>
            <a:endParaRPr sz="3600">
              <a:latin typeface="Gill Sans MT"/>
              <a:cs typeface="Gill Sans MT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185" y="1559242"/>
            <a:ext cx="7680532" cy="4937485"/>
          </a:xfrm>
          <a:prstGeom prst="rect">
            <a:avLst/>
          </a:prstGeom>
        </p:spPr>
      </p:pic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7528" y="1228407"/>
            <a:ext cx="8454072" cy="612347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355600" marR="5080" indent="-342900">
              <a:lnSpc>
                <a:spcPts val="2160"/>
              </a:lnSpc>
              <a:spcBef>
                <a:spcPts val="375"/>
              </a:spcBef>
              <a:buSzPct val="90000"/>
              <a:buFont typeface="Wingdings" panose="05000000000000000000" pitchFamily="2" charset="2"/>
              <a:buChar char="v"/>
              <a:tabLst>
                <a:tab pos="355600" algn="l"/>
              </a:tabLst>
            </a:pPr>
            <a:r>
              <a:rPr sz="2000" dirty="0">
                <a:solidFill>
                  <a:srgbClr val="000066"/>
                </a:solidFill>
                <a:latin typeface="Arial"/>
                <a:cs typeface="Arial"/>
              </a:rPr>
              <a:t>Thị</a:t>
            </a:r>
            <a:r>
              <a:rPr sz="2000" spc="-1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066"/>
                </a:solidFill>
                <a:latin typeface="Arial"/>
                <a:cs typeface="Arial"/>
              </a:rPr>
              <a:t>phần</a:t>
            </a:r>
            <a:r>
              <a:rPr sz="2000" spc="-1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066"/>
                </a:solidFill>
                <a:latin typeface="Arial"/>
                <a:cs typeface="Arial"/>
              </a:rPr>
              <a:t>thuê</a:t>
            </a:r>
            <a:r>
              <a:rPr sz="2000" spc="-2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066"/>
                </a:solidFill>
                <a:latin typeface="Arial"/>
                <a:cs typeface="Arial"/>
              </a:rPr>
              <a:t>bao</a:t>
            </a:r>
            <a:r>
              <a:rPr sz="2000" spc="-1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066"/>
                </a:solidFill>
                <a:latin typeface="Arial"/>
                <a:cs typeface="Arial"/>
              </a:rPr>
              <a:t>dịch</a:t>
            </a:r>
            <a:r>
              <a:rPr sz="2000" spc="-1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066"/>
                </a:solidFill>
                <a:latin typeface="Arial"/>
                <a:cs typeface="Arial"/>
              </a:rPr>
              <a:t>vụ</a:t>
            </a:r>
            <a:r>
              <a:rPr sz="2000" spc="-1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066"/>
                </a:solidFill>
                <a:latin typeface="Arial"/>
                <a:cs typeface="Arial"/>
              </a:rPr>
              <a:t>truy</a:t>
            </a:r>
            <a:r>
              <a:rPr sz="2000" spc="-3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066"/>
                </a:solidFill>
                <a:latin typeface="Arial"/>
                <a:cs typeface="Arial"/>
              </a:rPr>
              <a:t>cập</a:t>
            </a:r>
            <a:r>
              <a:rPr sz="2000" spc="-1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066"/>
                </a:solidFill>
                <a:latin typeface="Arial"/>
                <a:cs typeface="Arial"/>
              </a:rPr>
              <a:t>Internet</a:t>
            </a:r>
            <a:r>
              <a:rPr sz="2000" spc="-4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066"/>
                </a:solidFill>
                <a:latin typeface="Arial"/>
                <a:cs typeface="Arial"/>
              </a:rPr>
              <a:t>của</a:t>
            </a:r>
            <a:r>
              <a:rPr sz="2000" spc="-2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066"/>
                </a:solidFill>
                <a:latin typeface="Arial"/>
                <a:cs typeface="Arial"/>
              </a:rPr>
              <a:t>các</a:t>
            </a:r>
            <a:r>
              <a:rPr sz="2000" spc="-2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066"/>
                </a:solidFill>
                <a:latin typeface="Arial"/>
                <a:cs typeface="Arial"/>
              </a:rPr>
              <a:t>doanh</a:t>
            </a:r>
            <a:r>
              <a:rPr sz="2000" spc="-1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000066"/>
                </a:solidFill>
                <a:latin typeface="Arial"/>
                <a:cs typeface="Arial"/>
              </a:rPr>
              <a:t>nghiệp </a:t>
            </a:r>
            <a:r>
              <a:rPr sz="2000" dirty="0">
                <a:solidFill>
                  <a:srgbClr val="000066"/>
                </a:solidFill>
                <a:latin typeface="Arial"/>
                <a:cs typeface="Arial"/>
              </a:rPr>
              <a:t>(tính</a:t>
            </a:r>
            <a:r>
              <a:rPr sz="2000" spc="-35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066"/>
                </a:solidFill>
                <a:latin typeface="Arial"/>
                <a:cs typeface="Arial"/>
              </a:rPr>
              <a:t>đến</a:t>
            </a:r>
            <a:r>
              <a:rPr sz="2000" spc="-2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066"/>
                </a:solidFill>
                <a:latin typeface="Arial"/>
                <a:cs typeface="Arial"/>
              </a:rPr>
              <a:t>tháng</a:t>
            </a:r>
            <a:r>
              <a:rPr sz="2000" spc="-2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000066"/>
                </a:solidFill>
                <a:latin typeface="Arial"/>
                <a:cs typeface="Arial"/>
              </a:rPr>
              <a:t>12/2010)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23715" y="2061279"/>
            <a:ext cx="6317404" cy="4145141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9890" rIns="0" bIns="0" rtlCol="0">
            <a:spAutoFit/>
          </a:bodyPr>
          <a:lstStyle/>
          <a:p>
            <a:pPr marL="389255">
              <a:lnSpc>
                <a:spcPct val="100000"/>
              </a:lnSpc>
              <a:spcBef>
                <a:spcPts val="100"/>
              </a:spcBef>
            </a:pPr>
            <a:r>
              <a:rPr sz="3600" b="0" dirty="0">
                <a:solidFill>
                  <a:srgbClr val="000099"/>
                </a:solidFill>
                <a:latin typeface="Gill Sans MT"/>
                <a:cs typeface="Gill Sans MT"/>
              </a:rPr>
              <a:t>Internet</a:t>
            </a:r>
            <a:r>
              <a:rPr sz="3600" b="0" spc="-5" dirty="0">
                <a:solidFill>
                  <a:srgbClr val="000099"/>
                </a:solidFill>
                <a:latin typeface="Gill Sans MT"/>
                <a:cs typeface="Gill Sans MT"/>
              </a:rPr>
              <a:t> </a:t>
            </a:r>
            <a:r>
              <a:rPr sz="3600" b="0" spc="-10" dirty="0">
                <a:solidFill>
                  <a:srgbClr val="000099"/>
                </a:solidFill>
                <a:latin typeface="Gill Sans MT"/>
                <a:cs typeface="Gill Sans MT"/>
              </a:rPr>
              <a:t>history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ct val="100000"/>
              </a:lnSpc>
            </a:pPr>
            <a:fld id="{81D60167-4931-47E6-BA6A-407CBD079E47}" type="slidenum">
              <a:rPr spc="-25" dirty="0"/>
              <a:t>126</a:t>
            </a:fld>
            <a:endParaRPr spc="-25" dirty="0"/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47256" rIns="0" bIns="0" rtlCol="0">
            <a:spAutoFit/>
          </a:bodyPr>
          <a:lstStyle/>
          <a:p>
            <a:pPr marL="1946275">
              <a:lnSpc>
                <a:spcPct val="100000"/>
              </a:lnSpc>
              <a:spcBef>
                <a:spcPts val="100"/>
              </a:spcBef>
            </a:pPr>
            <a:r>
              <a:rPr dirty="0"/>
              <a:t>Introduction:</a:t>
            </a:r>
            <a:r>
              <a:rPr spc="-100" dirty="0"/>
              <a:t> </a:t>
            </a:r>
            <a:r>
              <a:rPr spc="-10" dirty="0"/>
              <a:t>summary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ct val="100000"/>
              </a:lnSpc>
            </a:pPr>
            <a:fld id="{81D60167-4931-47E6-BA6A-407CBD079E47}" type="slidenum">
              <a:rPr spc="-25" dirty="0"/>
              <a:t>127</a:t>
            </a:fld>
            <a:endParaRPr spc="-25" dirty="0"/>
          </a:p>
        </p:txBody>
      </p:sp>
      <p:sp>
        <p:nvSpPr>
          <p:cNvPr id="3" name="object 3"/>
          <p:cNvSpPr txBox="1"/>
          <p:nvPr/>
        </p:nvSpPr>
        <p:spPr>
          <a:xfrm>
            <a:off x="601027" y="1247744"/>
            <a:ext cx="4006215" cy="4930140"/>
          </a:xfrm>
          <a:prstGeom prst="rect">
            <a:avLst/>
          </a:prstGeom>
        </p:spPr>
        <p:txBody>
          <a:bodyPr vert="horz" wrap="square" lIns="0" tIns="81915" rIns="0" bIns="0" rtlCol="0">
            <a:spAutoFit/>
          </a:bodyPr>
          <a:lstStyle/>
          <a:p>
            <a:pPr marL="354965" marR="1075055" indent="-342900">
              <a:lnSpc>
                <a:spcPts val="3000"/>
              </a:lnSpc>
              <a:spcBef>
                <a:spcPts val="645"/>
              </a:spcBef>
            </a:pPr>
            <a:r>
              <a:rPr sz="2800" i="1" dirty="0">
                <a:solidFill>
                  <a:srgbClr val="CC0000"/>
                </a:solidFill>
                <a:latin typeface="Arial"/>
                <a:cs typeface="Arial"/>
              </a:rPr>
              <a:t>covered</a:t>
            </a:r>
            <a:r>
              <a:rPr sz="2800" i="1" spc="-45" dirty="0">
                <a:solidFill>
                  <a:srgbClr val="CC0000"/>
                </a:solidFill>
                <a:latin typeface="Arial"/>
                <a:cs typeface="Arial"/>
              </a:rPr>
              <a:t> </a:t>
            </a:r>
            <a:r>
              <a:rPr sz="2800" i="1" dirty="0">
                <a:solidFill>
                  <a:srgbClr val="CC0000"/>
                </a:solidFill>
                <a:latin typeface="Arial"/>
                <a:cs typeface="Arial"/>
              </a:rPr>
              <a:t>a</a:t>
            </a:r>
            <a:r>
              <a:rPr sz="2800" i="1" spc="-40" dirty="0">
                <a:solidFill>
                  <a:srgbClr val="CC0000"/>
                </a:solidFill>
                <a:latin typeface="Arial"/>
                <a:cs typeface="Arial"/>
              </a:rPr>
              <a:t> </a:t>
            </a:r>
            <a:r>
              <a:rPr sz="2950" i="1" spc="-30" dirty="0">
                <a:solidFill>
                  <a:srgbClr val="CC0000"/>
                </a:solidFill>
                <a:latin typeface="MS PGothic"/>
                <a:cs typeface="MS PGothic"/>
              </a:rPr>
              <a:t>“</a:t>
            </a:r>
            <a:r>
              <a:rPr sz="2800" i="1" spc="-30" dirty="0">
                <a:solidFill>
                  <a:srgbClr val="CC0000"/>
                </a:solidFill>
                <a:latin typeface="Arial"/>
                <a:cs typeface="Arial"/>
              </a:rPr>
              <a:t>ton</a:t>
            </a:r>
            <a:r>
              <a:rPr sz="2950" i="1" spc="-30" dirty="0">
                <a:solidFill>
                  <a:srgbClr val="CC0000"/>
                </a:solidFill>
                <a:latin typeface="MS PGothic"/>
                <a:cs typeface="MS PGothic"/>
              </a:rPr>
              <a:t>”</a:t>
            </a:r>
            <a:r>
              <a:rPr sz="2950" i="1" spc="-175" dirty="0">
                <a:solidFill>
                  <a:srgbClr val="CC0000"/>
                </a:solidFill>
                <a:latin typeface="MS PGothic"/>
                <a:cs typeface="MS PGothic"/>
              </a:rPr>
              <a:t> </a:t>
            </a:r>
            <a:r>
              <a:rPr sz="2800" i="1" spc="-25" dirty="0">
                <a:solidFill>
                  <a:srgbClr val="CC0000"/>
                </a:solidFill>
                <a:latin typeface="Arial"/>
                <a:cs typeface="Arial"/>
              </a:rPr>
              <a:t>of </a:t>
            </a:r>
            <a:r>
              <a:rPr sz="2800" i="1" spc="-10" dirty="0">
                <a:solidFill>
                  <a:srgbClr val="CC0000"/>
                </a:solidFill>
                <a:latin typeface="Arial"/>
                <a:cs typeface="Arial"/>
              </a:rPr>
              <a:t>material!</a:t>
            </a:r>
            <a:endParaRPr sz="28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340"/>
              </a:spcBef>
              <a:buSzPct val="75000"/>
              <a:buFont typeface="Wingdings" panose="05000000000000000000" pitchFamily="2" charset="2"/>
              <a:buChar char="v"/>
              <a:tabLst>
                <a:tab pos="354965" algn="l"/>
              </a:tabLst>
            </a:pPr>
            <a:r>
              <a:rPr sz="2000" dirty="0">
                <a:latin typeface="Arial"/>
                <a:cs typeface="Arial"/>
              </a:rPr>
              <a:t>Internet</a:t>
            </a:r>
            <a:r>
              <a:rPr sz="2000" spc="-5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overview</a:t>
            </a:r>
            <a:endParaRPr sz="20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385"/>
              </a:spcBef>
              <a:buSzPct val="75000"/>
              <a:buFont typeface="Wingdings" panose="05000000000000000000" pitchFamily="2" charset="2"/>
              <a:buChar char="v"/>
              <a:tabLst>
                <a:tab pos="354965" algn="l"/>
              </a:tabLst>
            </a:pPr>
            <a:r>
              <a:rPr sz="2000" dirty="0">
                <a:latin typeface="Arial"/>
                <a:cs typeface="Arial"/>
              </a:rPr>
              <a:t>what</a:t>
            </a:r>
            <a:r>
              <a:rPr sz="2000" dirty="0">
                <a:latin typeface="MS PGothic"/>
                <a:cs typeface="MS PGothic"/>
              </a:rPr>
              <a:t>’</a:t>
            </a:r>
            <a:r>
              <a:rPr sz="2000" dirty="0">
                <a:latin typeface="Arial"/>
                <a:cs typeface="Arial"/>
              </a:rPr>
              <a:t>s</a:t>
            </a:r>
            <a:r>
              <a:rPr sz="2000" spc="-3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protocol?</a:t>
            </a:r>
            <a:endParaRPr sz="2000">
              <a:latin typeface="Arial"/>
              <a:cs typeface="Arial"/>
            </a:endParaRPr>
          </a:p>
          <a:p>
            <a:pPr marL="355600" marR="549910" indent="-342900">
              <a:lnSpc>
                <a:spcPct val="80000"/>
              </a:lnSpc>
              <a:spcBef>
                <a:spcPts val="815"/>
              </a:spcBef>
              <a:buSzPct val="75000"/>
              <a:buFont typeface="Wingdings" panose="05000000000000000000" pitchFamily="2" charset="2"/>
              <a:buChar char="v"/>
              <a:tabLst>
                <a:tab pos="355600" algn="l"/>
              </a:tabLst>
            </a:pPr>
            <a:r>
              <a:rPr sz="2000" dirty="0">
                <a:latin typeface="Arial"/>
                <a:cs typeface="Arial"/>
              </a:rPr>
              <a:t>network</a:t>
            </a:r>
            <a:r>
              <a:rPr sz="2000" spc="-3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edge,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core,</a:t>
            </a:r>
            <a:r>
              <a:rPr sz="2000" spc="-4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access network</a:t>
            </a:r>
            <a:endParaRPr sz="2000">
              <a:latin typeface="Arial"/>
              <a:cs typeface="Arial"/>
            </a:endParaRPr>
          </a:p>
          <a:p>
            <a:pPr marL="812165" marR="5080" lvl="1" indent="-342900">
              <a:lnSpc>
                <a:spcPct val="80000"/>
              </a:lnSpc>
              <a:spcBef>
                <a:spcPts val="1005"/>
              </a:spcBef>
              <a:buSzPct val="79166"/>
              <a:buFont typeface="Wingdings" panose="05000000000000000000" pitchFamily="2" charset="2"/>
              <a:buChar char="Ø"/>
              <a:tabLst>
                <a:tab pos="756285" algn="l"/>
              </a:tabLst>
            </a:pPr>
            <a:r>
              <a:rPr sz="2400" spc="-10" dirty="0">
                <a:latin typeface="Arial"/>
                <a:cs typeface="Arial"/>
              </a:rPr>
              <a:t>packet-</a:t>
            </a:r>
            <a:r>
              <a:rPr sz="2400" dirty="0">
                <a:latin typeface="Arial"/>
                <a:cs typeface="Arial"/>
              </a:rPr>
              <a:t>switching</a:t>
            </a:r>
            <a:r>
              <a:rPr sz="2400" spc="4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versus circuit-switching</a:t>
            </a:r>
            <a:endParaRPr sz="2400">
              <a:latin typeface="Arial"/>
              <a:cs typeface="Arial"/>
            </a:endParaRPr>
          </a:p>
          <a:p>
            <a:pPr marL="812800" lvl="1" indent="-342900">
              <a:lnSpc>
                <a:spcPct val="100000"/>
              </a:lnSpc>
              <a:spcBef>
                <a:spcPts val="430"/>
              </a:spcBef>
              <a:buSzPct val="79166"/>
              <a:buFont typeface="Wingdings" panose="05000000000000000000" pitchFamily="2" charset="2"/>
              <a:buChar char="Ø"/>
              <a:tabLst>
                <a:tab pos="756285" algn="l"/>
              </a:tabLst>
            </a:pPr>
            <a:r>
              <a:rPr sz="2400" dirty="0">
                <a:latin typeface="Arial"/>
                <a:cs typeface="Arial"/>
              </a:rPr>
              <a:t>Internet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structure</a:t>
            </a:r>
            <a:endParaRPr sz="2400">
              <a:latin typeface="Arial"/>
              <a:cs typeface="Arial"/>
            </a:endParaRPr>
          </a:p>
          <a:p>
            <a:pPr marL="355600" marR="806450" indent="-342900">
              <a:lnSpc>
                <a:spcPct val="80000"/>
              </a:lnSpc>
              <a:spcBef>
                <a:spcPts val="844"/>
              </a:spcBef>
              <a:buSzPct val="75000"/>
              <a:buFont typeface="Wingdings" panose="05000000000000000000" pitchFamily="2" charset="2"/>
              <a:buChar char="v"/>
              <a:tabLst>
                <a:tab pos="355600" algn="l"/>
              </a:tabLst>
            </a:pPr>
            <a:r>
              <a:rPr sz="2000" dirty="0">
                <a:latin typeface="Arial"/>
                <a:cs typeface="Arial"/>
              </a:rPr>
              <a:t>performance:</a:t>
            </a:r>
            <a:r>
              <a:rPr sz="2000" spc="-6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loss,</a:t>
            </a:r>
            <a:r>
              <a:rPr sz="2000" spc="-4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delay, throughput</a:t>
            </a:r>
            <a:endParaRPr sz="20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360"/>
              </a:spcBef>
              <a:buSzPct val="75000"/>
              <a:buFont typeface="Wingdings" panose="05000000000000000000" pitchFamily="2" charset="2"/>
              <a:buChar char="v"/>
              <a:tabLst>
                <a:tab pos="354965" algn="l"/>
              </a:tabLst>
            </a:pPr>
            <a:r>
              <a:rPr sz="2000" dirty="0">
                <a:latin typeface="Arial"/>
                <a:cs typeface="Arial"/>
              </a:rPr>
              <a:t>layering,</a:t>
            </a:r>
            <a:r>
              <a:rPr sz="2000" spc="-4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service</a:t>
            </a:r>
            <a:r>
              <a:rPr sz="2000" spc="-4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models</a:t>
            </a:r>
            <a:endParaRPr sz="20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360"/>
              </a:spcBef>
              <a:buSzPct val="75000"/>
              <a:buFont typeface="Wingdings" panose="05000000000000000000" pitchFamily="2" charset="2"/>
              <a:buChar char="v"/>
              <a:tabLst>
                <a:tab pos="354965" algn="l"/>
              </a:tabLst>
            </a:pPr>
            <a:r>
              <a:rPr sz="2000" spc="-10" dirty="0">
                <a:latin typeface="Arial"/>
                <a:cs typeface="Arial"/>
              </a:rPr>
              <a:t>security</a:t>
            </a:r>
            <a:endParaRPr sz="20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360"/>
              </a:spcBef>
              <a:buSzPct val="75000"/>
              <a:buFont typeface="Wingdings" panose="05000000000000000000" pitchFamily="2" charset="2"/>
              <a:buChar char="v"/>
              <a:tabLst>
                <a:tab pos="354965" algn="l"/>
              </a:tabLst>
            </a:pPr>
            <a:r>
              <a:rPr sz="2000" spc="-10" dirty="0">
                <a:latin typeface="Arial"/>
                <a:cs typeface="Arial"/>
              </a:rPr>
              <a:t>history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094926" y="1143000"/>
            <a:ext cx="4049074" cy="1596591"/>
          </a:xfrm>
          <a:prstGeom prst="rect">
            <a:avLst/>
          </a:prstGeom>
        </p:spPr>
        <p:txBody>
          <a:bodyPr vert="horz" wrap="square" lIns="0" tIns="1257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90"/>
              </a:spcBef>
            </a:pPr>
            <a:r>
              <a:rPr sz="2800" i="1" dirty="0">
                <a:solidFill>
                  <a:srgbClr val="CC0000"/>
                </a:solidFill>
                <a:latin typeface="Arial"/>
                <a:cs typeface="Arial"/>
              </a:rPr>
              <a:t>you</a:t>
            </a:r>
            <a:r>
              <a:rPr sz="2800" i="1" spc="-35" dirty="0">
                <a:solidFill>
                  <a:srgbClr val="CC0000"/>
                </a:solidFill>
                <a:latin typeface="Arial"/>
                <a:cs typeface="Arial"/>
              </a:rPr>
              <a:t> </a:t>
            </a:r>
            <a:r>
              <a:rPr sz="2800" i="1" dirty="0">
                <a:solidFill>
                  <a:srgbClr val="CC0000"/>
                </a:solidFill>
                <a:latin typeface="Arial"/>
                <a:cs typeface="Arial"/>
              </a:rPr>
              <a:t>now</a:t>
            </a:r>
            <a:r>
              <a:rPr sz="2800" i="1" spc="-45" dirty="0">
                <a:solidFill>
                  <a:srgbClr val="CC0000"/>
                </a:solidFill>
                <a:latin typeface="Arial"/>
                <a:cs typeface="Arial"/>
              </a:rPr>
              <a:t> </a:t>
            </a:r>
            <a:r>
              <a:rPr sz="2800" i="1" spc="-20" dirty="0">
                <a:solidFill>
                  <a:srgbClr val="CC0000"/>
                </a:solidFill>
                <a:latin typeface="Arial"/>
                <a:cs typeface="Arial"/>
              </a:rPr>
              <a:t>have:</a:t>
            </a:r>
            <a:endParaRPr sz="2800">
              <a:latin typeface="Arial"/>
              <a:cs typeface="Arial"/>
            </a:endParaRPr>
          </a:p>
          <a:p>
            <a:pPr marL="354965" marR="62865" indent="-342900">
              <a:lnSpc>
                <a:spcPts val="2140"/>
              </a:lnSpc>
              <a:spcBef>
                <a:spcPts val="930"/>
              </a:spcBef>
              <a:buSzPct val="75000"/>
              <a:buFont typeface="Wingdings" panose="05000000000000000000" pitchFamily="2" charset="2"/>
              <a:buChar char="v"/>
              <a:tabLst>
                <a:tab pos="354965" algn="l"/>
              </a:tabLst>
            </a:pPr>
            <a:r>
              <a:rPr sz="2000" dirty="0">
                <a:latin typeface="Arial"/>
                <a:cs typeface="Arial"/>
              </a:rPr>
              <a:t>context,</a:t>
            </a:r>
            <a:r>
              <a:rPr sz="2000" spc="-6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overview,</a:t>
            </a:r>
            <a:r>
              <a:rPr sz="2000" spc="-40" dirty="0">
                <a:latin typeface="Arial"/>
                <a:cs typeface="Arial"/>
              </a:rPr>
              <a:t> </a:t>
            </a:r>
            <a:r>
              <a:rPr sz="2000" dirty="0">
                <a:latin typeface="MS PGothic"/>
                <a:cs typeface="MS PGothic"/>
              </a:rPr>
              <a:t>“</a:t>
            </a:r>
            <a:r>
              <a:rPr sz="2000" dirty="0">
                <a:latin typeface="Arial"/>
                <a:cs typeface="Arial"/>
              </a:rPr>
              <a:t>feel</a:t>
            </a:r>
            <a:r>
              <a:rPr sz="2000" dirty="0">
                <a:latin typeface="MS PGothic"/>
                <a:cs typeface="MS PGothic"/>
              </a:rPr>
              <a:t>”</a:t>
            </a:r>
            <a:r>
              <a:rPr sz="2000" spc="-95" dirty="0">
                <a:latin typeface="MS PGothic"/>
                <a:cs typeface="MS PGothic"/>
              </a:rPr>
              <a:t> </a:t>
            </a:r>
            <a:r>
              <a:rPr sz="2000" spc="-25" dirty="0">
                <a:latin typeface="Arial"/>
                <a:cs typeface="Arial"/>
              </a:rPr>
              <a:t>of </a:t>
            </a:r>
            <a:r>
              <a:rPr sz="2000" spc="-10" dirty="0">
                <a:latin typeface="Arial"/>
                <a:cs typeface="Arial"/>
              </a:rPr>
              <a:t>networking</a:t>
            </a:r>
            <a:endParaRPr sz="20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570"/>
              </a:spcBef>
              <a:buSzPct val="75000"/>
              <a:buFont typeface="Wingdings" panose="05000000000000000000" pitchFamily="2" charset="2"/>
              <a:buChar char="v"/>
              <a:tabLst>
                <a:tab pos="354965" algn="l"/>
              </a:tabLst>
            </a:pPr>
            <a:r>
              <a:rPr sz="2000" dirty="0">
                <a:latin typeface="Arial"/>
                <a:cs typeface="Arial"/>
              </a:rPr>
              <a:t>more</a:t>
            </a:r>
            <a:r>
              <a:rPr sz="2000" spc="-4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depth,</a:t>
            </a:r>
            <a:r>
              <a:rPr sz="2000" spc="-4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detail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i="1" dirty="0">
                <a:latin typeface="Arial"/>
                <a:cs typeface="Arial"/>
              </a:rPr>
              <a:t>to</a:t>
            </a:r>
            <a:r>
              <a:rPr sz="2000" i="1" spc="-10" dirty="0">
                <a:latin typeface="Arial"/>
                <a:cs typeface="Arial"/>
              </a:rPr>
              <a:t> follow!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4718" rIns="0" bIns="0" rtlCol="0">
            <a:spAutoFit/>
          </a:bodyPr>
          <a:lstStyle/>
          <a:p>
            <a:pPr marL="2574290">
              <a:lnSpc>
                <a:spcPct val="100000"/>
              </a:lnSpc>
              <a:spcBef>
                <a:spcPts val="100"/>
              </a:spcBef>
            </a:pPr>
            <a:r>
              <a:rPr dirty="0"/>
              <a:t>Chapter</a:t>
            </a:r>
            <a:r>
              <a:rPr spc="-60" dirty="0"/>
              <a:t> </a:t>
            </a:r>
            <a:r>
              <a:rPr dirty="0"/>
              <a:t>1:</a:t>
            </a:r>
            <a:r>
              <a:rPr spc="-25" dirty="0"/>
              <a:t> </a:t>
            </a:r>
            <a:r>
              <a:rPr spc="-10" dirty="0"/>
              <a:t>roadmap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120">
              <a:lnSpc>
                <a:spcPct val="100000"/>
              </a:lnSpc>
            </a:pPr>
            <a:fld id="{81D60167-4931-47E6-BA6A-407CBD079E47}" type="slidenum">
              <a:rPr spc="-25" dirty="0"/>
              <a:t>13</a:t>
            </a:fld>
            <a:endParaRPr spc="-25" dirty="0"/>
          </a:p>
        </p:txBody>
      </p:sp>
      <p:sp>
        <p:nvSpPr>
          <p:cNvPr id="3" name="object 3"/>
          <p:cNvSpPr txBox="1"/>
          <p:nvPr/>
        </p:nvSpPr>
        <p:spPr>
          <a:xfrm>
            <a:off x="1023302" y="1280551"/>
            <a:ext cx="7275830" cy="5544467"/>
          </a:xfrm>
          <a:prstGeom prst="rect">
            <a:avLst/>
          </a:prstGeom>
        </p:spPr>
        <p:txBody>
          <a:bodyPr vert="horz" wrap="square" lIns="0" tIns="161925" rIns="0" bIns="0" rtlCol="0">
            <a:spAutoFit/>
          </a:bodyPr>
          <a:lstStyle/>
          <a:p>
            <a:pPr marL="605790" lvl="1" indent="-593090">
              <a:lnSpc>
                <a:spcPct val="100000"/>
              </a:lnSpc>
              <a:spcBef>
                <a:spcPts val="1275"/>
              </a:spcBef>
              <a:buAutoNum type="arabicPeriod"/>
              <a:tabLst>
                <a:tab pos="605790" algn="l"/>
              </a:tabLst>
            </a:pPr>
            <a:r>
              <a:rPr lang="vi-VN" sz="2800" dirty="0">
                <a:latin typeface="Arial"/>
                <a:cs typeface="Arial"/>
              </a:rPr>
              <a:t>W</a:t>
            </a:r>
            <a:r>
              <a:rPr sz="2800" smtClean="0">
                <a:latin typeface="Arial"/>
                <a:cs typeface="Arial"/>
              </a:rPr>
              <a:t>hat</a:t>
            </a:r>
            <a:r>
              <a:rPr sz="2800" spc="-35" smtClean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is</a:t>
            </a:r>
            <a:r>
              <a:rPr sz="2800" spc="-4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the</a:t>
            </a:r>
            <a:r>
              <a:rPr sz="2800" spc="-30" dirty="0">
                <a:latin typeface="Arial"/>
                <a:cs typeface="Arial"/>
              </a:rPr>
              <a:t> </a:t>
            </a:r>
            <a:r>
              <a:rPr sz="2800" spc="-10" dirty="0">
                <a:latin typeface="Arial"/>
                <a:cs typeface="Arial"/>
              </a:rPr>
              <a:t>Internet?</a:t>
            </a:r>
            <a:endParaRPr sz="2800">
              <a:latin typeface="Arial"/>
              <a:cs typeface="Arial"/>
            </a:endParaRPr>
          </a:p>
          <a:p>
            <a:pPr marL="605790" lvl="1" indent="-593090">
              <a:lnSpc>
                <a:spcPct val="100000"/>
              </a:lnSpc>
              <a:spcBef>
                <a:spcPts val="1175"/>
              </a:spcBef>
              <a:buAutoNum type="arabicPeriod"/>
              <a:tabLst>
                <a:tab pos="605790" algn="l"/>
              </a:tabLst>
            </a:pPr>
            <a:r>
              <a:rPr lang="vi-VN" sz="2800" dirty="0">
                <a:solidFill>
                  <a:srgbClr val="CC0000"/>
                </a:solidFill>
                <a:latin typeface="Arial"/>
                <a:cs typeface="Arial"/>
              </a:rPr>
              <a:t>N</a:t>
            </a:r>
            <a:r>
              <a:rPr sz="2800" smtClean="0">
                <a:solidFill>
                  <a:srgbClr val="CC0000"/>
                </a:solidFill>
                <a:latin typeface="Arial"/>
                <a:cs typeface="Arial"/>
              </a:rPr>
              <a:t>etwork</a:t>
            </a:r>
            <a:r>
              <a:rPr sz="2800" spc="-80" smtClean="0">
                <a:solidFill>
                  <a:srgbClr val="CC0000"/>
                </a:solidFill>
                <a:latin typeface="Arial"/>
                <a:cs typeface="Arial"/>
              </a:rPr>
              <a:t> </a:t>
            </a:r>
            <a:r>
              <a:rPr sz="2800" spc="-20" dirty="0">
                <a:solidFill>
                  <a:srgbClr val="CC0000"/>
                </a:solidFill>
                <a:latin typeface="Arial"/>
                <a:cs typeface="Arial"/>
              </a:rPr>
              <a:t>edge</a:t>
            </a:r>
            <a:endParaRPr sz="2800">
              <a:latin typeface="Arial"/>
              <a:cs typeface="Arial"/>
            </a:endParaRPr>
          </a:p>
          <a:p>
            <a:pPr marL="741045" lvl="2" indent="-327660">
              <a:lnSpc>
                <a:spcPct val="100000"/>
              </a:lnSpc>
              <a:spcBef>
                <a:spcPts val="1540"/>
              </a:spcBef>
              <a:buClr>
                <a:srgbClr val="000099"/>
              </a:buClr>
              <a:buSzPct val="87500"/>
              <a:buFont typeface="Wingdings"/>
              <a:buChar char=""/>
              <a:tabLst>
                <a:tab pos="741045" algn="l"/>
              </a:tabLst>
            </a:pPr>
            <a:r>
              <a:rPr lang="vi-VN" sz="2400" dirty="0">
                <a:latin typeface="Gill Sans MT"/>
                <a:cs typeface="Gill Sans MT"/>
              </a:rPr>
              <a:t>E</a:t>
            </a:r>
            <a:r>
              <a:rPr sz="2400" smtClean="0">
                <a:latin typeface="Gill Sans MT"/>
                <a:cs typeface="Gill Sans MT"/>
              </a:rPr>
              <a:t>nd</a:t>
            </a:r>
            <a:r>
              <a:rPr sz="2400" spc="-15" smtClean="0">
                <a:latin typeface="Gill Sans MT"/>
                <a:cs typeface="Gill Sans MT"/>
              </a:rPr>
              <a:t> </a:t>
            </a:r>
            <a:r>
              <a:rPr sz="2400" dirty="0">
                <a:latin typeface="Gill Sans MT"/>
                <a:cs typeface="Gill Sans MT"/>
              </a:rPr>
              <a:t>systems,</a:t>
            </a:r>
            <a:r>
              <a:rPr sz="2400" spc="-25" dirty="0">
                <a:latin typeface="Gill Sans MT"/>
                <a:cs typeface="Gill Sans MT"/>
              </a:rPr>
              <a:t> </a:t>
            </a:r>
            <a:r>
              <a:rPr sz="2400" dirty="0">
                <a:latin typeface="Gill Sans MT"/>
                <a:cs typeface="Gill Sans MT"/>
              </a:rPr>
              <a:t>access</a:t>
            </a:r>
            <a:r>
              <a:rPr sz="2400" spc="-15" dirty="0">
                <a:latin typeface="Gill Sans MT"/>
                <a:cs typeface="Gill Sans MT"/>
              </a:rPr>
              <a:t> </a:t>
            </a:r>
            <a:r>
              <a:rPr sz="2400" dirty="0">
                <a:latin typeface="Gill Sans MT"/>
                <a:cs typeface="Gill Sans MT"/>
              </a:rPr>
              <a:t>networks,</a:t>
            </a:r>
            <a:r>
              <a:rPr sz="2400" spc="-25" dirty="0">
                <a:latin typeface="Gill Sans MT"/>
                <a:cs typeface="Gill Sans MT"/>
              </a:rPr>
              <a:t> </a:t>
            </a:r>
            <a:r>
              <a:rPr sz="2400" spc="-10" dirty="0">
                <a:latin typeface="Gill Sans MT"/>
                <a:cs typeface="Gill Sans MT"/>
              </a:rPr>
              <a:t>links</a:t>
            </a:r>
            <a:endParaRPr sz="2400">
              <a:latin typeface="Gill Sans MT"/>
              <a:cs typeface="Gill Sans MT"/>
            </a:endParaRPr>
          </a:p>
          <a:p>
            <a:pPr marL="605790" lvl="1" indent="-593090">
              <a:lnSpc>
                <a:spcPct val="100000"/>
              </a:lnSpc>
              <a:spcBef>
                <a:spcPts val="1290"/>
              </a:spcBef>
              <a:buClr>
                <a:srgbClr val="000099"/>
              </a:buClr>
              <a:buAutoNum type="arabicPeriod"/>
              <a:tabLst>
                <a:tab pos="605790" algn="l"/>
              </a:tabLst>
            </a:pPr>
            <a:r>
              <a:rPr lang="vi-VN" sz="2800" dirty="0">
                <a:latin typeface="Arial"/>
                <a:cs typeface="Arial"/>
              </a:rPr>
              <a:t>N</a:t>
            </a:r>
            <a:r>
              <a:rPr sz="2800" smtClean="0">
                <a:latin typeface="Arial"/>
                <a:cs typeface="Arial"/>
              </a:rPr>
              <a:t>etwork</a:t>
            </a:r>
            <a:r>
              <a:rPr sz="2800" spc="-80" smtClean="0">
                <a:latin typeface="Arial"/>
                <a:cs typeface="Arial"/>
              </a:rPr>
              <a:t> </a:t>
            </a:r>
            <a:r>
              <a:rPr sz="2800" spc="-20" dirty="0">
                <a:latin typeface="Arial"/>
                <a:cs typeface="Arial"/>
              </a:rPr>
              <a:t>core</a:t>
            </a:r>
            <a:endParaRPr sz="2800">
              <a:latin typeface="Arial"/>
              <a:cs typeface="Arial"/>
            </a:endParaRPr>
          </a:p>
          <a:p>
            <a:pPr marL="641350" lvl="2" indent="-227965">
              <a:lnSpc>
                <a:spcPct val="100000"/>
              </a:lnSpc>
              <a:spcBef>
                <a:spcPts val="990"/>
              </a:spcBef>
              <a:buClr>
                <a:srgbClr val="000099"/>
              </a:buClr>
              <a:buSzPct val="75000"/>
              <a:buFont typeface="Wingdings"/>
              <a:buChar char=""/>
              <a:tabLst>
                <a:tab pos="641350" algn="l"/>
              </a:tabLst>
            </a:pPr>
            <a:r>
              <a:rPr lang="vi-VN" sz="2400" dirty="0">
                <a:latin typeface="Gill Sans MT"/>
                <a:cs typeface="Gill Sans MT"/>
              </a:rPr>
              <a:t>P</a:t>
            </a:r>
            <a:r>
              <a:rPr sz="2400" smtClean="0">
                <a:latin typeface="Gill Sans MT"/>
                <a:cs typeface="Gill Sans MT"/>
              </a:rPr>
              <a:t>acket</a:t>
            </a:r>
            <a:r>
              <a:rPr sz="2400" spc="-25" smtClean="0">
                <a:latin typeface="Gill Sans MT"/>
                <a:cs typeface="Gill Sans MT"/>
              </a:rPr>
              <a:t> </a:t>
            </a:r>
            <a:r>
              <a:rPr sz="2400" dirty="0">
                <a:latin typeface="Gill Sans MT"/>
                <a:cs typeface="Gill Sans MT"/>
              </a:rPr>
              <a:t>switching,</a:t>
            </a:r>
            <a:r>
              <a:rPr sz="2400" spc="-25" dirty="0">
                <a:latin typeface="Gill Sans MT"/>
                <a:cs typeface="Gill Sans MT"/>
              </a:rPr>
              <a:t> </a:t>
            </a:r>
            <a:r>
              <a:rPr sz="2400" dirty="0">
                <a:latin typeface="Gill Sans MT"/>
                <a:cs typeface="Gill Sans MT"/>
              </a:rPr>
              <a:t>circuit</a:t>
            </a:r>
            <a:r>
              <a:rPr sz="2400" spc="-25" dirty="0">
                <a:latin typeface="Gill Sans MT"/>
                <a:cs typeface="Gill Sans MT"/>
              </a:rPr>
              <a:t> </a:t>
            </a:r>
            <a:r>
              <a:rPr sz="2400" dirty="0">
                <a:latin typeface="Gill Sans MT"/>
                <a:cs typeface="Gill Sans MT"/>
              </a:rPr>
              <a:t>switching,</a:t>
            </a:r>
            <a:r>
              <a:rPr sz="2400" spc="-25" dirty="0">
                <a:latin typeface="Gill Sans MT"/>
                <a:cs typeface="Gill Sans MT"/>
              </a:rPr>
              <a:t> </a:t>
            </a:r>
            <a:r>
              <a:rPr sz="2400" dirty="0">
                <a:latin typeface="Gill Sans MT"/>
                <a:cs typeface="Gill Sans MT"/>
              </a:rPr>
              <a:t>network</a:t>
            </a:r>
            <a:r>
              <a:rPr sz="2400" spc="-10" dirty="0">
                <a:latin typeface="Gill Sans MT"/>
                <a:cs typeface="Gill Sans MT"/>
              </a:rPr>
              <a:t> structure</a:t>
            </a:r>
            <a:endParaRPr sz="2400">
              <a:latin typeface="Gill Sans MT"/>
              <a:cs typeface="Gill Sans MT"/>
            </a:endParaRPr>
          </a:p>
          <a:p>
            <a:pPr marL="605790" lvl="1" indent="-593090">
              <a:lnSpc>
                <a:spcPct val="100000"/>
              </a:lnSpc>
              <a:spcBef>
                <a:spcPts val="1195"/>
              </a:spcBef>
              <a:buClr>
                <a:srgbClr val="000099"/>
              </a:buClr>
              <a:buAutoNum type="arabicPeriod" startAt="4"/>
              <a:tabLst>
                <a:tab pos="605790" algn="l"/>
              </a:tabLst>
            </a:pPr>
            <a:r>
              <a:rPr lang="vi-VN" sz="2800" dirty="0">
                <a:latin typeface="Arial"/>
                <a:cs typeface="Arial"/>
              </a:rPr>
              <a:t>D</a:t>
            </a:r>
            <a:r>
              <a:rPr sz="2800" smtClean="0">
                <a:latin typeface="Arial"/>
                <a:cs typeface="Arial"/>
              </a:rPr>
              <a:t>elay</a:t>
            </a:r>
            <a:r>
              <a:rPr sz="2800" dirty="0">
                <a:latin typeface="Arial"/>
                <a:cs typeface="Arial"/>
              </a:rPr>
              <a:t>,</a:t>
            </a:r>
            <a:r>
              <a:rPr sz="2800" spc="-6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loss,</a:t>
            </a:r>
            <a:r>
              <a:rPr sz="2800" spc="-6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throughput</a:t>
            </a:r>
            <a:r>
              <a:rPr sz="2800" spc="-4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in</a:t>
            </a:r>
            <a:r>
              <a:rPr sz="2800" spc="-50" dirty="0">
                <a:latin typeface="Arial"/>
                <a:cs typeface="Arial"/>
              </a:rPr>
              <a:t> </a:t>
            </a:r>
            <a:r>
              <a:rPr sz="2800" spc="-10" dirty="0">
                <a:latin typeface="Arial"/>
                <a:cs typeface="Arial"/>
              </a:rPr>
              <a:t>networks</a:t>
            </a:r>
            <a:endParaRPr sz="2800">
              <a:latin typeface="Arial"/>
              <a:cs typeface="Arial"/>
            </a:endParaRPr>
          </a:p>
          <a:p>
            <a:pPr marL="605155" lvl="1" indent="-592455">
              <a:lnSpc>
                <a:spcPct val="100000"/>
              </a:lnSpc>
              <a:spcBef>
                <a:spcPts val="1175"/>
              </a:spcBef>
              <a:buClr>
                <a:srgbClr val="000099"/>
              </a:buClr>
              <a:buAutoNum type="arabicPeriod" startAt="4"/>
              <a:tabLst>
                <a:tab pos="605155" algn="l"/>
              </a:tabLst>
            </a:pPr>
            <a:r>
              <a:rPr lang="vi-VN" sz="2800" dirty="0">
                <a:latin typeface="Arial"/>
                <a:cs typeface="Arial"/>
              </a:rPr>
              <a:t>P</a:t>
            </a:r>
            <a:r>
              <a:rPr sz="2800" smtClean="0">
                <a:latin typeface="Arial"/>
                <a:cs typeface="Arial"/>
              </a:rPr>
              <a:t>rotocol</a:t>
            </a:r>
            <a:r>
              <a:rPr sz="2800" spc="-75" smtClean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layers,</a:t>
            </a:r>
            <a:r>
              <a:rPr sz="2800" spc="-6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service</a:t>
            </a:r>
            <a:r>
              <a:rPr sz="2800" spc="-70" dirty="0">
                <a:latin typeface="Arial"/>
                <a:cs typeface="Arial"/>
              </a:rPr>
              <a:t> </a:t>
            </a:r>
            <a:r>
              <a:rPr sz="2800" spc="-10" dirty="0">
                <a:latin typeface="Arial"/>
                <a:cs typeface="Arial"/>
              </a:rPr>
              <a:t>models</a:t>
            </a:r>
            <a:endParaRPr sz="2800">
              <a:latin typeface="Arial"/>
              <a:cs typeface="Arial"/>
            </a:endParaRPr>
          </a:p>
          <a:p>
            <a:pPr marL="605155" lvl="1" indent="-592455">
              <a:lnSpc>
                <a:spcPct val="100000"/>
              </a:lnSpc>
              <a:spcBef>
                <a:spcPts val="1175"/>
              </a:spcBef>
              <a:buClr>
                <a:srgbClr val="000099"/>
              </a:buClr>
              <a:buAutoNum type="arabicPeriod" startAt="4"/>
              <a:tabLst>
                <a:tab pos="605155" algn="l"/>
              </a:tabLst>
            </a:pPr>
            <a:r>
              <a:rPr lang="vi-VN" sz="2800" dirty="0">
                <a:latin typeface="Arial"/>
                <a:cs typeface="Arial"/>
              </a:rPr>
              <a:t>N</a:t>
            </a:r>
            <a:r>
              <a:rPr sz="2800" smtClean="0">
                <a:latin typeface="Arial"/>
                <a:cs typeface="Arial"/>
              </a:rPr>
              <a:t>etworks</a:t>
            </a:r>
            <a:r>
              <a:rPr sz="2800" spc="-65" smtClean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under</a:t>
            </a:r>
            <a:r>
              <a:rPr sz="2800" spc="-6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attack:</a:t>
            </a:r>
            <a:r>
              <a:rPr sz="2800" spc="-90" dirty="0">
                <a:latin typeface="Arial"/>
                <a:cs typeface="Arial"/>
              </a:rPr>
              <a:t> </a:t>
            </a:r>
            <a:r>
              <a:rPr sz="2800" spc="-10" dirty="0">
                <a:latin typeface="Arial"/>
                <a:cs typeface="Arial"/>
              </a:rPr>
              <a:t>security</a:t>
            </a:r>
            <a:endParaRPr sz="2800">
              <a:latin typeface="Arial"/>
              <a:cs typeface="Arial"/>
            </a:endParaRPr>
          </a:p>
          <a:p>
            <a:pPr marL="605155" lvl="1" indent="-592455">
              <a:lnSpc>
                <a:spcPct val="100000"/>
              </a:lnSpc>
              <a:spcBef>
                <a:spcPts val="1175"/>
              </a:spcBef>
              <a:buClr>
                <a:srgbClr val="000099"/>
              </a:buClr>
              <a:buAutoNum type="arabicPeriod" startAt="4"/>
              <a:tabLst>
                <a:tab pos="605155" algn="l"/>
              </a:tabLst>
            </a:pPr>
            <a:r>
              <a:rPr lang="vi-VN" sz="2800" spc="-10" dirty="0">
                <a:latin typeface="Arial"/>
                <a:cs typeface="Arial"/>
              </a:rPr>
              <a:t>H</a:t>
            </a:r>
            <a:r>
              <a:rPr sz="2800" spc="-10" smtClean="0">
                <a:latin typeface="Arial"/>
                <a:cs typeface="Arial"/>
              </a:rPr>
              <a:t>istory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1543" rIns="0" bIns="0" rtlCol="0">
            <a:spAutoFit/>
          </a:bodyPr>
          <a:lstStyle/>
          <a:p>
            <a:pPr marL="1057910">
              <a:lnSpc>
                <a:spcPct val="100000"/>
              </a:lnSpc>
              <a:spcBef>
                <a:spcPts val="100"/>
              </a:spcBef>
            </a:pPr>
            <a:r>
              <a:rPr dirty="0"/>
              <a:t>A</a:t>
            </a:r>
            <a:r>
              <a:rPr spc="-30" dirty="0"/>
              <a:t> </a:t>
            </a:r>
            <a:r>
              <a:rPr dirty="0"/>
              <a:t>closer</a:t>
            </a:r>
            <a:r>
              <a:rPr spc="-35" dirty="0"/>
              <a:t> </a:t>
            </a:r>
            <a:r>
              <a:rPr dirty="0"/>
              <a:t>look</a:t>
            </a:r>
            <a:r>
              <a:rPr spc="-35" dirty="0"/>
              <a:t> </a:t>
            </a:r>
            <a:r>
              <a:rPr dirty="0"/>
              <a:t>at</a:t>
            </a:r>
            <a:r>
              <a:rPr spc="-35" dirty="0"/>
              <a:t> </a:t>
            </a:r>
            <a:r>
              <a:rPr dirty="0"/>
              <a:t>network</a:t>
            </a:r>
            <a:r>
              <a:rPr spc="-50" dirty="0"/>
              <a:t> </a:t>
            </a:r>
            <a:r>
              <a:rPr spc="-10" dirty="0"/>
              <a:t>structure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96252" y="1242232"/>
            <a:ext cx="3972560" cy="1744067"/>
          </a:xfrm>
          <a:prstGeom prst="rect">
            <a:avLst/>
          </a:prstGeom>
        </p:spPr>
        <p:txBody>
          <a:bodyPr vert="horz" wrap="square" lIns="0" tIns="170180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1340"/>
              </a:spcBef>
              <a:buClr>
                <a:srgbClr val="000000"/>
              </a:buClr>
              <a:buSzPct val="75000"/>
              <a:buFont typeface="Wingdings" panose="05000000000000000000" pitchFamily="2" charset="2"/>
              <a:buChar char="v"/>
              <a:tabLst>
                <a:tab pos="354965" algn="l"/>
              </a:tabLst>
            </a:pPr>
            <a:r>
              <a:rPr sz="2800" i="1" dirty="0">
                <a:solidFill>
                  <a:srgbClr val="CC0000"/>
                </a:solidFill>
                <a:latin typeface="Gill Sans MT"/>
                <a:cs typeface="Gill Sans MT"/>
              </a:rPr>
              <a:t>network</a:t>
            </a:r>
            <a:r>
              <a:rPr sz="2800" i="1" spc="-90" dirty="0">
                <a:solidFill>
                  <a:srgbClr val="CC0000"/>
                </a:solidFill>
                <a:latin typeface="Gill Sans MT"/>
                <a:cs typeface="Gill Sans MT"/>
              </a:rPr>
              <a:t> </a:t>
            </a:r>
            <a:r>
              <a:rPr sz="2800" i="1" spc="-10" dirty="0">
                <a:solidFill>
                  <a:srgbClr val="CC0000"/>
                </a:solidFill>
                <a:latin typeface="Gill Sans MT"/>
                <a:cs typeface="Gill Sans MT"/>
              </a:rPr>
              <a:t>edge:</a:t>
            </a:r>
            <a:endParaRPr sz="2800">
              <a:latin typeface="Gill Sans MT"/>
              <a:cs typeface="Gill Sans MT"/>
            </a:endParaRPr>
          </a:p>
          <a:p>
            <a:pPr marL="812800" lvl="1" indent="-342900">
              <a:lnSpc>
                <a:spcPct val="100000"/>
              </a:lnSpc>
              <a:spcBef>
                <a:spcPts val="894"/>
              </a:spcBef>
              <a:buSzPct val="75000"/>
              <a:buFont typeface="Wingdings" panose="05000000000000000000" pitchFamily="2" charset="2"/>
              <a:buChar char="Ø"/>
              <a:tabLst>
                <a:tab pos="756285" algn="l"/>
              </a:tabLst>
            </a:pPr>
            <a:r>
              <a:rPr sz="2000" dirty="0">
                <a:latin typeface="Arial"/>
                <a:cs typeface="Arial"/>
              </a:rPr>
              <a:t>hosts:</a:t>
            </a:r>
            <a:r>
              <a:rPr sz="2000" spc="-4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clients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and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servers</a:t>
            </a:r>
            <a:endParaRPr sz="2000">
              <a:latin typeface="Arial"/>
              <a:cs typeface="Arial"/>
            </a:endParaRPr>
          </a:p>
          <a:p>
            <a:pPr marL="812800" lvl="1" indent="-342900">
              <a:lnSpc>
                <a:spcPct val="100000"/>
              </a:lnSpc>
              <a:spcBef>
                <a:spcPts val="840"/>
              </a:spcBef>
              <a:buSzPct val="75000"/>
              <a:buFont typeface="Wingdings" panose="05000000000000000000" pitchFamily="2" charset="2"/>
              <a:buChar char="Ø"/>
              <a:tabLst>
                <a:tab pos="756285" algn="l"/>
              </a:tabLst>
            </a:pPr>
            <a:r>
              <a:rPr sz="2000" dirty="0">
                <a:latin typeface="Arial"/>
                <a:cs typeface="Arial"/>
              </a:rPr>
              <a:t>servers</a:t>
            </a:r>
            <a:r>
              <a:rPr sz="2000" spc="-4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often</a:t>
            </a:r>
            <a:r>
              <a:rPr sz="2000" spc="-3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in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data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centers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97840" y="3023933"/>
            <a:ext cx="3684270" cy="1176655"/>
          </a:xfrm>
          <a:prstGeom prst="rect">
            <a:avLst/>
          </a:prstGeom>
        </p:spPr>
        <p:txBody>
          <a:bodyPr vert="horz" wrap="square" lIns="0" tIns="78105" rIns="0" bIns="0" rtlCol="0">
            <a:spAutoFit/>
          </a:bodyPr>
          <a:lstStyle/>
          <a:p>
            <a:pPr marL="355600" marR="5080" indent="-342900">
              <a:lnSpc>
                <a:spcPts val="2850"/>
              </a:lnSpc>
              <a:spcBef>
                <a:spcPts val="615"/>
              </a:spcBef>
              <a:buClr>
                <a:srgbClr val="000099"/>
              </a:buClr>
              <a:buSzPct val="64285"/>
              <a:buFont typeface="Wingdings"/>
              <a:buChar char=""/>
              <a:tabLst>
                <a:tab pos="355600" algn="l"/>
              </a:tabLst>
            </a:pPr>
            <a:r>
              <a:rPr sz="2800" i="1" dirty="0">
                <a:solidFill>
                  <a:srgbClr val="CC0000"/>
                </a:solidFill>
                <a:latin typeface="Gill Sans MT"/>
                <a:cs typeface="Gill Sans MT"/>
              </a:rPr>
              <a:t>access</a:t>
            </a:r>
            <a:r>
              <a:rPr sz="2800" i="1" spc="-65" dirty="0">
                <a:solidFill>
                  <a:srgbClr val="CC0000"/>
                </a:solidFill>
                <a:latin typeface="Gill Sans MT"/>
                <a:cs typeface="Gill Sans MT"/>
              </a:rPr>
              <a:t> </a:t>
            </a:r>
            <a:r>
              <a:rPr sz="2800" i="1" spc="-10" dirty="0">
                <a:solidFill>
                  <a:srgbClr val="CC0000"/>
                </a:solidFill>
                <a:latin typeface="Gill Sans MT"/>
                <a:cs typeface="Gill Sans MT"/>
              </a:rPr>
              <a:t>networks,</a:t>
            </a:r>
            <a:r>
              <a:rPr sz="2800" i="1" spc="-265" dirty="0">
                <a:solidFill>
                  <a:srgbClr val="CC0000"/>
                </a:solidFill>
                <a:latin typeface="Gill Sans MT"/>
                <a:cs typeface="Gill Sans MT"/>
              </a:rPr>
              <a:t> </a:t>
            </a:r>
            <a:r>
              <a:rPr sz="2800" i="1" spc="-10" dirty="0">
                <a:solidFill>
                  <a:srgbClr val="CC0000"/>
                </a:solidFill>
                <a:latin typeface="Gill Sans MT"/>
                <a:cs typeface="Gill Sans MT"/>
              </a:rPr>
              <a:t>physical </a:t>
            </a:r>
            <a:r>
              <a:rPr sz="2800" i="1" dirty="0">
                <a:solidFill>
                  <a:srgbClr val="CC0000"/>
                </a:solidFill>
                <a:latin typeface="Gill Sans MT"/>
                <a:cs typeface="Gill Sans MT"/>
              </a:rPr>
              <a:t>media:</a:t>
            </a:r>
            <a:r>
              <a:rPr sz="2800" i="1" spc="-50" dirty="0">
                <a:solidFill>
                  <a:srgbClr val="CC0000"/>
                </a:solidFill>
                <a:latin typeface="Gill Sans MT"/>
                <a:cs typeface="Gill Sans MT"/>
              </a:rPr>
              <a:t> </a:t>
            </a:r>
            <a:r>
              <a:rPr sz="2800" spc="-30" dirty="0">
                <a:latin typeface="Gill Sans MT"/>
                <a:cs typeface="Gill Sans MT"/>
              </a:rPr>
              <a:t>wired,</a:t>
            </a:r>
            <a:r>
              <a:rPr sz="2800" spc="-290" dirty="0">
                <a:latin typeface="Gill Sans MT"/>
                <a:cs typeface="Gill Sans MT"/>
              </a:rPr>
              <a:t> </a:t>
            </a:r>
            <a:r>
              <a:rPr sz="2800" spc="-10" dirty="0">
                <a:latin typeface="Gill Sans MT"/>
                <a:cs typeface="Gill Sans MT"/>
              </a:rPr>
              <a:t>wireless communication</a:t>
            </a:r>
            <a:r>
              <a:rPr sz="2800" spc="-80" dirty="0">
                <a:latin typeface="Gill Sans MT"/>
                <a:cs typeface="Gill Sans MT"/>
              </a:rPr>
              <a:t> </a:t>
            </a:r>
            <a:r>
              <a:rPr sz="2800" spc="-10" dirty="0">
                <a:latin typeface="Gill Sans MT"/>
                <a:cs typeface="Gill Sans MT"/>
              </a:rPr>
              <a:t>links</a:t>
            </a:r>
            <a:endParaRPr sz="2800">
              <a:latin typeface="Gill Sans MT"/>
              <a:cs typeface="Gill Sans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26415" y="4740021"/>
            <a:ext cx="3865960" cy="11855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95"/>
              </a:spcBef>
              <a:buClr>
                <a:srgbClr val="000099"/>
              </a:buClr>
              <a:buSzPct val="64285"/>
              <a:buFont typeface="Wingdings"/>
              <a:buChar char=""/>
              <a:tabLst>
                <a:tab pos="354965" algn="l"/>
              </a:tabLst>
            </a:pPr>
            <a:r>
              <a:rPr sz="2800" i="1" dirty="0">
                <a:solidFill>
                  <a:srgbClr val="CC0000"/>
                </a:solidFill>
                <a:latin typeface="Gill Sans MT"/>
                <a:cs typeface="Gill Sans MT"/>
              </a:rPr>
              <a:t>network</a:t>
            </a:r>
            <a:r>
              <a:rPr sz="2800" i="1" spc="-95" dirty="0">
                <a:solidFill>
                  <a:srgbClr val="CC0000"/>
                </a:solidFill>
                <a:latin typeface="Gill Sans MT"/>
                <a:cs typeface="Gill Sans MT"/>
              </a:rPr>
              <a:t> </a:t>
            </a:r>
            <a:r>
              <a:rPr sz="2800" i="1" spc="-20" dirty="0">
                <a:solidFill>
                  <a:srgbClr val="CC0000"/>
                </a:solidFill>
                <a:latin typeface="Gill Sans MT"/>
                <a:cs typeface="Gill Sans MT"/>
              </a:rPr>
              <a:t>core:</a:t>
            </a:r>
            <a:endParaRPr sz="2800">
              <a:latin typeface="Gill Sans MT"/>
              <a:cs typeface="Gill Sans MT"/>
            </a:endParaRPr>
          </a:p>
          <a:p>
            <a:pPr marL="812800" lvl="1" indent="-342900">
              <a:lnSpc>
                <a:spcPct val="100000"/>
              </a:lnSpc>
              <a:spcBef>
                <a:spcPts val="15"/>
              </a:spcBef>
              <a:buClr>
                <a:srgbClr val="000099"/>
              </a:buClr>
              <a:buSzPct val="93750"/>
              <a:buFont typeface="Wingdings" panose="05000000000000000000" pitchFamily="2" charset="2"/>
              <a:buChar char="Ø"/>
              <a:tabLst>
                <a:tab pos="641985" algn="l"/>
              </a:tabLst>
            </a:pPr>
            <a:r>
              <a:rPr sz="2400" dirty="0">
                <a:latin typeface="Gill Sans MT"/>
                <a:cs typeface="Gill Sans MT"/>
              </a:rPr>
              <a:t>interconnected</a:t>
            </a:r>
            <a:r>
              <a:rPr sz="2400" spc="-105" dirty="0">
                <a:latin typeface="Gill Sans MT"/>
                <a:cs typeface="Gill Sans MT"/>
              </a:rPr>
              <a:t> </a:t>
            </a:r>
            <a:r>
              <a:rPr sz="2400" spc="-10" dirty="0">
                <a:latin typeface="Gill Sans MT"/>
                <a:cs typeface="Gill Sans MT"/>
              </a:rPr>
              <a:t>routers</a:t>
            </a:r>
            <a:endParaRPr sz="2400">
              <a:latin typeface="Gill Sans MT"/>
              <a:cs typeface="Gill Sans MT"/>
            </a:endParaRPr>
          </a:p>
          <a:p>
            <a:pPr marL="812800" lvl="1" indent="-342900">
              <a:lnSpc>
                <a:spcPct val="100000"/>
              </a:lnSpc>
              <a:buClr>
                <a:srgbClr val="000099"/>
              </a:buClr>
              <a:buSzPct val="93750"/>
              <a:buFont typeface="Wingdings" panose="05000000000000000000" pitchFamily="2" charset="2"/>
              <a:buChar char="Ø"/>
              <a:tabLst>
                <a:tab pos="641985" algn="l"/>
              </a:tabLst>
            </a:pPr>
            <a:r>
              <a:rPr sz="2400" dirty="0">
                <a:latin typeface="Gill Sans MT"/>
                <a:cs typeface="Gill Sans MT"/>
              </a:rPr>
              <a:t>network</a:t>
            </a:r>
            <a:r>
              <a:rPr sz="2400" spc="-40" dirty="0">
                <a:latin typeface="Gill Sans MT"/>
                <a:cs typeface="Gill Sans MT"/>
              </a:rPr>
              <a:t> </a:t>
            </a:r>
            <a:r>
              <a:rPr sz="2400" dirty="0">
                <a:latin typeface="Gill Sans MT"/>
                <a:cs typeface="Gill Sans MT"/>
              </a:rPr>
              <a:t>of</a:t>
            </a:r>
            <a:r>
              <a:rPr sz="2400" spc="-40" dirty="0">
                <a:latin typeface="Gill Sans MT"/>
                <a:cs typeface="Gill Sans MT"/>
              </a:rPr>
              <a:t> </a:t>
            </a:r>
            <a:r>
              <a:rPr sz="2400" spc="-10" dirty="0">
                <a:latin typeface="Gill Sans MT"/>
                <a:cs typeface="Gill Sans MT"/>
              </a:rPr>
              <a:t>networks</a:t>
            </a:r>
            <a:endParaRPr sz="2400">
              <a:latin typeface="Gill Sans MT"/>
              <a:cs typeface="Gill Sans MT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5211809" y="1546860"/>
            <a:ext cx="3531235" cy="4482465"/>
            <a:chOff x="5211809" y="1546860"/>
            <a:chExt cx="3531235" cy="4482465"/>
          </a:xfrm>
        </p:grpSpPr>
        <p:sp>
          <p:nvSpPr>
            <p:cNvPr id="7" name="object 7"/>
            <p:cNvSpPr/>
            <p:nvPr/>
          </p:nvSpPr>
          <p:spPr>
            <a:xfrm>
              <a:off x="7013818" y="3551961"/>
              <a:ext cx="1271905" cy="639445"/>
            </a:xfrm>
            <a:custGeom>
              <a:avLst/>
              <a:gdLst/>
              <a:ahLst/>
              <a:cxnLst/>
              <a:rect l="l" t="t" r="r" b="b"/>
              <a:pathLst>
                <a:path w="1271904" h="639445">
                  <a:moveTo>
                    <a:pt x="337424" y="14672"/>
                  </a:moveTo>
                  <a:lnTo>
                    <a:pt x="282118" y="15627"/>
                  </a:lnTo>
                  <a:lnTo>
                    <a:pt x="232018" y="19404"/>
                  </a:lnTo>
                  <a:lnTo>
                    <a:pt x="190398" y="26822"/>
                  </a:lnTo>
                  <a:lnTo>
                    <a:pt x="134345" y="45964"/>
                  </a:lnTo>
                  <a:lnTo>
                    <a:pt x="84309" y="71957"/>
                  </a:lnTo>
                  <a:lnTo>
                    <a:pt x="43260" y="103276"/>
                  </a:lnTo>
                  <a:lnTo>
                    <a:pt x="14167" y="138400"/>
                  </a:lnTo>
                  <a:lnTo>
                    <a:pt x="0" y="175806"/>
                  </a:lnTo>
                  <a:lnTo>
                    <a:pt x="1516" y="210462"/>
                  </a:lnTo>
                  <a:lnTo>
                    <a:pt x="14225" y="249653"/>
                  </a:lnTo>
                  <a:lnTo>
                    <a:pt x="36101" y="291309"/>
                  </a:lnTo>
                  <a:lnTo>
                    <a:pt x="65115" y="333361"/>
                  </a:lnTo>
                  <a:lnTo>
                    <a:pt x="99240" y="373740"/>
                  </a:lnTo>
                  <a:lnTo>
                    <a:pt x="136448" y="410375"/>
                  </a:lnTo>
                  <a:lnTo>
                    <a:pt x="171762" y="439498"/>
                  </a:lnTo>
                  <a:lnTo>
                    <a:pt x="211848" y="468093"/>
                  </a:lnTo>
                  <a:lnTo>
                    <a:pt x="255847" y="495634"/>
                  </a:lnTo>
                  <a:lnTo>
                    <a:pt x="302899" y="521594"/>
                  </a:lnTo>
                  <a:lnTo>
                    <a:pt x="352144" y="545446"/>
                  </a:lnTo>
                  <a:lnTo>
                    <a:pt x="402721" y="566663"/>
                  </a:lnTo>
                  <a:lnTo>
                    <a:pt x="453770" y="584721"/>
                  </a:lnTo>
                  <a:lnTo>
                    <a:pt x="500415" y="598406"/>
                  </a:lnTo>
                  <a:lnTo>
                    <a:pt x="550276" y="610698"/>
                  </a:lnTo>
                  <a:lnTo>
                    <a:pt x="602110" y="621246"/>
                  </a:lnTo>
                  <a:lnTo>
                    <a:pt x="654669" y="629694"/>
                  </a:lnTo>
                  <a:lnTo>
                    <a:pt x="706707" y="635692"/>
                  </a:lnTo>
                  <a:lnTo>
                    <a:pt x="756980" y="638885"/>
                  </a:lnTo>
                  <a:lnTo>
                    <a:pt x="804240" y="638920"/>
                  </a:lnTo>
                  <a:lnTo>
                    <a:pt x="847242" y="635444"/>
                  </a:lnTo>
                  <a:lnTo>
                    <a:pt x="898974" y="624908"/>
                  </a:lnTo>
                  <a:lnTo>
                    <a:pt x="946431" y="608208"/>
                  </a:lnTo>
                  <a:lnTo>
                    <a:pt x="989833" y="586311"/>
                  </a:lnTo>
                  <a:lnTo>
                    <a:pt x="1029400" y="560188"/>
                  </a:lnTo>
                  <a:lnTo>
                    <a:pt x="1065354" y="530806"/>
                  </a:lnTo>
                  <a:lnTo>
                    <a:pt x="1097914" y="499135"/>
                  </a:lnTo>
                  <a:lnTo>
                    <a:pt x="1126803" y="463400"/>
                  </a:lnTo>
                  <a:lnTo>
                    <a:pt x="1151858" y="422470"/>
                  </a:lnTo>
                  <a:lnTo>
                    <a:pt x="1173476" y="378282"/>
                  </a:lnTo>
                  <a:lnTo>
                    <a:pt x="1192053" y="332774"/>
                  </a:lnTo>
                  <a:lnTo>
                    <a:pt x="1207983" y="287881"/>
                  </a:lnTo>
                  <a:lnTo>
                    <a:pt x="1221663" y="245542"/>
                  </a:lnTo>
                  <a:lnTo>
                    <a:pt x="1236326" y="202519"/>
                  </a:lnTo>
                  <a:lnTo>
                    <a:pt x="1252223" y="156548"/>
                  </a:lnTo>
                  <a:lnTo>
                    <a:pt x="1265299" y="111017"/>
                  </a:lnTo>
                  <a:lnTo>
                    <a:pt x="1271499" y="69317"/>
                  </a:lnTo>
                  <a:lnTo>
                    <a:pt x="1266971" y="36322"/>
                  </a:lnTo>
                  <a:lnTo>
                    <a:pt x="878966" y="36322"/>
                  </a:lnTo>
                  <a:lnTo>
                    <a:pt x="823010" y="36044"/>
                  </a:lnTo>
                  <a:lnTo>
                    <a:pt x="767672" y="34094"/>
                  </a:lnTo>
                  <a:lnTo>
                    <a:pt x="715154" y="31175"/>
                  </a:lnTo>
                  <a:lnTo>
                    <a:pt x="627393" y="25248"/>
                  </a:lnTo>
                  <a:lnTo>
                    <a:pt x="596557" y="23647"/>
                  </a:lnTo>
                  <a:lnTo>
                    <a:pt x="577519" y="23647"/>
                  </a:lnTo>
                  <a:lnTo>
                    <a:pt x="545267" y="22743"/>
                  </a:lnTo>
                  <a:lnTo>
                    <a:pt x="450567" y="17965"/>
                  </a:lnTo>
                  <a:lnTo>
                    <a:pt x="394665" y="15724"/>
                  </a:lnTo>
                  <a:lnTo>
                    <a:pt x="337424" y="14672"/>
                  </a:lnTo>
                  <a:close/>
                </a:path>
                <a:path w="1271904" h="639445">
                  <a:moveTo>
                    <a:pt x="1181061" y="0"/>
                  </a:moveTo>
                  <a:lnTo>
                    <a:pt x="1134772" y="3253"/>
                  </a:lnTo>
                  <a:lnTo>
                    <a:pt x="1083240" y="9979"/>
                  </a:lnTo>
                  <a:lnTo>
                    <a:pt x="975302" y="26793"/>
                  </a:lnTo>
                  <a:lnTo>
                    <a:pt x="924327" y="33350"/>
                  </a:lnTo>
                  <a:lnTo>
                    <a:pt x="878966" y="36322"/>
                  </a:lnTo>
                  <a:lnTo>
                    <a:pt x="1266971" y="36322"/>
                  </a:lnTo>
                  <a:lnTo>
                    <a:pt x="1266768" y="34839"/>
                  </a:lnTo>
                  <a:lnTo>
                    <a:pt x="1247051" y="10973"/>
                  </a:lnTo>
                  <a:lnTo>
                    <a:pt x="1219392" y="1985"/>
                  </a:lnTo>
                  <a:lnTo>
                    <a:pt x="1181061" y="0"/>
                  </a:lnTo>
                  <a:close/>
                </a:path>
                <a:path w="1271904" h="639445">
                  <a:moveTo>
                    <a:pt x="593378" y="23503"/>
                  </a:moveTo>
                  <a:lnTo>
                    <a:pt x="577519" y="23647"/>
                  </a:lnTo>
                  <a:lnTo>
                    <a:pt x="596557" y="23647"/>
                  </a:lnTo>
                  <a:lnTo>
                    <a:pt x="593378" y="23503"/>
                  </a:lnTo>
                  <a:close/>
                </a:path>
                <a:path w="1271904" h="639445">
                  <a:moveTo>
                    <a:pt x="581756" y="22978"/>
                  </a:moveTo>
                  <a:lnTo>
                    <a:pt x="593378" y="23503"/>
                  </a:lnTo>
                  <a:lnTo>
                    <a:pt x="602136" y="23424"/>
                  </a:lnTo>
                  <a:lnTo>
                    <a:pt x="593582" y="23052"/>
                  </a:lnTo>
                  <a:lnTo>
                    <a:pt x="581756" y="22978"/>
                  </a:lnTo>
                  <a:close/>
                </a:path>
              </a:pathLst>
            </a:custGeom>
            <a:solidFill>
              <a:srgbClr val="00CC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395972" y="3813048"/>
              <a:ext cx="163195" cy="120650"/>
            </a:xfrm>
            <a:custGeom>
              <a:avLst/>
              <a:gdLst/>
              <a:ahLst/>
              <a:cxnLst/>
              <a:rect l="l" t="t" r="r" b="b"/>
              <a:pathLst>
                <a:path w="163195" h="120650">
                  <a:moveTo>
                    <a:pt x="0" y="0"/>
                  </a:moveTo>
                  <a:lnTo>
                    <a:pt x="163068" y="120396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493507" y="3733800"/>
              <a:ext cx="279400" cy="0"/>
            </a:xfrm>
            <a:custGeom>
              <a:avLst/>
              <a:gdLst/>
              <a:ahLst/>
              <a:cxnLst/>
              <a:rect l="l" t="t" r="r" b="b"/>
              <a:pathLst>
                <a:path w="279400">
                  <a:moveTo>
                    <a:pt x="0" y="0"/>
                  </a:moveTo>
                  <a:lnTo>
                    <a:pt x="278892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729727" y="3819144"/>
              <a:ext cx="134620" cy="105410"/>
            </a:xfrm>
            <a:custGeom>
              <a:avLst/>
              <a:gdLst/>
              <a:ahLst/>
              <a:cxnLst/>
              <a:rect l="l" t="t" r="r" b="b"/>
              <a:pathLst>
                <a:path w="134620" h="105410">
                  <a:moveTo>
                    <a:pt x="0" y="105155"/>
                  </a:moveTo>
                  <a:lnTo>
                    <a:pt x="134112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279136" y="2974847"/>
              <a:ext cx="1458595" cy="934719"/>
            </a:xfrm>
            <a:custGeom>
              <a:avLst/>
              <a:gdLst/>
              <a:ahLst/>
              <a:cxnLst/>
              <a:rect l="l" t="t" r="r" b="b"/>
              <a:pathLst>
                <a:path w="1458595" h="934720">
                  <a:moveTo>
                    <a:pt x="1458468" y="318516"/>
                  </a:moveTo>
                  <a:lnTo>
                    <a:pt x="729234" y="0"/>
                  </a:lnTo>
                  <a:lnTo>
                    <a:pt x="0" y="318516"/>
                  </a:lnTo>
                  <a:lnTo>
                    <a:pt x="233172" y="318516"/>
                  </a:lnTo>
                  <a:lnTo>
                    <a:pt x="233172" y="934212"/>
                  </a:lnTo>
                  <a:lnTo>
                    <a:pt x="1220724" y="934212"/>
                  </a:lnTo>
                  <a:lnTo>
                    <a:pt x="1220724" y="318516"/>
                  </a:lnTo>
                  <a:lnTo>
                    <a:pt x="1458468" y="318516"/>
                  </a:lnTo>
                  <a:close/>
                </a:path>
              </a:pathLst>
            </a:custGeom>
            <a:solidFill>
              <a:srgbClr val="00CC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428231" y="3739895"/>
              <a:ext cx="680085" cy="0"/>
            </a:xfrm>
            <a:custGeom>
              <a:avLst/>
              <a:gdLst/>
              <a:ahLst/>
              <a:cxnLst/>
              <a:rect l="l" t="t" r="r" b="b"/>
              <a:pathLst>
                <a:path w="680084">
                  <a:moveTo>
                    <a:pt x="0" y="0"/>
                  </a:moveTo>
                  <a:lnTo>
                    <a:pt x="679704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6281927" y="3521964"/>
              <a:ext cx="0" cy="132715"/>
            </a:xfrm>
            <a:custGeom>
              <a:avLst/>
              <a:gdLst/>
              <a:ahLst/>
              <a:cxnLst/>
              <a:rect l="l" t="t" r="r" b="b"/>
              <a:pathLst>
                <a:path h="132714">
                  <a:moveTo>
                    <a:pt x="0" y="0"/>
                  </a:moveTo>
                  <a:lnTo>
                    <a:pt x="0" y="132588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891783" y="3733800"/>
              <a:ext cx="167640" cy="3175"/>
            </a:xfrm>
            <a:custGeom>
              <a:avLst/>
              <a:gdLst/>
              <a:ahLst/>
              <a:cxnLst/>
              <a:rect l="l" t="t" r="r" b="b"/>
              <a:pathLst>
                <a:path w="167639" h="3175">
                  <a:moveTo>
                    <a:pt x="0" y="3048"/>
                  </a:moveTo>
                  <a:lnTo>
                    <a:pt x="167640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49378" y="2017610"/>
              <a:ext cx="1693166" cy="1081539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5211809" y="1714216"/>
              <a:ext cx="1714500" cy="1057910"/>
            </a:xfrm>
            <a:custGeom>
              <a:avLst/>
              <a:gdLst/>
              <a:ahLst/>
              <a:cxnLst/>
              <a:rect l="l" t="t" r="r" b="b"/>
              <a:pathLst>
                <a:path w="1714500" h="1057910">
                  <a:moveTo>
                    <a:pt x="1238966" y="0"/>
                  </a:moveTo>
                  <a:lnTo>
                    <a:pt x="1194147" y="1463"/>
                  </a:lnTo>
                  <a:lnTo>
                    <a:pt x="1144303" y="5605"/>
                  </a:lnTo>
                  <a:lnTo>
                    <a:pt x="1076861" y="13171"/>
                  </a:lnTo>
                  <a:lnTo>
                    <a:pt x="993346" y="23048"/>
                  </a:lnTo>
                  <a:lnTo>
                    <a:pt x="944680" y="29045"/>
                  </a:lnTo>
                  <a:lnTo>
                    <a:pt x="893284" y="35747"/>
                  </a:lnTo>
                  <a:lnTo>
                    <a:pt x="840565" y="43155"/>
                  </a:lnTo>
                  <a:lnTo>
                    <a:pt x="787928" y="51267"/>
                  </a:lnTo>
                  <a:lnTo>
                    <a:pt x="736780" y="60084"/>
                  </a:lnTo>
                  <a:lnTo>
                    <a:pt x="688529" y="69606"/>
                  </a:lnTo>
                  <a:lnTo>
                    <a:pt x="644579" y="79833"/>
                  </a:lnTo>
                  <a:lnTo>
                    <a:pt x="591978" y="94097"/>
                  </a:lnTo>
                  <a:lnTo>
                    <a:pt x="540960" y="109581"/>
                  </a:lnTo>
                  <a:lnTo>
                    <a:pt x="492287" y="126147"/>
                  </a:lnTo>
                  <a:lnTo>
                    <a:pt x="446721" y="143656"/>
                  </a:lnTo>
                  <a:lnTo>
                    <a:pt x="405024" y="161970"/>
                  </a:lnTo>
                  <a:lnTo>
                    <a:pt x="367959" y="180950"/>
                  </a:lnTo>
                  <a:lnTo>
                    <a:pt x="301174" y="238431"/>
                  </a:lnTo>
                  <a:lnTo>
                    <a:pt x="285385" y="280420"/>
                  </a:lnTo>
                  <a:lnTo>
                    <a:pt x="272425" y="322109"/>
                  </a:lnTo>
                  <a:lnTo>
                    <a:pt x="245799" y="359182"/>
                  </a:lnTo>
                  <a:lnTo>
                    <a:pt x="206744" y="381685"/>
                  </a:lnTo>
                  <a:lnTo>
                    <a:pt x="157311" y="399005"/>
                  </a:lnTo>
                  <a:lnTo>
                    <a:pt x="105624" y="415867"/>
                  </a:lnTo>
                  <a:lnTo>
                    <a:pt x="59806" y="436997"/>
                  </a:lnTo>
                  <a:lnTo>
                    <a:pt x="27981" y="467120"/>
                  </a:lnTo>
                  <a:lnTo>
                    <a:pt x="10237" y="512145"/>
                  </a:lnTo>
                  <a:lnTo>
                    <a:pt x="1017" y="569055"/>
                  </a:lnTo>
                  <a:lnTo>
                    <a:pt x="0" y="629166"/>
                  </a:lnTo>
                  <a:lnTo>
                    <a:pt x="6864" y="683791"/>
                  </a:lnTo>
                  <a:lnTo>
                    <a:pt x="21288" y="724244"/>
                  </a:lnTo>
                  <a:lnTo>
                    <a:pt x="82235" y="764123"/>
                  </a:lnTo>
                  <a:lnTo>
                    <a:pt x="135092" y="768215"/>
                  </a:lnTo>
                  <a:lnTo>
                    <a:pt x="212296" y="771856"/>
                  </a:lnTo>
                  <a:lnTo>
                    <a:pt x="293958" y="773338"/>
                  </a:lnTo>
                  <a:lnTo>
                    <a:pt x="343743" y="772459"/>
                  </a:lnTo>
                  <a:lnTo>
                    <a:pt x="510876" y="767460"/>
                  </a:lnTo>
                  <a:lnTo>
                    <a:pt x="567504" y="766151"/>
                  </a:lnTo>
                  <a:lnTo>
                    <a:pt x="622084" y="765593"/>
                  </a:lnTo>
                  <a:lnTo>
                    <a:pt x="673114" y="766129"/>
                  </a:lnTo>
                  <a:lnTo>
                    <a:pt x="719090" y="768102"/>
                  </a:lnTo>
                  <a:lnTo>
                    <a:pt x="758510" y="771856"/>
                  </a:lnTo>
                  <a:lnTo>
                    <a:pt x="825212" y="785191"/>
                  </a:lnTo>
                  <a:lnTo>
                    <a:pt x="873897" y="803478"/>
                  </a:lnTo>
                  <a:lnTo>
                    <a:pt x="912687" y="825574"/>
                  </a:lnTo>
                  <a:lnTo>
                    <a:pt x="949707" y="850336"/>
                  </a:lnTo>
                  <a:lnTo>
                    <a:pt x="1035466" y="902056"/>
                  </a:lnTo>
                  <a:lnTo>
                    <a:pt x="1079714" y="931992"/>
                  </a:lnTo>
                  <a:lnTo>
                    <a:pt x="1124613" y="963517"/>
                  </a:lnTo>
                  <a:lnTo>
                    <a:pt x="1168954" y="993719"/>
                  </a:lnTo>
                  <a:lnTo>
                    <a:pt x="1211525" y="1019689"/>
                  </a:lnTo>
                  <a:lnTo>
                    <a:pt x="1251118" y="1038518"/>
                  </a:lnTo>
                  <a:lnTo>
                    <a:pt x="1306044" y="1053567"/>
                  </a:lnTo>
                  <a:lnTo>
                    <a:pt x="1357514" y="1057757"/>
                  </a:lnTo>
                  <a:lnTo>
                    <a:pt x="1405214" y="1053915"/>
                  </a:lnTo>
                  <a:lnTo>
                    <a:pt x="1448832" y="1044868"/>
                  </a:lnTo>
                  <a:lnTo>
                    <a:pt x="1488908" y="1032491"/>
                  </a:lnTo>
                  <a:lnTo>
                    <a:pt x="1525689" y="1014906"/>
                  </a:lnTo>
                  <a:lnTo>
                    <a:pt x="1558388" y="989286"/>
                  </a:lnTo>
                  <a:lnTo>
                    <a:pt x="1586220" y="952806"/>
                  </a:lnTo>
                  <a:lnTo>
                    <a:pt x="1604286" y="912707"/>
                  </a:lnTo>
                  <a:lnTo>
                    <a:pt x="1618977" y="863616"/>
                  </a:lnTo>
                  <a:lnTo>
                    <a:pt x="1631336" y="809496"/>
                  </a:lnTo>
                  <a:lnTo>
                    <a:pt x="1642408" y="754310"/>
                  </a:lnTo>
                  <a:lnTo>
                    <a:pt x="1653238" y="702019"/>
                  </a:lnTo>
                  <a:lnTo>
                    <a:pt x="1664041" y="653442"/>
                  </a:lnTo>
                  <a:lnTo>
                    <a:pt x="1674122" y="605930"/>
                  </a:lnTo>
                  <a:lnTo>
                    <a:pt x="1683157" y="558264"/>
                  </a:lnTo>
                  <a:lnTo>
                    <a:pt x="1690824" y="509225"/>
                  </a:lnTo>
                  <a:lnTo>
                    <a:pt x="1696799" y="457595"/>
                  </a:lnTo>
                  <a:lnTo>
                    <a:pt x="1707476" y="358598"/>
                  </a:lnTo>
                  <a:lnTo>
                    <a:pt x="1712092" y="305617"/>
                  </a:lnTo>
                  <a:lnTo>
                    <a:pt x="1714054" y="253959"/>
                  </a:lnTo>
                  <a:lnTo>
                    <a:pt x="1711735" y="206357"/>
                  </a:lnTo>
                  <a:lnTo>
                    <a:pt x="1703505" y="165545"/>
                  </a:lnTo>
                  <a:lnTo>
                    <a:pt x="1680230" y="116216"/>
                  </a:lnTo>
                  <a:lnTo>
                    <a:pt x="1646745" y="76857"/>
                  </a:lnTo>
                  <a:lnTo>
                    <a:pt x="1604778" y="46129"/>
                  </a:lnTo>
                  <a:lnTo>
                    <a:pt x="1556058" y="22696"/>
                  </a:lnTo>
                  <a:lnTo>
                    <a:pt x="1509868" y="10174"/>
                  </a:lnTo>
                  <a:lnTo>
                    <a:pt x="1456360" y="3671"/>
                  </a:lnTo>
                  <a:lnTo>
                    <a:pt x="1399473" y="1207"/>
                  </a:lnTo>
                  <a:lnTo>
                    <a:pt x="1238966" y="0"/>
                  </a:lnTo>
                  <a:close/>
                </a:path>
              </a:pathLst>
            </a:custGeom>
            <a:solidFill>
              <a:srgbClr val="00CC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6722363" y="2587752"/>
              <a:ext cx="510540" cy="3175"/>
            </a:xfrm>
            <a:custGeom>
              <a:avLst/>
              <a:gdLst/>
              <a:ahLst/>
              <a:cxnLst/>
              <a:rect l="l" t="t" r="r" b="b"/>
              <a:pathLst>
                <a:path w="510540" h="3175">
                  <a:moveTo>
                    <a:pt x="0" y="0"/>
                  </a:moveTo>
                  <a:lnTo>
                    <a:pt x="510540" y="3048"/>
                  </a:lnTo>
                </a:path>
              </a:pathLst>
            </a:custGeom>
            <a:ln w="91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6289547" y="2403348"/>
              <a:ext cx="152400" cy="96520"/>
            </a:xfrm>
            <a:custGeom>
              <a:avLst/>
              <a:gdLst/>
              <a:ahLst/>
              <a:cxnLst/>
              <a:rect l="l" t="t" r="r" b="b"/>
              <a:pathLst>
                <a:path w="152400" h="96519">
                  <a:moveTo>
                    <a:pt x="0" y="0"/>
                  </a:moveTo>
                  <a:lnTo>
                    <a:pt x="152400" y="96012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7577327" y="2491740"/>
              <a:ext cx="123825" cy="88900"/>
            </a:xfrm>
            <a:custGeom>
              <a:avLst/>
              <a:gdLst/>
              <a:ahLst/>
              <a:cxnLst/>
              <a:rect l="l" t="t" r="r" b="b"/>
              <a:pathLst>
                <a:path w="123825" h="88900">
                  <a:moveTo>
                    <a:pt x="0" y="88391"/>
                  </a:moveTo>
                  <a:lnTo>
                    <a:pt x="123444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7405116" y="2665476"/>
              <a:ext cx="0" cy="82550"/>
            </a:xfrm>
            <a:custGeom>
              <a:avLst/>
              <a:gdLst/>
              <a:ahLst/>
              <a:cxnLst/>
              <a:rect l="l" t="t" r="r" b="b"/>
              <a:pathLst>
                <a:path h="82550">
                  <a:moveTo>
                    <a:pt x="0" y="0"/>
                  </a:moveTo>
                  <a:lnTo>
                    <a:pt x="0" y="82296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7577327" y="2561844"/>
              <a:ext cx="264160" cy="289560"/>
            </a:xfrm>
            <a:custGeom>
              <a:avLst/>
              <a:gdLst/>
              <a:ahLst/>
              <a:cxnLst/>
              <a:rect l="l" t="t" r="r" b="b"/>
              <a:pathLst>
                <a:path w="264159" h="289560">
                  <a:moveTo>
                    <a:pt x="0" y="289560"/>
                  </a:moveTo>
                  <a:lnTo>
                    <a:pt x="263652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7941563" y="2560320"/>
              <a:ext cx="0" cy="196850"/>
            </a:xfrm>
            <a:custGeom>
              <a:avLst/>
              <a:gdLst/>
              <a:ahLst/>
              <a:cxnLst/>
              <a:rect l="l" t="t" r="r" b="b"/>
              <a:pathLst>
                <a:path h="196850">
                  <a:moveTo>
                    <a:pt x="0" y="0"/>
                  </a:moveTo>
                  <a:lnTo>
                    <a:pt x="0" y="196596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7595616" y="2866644"/>
              <a:ext cx="189230" cy="0"/>
            </a:xfrm>
            <a:custGeom>
              <a:avLst/>
              <a:gdLst/>
              <a:ahLst/>
              <a:cxnLst/>
              <a:rect l="l" t="t" r="r" b="b"/>
              <a:pathLst>
                <a:path w="189229">
                  <a:moveTo>
                    <a:pt x="0" y="0"/>
                  </a:moveTo>
                  <a:lnTo>
                    <a:pt x="188976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8150351" y="2857500"/>
              <a:ext cx="178435" cy="0"/>
            </a:xfrm>
            <a:custGeom>
              <a:avLst/>
              <a:gdLst/>
              <a:ahLst/>
              <a:cxnLst/>
              <a:rect l="l" t="t" r="r" b="b"/>
              <a:pathLst>
                <a:path w="178434">
                  <a:moveTo>
                    <a:pt x="0" y="0"/>
                  </a:moveTo>
                  <a:lnTo>
                    <a:pt x="178308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7296911" y="2933700"/>
              <a:ext cx="97790" cy="706120"/>
            </a:xfrm>
            <a:custGeom>
              <a:avLst/>
              <a:gdLst/>
              <a:ahLst/>
              <a:cxnLst/>
              <a:rect l="l" t="t" r="r" b="b"/>
              <a:pathLst>
                <a:path w="97790" h="706120">
                  <a:moveTo>
                    <a:pt x="97535" y="0"/>
                  </a:moveTo>
                  <a:lnTo>
                    <a:pt x="0" y="705612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7888223" y="2933700"/>
              <a:ext cx="111760" cy="727075"/>
            </a:xfrm>
            <a:custGeom>
              <a:avLst/>
              <a:gdLst/>
              <a:ahLst/>
              <a:cxnLst/>
              <a:rect l="l" t="t" r="r" b="b"/>
              <a:pathLst>
                <a:path w="111759" h="727075">
                  <a:moveTo>
                    <a:pt x="111251" y="0"/>
                  </a:moveTo>
                  <a:lnTo>
                    <a:pt x="0" y="726948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5513332" y="4389895"/>
              <a:ext cx="3042920" cy="1639570"/>
            </a:xfrm>
            <a:custGeom>
              <a:avLst/>
              <a:gdLst/>
              <a:ahLst/>
              <a:cxnLst/>
              <a:rect l="l" t="t" r="r" b="b"/>
              <a:pathLst>
                <a:path w="3042920" h="1639570">
                  <a:moveTo>
                    <a:pt x="1784018" y="0"/>
                  </a:moveTo>
                  <a:lnTo>
                    <a:pt x="1731914" y="1455"/>
                  </a:lnTo>
                  <a:lnTo>
                    <a:pt x="1680620" y="4483"/>
                  </a:lnTo>
                  <a:lnTo>
                    <a:pt x="1630716" y="8959"/>
                  </a:lnTo>
                  <a:lnTo>
                    <a:pt x="1582784" y="14760"/>
                  </a:lnTo>
                  <a:lnTo>
                    <a:pt x="1537405" y="21762"/>
                  </a:lnTo>
                  <a:lnTo>
                    <a:pt x="1495159" y="29841"/>
                  </a:lnTo>
                  <a:lnTo>
                    <a:pt x="1447989" y="44803"/>
                  </a:lnTo>
                  <a:lnTo>
                    <a:pt x="1406550" y="65571"/>
                  </a:lnTo>
                  <a:lnTo>
                    <a:pt x="1369129" y="89911"/>
                  </a:lnTo>
                  <a:lnTo>
                    <a:pt x="1334015" y="115590"/>
                  </a:lnTo>
                  <a:lnTo>
                    <a:pt x="1299497" y="140375"/>
                  </a:lnTo>
                  <a:lnTo>
                    <a:pt x="1263863" y="162034"/>
                  </a:lnTo>
                  <a:lnTo>
                    <a:pt x="1225400" y="178334"/>
                  </a:lnTo>
                  <a:lnTo>
                    <a:pt x="1182396" y="187042"/>
                  </a:lnTo>
                  <a:lnTo>
                    <a:pt x="1140836" y="187077"/>
                  </a:lnTo>
                  <a:lnTo>
                    <a:pt x="1097708" y="180839"/>
                  </a:lnTo>
                  <a:lnTo>
                    <a:pt x="1053091" y="169934"/>
                  </a:lnTo>
                  <a:lnTo>
                    <a:pt x="1007062" y="155970"/>
                  </a:lnTo>
                  <a:lnTo>
                    <a:pt x="959701" y="140554"/>
                  </a:lnTo>
                  <a:lnTo>
                    <a:pt x="911085" y="125295"/>
                  </a:lnTo>
                  <a:lnTo>
                    <a:pt x="861293" y="111799"/>
                  </a:lnTo>
                  <a:lnTo>
                    <a:pt x="810404" y="101675"/>
                  </a:lnTo>
                  <a:lnTo>
                    <a:pt x="758496" y="96529"/>
                  </a:lnTo>
                  <a:lnTo>
                    <a:pt x="665622" y="91949"/>
                  </a:lnTo>
                  <a:lnTo>
                    <a:pt x="615181" y="89691"/>
                  </a:lnTo>
                  <a:lnTo>
                    <a:pt x="563273" y="88229"/>
                  </a:lnTo>
                  <a:lnTo>
                    <a:pt x="510800" y="88140"/>
                  </a:lnTo>
                  <a:lnTo>
                    <a:pt x="458663" y="90006"/>
                  </a:lnTo>
                  <a:lnTo>
                    <a:pt x="407764" y="94406"/>
                  </a:lnTo>
                  <a:lnTo>
                    <a:pt x="359005" y="101920"/>
                  </a:lnTo>
                  <a:lnTo>
                    <a:pt x="313287" y="113127"/>
                  </a:lnTo>
                  <a:lnTo>
                    <a:pt x="271513" y="128608"/>
                  </a:lnTo>
                  <a:lnTo>
                    <a:pt x="234583" y="148942"/>
                  </a:lnTo>
                  <a:lnTo>
                    <a:pt x="201489" y="175303"/>
                  </a:lnTo>
                  <a:lnTo>
                    <a:pt x="170663" y="207799"/>
                  </a:lnTo>
                  <a:lnTo>
                    <a:pt x="142171" y="245400"/>
                  </a:lnTo>
                  <a:lnTo>
                    <a:pt x="116076" y="287074"/>
                  </a:lnTo>
                  <a:lnTo>
                    <a:pt x="92443" y="331790"/>
                  </a:lnTo>
                  <a:lnTo>
                    <a:pt x="71337" y="378518"/>
                  </a:lnTo>
                  <a:lnTo>
                    <a:pt x="52821" y="426228"/>
                  </a:lnTo>
                  <a:lnTo>
                    <a:pt x="36961" y="473887"/>
                  </a:lnTo>
                  <a:lnTo>
                    <a:pt x="23821" y="520465"/>
                  </a:lnTo>
                  <a:lnTo>
                    <a:pt x="13465" y="564932"/>
                  </a:lnTo>
                  <a:lnTo>
                    <a:pt x="5957" y="606256"/>
                  </a:lnTo>
                  <a:lnTo>
                    <a:pt x="803" y="655647"/>
                  </a:lnTo>
                  <a:lnTo>
                    <a:pt x="0" y="706737"/>
                  </a:lnTo>
                  <a:lnTo>
                    <a:pt x="3312" y="758403"/>
                  </a:lnTo>
                  <a:lnTo>
                    <a:pt x="10505" y="809520"/>
                  </a:lnTo>
                  <a:lnTo>
                    <a:pt x="21345" y="858964"/>
                  </a:lnTo>
                  <a:lnTo>
                    <a:pt x="35594" y="905611"/>
                  </a:lnTo>
                  <a:lnTo>
                    <a:pt x="53020" y="948337"/>
                  </a:lnTo>
                  <a:lnTo>
                    <a:pt x="73386" y="986019"/>
                  </a:lnTo>
                  <a:lnTo>
                    <a:pt x="96458" y="1017533"/>
                  </a:lnTo>
                  <a:lnTo>
                    <a:pt x="126822" y="1042983"/>
                  </a:lnTo>
                  <a:lnTo>
                    <a:pt x="162564" y="1058273"/>
                  </a:lnTo>
                  <a:lnTo>
                    <a:pt x="202809" y="1066491"/>
                  </a:lnTo>
                  <a:lnTo>
                    <a:pt x="246683" y="1070727"/>
                  </a:lnTo>
                  <a:lnTo>
                    <a:pt x="293310" y="1074069"/>
                  </a:lnTo>
                  <a:lnTo>
                    <a:pt x="341817" y="1079608"/>
                  </a:lnTo>
                  <a:lnTo>
                    <a:pt x="391328" y="1090433"/>
                  </a:lnTo>
                  <a:lnTo>
                    <a:pt x="440970" y="1109633"/>
                  </a:lnTo>
                  <a:lnTo>
                    <a:pt x="476803" y="1129397"/>
                  </a:lnTo>
                  <a:lnTo>
                    <a:pt x="512628" y="1152711"/>
                  </a:lnTo>
                  <a:lnTo>
                    <a:pt x="548754" y="1178875"/>
                  </a:lnTo>
                  <a:lnTo>
                    <a:pt x="585489" y="1207186"/>
                  </a:lnTo>
                  <a:lnTo>
                    <a:pt x="662013" y="1267445"/>
                  </a:lnTo>
                  <a:lnTo>
                    <a:pt x="702418" y="1297990"/>
                  </a:lnTo>
                  <a:lnTo>
                    <a:pt x="744663" y="1327876"/>
                  </a:lnTo>
                  <a:lnTo>
                    <a:pt x="789054" y="1356403"/>
                  </a:lnTo>
                  <a:lnTo>
                    <a:pt x="835900" y="1382869"/>
                  </a:lnTo>
                  <a:lnTo>
                    <a:pt x="885509" y="1406572"/>
                  </a:lnTo>
                  <a:lnTo>
                    <a:pt x="926778" y="1423817"/>
                  </a:lnTo>
                  <a:lnTo>
                    <a:pt x="970138" y="1440799"/>
                  </a:lnTo>
                  <a:lnTo>
                    <a:pt x="1015345" y="1457447"/>
                  </a:lnTo>
                  <a:lnTo>
                    <a:pt x="1062156" y="1473692"/>
                  </a:lnTo>
                  <a:lnTo>
                    <a:pt x="1110327" y="1489464"/>
                  </a:lnTo>
                  <a:lnTo>
                    <a:pt x="1159617" y="1504695"/>
                  </a:lnTo>
                  <a:lnTo>
                    <a:pt x="1209781" y="1519314"/>
                  </a:lnTo>
                  <a:lnTo>
                    <a:pt x="1260577" y="1533253"/>
                  </a:lnTo>
                  <a:lnTo>
                    <a:pt x="1311762" y="1546443"/>
                  </a:lnTo>
                  <a:lnTo>
                    <a:pt x="1363092" y="1558812"/>
                  </a:lnTo>
                  <a:lnTo>
                    <a:pt x="1414325" y="1570293"/>
                  </a:lnTo>
                  <a:lnTo>
                    <a:pt x="1465218" y="1580816"/>
                  </a:lnTo>
                  <a:lnTo>
                    <a:pt x="1515527" y="1590312"/>
                  </a:lnTo>
                  <a:lnTo>
                    <a:pt x="1565009" y="1598710"/>
                  </a:lnTo>
                  <a:lnTo>
                    <a:pt x="1614568" y="1605965"/>
                  </a:lnTo>
                  <a:lnTo>
                    <a:pt x="1665098" y="1612706"/>
                  </a:lnTo>
                  <a:lnTo>
                    <a:pt x="1716356" y="1618857"/>
                  </a:lnTo>
                  <a:lnTo>
                    <a:pt x="1768101" y="1624340"/>
                  </a:lnTo>
                  <a:lnTo>
                    <a:pt x="1820089" y="1629081"/>
                  </a:lnTo>
                  <a:lnTo>
                    <a:pt x="1872077" y="1633002"/>
                  </a:lnTo>
                  <a:lnTo>
                    <a:pt x="1923821" y="1636027"/>
                  </a:lnTo>
                  <a:lnTo>
                    <a:pt x="1975079" y="1638081"/>
                  </a:lnTo>
                  <a:lnTo>
                    <a:pt x="2025608" y="1639085"/>
                  </a:lnTo>
                  <a:lnTo>
                    <a:pt x="2075165" y="1638965"/>
                  </a:lnTo>
                  <a:lnTo>
                    <a:pt x="2123507" y="1637644"/>
                  </a:lnTo>
                  <a:lnTo>
                    <a:pt x="2170390" y="1635045"/>
                  </a:lnTo>
                  <a:lnTo>
                    <a:pt x="2215572" y="1631093"/>
                  </a:lnTo>
                  <a:lnTo>
                    <a:pt x="2258810" y="1625710"/>
                  </a:lnTo>
                  <a:lnTo>
                    <a:pt x="2316736" y="1615136"/>
                  </a:lnTo>
                  <a:lnTo>
                    <a:pt x="2372432" y="1601724"/>
                  </a:lnTo>
                  <a:lnTo>
                    <a:pt x="2425957" y="1585776"/>
                  </a:lnTo>
                  <a:lnTo>
                    <a:pt x="2477367" y="1567600"/>
                  </a:lnTo>
                  <a:lnTo>
                    <a:pt x="2526720" y="1547499"/>
                  </a:lnTo>
                  <a:lnTo>
                    <a:pt x="2574073" y="1525778"/>
                  </a:lnTo>
                  <a:lnTo>
                    <a:pt x="2619482" y="1502743"/>
                  </a:lnTo>
                  <a:lnTo>
                    <a:pt x="2663006" y="1478697"/>
                  </a:lnTo>
                  <a:lnTo>
                    <a:pt x="2704700" y="1453947"/>
                  </a:lnTo>
                  <a:lnTo>
                    <a:pt x="2744623" y="1428797"/>
                  </a:lnTo>
                  <a:lnTo>
                    <a:pt x="2788041" y="1402293"/>
                  </a:lnTo>
                  <a:lnTo>
                    <a:pt x="2830884" y="1376951"/>
                  </a:lnTo>
                  <a:lnTo>
                    <a:pt x="2872224" y="1351466"/>
                  </a:lnTo>
                  <a:lnTo>
                    <a:pt x="2911133" y="1324528"/>
                  </a:lnTo>
                  <a:lnTo>
                    <a:pt x="2946684" y="1294833"/>
                  </a:lnTo>
                  <a:lnTo>
                    <a:pt x="2977949" y="1261073"/>
                  </a:lnTo>
                  <a:lnTo>
                    <a:pt x="3004000" y="1221941"/>
                  </a:lnTo>
                  <a:lnTo>
                    <a:pt x="3023909" y="1176130"/>
                  </a:lnTo>
                  <a:lnTo>
                    <a:pt x="3036749" y="1122333"/>
                  </a:lnTo>
                  <a:lnTo>
                    <a:pt x="3042707" y="1041393"/>
                  </a:lnTo>
                  <a:lnTo>
                    <a:pt x="3042235" y="993888"/>
                  </a:lnTo>
                  <a:lnTo>
                    <a:pt x="3039622" y="942817"/>
                  </a:lnTo>
                  <a:lnTo>
                    <a:pt x="3034985" y="889025"/>
                  </a:lnTo>
                  <a:lnTo>
                    <a:pt x="3028442" y="833355"/>
                  </a:lnTo>
                  <a:lnTo>
                    <a:pt x="3020113" y="776653"/>
                  </a:lnTo>
                  <a:lnTo>
                    <a:pt x="3010116" y="719762"/>
                  </a:lnTo>
                  <a:lnTo>
                    <a:pt x="2998570" y="663526"/>
                  </a:lnTo>
                  <a:lnTo>
                    <a:pt x="2985592" y="608788"/>
                  </a:lnTo>
                  <a:lnTo>
                    <a:pt x="2971302" y="556394"/>
                  </a:lnTo>
                  <a:lnTo>
                    <a:pt x="2955818" y="507187"/>
                  </a:lnTo>
                  <a:lnTo>
                    <a:pt x="2939258" y="462012"/>
                  </a:lnTo>
                  <a:lnTo>
                    <a:pt x="2921741" y="421711"/>
                  </a:lnTo>
                  <a:lnTo>
                    <a:pt x="2903386" y="387130"/>
                  </a:lnTo>
                  <a:lnTo>
                    <a:pt x="2875616" y="347666"/>
                  </a:lnTo>
                  <a:lnTo>
                    <a:pt x="2843779" y="315210"/>
                  </a:lnTo>
                  <a:lnTo>
                    <a:pt x="2808457" y="288739"/>
                  </a:lnTo>
                  <a:lnTo>
                    <a:pt x="2770228" y="267229"/>
                  </a:lnTo>
                  <a:lnTo>
                    <a:pt x="2729673" y="249656"/>
                  </a:lnTo>
                  <a:lnTo>
                    <a:pt x="2687372" y="234997"/>
                  </a:lnTo>
                  <a:lnTo>
                    <a:pt x="2643904" y="222228"/>
                  </a:lnTo>
                  <a:lnTo>
                    <a:pt x="2555787" y="198265"/>
                  </a:lnTo>
                  <a:lnTo>
                    <a:pt x="2512297" y="185024"/>
                  </a:lnTo>
                  <a:lnTo>
                    <a:pt x="2469961" y="169579"/>
                  </a:lnTo>
                  <a:lnTo>
                    <a:pt x="2329446" y="113515"/>
                  </a:lnTo>
                  <a:lnTo>
                    <a:pt x="2281427" y="95037"/>
                  </a:lnTo>
                  <a:lnTo>
                    <a:pt x="2233007" y="77282"/>
                  </a:lnTo>
                  <a:lnTo>
                    <a:pt x="2184302" y="60623"/>
                  </a:lnTo>
                  <a:lnTo>
                    <a:pt x="2135425" y="45431"/>
                  </a:lnTo>
                  <a:lnTo>
                    <a:pt x="2086492" y="32079"/>
                  </a:lnTo>
                  <a:lnTo>
                    <a:pt x="2037615" y="20937"/>
                  </a:lnTo>
                  <a:lnTo>
                    <a:pt x="1988910" y="12378"/>
                  </a:lnTo>
                  <a:lnTo>
                    <a:pt x="1939378" y="6306"/>
                  </a:lnTo>
                  <a:lnTo>
                    <a:pt x="1888331" y="2301"/>
                  </a:lnTo>
                  <a:lnTo>
                    <a:pt x="1836351" y="240"/>
                  </a:lnTo>
                  <a:lnTo>
                    <a:pt x="1784018" y="0"/>
                  </a:lnTo>
                  <a:close/>
                </a:path>
              </a:pathLst>
            </a:custGeom>
            <a:solidFill>
              <a:srgbClr val="00CC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8037575" y="4966716"/>
              <a:ext cx="140335" cy="524510"/>
            </a:xfrm>
            <a:custGeom>
              <a:avLst/>
              <a:gdLst/>
              <a:ahLst/>
              <a:cxnLst/>
              <a:rect l="l" t="t" r="r" b="b"/>
              <a:pathLst>
                <a:path w="140334" h="524510">
                  <a:moveTo>
                    <a:pt x="0" y="524256"/>
                  </a:moveTo>
                  <a:lnTo>
                    <a:pt x="140208" y="0"/>
                  </a:lnTo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8119872" y="5173980"/>
              <a:ext cx="114300" cy="0"/>
            </a:xfrm>
            <a:custGeom>
              <a:avLst/>
              <a:gdLst/>
              <a:ahLst/>
              <a:cxnLst/>
              <a:rect l="l" t="t" r="r" b="b"/>
              <a:pathLst>
                <a:path w="114300">
                  <a:moveTo>
                    <a:pt x="0" y="0"/>
                  </a:moveTo>
                  <a:lnTo>
                    <a:pt x="114300" y="0"/>
                  </a:lnTo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7357872" y="4696967"/>
              <a:ext cx="390525" cy="184785"/>
            </a:xfrm>
            <a:custGeom>
              <a:avLst/>
              <a:gdLst/>
              <a:ahLst/>
              <a:cxnLst/>
              <a:rect l="l" t="t" r="r" b="b"/>
              <a:pathLst>
                <a:path w="390525" h="184785">
                  <a:moveTo>
                    <a:pt x="0" y="0"/>
                  </a:moveTo>
                  <a:lnTo>
                    <a:pt x="390144" y="184403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6737603" y="4684776"/>
              <a:ext cx="321945" cy="198120"/>
            </a:xfrm>
            <a:custGeom>
              <a:avLst/>
              <a:gdLst/>
              <a:ahLst/>
              <a:cxnLst/>
              <a:rect l="l" t="t" r="r" b="b"/>
              <a:pathLst>
                <a:path w="321945" h="198120">
                  <a:moveTo>
                    <a:pt x="0" y="198119"/>
                  </a:moveTo>
                  <a:lnTo>
                    <a:pt x="321564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6780275" y="4977383"/>
              <a:ext cx="970915" cy="0"/>
            </a:xfrm>
            <a:custGeom>
              <a:avLst/>
              <a:gdLst/>
              <a:ahLst/>
              <a:cxnLst/>
              <a:rect l="l" t="t" r="r" b="b"/>
              <a:pathLst>
                <a:path w="970915">
                  <a:moveTo>
                    <a:pt x="0" y="0"/>
                  </a:moveTo>
                  <a:lnTo>
                    <a:pt x="970788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6100571" y="4773167"/>
              <a:ext cx="264160" cy="86995"/>
            </a:xfrm>
            <a:custGeom>
              <a:avLst/>
              <a:gdLst/>
              <a:ahLst/>
              <a:cxnLst/>
              <a:rect l="l" t="t" r="r" b="b"/>
              <a:pathLst>
                <a:path w="264160" h="86995">
                  <a:moveTo>
                    <a:pt x="0" y="0"/>
                  </a:moveTo>
                  <a:lnTo>
                    <a:pt x="263652" y="86867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5841491" y="4983480"/>
              <a:ext cx="413384" cy="127000"/>
            </a:xfrm>
            <a:custGeom>
              <a:avLst/>
              <a:gdLst/>
              <a:ahLst/>
              <a:cxnLst/>
              <a:rect l="l" t="t" r="r" b="b"/>
              <a:pathLst>
                <a:path w="413385" h="127000">
                  <a:moveTo>
                    <a:pt x="0" y="126492"/>
                  </a:moveTo>
                  <a:lnTo>
                    <a:pt x="413004" y="0"/>
                  </a:lnTo>
                </a:path>
              </a:pathLst>
            </a:custGeom>
            <a:ln w="91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6268211" y="5070348"/>
              <a:ext cx="142240" cy="198120"/>
            </a:xfrm>
            <a:custGeom>
              <a:avLst/>
              <a:gdLst/>
              <a:ahLst/>
              <a:cxnLst/>
              <a:rect l="l" t="t" r="r" b="b"/>
              <a:pathLst>
                <a:path w="142239" h="198120">
                  <a:moveTo>
                    <a:pt x="141732" y="0"/>
                  </a:moveTo>
                  <a:lnTo>
                    <a:pt x="0" y="19812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6588251" y="5097780"/>
              <a:ext cx="74930" cy="172720"/>
            </a:xfrm>
            <a:custGeom>
              <a:avLst/>
              <a:gdLst/>
              <a:ahLst/>
              <a:cxnLst/>
              <a:rect l="l" t="t" r="r" b="b"/>
              <a:pathLst>
                <a:path w="74929" h="172720">
                  <a:moveTo>
                    <a:pt x="74675" y="172212"/>
                  </a:moveTo>
                  <a:lnTo>
                    <a:pt x="0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6743699" y="5053583"/>
              <a:ext cx="502920" cy="269875"/>
            </a:xfrm>
            <a:custGeom>
              <a:avLst/>
              <a:gdLst/>
              <a:ahLst/>
              <a:cxnLst/>
              <a:rect l="l" t="t" r="r" b="b"/>
              <a:pathLst>
                <a:path w="502920" h="269875">
                  <a:moveTo>
                    <a:pt x="0" y="0"/>
                  </a:moveTo>
                  <a:lnTo>
                    <a:pt x="502920" y="269748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7272527" y="4075176"/>
              <a:ext cx="227329" cy="436245"/>
            </a:xfrm>
            <a:custGeom>
              <a:avLst/>
              <a:gdLst/>
              <a:ahLst/>
              <a:cxnLst/>
              <a:rect l="l" t="t" r="r" b="b"/>
              <a:pathLst>
                <a:path w="227329" h="436245">
                  <a:moveTo>
                    <a:pt x="0" y="435863"/>
                  </a:moveTo>
                  <a:lnTo>
                    <a:pt x="227076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9" name="object 3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75959" y="4533900"/>
              <a:ext cx="413003" cy="373379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52743" y="4568952"/>
              <a:ext cx="195071" cy="172211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57443" y="4954524"/>
              <a:ext cx="483107" cy="406907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663184" y="4994148"/>
              <a:ext cx="228599" cy="185927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935979" y="5256275"/>
              <a:ext cx="426720" cy="348995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117335" y="5289804"/>
              <a:ext cx="201167" cy="160019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550151" y="5239512"/>
              <a:ext cx="426719" cy="350519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592823" y="5273039"/>
              <a:ext cx="202691" cy="160019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341363" y="1720596"/>
              <a:ext cx="850391" cy="169163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772912" y="1603248"/>
              <a:ext cx="137159" cy="329183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612892" y="1546860"/>
              <a:ext cx="416051" cy="88391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691628" y="2470404"/>
              <a:ext cx="387095" cy="94487"/>
            </a:xfrm>
            <a:prstGeom prst="rect">
              <a:avLst/>
            </a:prstGeom>
          </p:spPr>
        </p:pic>
        <p:sp>
          <p:nvSpPr>
            <p:cNvPr id="51" name="object 51"/>
            <p:cNvSpPr/>
            <p:nvPr/>
          </p:nvSpPr>
          <p:spPr>
            <a:xfrm>
              <a:off x="7691627" y="2470404"/>
              <a:ext cx="387350" cy="94615"/>
            </a:xfrm>
            <a:custGeom>
              <a:avLst/>
              <a:gdLst/>
              <a:ahLst/>
              <a:cxnLst/>
              <a:rect l="l" t="t" r="r" b="b"/>
              <a:pathLst>
                <a:path w="387350" h="94614">
                  <a:moveTo>
                    <a:pt x="0" y="47244"/>
                  </a:moveTo>
                  <a:lnTo>
                    <a:pt x="15209" y="28851"/>
                  </a:lnTo>
                  <a:lnTo>
                    <a:pt x="56688" y="13835"/>
                  </a:lnTo>
                  <a:lnTo>
                    <a:pt x="118209" y="3711"/>
                  </a:lnTo>
                  <a:lnTo>
                    <a:pt x="193548" y="0"/>
                  </a:lnTo>
                  <a:lnTo>
                    <a:pt x="268886" y="3711"/>
                  </a:lnTo>
                  <a:lnTo>
                    <a:pt x="330407" y="13835"/>
                  </a:lnTo>
                  <a:lnTo>
                    <a:pt x="371886" y="28851"/>
                  </a:lnTo>
                  <a:lnTo>
                    <a:pt x="387096" y="47244"/>
                  </a:lnTo>
                  <a:lnTo>
                    <a:pt x="371886" y="65636"/>
                  </a:lnTo>
                  <a:lnTo>
                    <a:pt x="330407" y="80652"/>
                  </a:lnTo>
                  <a:lnTo>
                    <a:pt x="268886" y="90776"/>
                  </a:lnTo>
                  <a:lnTo>
                    <a:pt x="193548" y="94488"/>
                  </a:lnTo>
                  <a:lnTo>
                    <a:pt x="118209" y="90776"/>
                  </a:lnTo>
                  <a:lnTo>
                    <a:pt x="56688" y="80652"/>
                  </a:lnTo>
                  <a:lnTo>
                    <a:pt x="15209" y="65636"/>
                  </a:lnTo>
                  <a:lnTo>
                    <a:pt x="0" y="47244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2" name="object 52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690103" y="2395728"/>
              <a:ext cx="390143" cy="123443"/>
            </a:xfrm>
            <a:prstGeom prst="rect">
              <a:avLst/>
            </a:prstGeom>
          </p:spPr>
        </p:pic>
        <p:sp>
          <p:nvSpPr>
            <p:cNvPr id="53" name="object 53"/>
            <p:cNvSpPr/>
            <p:nvPr/>
          </p:nvSpPr>
          <p:spPr>
            <a:xfrm>
              <a:off x="7690103" y="2395727"/>
              <a:ext cx="387350" cy="111760"/>
            </a:xfrm>
            <a:custGeom>
              <a:avLst/>
              <a:gdLst/>
              <a:ahLst/>
              <a:cxnLst/>
              <a:rect l="l" t="t" r="r" b="b"/>
              <a:pathLst>
                <a:path w="387350" h="111760">
                  <a:moveTo>
                    <a:pt x="0" y="55625"/>
                  </a:moveTo>
                  <a:lnTo>
                    <a:pt x="15209" y="33973"/>
                  </a:lnTo>
                  <a:lnTo>
                    <a:pt x="56688" y="16292"/>
                  </a:lnTo>
                  <a:lnTo>
                    <a:pt x="118209" y="4371"/>
                  </a:lnTo>
                  <a:lnTo>
                    <a:pt x="193548" y="0"/>
                  </a:lnTo>
                  <a:lnTo>
                    <a:pt x="268886" y="4371"/>
                  </a:lnTo>
                  <a:lnTo>
                    <a:pt x="330407" y="16292"/>
                  </a:lnTo>
                  <a:lnTo>
                    <a:pt x="371886" y="33973"/>
                  </a:lnTo>
                  <a:lnTo>
                    <a:pt x="387096" y="55625"/>
                  </a:lnTo>
                  <a:lnTo>
                    <a:pt x="371886" y="77278"/>
                  </a:lnTo>
                  <a:lnTo>
                    <a:pt x="330407" y="94959"/>
                  </a:lnTo>
                  <a:lnTo>
                    <a:pt x="268886" y="106880"/>
                  </a:lnTo>
                  <a:lnTo>
                    <a:pt x="193548" y="111251"/>
                  </a:lnTo>
                  <a:lnTo>
                    <a:pt x="118209" y="106880"/>
                  </a:lnTo>
                  <a:lnTo>
                    <a:pt x="56688" y="94959"/>
                  </a:lnTo>
                  <a:lnTo>
                    <a:pt x="15209" y="77278"/>
                  </a:lnTo>
                  <a:lnTo>
                    <a:pt x="0" y="55625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4" name="object 54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761731" y="2418588"/>
              <a:ext cx="231648" cy="64008"/>
            </a:xfrm>
            <a:prstGeom prst="rect">
              <a:avLst/>
            </a:prstGeom>
          </p:spPr>
        </p:pic>
        <p:sp>
          <p:nvSpPr>
            <p:cNvPr id="55" name="object 55"/>
            <p:cNvSpPr/>
            <p:nvPr/>
          </p:nvSpPr>
          <p:spPr>
            <a:xfrm>
              <a:off x="7691627" y="2447544"/>
              <a:ext cx="0" cy="74930"/>
            </a:xfrm>
            <a:custGeom>
              <a:avLst/>
              <a:gdLst/>
              <a:ahLst/>
              <a:cxnLst/>
              <a:rect l="l" t="t" r="r" b="b"/>
              <a:pathLst>
                <a:path h="74930">
                  <a:moveTo>
                    <a:pt x="0" y="0"/>
                  </a:moveTo>
                  <a:lnTo>
                    <a:pt x="0" y="74676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8077200" y="2450592"/>
              <a:ext cx="0" cy="73660"/>
            </a:xfrm>
            <a:custGeom>
              <a:avLst/>
              <a:gdLst/>
              <a:ahLst/>
              <a:cxnLst/>
              <a:rect l="l" t="t" r="r" b="b"/>
              <a:pathLst>
                <a:path h="73660">
                  <a:moveTo>
                    <a:pt x="0" y="0"/>
                  </a:moveTo>
                  <a:lnTo>
                    <a:pt x="0" y="73152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7" name="object 57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764779" y="2834640"/>
              <a:ext cx="387095" cy="99059"/>
            </a:xfrm>
            <a:prstGeom prst="rect">
              <a:avLst/>
            </a:prstGeom>
          </p:spPr>
        </p:pic>
        <p:sp>
          <p:nvSpPr>
            <p:cNvPr id="58" name="object 58"/>
            <p:cNvSpPr/>
            <p:nvPr/>
          </p:nvSpPr>
          <p:spPr>
            <a:xfrm>
              <a:off x="7764779" y="2834640"/>
              <a:ext cx="387350" cy="99060"/>
            </a:xfrm>
            <a:custGeom>
              <a:avLst/>
              <a:gdLst/>
              <a:ahLst/>
              <a:cxnLst/>
              <a:rect l="l" t="t" r="r" b="b"/>
              <a:pathLst>
                <a:path w="387350" h="99060">
                  <a:moveTo>
                    <a:pt x="0" y="49529"/>
                  </a:moveTo>
                  <a:lnTo>
                    <a:pt x="15209" y="30250"/>
                  </a:lnTo>
                  <a:lnTo>
                    <a:pt x="56688" y="14506"/>
                  </a:lnTo>
                  <a:lnTo>
                    <a:pt x="118209" y="3892"/>
                  </a:lnTo>
                  <a:lnTo>
                    <a:pt x="193548" y="0"/>
                  </a:lnTo>
                  <a:lnTo>
                    <a:pt x="268886" y="3892"/>
                  </a:lnTo>
                  <a:lnTo>
                    <a:pt x="330407" y="14506"/>
                  </a:lnTo>
                  <a:lnTo>
                    <a:pt x="371886" y="30250"/>
                  </a:lnTo>
                  <a:lnTo>
                    <a:pt x="387096" y="49529"/>
                  </a:lnTo>
                  <a:lnTo>
                    <a:pt x="371886" y="68809"/>
                  </a:lnTo>
                  <a:lnTo>
                    <a:pt x="330407" y="84553"/>
                  </a:lnTo>
                  <a:lnTo>
                    <a:pt x="268886" y="95167"/>
                  </a:lnTo>
                  <a:lnTo>
                    <a:pt x="193548" y="99059"/>
                  </a:lnTo>
                  <a:lnTo>
                    <a:pt x="118209" y="95167"/>
                  </a:lnTo>
                  <a:lnTo>
                    <a:pt x="56688" y="84553"/>
                  </a:lnTo>
                  <a:lnTo>
                    <a:pt x="15209" y="68809"/>
                  </a:lnTo>
                  <a:lnTo>
                    <a:pt x="0" y="49529"/>
                  </a:lnTo>
                  <a:close/>
                </a:path>
              </a:pathLst>
            </a:custGeom>
            <a:ln w="91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9" name="object 59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763255" y="2756916"/>
              <a:ext cx="390143" cy="128016"/>
            </a:xfrm>
            <a:prstGeom prst="rect">
              <a:avLst/>
            </a:prstGeom>
          </p:spPr>
        </p:pic>
        <p:sp>
          <p:nvSpPr>
            <p:cNvPr id="60" name="object 60"/>
            <p:cNvSpPr/>
            <p:nvPr/>
          </p:nvSpPr>
          <p:spPr>
            <a:xfrm>
              <a:off x="7763255" y="2756916"/>
              <a:ext cx="387350" cy="116205"/>
            </a:xfrm>
            <a:custGeom>
              <a:avLst/>
              <a:gdLst/>
              <a:ahLst/>
              <a:cxnLst/>
              <a:rect l="l" t="t" r="r" b="b"/>
              <a:pathLst>
                <a:path w="387350" h="116205">
                  <a:moveTo>
                    <a:pt x="0" y="57912"/>
                  </a:moveTo>
                  <a:lnTo>
                    <a:pt x="37342" y="23712"/>
                  </a:lnTo>
                  <a:lnTo>
                    <a:pt x="79240" y="11175"/>
                  </a:lnTo>
                  <a:lnTo>
                    <a:pt x="132370" y="2952"/>
                  </a:lnTo>
                  <a:lnTo>
                    <a:pt x="193548" y="0"/>
                  </a:lnTo>
                  <a:lnTo>
                    <a:pt x="254725" y="2952"/>
                  </a:lnTo>
                  <a:lnTo>
                    <a:pt x="307855" y="11175"/>
                  </a:lnTo>
                  <a:lnTo>
                    <a:pt x="349753" y="23712"/>
                  </a:lnTo>
                  <a:lnTo>
                    <a:pt x="377229" y="39609"/>
                  </a:lnTo>
                  <a:lnTo>
                    <a:pt x="387096" y="57912"/>
                  </a:lnTo>
                  <a:lnTo>
                    <a:pt x="377229" y="76214"/>
                  </a:lnTo>
                  <a:lnTo>
                    <a:pt x="349753" y="92111"/>
                  </a:lnTo>
                  <a:lnTo>
                    <a:pt x="307855" y="104648"/>
                  </a:lnTo>
                  <a:lnTo>
                    <a:pt x="254725" y="112871"/>
                  </a:lnTo>
                  <a:lnTo>
                    <a:pt x="193548" y="115824"/>
                  </a:lnTo>
                  <a:lnTo>
                    <a:pt x="132370" y="112871"/>
                  </a:lnTo>
                  <a:lnTo>
                    <a:pt x="79240" y="104648"/>
                  </a:lnTo>
                  <a:lnTo>
                    <a:pt x="37342" y="92111"/>
                  </a:lnTo>
                  <a:lnTo>
                    <a:pt x="9866" y="76214"/>
                  </a:lnTo>
                  <a:lnTo>
                    <a:pt x="0" y="57912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1" name="object 61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834883" y="2781300"/>
              <a:ext cx="231648" cy="65532"/>
            </a:xfrm>
            <a:prstGeom prst="rect">
              <a:avLst/>
            </a:prstGeom>
          </p:spPr>
        </p:pic>
        <p:sp>
          <p:nvSpPr>
            <p:cNvPr id="62" name="object 62"/>
            <p:cNvSpPr/>
            <p:nvPr/>
          </p:nvSpPr>
          <p:spPr>
            <a:xfrm>
              <a:off x="7764779" y="2811780"/>
              <a:ext cx="0" cy="78105"/>
            </a:xfrm>
            <a:custGeom>
              <a:avLst/>
              <a:gdLst/>
              <a:ahLst/>
              <a:cxnLst/>
              <a:rect l="l" t="t" r="r" b="b"/>
              <a:pathLst>
                <a:path h="78105">
                  <a:moveTo>
                    <a:pt x="0" y="0"/>
                  </a:moveTo>
                  <a:lnTo>
                    <a:pt x="0" y="77724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8150351" y="2814827"/>
              <a:ext cx="0" cy="76200"/>
            </a:xfrm>
            <a:custGeom>
              <a:avLst/>
              <a:gdLst/>
              <a:ahLst/>
              <a:cxnLst/>
              <a:rect l="l" t="t" r="r" b="b"/>
              <a:pathLst>
                <a:path h="76200">
                  <a:moveTo>
                    <a:pt x="0" y="0"/>
                  </a:moveTo>
                  <a:lnTo>
                    <a:pt x="0" y="7620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4" name="object 64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205472" y="2569464"/>
              <a:ext cx="387095" cy="94487"/>
            </a:xfrm>
            <a:prstGeom prst="rect">
              <a:avLst/>
            </a:prstGeom>
          </p:spPr>
        </p:pic>
        <p:sp>
          <p:nvSpPr>
            <p:cNvPr id="65" name="object 65"/>
            <p:cNvSpPr/>
            <p:nvPr/>
          </p:nvSpPr>
          <p:spPr>
            <a:xfrm>
              <a:off x="7205472" y="2569463"/>
              <a:ext cx="387350" cy="94615"/>
            </a:xfrm>
            <a:custGeom>
              <a:avLst/>
              <a:gdLst/>
              <a:ahLst/>
              <a:cxnLst/>
              <a:rect l="l" t="t" r="r" b="b"/>
              <a:pathLst>
                <a:path w="387350" h="94614">
                  <a:moveTo>
                    <a:pt x="0" y="47244"/>
                  </a:moveTo>
                  <a:lnTo>
                    <a:pt x="15209" y="28851"/>
                  </a:lnTo>
                  <a:lnTo>
                    <a:pt x="56688" y="13835"/>
                  </a:lnTo>
                  <a:lnTo>
                    <a:pt x="118209" y="3711"/>
                  </a:lnTo>
                  <a:lnTo>
                    <a:pt x="193548" y="0"/>
                  </a:lnTo>
                  <a:lnTo>
                    <a:pt x="268886" y="3711"/>
                  </a:lnTo>
                  <a:lnTo>
                    <a:pt x="330407" y="13835"/>
                  </a:lnTo>
                  <a:lnTo>
                    <a:pt x="371886" y="28851"/>
                  </a:lnTo>
                  <a:lnTo>
                    <a:pt x="387096" y="47244"/>
                  </a:lnTo>
                  <a:lnTo>
                    <a:pt x="371886" y="65636"/>
                  </a:lnTo>
                  <a:lnTo>
                    <a:pt x="330407" y="80652"/>
                  </a:lnTo>
                  <a:lnTo>
                    <a:pt x="268886" y="90776"/>
                  </a:lnTo>
                  <a:lnTo>
                    <a:pt x="193548" y="94488"/>
                  </a:lnTo>
                  <a:lnTo>
                    <a:pt x="118209" y="90776"/>
                  </a:lnTo>
                  <a:lnTo>
                    <a:pt x="56688" y="80652"/>
                  </a:lnTo>
                  <a:lnTo>
                    <a:pt x="15209" y="65636"/>
                  </a:lnTo>
                  <a:lnTo>
                    <a:pt x="0" y="47244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6" name="object 66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203947" y="2493264"/>
              <a:ext cx="390143" cy="123443"/>
            </a:xfrm>
            <a:prstGeom prst="rect">
              <a:avLst/>
            </a:prstGeom>
          </p:spPr>
        </p:pic>
        <p:sp>
          <p:nvSpPr>
            <p:cNvPr id="67" name="object 67"/>
            <p:cNvSpPr/>
            <p:nvPr/>
          </p:nvSpPr>
          <p:spPr>
            <a:xfrm>
              <a:off x="7203947" y="2493263"/>
              <a:ext cx="387350" cy="111760"/>
            </a:xfrm>
            <a:custGeom>
              <a:avLst/>
              <a:gdLst/>
              <a:ahLst/>
              <a:cxnLst/>
              <a:rect l="l" t="t" r="r" b="b"/>
              <a:pathLst>
                <a:path w="387350" h="111760">
                  <a:moveTo>
                    <a:pt x="0" y="55625"/>
                  </a:moveTo>
                  <a:lnTo>
                    <a:pt x="15209" y="33973"/>
                  </a:lnTo>
                  <a:lnTo>
                    <a:pt x="56688" y="16292"/>
                  </a:lnTo>
                  <a:lnTo>
                    <a:pt x="118209" y="4371"/>
                  </a:lnTo>
                  <a:lnTo>
                    <a:pt x="193548" y="0"/>
                  </a:lnTo>
                  <a:lnTo>
                    <a:pt x="268886" y="4371"/>
                  </a:lnTo>
                  <a:lnTo>
                    <a:pt x="330407" y="16292"/>
                  </a:lnTo>
                  <a:lnTo>
                    <a:pt x="371886" y="33973"/>
                  </a:lnTo>
                  <a:lnTo>
                    <a:pt x="387096" y="55625"/>
                  </a:lnTo>
                  <a:lnTo>
                    <a:pt x="371886" y="77278"/>
                  </a:lnTo>
                  <a:lnTo>
                    <a:pt x="330407" y="94959"/>
                  </a:lnTo>
                  <a:lnTo>
                    <a:pt x="268886" y="106880"/>
                  </a:lnTo>
                  <a:lnTo>
                    <a:pt x="193548" y="111251"/>
                  </a:lnTo>
                  <a:lnTo>
                    <a:pt x="118209" y="106880"/>
                  </a:lnTo>
                  <a:lnTo>
                    <a:pt x="56688" y="94959"/>
                  </a:lnTo>
                  <a:lnTo>
                    <a:pt x="15209" y="77278"/>
                  </a:lnTo>
                  <a:lnTo>
                    <a:pt x="0" y="55625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8" name="object 68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7275575" y="2516124"/>
              <a:ext cx="231648" cy="64008"/>
            </a:xfrm>
            <a:prstGeom prst="rect">
              <a:avLst/>
            </a:prstGeom>
          </p:spPr>
        </p:pic>
        <p:sp>
          <p:nvSpPr>
            <p:cNvPr id="69" name="object 69"/>
            <p:cNvSpPr/>
            <p:nvPr/>
          </p:nvSpPr>
          <p:spPr>
            <a:xfrm>
              <a:off x="7205472" y="2545080"/>
              <a:ext cx="0" cy="76200"/>
            </a:xfrm>
            <a:custGeom>
              <a:avLst/>
              <a:gdLst/>
              <a:ahLst/>
              <a:cxnLst/>
              <a:rect l="l" t="t" r="r" b="b"/>
              <a:pathLst>
                <a:path h="76200">
                  <a:moveTo>
                    <a:pt x="0" y="0"/>
                  </a:moveTo>
                  <a:lnTo>
                    <a:pt x="0" y="7620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7591044" y="2549652"/>
              <a:ext cx="0" cy="73660"/>
            </a:xfrm>
            <a:custGeom>
              <a:avLst/>
              <a:gdLst/>
              <a:ahLst/>
              <a:cxnLst/>
              <a:rect l="l" t="t" r="r" b="b"/>
              <a:pathLst>
                <a:path h="73660">
                  <a:moveTo>
                    <a:pt x="0" y="0"/>
                  </a:moveTo>
                  <a:lnTo>
                    <a:pt x="0" y="73152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1" name="object 71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7216140" y="2833116"/>
              <a:ext cx="388619" cy="94487"/>
            </a:xfrm>
            <a:prstGeom prst="rect">
              <a:avLst/>
            </a:prstGeom>
          </p:spPr>
        </p:pic>
        <p:sp>
          <p:nvSpPr>
            <p:cNvPr id="72" name="object 72"/>
            <p:cNvSpPr/>
            <p:nvPr/>
          </p:nvSpPr>
          <p:spPr>
            <a:xfrm>
              <a:off x="7216139" y="2833116"/>
              <a:ext cx="388620" cy="94615"/>
            </a:xfrm>
            <a:custGeom>
              <a:avLst/>
              <a:gdLst/>
              <a:ahLst/>
              <a:cxnLst/>
              <a:rect l="l" t="t" r="r" b="b"/>
              <a:pathLst>
                <a:path w="388620" h="94614">
                  <a:moveTo>
                    <a:pt x="0" y="47244"/>
                  </a:moveTo>
                  <a:lnTo>
                    <a:pt x="15269" y="28851"/>
                  </a:lnTo>
                  <a:lnTo>
                    <a:pt x="56911" y="13835"/>
                  </a:lnTo>
                  <a:lnTo>
                    <a:pt x="118675" y="3711"/>
                  </a:lnTo>
                  <a:lnTo>
                    <a:pt x="194310" y="0"/>
                  </a:lnTo>
                  <a:lnTo>
                    <a:pt x="269944" y="3711"/>
                  </a:lnTo>
                  <a:lnTo>
                    <a:pt x="331708" y="13835"/>
                  </a:lnTo>
                  <a:lnTo>
                    <a:pt x="373350" y="28851"/>
                  </a:lnTo>
                  <a:lnTo>
                    <a:pt x="388620" y="47244"/>
                  </a:lnTo>
                  <a:lnTo>
                    <a:pt x="373350" y="65636"/>
                  </a:lnTo>
                  <a:lnTo>
                    <a:pt x="331708" y="80652"/>
                  </a:lnTo>
                  <a:lnTo>
                    <a:pt x="269944" y="90776"/>
                  </a:lnTo>
                  <a:lnTo>
                    <a:pt x="194310" y="94488"/>
                  </a:lnTo>
                  <a:lnTo>
                    <a:pt x="118675" y="90776"/>
                  </a:lnTo>
                  <a:lnTo>
                    <a:pt x="56911" y="80652"/>
                  </a:lnTo>
                  <a:lnTo>
                    <a:pt x="15269" y="65636"/>
                  </a:lnTo>
                  <a:lnTo>
                    <a:pt x="0" y="47244"/>
                  </a:lnTo>
                  <a:close/>
                </a:path>
              </a:pathLst>
            </a:custGeom>
            <a:ln w="91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3" name="object 73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7214616" y="2756916"/>
              <a:ext cx="391667" cy="123443"/>
            </a:xfrm>
            <a:prstGeom prst="rect">
              <a:avLst/>
            </a:prstGeom>
          </p:spPr>
        </p:pic>
        <p:sp>
          <p:nvSpPr>
            <p:cNvPr id="74" name="object 74"/>
            <p:cNvSpPr/>
            <p:nvPr/>
          </p:nvSpPr>
          <p:spPr>
            <a:xfrm>
              <a:off x="7214616" y="2756916"/>
              <a:ext cx="388620" cy="111760"/>
            </a:xfrm>
            <a:custGeom>
              <a:avLst/>
              <a:gdLst/>
              <a:ahLst/>
              <a:cxnLst/>
              <a:rect l="l" t="t" r="r" b="b"/>
              <a:pathLst>
                <a:path w="388620" h="111760">
                  <a:moveTo>
                    <a:pt x="0" y="55625"/>
                  </a:moveTo>
                  <a:lnTo>
                    <a:pt x="15269" y="33973"/>
                  </a:lnTo>
                  <a:lnTo>
                    <a:pt x="56911" y="16292"/>
                  </a:lnTo>
                  <a:lnTo>
                    <a:pt x="118675" y="4371"/>
                  </a:lnTo>
                  <a:lnTo>
                    <a:pt x="194310" y="0"/>
                  </a:lnTo>
                  <a:lnTo>
                    <a:pt x="269944" y="4371"/>
                  </a:lnTo>
                  <a:lnTo>
                    <a:pt x="331708" y="16292"/>
                  </a:lnTo>
                  <a:lnTo>
                    <a:pt x="373350" y="33973"/>
                  </a:lnTo>
                  <a:lnTo>
                    <a:pt x="388620" y="55625"/>
                  </a:lnTo>
                  <a:lnTo>
                    <a:pt x="373350" y="77278"/>
                  </a:lnTo>
                  <a:lnTo>
                    <a:pt x="331708" y="94959"/>
                  </a:lnTo>
                  <a:lnTo>
                    <a:pt x="269944" y="106880"/>
                  </a:lnTo>
                  <a:lnTo>
                    <a:pt x="194310" y="111251"/>
                  </a:lnTo>
                  <a:lnTo>
                    <a:pt x="118675" y="106880"/>
                  </a:lnTo>
                  <a:lnTo>
                    <a:pt x="56911" y="94959"/>
                  </a:lnTo>
                  <a:lnTo>
                    <a:pt x="15269" y="77278"/>
                  </a:lnTo>
                  <a:lnTo>
                    <a:pt x="0" y="55625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5" name="object 75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7286244" y="2779776"/>
              <a:ext cx="231648" cy="64008"/>
            </a:xfrm>
            <a:prstGeom prst="rect">
              <a:avLst/>
            </a:prstGeom>
          </p:spPr>
        </p:pic>
        <p:sp>
          <p:nvSpPr>
            <p:cNvPr id="76" name="object 76"/>
            <p:cNvSpPr/>
            <p:nvPr/>
          </p:nvSpPr>
          <p:spPr>
            <a:xfrm>
              <a:off x="7216139" y="2808732"/>
              <a:ext cx="0" cy="76200"/>
            </a:xfrm>
            <a:custGeom>
              <a:avLst/>
              <a:gdLst/>
              <a:ahLst/>
              <a:cxnLst/>
              <a:rect l="l" t="t" r="r" b="b"/>
              <a:pathLst>
                <a:path h="76200">
                  <a:moveTo>
                    <a:pt x="0" y="0"/>
                  </a:moveTo>
                  <a:lnTo>
                    <a:pt x="0" y="7620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7603235" y="2813304"/>
              <a:ext cx="0" cy="73660"/>
            </a:xfrm>
            <a:custGeom>
              <a:avLst/>
              <a:gdLst/>
              <a:ahLst/>
              <a:cxnLst/>
              <a:rect l="l" t="t" r="r" b="b"/>
              <a:pathLst>
                <a:path h="73660">
                  <a:moveTo>
                    <a:pt x="0" y="0"/>
                  </a:moveTo>
                  <a:lnTo>
                    <a:pt x="0" y="73152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8345423" y="2855976"/>
              <a:ext cx="178435" cy="0"/>
            </a:xfrm>
            <a:custGeom>
              <a:avLst/>
              <a:gdLst/>
              <a:ahLst/>
              <a:cxnLst/>
              <a:rect l="l" t="t" r="r" b="b"/>
              <a:pathLst>
                <a:path w="178434">
                  <a:moveTo>
                    <a:pt x="0" y="0"/>
                  </a:moveTo>
                  <a:lnTo>
                    <a:pt x="178308" y="0"/>
                  </a:lnTo>
                </a:path>
              </a:pathLst>
            </a:custGeom>
            <a:ln w="9144">
              <a:solidFill>
                <a:srgbClr val="66660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9" name="object 79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7403591" y="4002024"/>
              <a:ext cx="481583" cy="112775"/>
            </a:xfrm>
            <a:prstGeom prst="rect">
              <a:avLst/>
            </a:prstGeom>
          </p:spPr>
        </p:pic>
        <p:sp>
          <p:nvSpPr>
            <p:cNvPr id="80" name="object 80"/>
            <p:cNvSpPr/>
            <p:nvPr/>
          </p:nvSpPr>
          <p:spPr>
            <a:xfrm>
              <a:off x="7403591" y="4002024"/>
              <a:ext cx="481965" cy="113030"/>
            </a:xfrm>
            <a:custGeom>
              <a:avLst/>
              <a:gdLst/>
              <a:ahLst/>
              <a:cxnLst/>
              <a:rect l="l" t="t" r="r" b="b"/>
              <a:pathLst>
                <a:path w="481965" h="113029">
                  <a:moveTo>
                    <a:pt x="0" y="56387"/>
                  </a:moveTo>
                  <a:lnTo>
                    <a:pt x="46460" y="23086"/>
                  </a:lnTo>
                  <a:lnTo>
                    <a:pt x="98585" y="10880"/>
                  </a:lnTo>
                  <a:lnTo>
                    <a:pt x="164684" y="2874"/>
                  </a:lnTo>
                  <a:lnTo>
                    <a:pt x="240792" y="0"/>
                  </a:lnTo>
                  <a:lnTo>
                    <a:pt x="316899" y="2874"/>
                  </a:lnTo>
                  <a:lnTo>
                    <a:pt x="382998" y="10880"/>
                  </a:lnTo>
                  <a:lnTo>
                    <a:pt x="435123" y="23086"/>
                  </a:lnTo>
                  <a:lnTo>
                    <a:pt x="469307" y="38565"/>
                  </a:lnTo>
                  <a:lnTo>
                    <a:pt x="481584" y="56387"/>
                  </a:lnTo>
                  <a:lnTo>
                    <a:pt x="469307" y="74210"/>
                  </a:lnTo>
                  <a:lnTo>
                    <a:pt x="435123" y="89689"/>
                  </a:lnTo>
                  <a:lnTo>
                    <a:pt x="382998" y="101895"/>
                  </a:lnTo>
                  <a:lnTo>
                    <a:pt x="316899" y="109901"/>
                  </a:lnTo>
                  <a:lnTo>
                    <a:pt x="240792" y="112775"/>
                  </a:lnTo>
                  <a:lnTo>
                    <a:pt x="164684" y="109901"/>
                  </a:lnTo>
                  <a:lnTo>
                    <a:pt x="98585" y="101895"/>
                  </a:lnTo>
                  <a:lnTo>
                    <a:pt x="46460" y="89689"/>
                  </a:lnTo>
                  <a:lnTo>
                    <a:pt x="12276" y="74210"/>
                  </a:lnTo>
                  <a:lnTo>
                    <a:pt x="0" y="56387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1" name="object 81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7400544" y="3912108"/>
              <a:ext cx="486155" cy="147827"/>
            </a:xfrm>
            <a:prstGeom prst="rect">
              <a:avLst/>
            </a:prstGeom>
          </p:spPr>
        </p:pic>
        <p:sp>
          <p:nvSpPr>
            <p:cNvPr id="82" name="object 82"/>
            <p:cNvSpPr/>
            <p:nvPr/>
          </p:nvSpPr>
          <p:spPr>
            <a:xfrm>
              <a:off x="7400544" y="3912108"/>
              <a:ext cx="481965" cy="132715"/>
            </a:xfrm>
            <a:custGeom>
              <a:avLst/>
              <a:gdLst/>
              <a:ahLst/>
              <a:cxnLst/>
              <a:rect l="l" t="t" r="r" b="b"/>
              <a:pathLst>
                <a:path w="481965" h="132714">
                  <a:moveTo>
                    <a:pt x="0" y="66294"/>
                  </a:moveTo>
                  <a:lnTo>
                    <a:pt x="32876" y="32833"/>
                  </a:lnTo>
                  <a:lnTo>
                    <a:pt x="70527" y="19416"/>
                  </a:lnTo>
                  <a:lnTo>
                    <a:pt x="119261" y="9050"/>
                  </a:lnTo>
                  <a:lnTo>
                    <a:pt x="176781" y="2368"/>
                  </a:lnTo>
                  <a:lnTo>
                    <a:pt x="240792" y="0"/>
                  </a:lnTo>
                  <a:lnTo>
                    <a:pt x="304802" y="2368"/>
                  </a:lnTo>
                  <a:lnTo>
                    <a:pt x="362322" y="9050"/>
                  </a:lnTo>
                  <a:lnTo>
                    <a:pt x="411056" y="19416"/>
                  </a:lnTo>
                  <a:lnTo>
                    <a:pt x="448707" y="32833"/>
                  </a:lnTo>
                  <a:lnTo>
                    <a:pt x="481584" y="66294"/>
                  </a:lnTo>
                  <a:lnTo>
                    <a:pt x="472982" y="83917"/>
                  </a:lnTo>
                  <a:lnTo>
                    <a:pt x="411056" y="113171"/>
                  </a:lnTo>
                  <a:lnTo>
                    <a:pt x="362322" y="123537"/>
                  </a:lnTo>
                  <a:lnTo>
                    <a:pt x="304802" y="130219"/>
                  </a:lnTo>
                  <a:lnTo>
                    <a:pt x="240792" y="132588"/>
                  </a:lnTo>
                  <a:lnTo>
                    <a:pt x="176781" y="130219"/>
                  </a:lnTo>
                  <a:lnTo>
                    <a:pt x="119261" y="123537"/>
                  </a:lnTo>
                  <a:lnTo>
                    <a:pt x="70527" y="113171"/>
                  </a:lnTo>
                  <a:lnTo>
                    <a:pt x="32876" y="99754"/>
                  </a:lnTo>
                  <a:lnTo>
                    <a:pt x="0" y="66294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7498079" y="3945636"/>
              <a:ext cx="273050" cy="62865"/>
            </a:xfrm>
            <a:custGeom>
              <a:avLst/>
              <a:gdLst/>
              <a:ahLst/>
              <a:cxnLst/>
              <a:rect l="l" t="t" r="r" b="b"/>
              <a:pathLst>
                <a:path w="273050" h="62864">
                  <a:moveTo>
                    <a:pt x="0" y="62483"/>
                  </a:moveTo>
                  <a:lnTo>
                    <a:pt x="84480" y="62483"/>
                  </a:lnTo>
                  <a:lnTo>
                    <a:pt x="168960" y="0"/>
                  </a:lnTo>
                  <a:lnTo>
                    <a:pt x="272796" y="0"/>
                  </a:lnTo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7510272" y="3945636"/>
              <a:ext cx="247015" cy="62865"/>
            </a:xfrm>
            <a:custGeom>
              <a:avLst/>
              <a:gdLst/>
              <a:ahLst/>
              <a:cxnLst/>
              <a:rect l="l" t="t" r="r" b="b"/>
              <a:pathLst>
                <a:path w="247015" h="62864">
                  <a:moveTo>
                    <a:pt x="0" y="0"/>
                  </a:moveTo>
                  <a:lnTo>
                    <a:pt x="84048" y="0"/>
                  </a:lnTo>
                  <a:lnTo>
                    <a:pt x="168097" y="62484"/>
                  </a:lnTo>
                  <a:lnTo>
                    <a:pt x="246888" y="62484"/>
                  </a:lnTo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7403591" y="3973067"/>
              <a:ext cx="0" cy="90170"/>
            </a:xfrm>
            <a:custGeom>
              <a:avLst/>
              <a:gdLst/>
              <a:ahLst/>
              <a:cxnLst/>
              <a:rect l="l" t="t" r="r" b="b"/>
              <a:pathLst>
                <a:path h="90170">
                  <a:moveTo>
                    <a:pt x="0" y="0"/>
                  </a:moveTo>
                  <a:lnTo>
                    <a:pt x="0" y="89915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7882127" y="3977639"/>
              <a:ext cx="0" cy="88900"/>
            </a:xfrm>
            <a:custGeom>
              <a:avLst/>
              <a:gdLst/>
              <a:ahLst/>
              <a:cxnLst/>
              <a:rect l="l" t="t" r="r" b="b"/>
              <a:pathLst>
                <a:path h="88900">
                  <a:moveTo>
                    <a:pt x="0" y="0"/>
                  </a:moveTo>
                  <a:lnTo>
                    <a:pt x="0" y="88392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7" name="object 87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7083552" y="3720083"/>
              <a:ext cx="481583" cy="114299"/>
            </a:xfrm>
            <a:prstGeom prst="rect">
              <a:avLst/>
            </a:prstGeom>
          </p:spPr>
        </p:pic>
        <p:sp>
          <p:nvSpPr>
            <p:cNvPr id="88" name="object 88"/>
            <p:cNvSpPr/>
            <p:nvPr/>
          </p:nvSpPr>
          <p:spPr>
            <a:xfrm>
              <a:off x="7083551" y="3720083"/>
              <a:ext cx="481965" cy="114300"/>
            </a:xfrm>
            <a:custGeom>
              <a:avLst/>
              <a:gdLst/>
              <a:ahLst/>
              <a:cxnLst/>
              <a:rect l="l" t="t" r="r" b="b"/>
              <a:pathLst>
                <a:path w="481965" h="114300">
                  <a:moveTo>
                    <a:pt x="0" y="57150"/>
                  </a:moveTo>
                  <a:lnTo>
                    <a:pt x="46460" y="23399"/>
                  </a:lnTo>
                  <a:lnTo>
                    <a:pt x="98585" y="11027"/>
                  </a:lnTo>
                  <a:lnTo>
                    <a:pt x="164684" y="2913"/>
                  </a:lnTo>
                  <a:lnTo>
                    <a:pt x="240792" y="0"/>
                  </a:lnTo>
                  <a:lnTo>
                    <a:pt x="316899" y="2913"/>
                  </a:lnTo>
                  <a:lnTo>
                    <a:pt x="382998" y="11027"/>
                  </a:lnTo>
                  <a:lnTo>
                    <a:pt x="435123" y="23399"/>
                  </a:lnTo>
                  <a:lnTo>
                    <a:pt x="469307" y="39087"/>
                  </a:lnTo>
                  <a:lnTo>
                    <a:pt x="481584" y="57150"/>
                  </a:lnTo>
                  <a:lnTo>
                    <a:pt x="469307" y="75212"/>
                  </a:lnTo>
                  <a:lnTo>
                    <a:pt x="435123" y="90900"/>
                  </a:lnTo>
                  <a:lnTo>
                    <a:pt x="382998" y="103272"/>
                  </a:lnTo>
                  <a:lnTo>
                    <a:pt x="316899" y="111386"/>
                  </a:lnTo>
                  <a:lnTo>
                    <a:pt x="240792" y="114300"/>
                  </a:lnTo>
                  <a:lnTo>
                    <a:pt x="164684" y="111386"/>
                  </a:lnTo>
                  <a:lnTo>
                    <a:pt x="98585" y="103272"/>
                  </a:lnTo>
                  <a:lnTo>
                    <a:pt x="46460" y="90900"/>
                  </a:lnTo>
                  <a:lnTo>
                    <a:pt x="12276" y="75212"/>
                  </a:lnTo>
                  <a:lnTo>
                    <a:pt x="0" y="5715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9" name="object 89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7082028" y="3630167"/>
              <a:ext cx="486155" cy="147827"/>
            </a:xfrm>
            <a:prstGeom prst="rect">
              <a:avLst/>
            </a:prstGeom>
          </p:spPr>
        </p:pic>
        <p:sp>
          <p:nvSpPr>
            <p:cNvPr id="90" name="object 90"/>
            <p:cNvSpPr/>
            <p:nvPr/>
          </p:nvSpPr>
          <p:spPr>
            <a:xfrm>
              <a:off x="7082027" y="3630167"/>
              <a:ext cx="481965" cy="132715"/>
            </a:xfrm>
            <a:custGeom>
              <a:avLst/>
              <a:gdLst/>
              <a:ahLst/>
              <a:cxnLst/>
              <a:rect l="l" t="t" r="r" b="b"/>
              <a:pathLst>
                <a:path w="481965" h="132714">
                  <a:moveTo>
                    <a:pt x="0" y="66293"/>
                  </a:moveTo>
                  <a:lnTo>
                    <a:pt x="32876" y="32833"/>
                  </a:lnTo>
                  <a:lnTo>
                    <a:pt x="70527" y="19416"/>
                  </a:lnTo>
                  <a:lnTo>
                    <a:pt x="119261" y="9050"/>
                  </a:lnTo>
                  <a:lnTo>
                    <a:pt x="176781" y="2368"/>
                  </a:lnTo>
                  <a:lnTo>
                    <a:pt x="240792" y="0"/>
                  </a:lnTo>
                  <a:lnTo>
                    <a:pt x="304802" y="2368"/>
                  </a:lnTo>
                  <a:lnTo>
                    <a:pt x="362322" y="9050"/>
                  </a:lnTo>
                  <a:lnTo>
                    <a:pt x="411056" y="19416"/>
                  </a:lnTo>
                  <a:lnTo>
                    <a:pt x="448707" y="32833"/>
                  </a:lnTo>
                  <a:lnTo>
                    <a:pt x="481584" y="66293"/>
                  </a:lnTo>
                  <a:lnTo>
                    <a:pt x="472982" y="83917"/>
                  </a:lnTo>
                  <a:lnTo>
                    <a:pt x="411056" y="113171"/>
                  </a:lnTo>
                  <a:lnTo>
                    <a:pt x="362322" y="123537"/>
                  </a:lnTo>
                  <a:lnTo>
                    <a:pt x="304802" y="130219"/>
                  </a:lnTo>
                  <a:lnTo>
                    <a:pt x="240792" y="132587"/>
                  </a:lnTo>
                  <a:lnTo>
                    <a:pt x="176781" y="130219"/>
                  </a:lnTo>
                  <a:lnTo>
                    <a:pt x="119261" y="123537"/>
                  </a:lnTo>
                  <a:lnTo>
                    <a:pt x="70527" y="113171"/>
                  </a:lnTo>
                  <a:lnTo>
                    <a:pt x="32876" y="99754"/>
                  </a:lnTo>
                  <a:lnTo>
                    <a:pt x="0" y="66293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7178039" y="3665220"/>
              <a:ext cx="273050" cy="60960"/>
            </a:xfrm>
            <a:custGeom>
              <a:avLst/>
              <a:gdLst/>
              <a:ahLst/>
              <a:cxnLst/>
              <a:rect l="l" t="t" r="r" b="b"/>
              <a:pathLst>
                <a:path w="273050" h="60960">
                  <a:moveTo>
                    <a:pt x="0" y="60959"/>
                  </a:moveTo>
                  <a:lnTo>
                    <a:pt x="84480" y="60959"/>
                  </a:lnTo>
                  <a:lnTo>
                    <a:pt x="168960" y="0"/>
                  </a:lnTo>
                  <a:lnTo>
                    <a:pt x="272796" y="0"/>
                  </a:lnTo>
                </a:path>
              </a:pathLst>
            </a:custGeom>
            <a:ln w="1219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7190231" y="3665220"/>
              <a:ext cx="248920" cy="60960"/>
            </a:xfrm>
            <a:custGeom>
              <a:avLst/>
              <a:gdLst/>
              <a:ahLst/>
              <a:cxnLst/>
              <a:rect l="l" t="t" r="r" b="b"/>
              <a:pathLst>
                <a:path w="248920" h="60960">
                  <a:moveTo>
                    <a:pt x="0" y="0"/>
                  </a:moveTo>
                  <a:lnTo>
                    <a:pt x="84569" y="0"/>
                  </a:lnTo>
                  <a:lnTo>
                    <a:pt x="169125" y="60959"/>
                  </a:lnTo>
                  <a:lnTo>
                    <a:pt x="248411" y="60959"/>
                  </a:lnTo>
                </a:path>
              </a:pathLst>
            </a:custGeom>
            <a:ln w="1219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7083551" y="3692652"/>
              <a:ext cx="0" cy="90170"/>
            </a:xfrm>
            <a:custGeom>
              <a:avLst/>
              <a:gdLst/>
              <a:ahLst/>
              <a:cxnLst/>
              <a:rect l="l" t="t" r="r" b="b"/>
              <a:pathLst>
                <a:path h="90170">
                  <a:moveTo>
                    <a:pt x="0" y="0"/>
                  </a:moveTo>
                  <a:lnTo>
                    <a:pt x="0" y="89916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7563611" y="3697224"/>
              <a:ext cx="0" cy="86995"/>
            </a:xfrm>
            <a:custGeom>
              <a:avLst/>
              <a:gdLst/>
              <a:ahLst/>
              <a:cxnLst/>
              <a:rect l="l" t="t" r="r" b="b"/>
              <a:pathLst>
                <a:path h="86995">
                  <a:moveTo>
                    <a:pt x="0" y="0"/>
                  </a:moveTo>
                  <a:lnTo>
                    <a:pt x="0" y="86868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5" name="object 95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7746491" y="3733800"/>
              <a:ext cx="481583" cy="112775"/>
            </a:xfrm>
            <a:prstGeom prst="rect">
              <a:avLst/>
            </a:prstGeom>
          </p:spPr>
        </p:pic>
        <p:sp>
          <p:nvSpPr>
            <p:cNvPr id="96" name="object 96"/>
            <p:cNvSpPr/>
            <p:nvPr/>
          </p:nvSpPr>
          <p:spPr>
            <a:xfrm>
              <a:off x="7746491" y="3733800"/>
              <a:ext cx="481965" cy="113030"/>
            </a:xfrm>
            <a:custGeom>
              <a:avLst/>
              <a:gdLst/>
              <a:ahLst/>
              <a:cxnLst/>
              <a:rect l="l" t="t" r="r" b="b"/>
              <a:pathLst>
                <a:path w="481965" h="113029">
                  <a:moveTo>
                    <a:pt x="0" y="56387"/>
                  </a:moveTo>
                  <a:lnTo>
                    <a:pt x="46460" y="23086"/>
                  </a:lnTo>
                  <a:lnTo>
                    <a:pt x="98585" y="10880"/>
                  </a:lnTo>
                  <a:lnTo>
                    <a:pt x="164684" y="2874"/>
                  </a:lnTo>
                  <a:lnTo>
                    <a:pt x="240792" y="0"/>
                  </a:lnTo>
                  <a:lnTo>
                    <a:pt x="316899" y="2874"/>
                  </a:lnTo>
                  <a:lnTo>
                    <a:pt x="382998" y="10880"/>
                  </a:lnTo>
                  <a:lnTo>
                    <a:pt x="435123" y="23086"/>
                  </a:lnTo>
                  <a:lnTo>
                    <a:pt x="469307" y="38565"/>
                  </a:lnTo>
                  <a:lnTo>
                    <a:pt x="481584" y="56387"/>
                  </a:lnTo>
                  <a:lnTo>
                    <a:pt x="469307" y="74210"/>
                  </a:lnTo>
                  <a:lnTo>
                    <a:pt x="435123" y="89689"/>
                  </a:lnTo>
                  <a:lnTo>
                    <a:pt x="382998" y="101895"/>
                  </a:lnTo>
                  <a:lnTo>
                    <a:pt x="316899" y="109901"/>
                  </a:lnTo>
                  <a:lnTo>
                    <a:pt x="240792" y="112775"/>
                  </a:lnTo>
                  <a:lnTo>
                    <a:pt x="164684" y="109901"/>
                  </a:lnTo>
                  <a:lnTo>
                    <a:pt x="98585" y="101895"/>
                  </a:lnTo>
                  <a:lnTo>
                    <a:pt x="46460" y="89689"/>
                  </a:lnTo>
                  <a:lnTo>
                    <a:pt x="12276" y="74210"/>
                  </a:lnTo>
                  <a:lnTo>
                    <a:pt x="0" y="56387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7" name="object 97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7743444" y="3643883"/>
              <a:ext cx="486155" cy="146304"/>
            </a:xfrm>
            <a:prstGeom prst="rect">
              <a:avLst/>
            </a:prstGeom>
          </p:spPr>
        </p:pic>
        <p:sp>
          <p:nvSpPr>
            <p:cNvPr id="98" name="object 98"/>
            <p:cNvSpPr/>
            <p:nvPr/>
          </p:nvSpPr>
          <p:spPr>
            <a:xfrm>
              <a:off x="7743444" y="3643883"/>
              <a:ext cx="481965" cy="132715"/>
            </a:xfrm>
            <a:custGeom>
              <a:avLst/>
              <a:gdLst/>
              <a:ahLst/>
              <a:cxnLst/>
              <a:rect l="l" t="t" r="r" b="b"/>
              <a:pathLst>
                <a:path w="481965" h="132714">
                  <a:moveTo>
                    <a:pt x="0" y="66294"/>
                  </a:moveTo>
                  <a:lnTo>
                    <a:pt x="32876" y="32833"/>
                  </a:lnTo>
                  <a:lnTo>
                    <a:pt x="70527" y="19416"/>
                  </a:lnTo>
                  <a:lnTo>
                    <a:pt x="119261" y="9050"/>
                  </a:lnTo>
                  <a:lnTo>
                    <a:pt x="176781" y="2368"/>
                  </a:lnTo>
                  <a:lnTo>
                    <a:pt x="240792" y="0"/>
                  </a:lnTo>
                  <a:lnTo>
                    <a:pt x="304802" y="2368"/>
                  </a:lnTo>
                  <a:lnTo>
                    <a:pt x="362322" y="9050"/>
                  </a:lnTo>
                  <a:lnTo>
                    <a:pt x="411056" y="19416"/>
                  </a:lnTo>
                  <a:lnTo>
                    <a:pt x="448707" y="32833"/>
                  </a:lnTo>
                  <a:lnTo>
                    <a:pt x="481584" y="66294"/>
                  </a:lnTo>
                  <a:lnTo>
                    <a:pt x="472982" y="83917"/>
                  </a:lnTo>
                  <a:lnTo>
                    <a:pt x="411056" y="113171"/>
                  </a:lnTo>
                  <a:lnTo>
                    <a:pt x="362322" y="123537"/>
                  </a:lnTo>
                  <a:lnTo>
                    <a:pt x="304802" y="130219"/>
                  </a:lnTo>
                  <a:lnTo>
                    <a:pt x="240792" y="132588"/>
                  </a:lnTo>
                  <a:lnTo>
                    <a:pt x="176781" y="130219"/>
                  </a:lnTo>
                  <a:lnTo>
                    <a:pt x="119261" y="123537"/>
                  </a:lnTo>
                  <a:lnTo>
                    <a:pt x="70527" y="113171"/>
                  </a:lnTo>
                  <a:lnTo>
                    <a:pt x="32876" y="99754"/>
                  </a:lnTo>
                  <a:lnTo>
                    <a:pt x="0" y="66294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7840979" y="3677411"/>
              <a:ext cx="273050" cy="62865"/>
            </a:xfrm>
            <a:custGeom>
              <a:avLst/>
              <a:gdLst/>
              <a:ahLst/>
              <a:cxnLst/>
              <a:rect l="l" t="t" r="r" b="b"/>
              <a:pathLst>
                <a:path w="273050" h="62864">
                  <a:moveTo>
                    <a:pt x="0" y="62483"/>
                  </a:moveTo>
                  <a:lnTo>
                    <a:pt x="84480" y="62483"/>
                  </a:lnTo>
                  <a:lnTo>
                    <a:pt x="168960" y="0"/>
                  </a:lnTo>
                  <a:lnTo>
                    <a:pt x="272796" y="0"/>
                  </a:lnTo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7853172" y="3677411"/>
              <a:ext cx="247015" cy="62865"/>
            </a:xfrm>
            <a:custGeom>
              <a:avLst/>
              <a:gdLst/>
              <a:ahLst/>
              <a:cxnLst/>
              <a:rect l="l" t="t" r="r" b="b"/>
              <a:pathLst>
                <a:path w="247015" h="62864">
                  <a:moveTo>
                    <a:pt x="0" y="0"/>
                  </a:moveTo>
                  <a:lnTo>
                    <a:pt x="84048" y="0"/>
                  </a:lnTo>
                  <a:lnTo>
                    <a:pt x="168097" y="62484"/>
                  </a:lnTo>
                  <a:lnTo>
                    <a:pt x="246888" y="62484"/>
                  </a:lnTo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7746491" y="3704844"/>
              <a:ext cx="0" cy="90170"/>
            </a:xfrm>
            <a:custGeom>
              <a:avLst/>
              <a:gdLst/>
              <a:ahLst/>
              <a:cxnLst/>
              <a:rect l="l" t="t" r="r" b="b"/>
              <a:pathLst>
                <a:path h="90170">
                  <a:moveTo>
                    <a:pt x="0" y="0"/>
                  </a:moveTo>
                  <a:lnTo>
                    <a:pt x="0" y="89915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8225027" y="3709416"/>
              <a:ext cx="0" cy="88900"/>
            </a:xfrm>
            <a:custGeom>
              <a:avLst/>
              <a:gdLst/>
              <a:ahLst/>
              <a:cxnLst/>
              <a:rect l="l" t="t" r="r" b="b"/>
              <a:pathLst>
                <a:path h="88900">
                  <a:moveTo>
                    <a:pt x="0" y="0"/>
                  </a:moveTo>
                  <a:lnTo>
                    <a:pt x="0" y="88391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3" name="object 103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6964679" y="4613148"/>
              <a:ext cx="614170" cy="135635"/>
            </a:xfrm>
            <a:prstGeom prst="rect">
              <a:avLst/>
            </a:prstGeom>
          </p:spPr>
        </p:pic>
        <p:sp>
          <p:nvSpPr>
            <p:cNvPr id="104" name="object 104"/>
            <p:cNvSpPr/>
            <p:nvPr/>
          </p:nvSpPr>
          <p:spPr>
            <a:xfrm>
              <a:off x="6964679" y="4613148"/>
              <a:ext cx="614680" cy="135890"/>
            </a:xfrm>
            <a:custGeom>
              <a:avLst/>
              <a:gdLst/>
              <a:ahLst/>
              <a:cxnLst/>
              <a:rect l="l" t="t" r="r" b="b"/>
              <a:pathLst>
                <a:path w="614679" h="135889">
                  <a:moveTo>
                    <a:pt x="0" y="67818"/>
                  </a:moveTo>
                  <a:lnTo>
                    <a:pt x="31213" y="37994"/>
                  </a:lnTo>
                  <a:lnTo>
                    <a:pt x="67464" y="25402"/>
                  </a:lnTo>
                  <a:lnTo>
                    <a:pt x="115020" y="14899"/>
                  </a:lnTo>
                  <a:lnTo>
                    <a:pt x="172038" y="6893"/>
                  </a:lnTo>
                  <a:lnTo>
                    <a:pt x="236674" y="1791"/>
                  </a:lnTo>
                  <a:lnTo>
                    <a:pt x="307086" y="0"/>
                  </a:lnTo>
                  <a:lnTo>
                    <a:pt x="377497" y="1791"/>
                  </a:lnTo>
                  <a:lnTo>
                    <a:pt x="442133" y="6893"/>
                  </a:lnTo>
                  <a:lnTo>
                    <a:pt x="499151" y="14899"/>
                  </a:lnTo>
                  <a:lnTo>
                    <a:pt x="546707" y="25402"/>
                  </a:lnTo>
                  <a:lnTo>
                    <a:pt x="582958" y="37994"/>
                  </a:lnTo>
                  <a:lnTo>
                    <a:pt x="614172" y="67818"/>
                  </a:lnTo>
                  <a:lnTo>
                    <a:pt x="606061" y="83367"/>
                  </a:lnTo>
                  <a:lnTo>
                    <a:pt x="546707" y="110233"/>
                  </a:lnTo>
                  <a:lnTo>
                    <a:pt x="499151" y="120736"/>
                  </a:lnTo>
                  <a:lnTo>
                    <a:pt x="442133" y="128742"/>
                  </a:lnTo>
                  <a:lnTo>
                    <a:pt x="377497" y="133844"/>
                  </a:lnTo>
                  <a:lnTo>
                    <a:pt x="307086" y="135636"/>
                  </a:lnTo>
                  <a:lnTo>
                    <a:pt x="236674" y="133844"/>
                  </a:lnTo>
                  <a:lnTo>
                    <a:pt x="172038" y="128742"/>
                  </a:lnTo>
                  <a:lnTo>
                    <a:pt x="115020" y="120736"/>
                  </a:lnTo>
                  <a:lnTo>
                    <a:pt x="67464" y="110233"/>
                  </a:lnTo>
                  <a:lnTo>
                    <a:pt x="31213" y="97641"/>
                  </a:lnTo>
                  <a:lnTo>
                    <a:pt x="0" y="67818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5" name="object 105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6963155" y="4504944"/>
              <a:ext cx="618743" cy="176783"/>
            </a:xfrm>
            <a:prstGeom prst="rect">
              <a:avLst/>
            </a:prstGeom>
          </p:spPr>
        </p:pic>
        <p:sp>
          <p:nvSpPr>
            <p:cNvPr id="106" name="object 106"/>
            <p:cNvSpPr/>
            <p:nvPr/>
          </p:nvSpPr>
          <p:spPr>
            <a:xfrm>
              <a:off x="6963155" y="4504944"/>
              <a:ext cx="614680" cy="158750"/>
            </a:xfrm>
            <a:custGeom>
              <a:avLst/>
              <a:gdLst/>
              <a:ahLst/>
              <a:cxnLst/>
              <a:rect l="l" t="t" r="r" b="b"/>
              <a:pathLst>
                <a:path w="614679" h="158750">
                  <a:moveTo>
                    <a:pt x="0" y="79247"/>
                  </a:moveTo>
                  <a:lnTo>
                    <a:pt x="31213" y="44398"/>
                  </a:lnTo>
                  <a:lnTo>
                    <a:pt x="67464" y="29683"/>
                  </a:lnTo>
                  <a:lnTo>
                    <a:pt x="115020" y="17410"/>
                  </a:lnTo>
                  <a:lnTo>
                    <a:pt x="172038" y="8055"/>
                  </a:lnTo>
                  <a:lnTo>
                    <a:pt x="236674" y="2093"/>
                  </a:lnTo>
                  <a:lnTo>
                    <a:pt x="307086" y="0"/>
                  </a:lnTo>
                  <a:lnTo>
                    <a:pt x="377497" y="2093"/>
                  </a:lnTo>
                  <a:lnTo>
                    <a:pt x="442133" y="8055"/>
                  </a:lnTo>
                  <a:lnTo>
                    <a:pt x="499151" y="17410"/>
                  </a:lnTo>
                  <a:lnTo>
                    <a:pt x="546707" y="29683"/>
                  </a:lnTo>
                  <a:lnTo>
                    <a:pt x="582958" y="44398"/>
                  </a:lnTo>
                  <a:lnTo>
                    <a:pt x="614172" y="79247"/>
                  </a:lnTo>
                  <a:lnTo>
                    <a:pt x="606061" y="97417"/>
                  </a:lnTo>
                  <a:lnTo>
                    <a:pt x="546707" y="128812"/>
                  </a:lnTo>
                  <a:lnTo>
                    <a:pt x="499151" y="141085"/>
                  </a:lnTo>
                  <a:lnTo>
                    <a:pt x="442133" y="150440"/>
                  </a:lnTo>
                  <a:lnTo>
                    <a:pt x="377497" y="156402"/>
                  </a:lnTo>
                  <a:lnTo>
                    <a:pt x="307086" y="158495"/>
                  </a:lnTo>
                  <a:lnTo>
                    <a:pt x="236674" y="156402"/>
                  </a:lnTo>
                  <a:lnTo>
                    <a:pt x="172038" y="150440"/>
                  </a:lnTo>
                  <a:lnTo>
                    <a:pt x="115020" y="141085"/>
                  </a:lnTo>
                  <a:lnTo>
                    <a:pt x="67464" y="128812"/>
                  </a:lnTo>
                  <a:lnTo>
                    <a:pt x="31213" y="114097"/>
                  </a:lnTo>
                  <a:lnTo>
                    <a:pt x="0" y="79247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7086600" y="4546092"/>
              <a:ext cx="347980" cy="74930"/>
            </a:xfrm>
            <a:custGeom>
              <a:avLst/>
              <a:gdLst/>
              <a:ahLst/>
              <a:cxnLst/>
              <a:rect l="l" t="t" r="r" b="b"/>
              <a:pathLst>
                <a:path w="347979" h="74929">
                  <a:moveTo>
                    <a:pt x="0" y="74675"/>
                  </a:moveTo>
                  <a:lnTo>
                    <a:pt x="107607" y="74675"/>
                  </a:lnTo>
                  <a:lnTo>
                    <a:pt x="215214" y="0"/>
                  </a:lnTo>
                  <a:lnTo>
                    <a:pt x="347472" y="0"/>
                  </a:lnTo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/>
            <p:cNvSpPr/>
            <p:nvPr/>
          </p:nvSpPr>
          <p:spPr>
            <a:xfrm>
              <a:off x="7101839" y="4546092"/>
              <a:ext cx="315595" cy="74930"/>
            </a:xfrm>
            <a:custGeom>
              <a:avLst/>
              <a:gdLst/>
              <a:ahLst/>
              <a:cxnLst/>
              <a:rect l="l" t="t" r="r" b="b"/>
              <a:pathLst>
                <a:path w="315595" h="74929">
                  <a:moveTo>
                    <a:pt x="0" y="0"/>
                  </a:moveTo>
                  <a:lnTo>
                    <a:pt x="107391" y="0"/>
                  </a:lnTo>
                  <a:lnTo>
                    <a:pt x="214782" y="74675"/>
                  </a:lnTo>
                  <a:lnTo>
                    <a:pt x="315468" y="74675"/>
                  </a:lnTo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9"/>
            <p:cNvSpPr/>
            <p:nvPr/>
          </p:nvSpPr>
          <p:spPr>
            <a:xfrm>
              <a:off x="6964679" y="4579620"/>
              <a:ext cx="0" cy="106680"/>
            </a:xfrm>
            <a:custGeom>
              <a:avLst/>
              <a:gdLst/>
              <a:ahLst/>
              <a:cxnLst/>
              <a:rect l="l" t="t" r="r" b="b"/>
              <a:pathLst>
                <a:path h="106679">
                  <a:moveTo>
                    <a:pt x="0" y="0"/>
                  </a:moveTo>
                  <a:lnTo>
                    <a:pt x="0" y="106679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7577327" y="4584192"/>
              <a:ext cx="0" cy="105410"/>
            </a:xfrm>
            <a:custGeom>
              <a:avLst/>
              <a:gdLst/>
              <a:ahLst/>
              <a:cxnLst/>
              <a:rect l="l" t="t" r="r" b="b"/>
              <a:pathLst>
                <a:path h="105410">
                  <a:moveTo>
                    <a:pt x="0" y="0"/>
                  </a:moveTo>
                  <a:lnTo>
                    <a:pt x="0" y="105155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1" name="object 111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7598664" y="4911851"/>
              <a:ext cx="614171" cy="134112"/>
            </a:xfrm>
            <a:prstGeom prst="rect">
              <a:avLst/>
            </a:prstGeom>
          </p:spPr>
        </p:pic>
        <p:sp>
          <p:nvSpPr>
            <p:cNvPr id="112" name="object 112"/>
            <p:cNvSpPr/>
            <p:nvPr/>
          </p:nvSpPr>
          <p:spPr>
            <a:xfrm>
              <a:off x="7598663" y="4911851"/>
              <a:ext cx="614680" cy="134620"/>
            </a:xfrm>
            <a:custGeom>
              <a:avLst/>
              <a:gdLst/>
              <a:ahLst/>
              <a:cxnLst/>
              <a:rect l="l" t="t" r="r" b="b"/>
              <a:pathLst>
                <a:path w="614679" h="134620">
                  <a:moveTo>
                    <a:pt x="0" y="67056"/>
                  </a:moveTo>
                  <a:lnTo>
                    <a:pt x="31213" y="37566"/>
                  </a:lnTo>
                  <a:lnTo>
                    <a:pt x="67464" y="25116"/>
                  </a:lnTo>
                  <a:lnTo>
                    <a:pt x="115020" y="14731"/>
                  </a:lnTo>
                  <a:lnTo>
                    <a:pt x="172038" y="6815"/>
                  </a:lnTo>
                  <a:lnTo>
                    <a:pt x="236674" y="1771"/>
                  </a:lnTo>
                  <a:lnTo>
                    <a:pt x="307086" y="0"/>
                  </a:lnTo>
                  <a:lnTo>
                    <a:pt x="377497" y="1771"/>
                  </a:lnTo>
                  <a:lnTo>
                    <a:pt x="442133" y="6815"/>
                  </a:lnTo>
                  <a:lnTo>
                    <a:pt x="499151" y="14731"/>
                  </a:lnTo>
                  <a:lnTo>
                    <a:pt x="546707" y="25116"/>
                  </a:lnTo>
                  <a:lnTo>
                    <a:pt x="582958" y="37566"/>
                  </a:lnTo>
                  <a:lnTo>
                    <a:pt x="614172" y="67056"/>
                  </a:lnTo>
                  <a:lnTo>
                    <a:pt x="606061" y="82431"/>
                  </a:lnTo>
                  <a:lnTo>
                    <a:pt x="546707" y="108995"/>
                  </a:lnTo>
                  <a:lnTo>
                    <a:pt x="499151" y="119380"/>
                  </a:lnTo>
                  <a:lnTo>
                    <a:pt x="442133" y="127296"/>
                  </a:lnTo>
                  <a:lnTo>
                    <a:pt x="377497" y="132340"/>
                  </a:lnTo>
                  <a:lnTo>
                    <a:pt x="307086" y="134112"/>
                  </a:lnTo>
                  <a:lnTo>
                    <a:pt x="236674" y="132340"/>
                  </a:lnTo>
                  <a:lnTo>
                    <a:pt x="172038" y="127296"/>
                  </a:lnTo>
                  <a:lnTo>
                    <a:pt x="115020" y="119380"/>
                  </a:lnTo>
                  <a:lnTo>
                    <a:pt x="67464" y="108995"/>
                  </a:lnTo>
                  <a:lnTo>
                    <a:pt x="31213" y="96545"/>
                  </a:lnTo>
                  <a:lnTo>
                    <a:pt x="0" y="67056"/>
                  </a:lnTo>
                  <a:close/>
                </a:path>
              </a:pathLst>
            </a:custGeom>
            <a:ln w="91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3" name="object 113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7595616" y="4803648"/>
              <a:ext cx="620267" cy="176783"/>
            </a:xfrm>
            <a:prstGeom prst="rect">
              <a:avLst/>
            </a:prstGeom>
          </p:spPr>
        </p:pic>
        <p:sp>
          <p:nvSpPr>
            <p:cNvPr id="114" name="object 114"/>
            <p:cNvSpPr/>
            <p:nvPr/>
          </p:nvSpPr>
          <p:spPr>
            <a:xfrm>
              <a:off x="7595616" y="4803648"/>
              <a:ext cx="614680" cy="158750"/>
            </a:xfrm>
            <a:custGeom>
              <a:avLst/>
              <a:gdLst/>
              <a:ahLst/>
              <a:cxnLst/>
              <a:rect l="l" t="t" r="r" b="b"/>
              <a:pathLst>
                <a:path w="614679" h="158750">
                  <a:moveTo>
                    <a:pt x="0" y="79247"/>
                  </a:moveTo>
                  <a:lnTo>
                    <a:pt x="31213" y="44398"/>
                  </a:lnTo>
                  <a:lnTo>
                    <a:pt x="67464" y="29683"/>
                  </a:lnTo>
                  <a:lnTo>
                    <a:pt x="115020" y="17410"/>
                  </a:lnTo>
                  <a:lnTo>
                    <a:pt x="172038" y="8055"/>
                  </a:lnTo>
                  <a:lnTo>
                    <a:pt x="236674" y="2093"/>
                  </a:lnTo>
                  <a:lnTo>
                    <a:pt x="307086" y="0"/>
                  </a:lnTo>
                  <a:lnTo>
                    <a:pt x="377497" y="2093"/>
                  </a:lnTo>
                  <a:lnTo>
                    <a:pt x="442133" y="8055"/>
                  </a:lnTo>
                  <a:lnTo>
                    <a:pt x="499151" y="17410"/>
                  </a:lnTo>
                  <a:lnTo>
                    <a:pt x="546707" y="29683"/>
                  </a:lnTo>
                  <a:lnTo>
                    <a:pt x="582958" y="44398"/>
                  </a:lnTo>
                  <a:lnTo>
                    <a:pt x="614172" y="79247"/>
                  </a:lnTo>
                  <a:lnTo>
                    <a:pt x="606061" y="97417"/>
                  </a:lnTo>
                  <a:lnTo>
                    <a:pt x="546707" y="128812"/>
                  </a:lnTo>
                  <a:lnTo>
                    <a:pt x="499151" y="141085"/>
                  </a:lnTo>
                  <a:lnTo>
                    <a:pt x="442133" y="150440"/>
                  </a:lnTo>
                  <a:lnTo>
                    <a:pt x="377497" y="156402"/>
                  </a:lnTo>
                  <a:lnTo>
                    <a:pt x="307086" y="158495"/>
                  </a:lnTo>
                  <a:lnTo>
                    <a:pt x="236674" y="156402"/>
                  </a:lnTo>
                  <a:lnTo>
                    <a:pt x="172038" y="150440"/>
                  </a:lnTo>
                  <a:lnTo>
                    <a:pt x="115020" y="141085"/>
                  </a:lnTo>
                  <a:lnTo>
                    <a:pt x="67464" y="128812"/>
                  </a:lnTo>
                  <a:lnTo>
                    <a:pt x="31213" y="114097"/>
                  </a:lnTo>
                  <a:lnTo>
                    <a:pt x="0" y="79247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5"/>
            <p:cNvSpPr/>
            <p:nvPr/>
          </p:nvSpPr>
          <p:spPr>
            <a:xfrm>
              <a:off x="7719059" y="4844795"/>
              <a:ext cx="347980" cy="74930"/>
            </a:xfrm>
            <a:custGeom>
              <a:avLst/>
              <a:gdLst/>
              <a:ahLst/>
              <a:cxnLst/>
              <a:rect l="l" t="t" r="r" b="b"/>
              <a:pathLst>
                <a:path w="347979" h="74929">
                  <a:moveTo>
                    <a:pt x="0" y="74675"/>
                  </a:moveTo>
                  <a:lnTo>
                    <a:pt x="107607" y="74675"/>
                  </a:lnTo>
                  <a:lnTo>
                    <a:pt x="215214" y="0"/>
                  </a:lnTo>
                  <a:lnTo>
                    <a:pt x="347472" y="0"/>
                  </a:lnTo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6"/>
            <p:cNvSpPr/>
            <p:nvPr/>
          </p:nvSpPr>
          <p:spPr>
            <a:xfrm>
              <a:off x="7735823" y="4844795"/>
              <a:ext cx="315595" cy="74930"/>
            </a:xfrm>
            <a:custGeom>
              <a:avLst/>
              <a:gdLst/>
              <a:ahLst/>
              <a:cxnLst/>
              <a:rect l="l" t="t" r="r" b="b"/>
              <a:pathLst>
                <a:path w="315595" h="74929">
                  <a:moveTo>
                    <a:pt x="0" y="0"/>
                  </a:moveTo>
                  <a:lnTo>
                    <a:pt x="107391" y="0"/>
                  </a:lnTo>
                  <a:lnTo>
                    <a:pt x="214782" y="74675"/>
                  </a:lnTo>
                  <a:lnTo>
                    <a:pt x="315468" y="74675"/>
                  </a:lnTo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7"/>
            <p:cNvSpPr/>
            <p:nvPr/>
          </p:nvSpPr>
          <p:spPr>
            <a:xfrm>
              <a:off x="7598663" y="4878324"/>
              <a:ext cx="0" cy="106680"/>
            </a:xfrm>
            <a:custGeom>
              <a:avLst/>
              <a:gdLst/>
              <a:ahLst/>
              <a:cxnLst/>
              <a:rect l="l" t="t" r="r" b="b"/>
              <a:pathLst>
                <a:path h="106679">
                  <a:moveTo>
                    <a:pt x="0" y="0"/>
                  </a:moveTo>
                  <a:lnTo>
                    <a:pt x="0" y="10668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/>
            <p:cNvSpPr/>
            <p:nvPr/>
          </p:nvSpPr>
          <p:spPr>
            <a:xfrm>
              <a:off x="8209788" y="4882895"/>
              <a:ext cx="0" cy="105410"/>
            </a:xfrm>
            <a:custGeom>
              <a:avLst/>
              <a:gdLst/>
              <a:ahLst/>
              <a:cxnLst/>
              <a:rect l="l" t="t" r="r" b="b"/>
              <a:pathLst>
                <a:path h="105410">
                  <a:moveTo>
                    <a:pt x="0" y="0"/>
                  </a:moveTo>
                  <a:lnTo>
                    <a:pt x="0" y="105155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9" name="object 119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6249923" y="4956048"/>
              <a:ext cx="614171" cy="135635"/>
            </a:xfrm>
            <a:prstGeom prst="rect">
              <a:avLst/>
            </a:prstGeom>
          </p:spPr>
        </p:pic>
        <p:sp>
          <p:nvSpPr>
            <p:cNvPr id="120" name="object 120"/>
            <p:cNvSpPr/>
            <p:nvPr/>
          </p:nvSpPr>
          <p:spPr>
            <a:xfrm>
              <a:off x="6249923" y="4956048"/>
              <a:ext cx="614680" cy="135890"/>
            </a:xfrm>
            <a:custGeom>
              <a:avLst/>
              <a:gdLst/>
              <a:ahLst/>
              <a:cxnLst/>
              <a:rect l="l" t="t" r="r" b="b"/>
              <a:pathLst>
                <a:path w="614679" h="135889">
                  <a:moveTo>
                    <a:pt x="0" y="67818"/>
                  </a:moveTo>
                  <a:lnTo>
                    <a:pt x="31213" y="37994"/>
                  </a:lnTo>
                  <a:lnTo>
                    <a:pt x="67464" y="25402"/>
                  </a:lnTo>
                  <a:lnTo>
                    <a:pt x="115020" y="14899"/>
                  </a:lnTo>
                  <a:lnTo>
                    <a:pt x="172038" y="6893"/>
                  </a:lnTo>
                  <a:lnTo>
                    <a:pt x="236674" y="1791"/>
                  </a:lnTo>
                  <a:lnTo>
                    <a:pt x="307086" y="0"/>
                  </a:lnTo>
                  <a:lnTo>
                    <a:pt x="377497" y="1791"/>
                  </a:lnTo>
                  <a:lnTo>
                    <a:pt x="442133" y="6893"/>
                  </a:lnTo>
                  <a:lnTo>
                    <a:pt x="499151" y="14899"/>
                  </a:lnTo>
                  <a:lnTo>
                    <a:pt x="546707" y="25402"/>
                  </a:lnTo>
                  <a:lnTo>
                    <a:pt x="582958" y="37994"/>
                  </a:lnTo>
                  <a:lnTo>
                    <a:pt x="614172" y="67818"/>
                  </a:lnTo>
                  <a:lnTo>
                    <a:pt x="606061" y="83367"/>
                  </a:lnTo>
                  <a:lnTo>
                    <a:pt x="546707" y="110233"/>
                  </a:lnTo>
                  <a:lnTo>
                    <a:pt x="499151" y="120736"/>
                  </a:lnTo>
                  <a:lnTo>
                    <a:pt x="442133" y="128742"/>
                  </a:lnTo>
                  <a:lnTo>
                    <a:pt x="377497" y="133844"/>
                  </a:lnTo>
                  <a:lnTo>
                    <a:pt x="307086" y="135636"/>
                  </a:lnTo>
                  <a:lnTo>
                    <a:pt x="236674" y="133844"/>
                  </a:lnTo>
                  <a:lnTo>
                    <a:pt x="172038" y="128742"/>
                  </a:lnTo>
                  <a:lnTo>
                    <a:pt x="115020" y="120736"/>
                  </a:lnTo>
                  <a:lnTo>
                    <a:pt x="67464" y="110233"/>
                  </a:lnTo>
                  <a:lnTo>
                    <a:pt x="31213" y="97641"/>
                  </a:lnTo>
                  <a:lnTo>
                    <a:pt x="0" y="67818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1" name="object 121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6246875" y="4847844"/>
              <a:ext cx="618743" cy="176783"/>
            </a:xfrm>
            <a:prstGeom prst="rect">
              <a:avLst/>
            </a:prstGeom>
          </p:spPr>
        </p:pic>
        <p:sp>
          <p:nvSpPr>
            <p:cNvPr id="122" name="object 122"/>
            <p:cNvSpPr/>
            <p:nvPr/>
          </p:nvSpPr>
          <p:spPr>
            <a:xfrm>
              <a:off x="6246875" y="4847844"/>
              <a:ext cx="614680" cy="158750"/>
            </a:xfrm>
            <a:custGeom>
              <a:avLst/>
              <a:gdLst/>
              <a:ahLst/>
              <a:cxnLst/>
              <a:rect l="l" t="t" r="r" b="b"/>
              <a:pathLst>
                <a:path w="614679" h="158750">
                  <a:moveTo>
                    <a:pt x="0" y="79247"/>
                  </a:moveTo>
                  <a:lnTo>
                    <a:pt x="31213" y="44398"/>
                  </a:lnTo>
                  <a:lnTo>
                    <a:pt x="67464" y="29683"/>
                  </a:lnTo>
                  <a:lnTo>
                    <a:pt x="115020" y="17410"/>
                  </a:lnTo>
                  <a:lnTo>
                    <a:pt x="172038" y="8055"/>
                  </a:lnTo>
                  <a:lnTo>
                    <a:pt x="236674" y="2093"/>
                  </a:lnTo>
                  <a:lnTo>
                    <a:pt x="307086" y="0"/>
                  </a:lnTo>
                  <a:lnTo>
                    <a:pt x="377497" y="2093"/>
                  </a:lnTo>
                  <a:lnTo>
                    <a:pt x="442133" y="8055"/>
                  </a:lnTo>
                  <a:lnTo>
                    <a:pt x="499151" y="17410"/>
                  </a:lnTo>
                  <a:lnTo>
                    <a:pt x="546707" y="29683"/>
                  </a:lnTo>
                  <a:lnTo>
                    <a:pt x="582958" y="44398"/>
                  </a:lnTo>
                  <a:lnTo>
                    <a:pt x="614172" y="79247"/>
                  </a:lnTo>
                  <a:lnTo>
                    <a:pt x="606061" y="97417"/>
                  </a:lnTo>
                  <a:lnTo>
                    <a:pt x="546707" y="128812"/>
                  </a:lnTo>
                  <a:lnTo>
                    <a:pt x="499151" y="141085"/>
                  </a:lnTo>
                  <a:lnTo>
                    <a:pt x="442133" y="150440"/>
                  </a:lnTo>
                  <a:lnTo>
                    <a:pt x="377497" y="156402"/>
                  </a:lnTo>
                  <a:lnTo>
                    <a:pt x="307086" y="158495"/>
                  </a:lnTo>
                  <a:lnTo>
                    <a:pt x="236674" y="156402"/>
                  </a:lnTo>
                  <a:lnTo>
                    <a:pt x="172038" y="150440"/>
                  </a:lnTo>
                  <a:lnTo>
                    <a:pt x="115020" y="141085"/>
                  </a:lnTo>
                  <a:lnTo>
                    <a:pt x="67464" y="128812"/>
                  </a:lnTo>
                  <a:lnTo>
                    <a:pt x="31213" y="114097"/>
                  </a:lnTo>
                  <a:lnTo>
                    <a:pt x="0" y="79247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23"/>
            <p:cNvSpPr/>
            <p:nvPr/>
          </p:nvSpPr>
          <p:spPr>
            <a:xfrm>
              <a:off x="6370319" y="4888992"/>
              <a:ext cx="347980" cy="74930"/>
            </a:xfrm>
            <a:custGeom>
              <a:avLst/>
              <a:gdLst/>
              <a:ahLst/>
              <a:cxnLst/>
              <a:rect l="l" t="t" r="r" b="b"/>
              <a:pathLst>
                <a:path w="347979" h="74929">
                  <a:moveTo>
                    <a:pt x="0" y="74675"/>
                  </a:moveTo>
                  <a:lnTo>
                    <a:pt x="107607" y="74675"/>
                  </a:lnTo>
                  <a:lnTo>
                    <a:pt x="215214" y="0"/>
                  </a:lnTo>
                  <a:lnTo>
                    <a:pt x="347472" y="0"/>
                  </a:lnTo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124"/>
            <p:cNvSpPr/>
            <p:nvPr/>
          </p:nvSpPr>
          <p:spPr>
            <a:xfrm>
              <a:off x="6385559" y="4888992"/>
              <a:ext cx="315595" cy="74930"/>
            </a:xfrm>
            <a:custGeom>
              <a:avLst/>
              <a:gdLst/>
              <a:ahLst/>
              <a:cxnLst/>
              <a:rect l="l" t="t" r="r" b="b"/>
              <a:pathLst>
                <a:path w="315595" h="74929">
                  <a:moveTo>
                    <a:pt x="0" y="0"/>
                  </a:moveTo>
                  <a:lnTo>
                    <a:pt x="107391" y="0"/>
                  </a:lnTo>
                  <a:lnTo>
                    <a:pt x="214782" y="74675"/>
                  </a:lnTo>
                  <a:lnTo>
                    <a:pt x="315468" y="74675"/>
                  </a:lnTo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125"/>
            <p:cNvSpPr/>
            <p:nvPr/>
          </p:nvSpPr>
          <p:spPr>
            <a:xfrm>
              <a:off x="6249923" y="4922519"/>
              <a:ext cx="0" cy="106680"/>
            </a:xfrm>
            <a:custGeom>
              <a:avLst/>
              <a:gdLst/>
              <a:ahLst/>
              <a:cxnLst/>
              <a:rect l="l" t="t" r="r" b="b"/>
              <a:pathLst>
                <a:path h="106679">
                  <a:moveTo>
                    <a:pt x="0" y="0"/>
                  </a:moveTo>
                  <a:lnTo>
                    <a:pt x="0" y="106679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126"/>
            <p:cNvSpPr/>
            <p:nvPr/>
          </p:nvSpPr>
          <p:spPr>
            <a:xfrm>
              <a:off x="6861047" y="4927092"/>
              <a:ext cx="0" cy="105410"/>
            </a:xfrm>
            <a:custGeom>
              <a:avLst/>
              <a:gdLst/>
              <a:ahLst/>
              <a:cxnLst/>
              <a:rect l="l" t="t" r="r" b="b"/>
              <a:pathLst>
                <a:path h="105410">
                  <a:moveTo>
                    <a:pt x="0" y="0"/>
                  </a:moveTo>
                  <a:lnTo>
                    <a:pt x="0" y="105155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7" name="object 127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6054851" y="3715511"/>
              <a:ext cx="387095" cy="94487"/>
            </a:xfrm>
            <a:prstGeom prst="rect">
              <a:avLst/>
            </a:prstGeom>
          </p:spPr>
        </p:pic>
        <p:sp>
          <p:nvSpPr>
            <p:cNvPr id="128" name="object 128"/>
            <p:cNvSpPr/>
            <p:nvPr/>
          </p:nvSpPr>
          <p:spPr>
            <a:xfrm>
              <a:off x="6054851" y="3715511"/>
              <a:ext cx="387350" cy="94615"/>
            </a:xfrm>
            <a:custGeom>
              <a:avLst/>
              <a:gdLst/>
              <a:ahLst/>
              <a:cxnLst/>
              <a:rect l="l" t="t" r="r" b="b"/>
              <a:pathLst>
                <a:path w="387350" h="94614">
                  <a:moveTo>
                    <a:pt x="0" y="47243"/>
                  </a:moveTo>
                  <a:lnTo>
                    <a:pt x="15209" y="28851"/>
                  </a:lnTo>
                  <a:lnTo>
                    <a:pt x="56688" y="13835"/>
                  </a:lnTo>
                  <a:lnTo>
                    <a:pt x="118209" y="3711"/>
                  </a:lnTo>
                  <a:lnTo>
                    <a:pt x="193548" y="0"/>
                  </a:lnTo>
                  <a:lnTo>
                    <a:pt x="268886" y="3711"/>
                  </a:lnTo>
                  <a:lnTo>
                    <a:pt x="330407" y="13835"/>
                  </a:lnTo>
                  <a:lnTo>
                    <a:pt x="371886" y="28851"/>
                  </a:lnTo>
                  <a:lnTo>
                    <a:pt x="387096" y="47243"/>
                  </a:lnTo>
                  <a:lnTo>
                    <a:pt x="371886" y="65636"/>
                  </a:lnTo>
                  <a:lnTo>
                    <a:pt x="330407" y="80652"/>
                  </a:lnTo>
                  <a:lnTo>
                    <a:pt x="268886" y="90776"/>
                  </a:lnTo>
                  <a:lnTo>
                    <a:pt x="193548" y="94487"/>
                  </a:lnTo>
                  <a:lnTo>
                    <a:pt x="118209" y="90776"/>
                  </a:lnTo>
                  <a:lnTo>
                    <a:pt x="56688" y="80652"/>
                  </a:lnTo>
                  <a:lnTo>
                    <a:pt x="15209" y="65636"/>
                  </a:lnTo>
                  <a:lnTo>
                    <a:pt x="0" y="47243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9" name="object 129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6053327" y="3640836"/>
              <a:ext cx="390143" cy="121919"/>
            </a:xfrm>
            <a:prstGeom prst="rect">
              <a:avLst/>
            </a:prstGeom>
          </p:spPr>
        </p:pic>
        <p:sp>
          <p:nvSpPr>
            <p:cNvPr id="130" name="object 130"/>
            <p:cNvSpPr/>
            <p:nvPr/>
          </p:nvSpPr>
          <p:spPr>
            <a:xfrm>
              <a:off x="6053327" y="3640836"/>
              <a:ext cx="387350" cy="109855"/>
            </a:xfrm>
            <a:custGeom>
              <a:avLst/>
              <a:gdLst/>
              <a:ahLst/>
              <a:cxnLst/>
              <a:rect l="l" t="t" r="r" b="b"/>
              <a:pathLst>
                <a:path w="387350" h="109854">
                  <a:moveTo>
                    <a:pt x="0" y="54863"/>
                  </a:moveTo>
                  <a:lnTo>
                    <a:pt x="15209" y="33507"/>
                  </a:lnTo>
                  <a:lnTo>
                    <a:pt x="56688" y="16068"/>
                  </a:lnTo>
                  <a:lnTo>
                    <a:pt x="118209" y="4311"/>
                  </a:lnTo>
                  <a:lnTo>
                    <a:pt x="193548" y="0"/>
                  </a:lnTo>
                  <a:lnTo>
                    <a:pt x="268886" y="4311"/>
                  </a:lnTo>
                  <a:lnTo>
                    <a:pt x="330407" y="16068"/>
                  </a:lnTo>
                  <a:lnTo>
                    <a:pt x="371886" y="33507"/>
                  </a:lnTo>
                  <a:lnTo>
                    <a:pt x="387096" y="54863"/>
                  </a:lnTo>
                  <a:lnTo>
                    <a:pt x="371886" y="76220"/>
                  </a:lnTo>
                  <a:lnTo>
                    <a:pt x="330407" y="93659"/>
                  </a:lnTo>
                  <a:lnTo>
                    <a:pt x="268886" y="105416"/>
                  </a:lnTo>
                  <a:lnTo>
                    <a:pt x="193548" y="109727"/>
                  </a:lnTo>
                  <a:lnTo>
                    <a:pt x="118209" y="105416"/>
                  </a:lnTo>
                  <a:lnTo>
                    <a:pt x="56688" y="93659"/>
                  </a:lnTo>
                  <a:lnTo>
                    <a:pt x="15209" y="76220"/>
                  </a:lnTo>
                  <a:lnTo>
                    <a:pt x="0" y="54863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1" name="object 131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6124955" y="3662172"/>
              <a:ext cx="231648" cy="64008"/>
            </a:xfrm>
            <a:prstGeom prst="rect">
              <a:avLst/>
            </a:prstGeom>
          </p:spPr>
        </p:pic>
        <p:sp>
          <p:nvSpPr>
            <p:cNvPr id="132" name="object 132"/>
            <p:cNvSpPr/>
            <p:nvPr/>
          </p:nvSpPr>
          <p:spPr>
            <a:xfrm>
              <a:off x="6054851" y="3692652"/>
              <a:ext cx="0" cy="74930"/>
            </a:xfrm>
            <a:custGeom>
              <a:avLst/>
              <a:gdLst/>
              <a:ahLst/>
              <a:cxnLst/>
              <a:rect l="l" t="t" r="r" b="b"/>
              <a:pathLst>
                <a:path h="74929">
                  <a:moveTo>
                    <a:pt x="0" y="0"/>
                  </a:moveTo>
                  <a:lnTo>
                    <a:pt x="0" y="74676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133"/>
            <p:cNvSpPr/>
            <p:nvPr/>
          </p:nvSpPr>
          <p:spPr>
            <a:xfrm>
              <a:off x="6440423" y="3695700"/>
              <a:ext cx="0" cy="73660"/>
            </a:xfrm>
            <a:custGeom>
              <a:avLst/>
              <a:gdLst/>
              <a:ahLst/>
              <a:cxnLst/>
              <a:rect l="l" t="t" r="r" b="b"/>
              <a:pathLst>
                <a:path h="73660">
                  <a:moveTo>
                    <a:pt x="0" y="0"/>
                  </a:moveTo>
                  <a:lnTo>
                    <a:pt x="0" y="73152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4" name="object 134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6355079" y="2563368"/>
              <a:ext cx="387095" cy="94487"/>
            </a:xfrm>
            <a:prstGeom prst="rect">
              <a:avLst/>
            </a:prstGeom>
          </p:spPr>
        </p:pic>
        <p:sp>
          <p:nvSpPr>
            <p:cNvPr id="135" name="object 135"/>
            <p:cNvSpPr/>
            <p:nvPr/>
          </p:nvSpPr>
          <p:spPr>
            <a:xfrm>
              <a:off x="6355079" y="2563368"/>
              <a:ext cx="387350" cy="94615"/>
            </a:xfrm>
            <a:custGeom>
              <a:avLst/>
              <a:gdLst/>
              <a:ahLst/>
              <a:cxnLst/>
              <a:rect l="l" t="t" r="r" b="b"/>
              <a:pathLst>
                <a:path w="387350" h="94614">
                  <a:moveTo>
                    <a:pt x="0" y="47244"/>
                  </a:moveTo>
                  <a:lnTo>
                    <a:pt x="15209" y="28851"/>
                  </a:lnTo>
                  <a:lnTo>
                    <a:pt x="56688" y="13835"/>
                  </a:lnTo>
                  <a:lnTo>
                    <a:pt x="118209" y="3711"/>
                  </a:lnTo>
                  <a:lnTo>
                    <a:pt x="193548" y="0"/>
                  </a:lnTo>
                  <a:lnTo>
                    <a:pt x="268886" y="3711"/>
                  </a:lnTo>
                  <a:lnTo>
                    <a:pt x="330407" y="13835"/>
                  </a:lnTo>
                  <a:lnTo>
                    <a:pt x="371886" y="28851"/>
                  </a:lnTo>
                  <a:lnTo>
                    <a:pt x="387096" y="47244"/>
                  </a:lnTo>
                  <a:lnTo>
                    <a:pt x="371886" y="65636"/>
                  </a:lnTo>
                  <a:lnTo>
                    <a:pt x="330407" y="80652"/>
                  </a:lnTo>
                  <a:lnTo>
                    <a:pt x="268886" y="90776"/>
                  </a:lnTo>
                  <a:lnTo>
                    <a:pt x="193548" y="94488"/>
                  </a:lnTo>
                  <a:lnTo>
                    <a:pt x="118209" y="90776"/>
                  </a:lnTo>
                  <a:lnTo>
                    <a:pt x="56688" y="80652"/>
                  </a:lnTo>
                  <a:lnTo>
                    <a:pt x="15209" y="65636"/>
                  </a:lnTo>
                  <a:lnTo>
                    <a:pt x="0" y="47244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6" name="object 136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6353555" y="2487168"/>
              <a:ext cx="390143" cy="123443"/>
            </a:xfrm>
            <a:prstGeom prst="rect">
              <a:avLst/>
            </a:prstGeom>
          </p:spPr>
        </p:pic>
        <p:sp>
          <p:nvSpPr>
            <p:cNvPr id="137" name="object 137"/>
            <p:cNvSpPr/>
            <p:nvPr/>
          </p:nvSpPr>
          <p:spPr>
            <a:xfrm>
              <a:off x="6353555" y="2487168"/>
              <a:ext cx="387350" cy="111760"/>
            </a:xfrm>
            <a:custGeom>
              <a:avLst/>
              <a:gdLst/>
              <a:ahLst/>
              <a:cxnLst/>
              <a:rect l="l" t="t" r="r" b="b"/>
              <a:pathLst>
                <a:path w="387350" h="111760">
                  <a:moveTo>
                    <a:pt x="0" y="55625"/>
                  </a:moveTo>
                  <a:lnTo>
                    <a:pt x="15209" y="33973"/>
                  </a:lnTo>
                  <a:lnTo>
                    <a:pt x="56688" y="16292"/>
                  </a:lnTo>
                  <a:lnTo>
                    <a:pt x="118209" y="4371"/>
                  </a:lnTo>
                  <a:lnTo>
                    <a:pt x="193548" y="0"/>
                  </a:lnTo>
                  <a:lnTo>
                    <a:pt x="268886" y="4371"/>
                  </a:lnTo>
                  <a:lnTo>
                    <a:pt x="330407" y="16292"/>
                  </a:lnTo>
                  <a:lnTo>
                    <a:pt x="371886" y="33973"/>
                  </a:lnTo>
                  <a:lnTo>
                    <a:pt x="387096" y="55625"/>
                  </a:lnTo>
                  <a:lnTo>
                    <a:pt x="371886" y="77278"/>
                  </a:lnTo>
                  <a:lnTo>
                    <a:pt x="330407" y="94959"/>
                  </a:lnTo>
                  <a:lnTo>
                    <a:pt x="268886" y="106880"/>
                  </a:lnTo>
                  <a:lnTo>
                    <a:pt x="193548" y="111251"/>
                  </a:lnTo>
                  <a:lnTo>
                    <a:pt x="118209" y="106880"/>
                  </a:lnTo>
                  <a:lnTo>
                    <a:pt x="56688" y="94959"/>
                  </a:lnTo>
                  <a:lnTo>
                    <a:pt x="15209" y="77278"/>
                  </a:lnTo>
                  <a:lnTo>
                    <a:pt x="0" y="55625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8" name="object 138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6425183" y="2510027"/>
              <a:ext cx="231648" cy="64008"/>
            </a:xfrm>
            <a:prstGeom prst="rect">
              <a:avLst/>
            </a:prstGeom>
          </p:spPr>
        </p:pic>
        <p:sp>
          <p:nvSpPr>
            <p:cNvPr id="139" name="object 139"/>
            <p:cNvSpPr/>
            <p:nvPr/>
          </p:nvSpPr>
          <p:spPr>
            <a:xfrm>
              <a:off x="6355079" y="2538984"/>
              <a:ext cx="0" cy="76200"/>
            </a:xfrm>
            <a:custGeom>
              <a:avLst/>
              <a:gdLst/>
              <a:ahLst/>
              <a:cxnLst/>
              <a:rect l="l" t="t" r="r" b="b"/>
              <a:pathLst>
                <a:path h="76200">
                  <a:moveTo>
                    <a:pt x="0" y="0"/>
                  </a:moveTo>
                  <a:lnTo>
                    <a:pt x="0" y="7620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140"/>
            <p:cNvSpPr/>
            <p:nvPr/>
          </p:nvSpPr>
          <p:spPr>
            <a:xfrm>
              <a:off x="6740651" y="2543556"/>
              <a:ext cx="0" cy="73660"/>
            </a:xfrm>
            <a:custGeom>
              <a:avLst/>
              <a:gdLst/>
              <a:ahLst/>
              <a:cxnLst/>
              <a:rect l="l" t="t" r="r" b="b"/>
              <a:pathLst>
                <a:path h="73660">
                  <a:moveTo>
                    <a:pt x="0" y="0"/>
                  </a:moveTo>
                  <a:lnTo>
                    <a:pt x="0" y="73152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1" name="object 141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5640323" y="3546348"/>
              <a:ext cx="370331" cy="306323"/>
            </a:xfrm>
            <a:prstGeom prst="rect">
              <a:avLst/>
            </a:prstGeom>
          </p:spPr>
        </p:pic>
        <p:pic>
          <p:nvPicPr>
            <p:cNvPr id="142" name="object 142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5611367" y="3500627"/>
              <a:ext cx="507491" cy="105155"/>
            </a:xfrm>
            <a:prstGeom prst="rect">
              <a:avLst/>
            </a:prstGeom>
          </p:spPr>
        </p:pic>
        <p:pic>
          <p:nvPicPr>
            <p:cNvPr id="143" name="object 143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7164323" y="5058156"/>
              <a:ext cx="413003" cy="365759"/>
            </a:xfrm>
            <a:prstGeom prst="rect">
              <a:avLst/>
            </a:prstGeom>
          </p:spPr>
        </p:pic>
        <p:pic>
          <p:nvPicPr>
            <p:cNvPr id="144" name="object 144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7132319" y="5003292"/>
              <a:ext cx="563879" cy="126491"/>
            </a:xfrm>
            <a:prstGeom prst="rect">
              <a:avLst/>
            </a:prstGeom>
          </p:spPr>
        </p:pic>
        <p:sp>
          <p:nvSpPr>
            <p:cNvPr id="145" name="object 145"/>
            <p:cNvSpPr/>
            <p:nvPr/>
          </p:nvSpPr>
          <p:spPr>
            <a:xfrm>
              <a:off x="6133337" y="2013966"/>
              <a:ext cx="299085" cy="419100"/>
            </a:xfrm>
            <a:custGeom>
              <a:avLst/>
              <a:gdLst/>
              <a:ahLst/>
              <a:cxnLst/>
              <a:rect l="l" t="t" r="r" b="b"/>
              <a:pathLst>
                <a:path w="299085" h="419100">
                  <a:moveTo>
                    <a:pt x="149351" y="0"/>
                  </a:moveTo>
                  <a:lnTo>
                    <a:pt x="0" y="419100"/>
                  </a:lnTo>
                </a:path>
                <a:path w="299085" h="419100">
                  <a:moveTo>
                    <a:pt x="149351" y="0"/>
                  </a:moveTo>
                  <a:lnTo>
                    <a:pt x="298703" y="417576"/>
                  </a:lnTo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146"/>
            <p:cNvSpPr/>
            <p:nvPr/>
          </p:nvSpPr>
          <p:spPr>
            <a:xfrm>
              <a:off x="6133337" y="2431542"/>
              <a:ext cx="149860" cy="45720"/>
            </a:xfrm>
            <a:custGeom>
              <a:avLst/>
              <a:gdLst/>
              <a:ahLst/>
              <a:cxnLst/>
              <a:rect l="l" t="t" r="r" b="b"/>
              <a:pathLst>
                <a:path w="149860" h="45719">
                  <a:moveTo>
                    <a:pt x="0" y="0"/>
                  </a:moveTo>
                  <a:lnTo>
                    <a:pt x="149352" y="45720"/>
                  </a:lnTo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147"/>
            <p:cNvSpPr/>
            <p:nvPr/>
          </p:nvSpPr>
          <p:spPr>
            <a:xfrm>
              <a:off x="6282689" y="2431542"/>
              <a:ext cx="149860" cy="45720"/>
            </a:xfrm>
            <a:custGeom>
              <a:avLst/>
              <a:gdLst/>
              <a:ahLst/>
              <a:cxnLst/>
              <a:rect l="l" t="t" r="r" b="b"/>
              <a:pathLst>
                <a:path w="149860" h="45719">
                  <a:moveTo>
                    <a:pt x="149351" y="0"/>
                  </a:moveTo>
                  <a:lnTo>
                    <a:pt x="0" y="45720"/>
                  </a:lnTo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148"/>
            <p:cNvSpPr/>
            <p:nvPr/>
          </p:nvSpPr>
          <p:spPr>
            <a:xfrm>
              <a:off x="6282689" y="2023110"/>
              <a:ext cx="0" cy="454659"/>
            </a:xfrm>
            <a:custGeom>
              <a:avLst/>
              <a:gdLst/>
              <a:ahLst/>
              <a:cxnLst/>
              <a:rect l="l" t="t" r="r" b="b"/>
              <a:pathLst>
                <a:path h="454660">
                  <a:moveTo>
                    <a:pt x="0" y="0"/>
                  </a:moveTo>
                  <a:lnTo>
                    <a:pt x="0" y="454152"/>
                  </a:lnTo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9" name="object 149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6123431" y="2240280"/>
              <a:ext cx="318515" cy="202691"/>
            </a:xfrm>
            <a:prstGeom prst="rect">
              <a:avLst/>
            </a:prstGeom>
          </p:spPr>
        </p:pic>
        <p:sp>
          <p:nvSpPr>
            <p:cNvPr id="150" name="object 150"/>
            <p:cNvSpPr/>
            <p:nvPr/>
          </p:nvSpPr>
          <p:spPr>
            <a:xfrm>
              <a:off x="6282689" y="2187702"/>
              <a:ext cx="56515" cy="17145"/>
            </a:xfrm>
            <a:custGeom>
              <a:avLst/>
              <a:gdLst/>
              <a:ahLst/>
              <a:cxnLst/>
              <a:rect l="l" t="t" r="r" b="b"/>
              <a:pathLst>
                <a:path w="56514" h="17144">
                  <a:moveTo>
                    <a:pt x="0" y="16763"/>
                  </a:moveTo>
                  <a:lnTo>
                    <a:pt x="56388" y="0"/>
                  </a:lnTo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" name="object 151"/>
            <p:cNvSpPr/>
            <p:nvPr/>
          </p:nvSpPr>
          <p:spPr>
            <a:xfrm>
              <a:off x="6282689" y="2100834"/>
              <a:ext cx="35560" cy="13970"/>
            </a:xfrm>
            <a:custGeom>
              <a:avLst/>
              <a:gdLst/>
              <a:ahLst/>
              <a:cxnLst/>
              <a:rect l="l" t="t" r="r" b="b"/>
              <a:pathLst>
                <a:path w="35560" h="13969">
                  <a:moveTo>
                    <a:pt x="0" y="13715"/>
                  </a:moveTo>
                  <a:lnTo>
                    <a:pt x="35052" y="0"/>
                  </a:lnTo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152"/>
            <p:cNvSpPr/>
            <p:nvPr/>
          </p:nvSpPr>
          <p:spPr>
            <a:xfrm>
              <a:off x="6218681" y="2181606"/>
              <a:ext cx="68580" cy="22860"/>
            </a:xfrm>
            <a:custGeom>
              <a:avLst/>
              <a:gdLst/>
              <a:ahLst/>
              <a:cxnLst/>
              <a:rect l="l" t="t" r="r" b="b"/>
              <a:pathLst>
                <a:path w="68579" h="22860">
                  <a:moveTo>
                    <a:pt x="0" y="0"/>
                  </a:moveTo>
                  <a:lnTo>
                    <a:pt x="68580" y="22860"/>
                  </a:lnTo>
                </a:path>
              </a:pathLst>
            </a:custGeom>
            <a:ln w="1981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153"/>
            <p:cNvSpPr/>
            <p:nvPr/>
          </p:nvSpPr>
          <p:spPr>
            <a:xfrm>
              <a:off x="6249161" y="2097786"/>
              <a:ext cx="40005" cy="21590"/>
            </a:xfrm>
            <a:custGeom>
              <a:avLst/>
              <a:gdLst/>
              <a:ahLst/>
              <a:cxnLst/>
              <a:rect l="l" t="t" r="r" b="b"/>
              <a:pathLst>
                <a:path w="40004" h="21589">
                  <a:moveTo>
                    <a:pt x="0" y="0"/>
                  </a:moveTo>
                  <a:lnTo>
                    <a:pt x="39624" y="21336"/>
                  </a:lnTo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4" name="object 154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6060947" y="1844040"/>
              <a:ext cx="457199" cy="333755"/>
            </a:xfrm>
            <a:prstGeom prst="rect">
              <a:avLst/>
            </a:prstGeom>
          </p:spPr>
        </p:pic>
        <p:sp>
          <p:nvSpPr>
            <p:cNvPr id="155" name="object 155"/>
            <p:cNvSpPr/>
            <p:nvPr/>
          </p:nvSpPr>
          <p:spPr>
            <a:xfrm>
              <a:off x="6254495" y="1979676"/>
              <a:ext cx="53340" cy="48895"/>
            </a:xfrm>
            <a:custGeom>
              <a:avLst/>
              <a:gdLst/>
              <a:ahLst/>
              <a:cxnLst/>
              <a:rect l="l" t="t" r="r" b="b"/>
              <a:pathLst>
                <a:path w="53339" h="48894">
                  <a:moveTo>
                    <a:pt x="26670" y="0"/>
                  </a:moveTo>
                  <a:lnTo>
                    <a:pt x="16287" y="1916"/>
                  </a:lnTo>
                  <a:lnTo>
                    <a:pt x="7810" y="7143"/>
                  </a:lnTo>
                  <a:lnTo>
                    <a:pt x="2095" y="14894"/>
                  </a:lnTo>
                  <a:lnTo>
                    <a:pt x="0" y="24384"/>
                  </a:lnTo>
                  <a:lnTo>
                    <a:pt x="2095" y="33873"/>
                  </a:lnTo>
                  <a:lnTo>
                    <a:pt x="7810" y="41624"/>
                  </a:lnTo>
                  <a:lnTo>
                    <a:pt x="16287" y="46851"/>
                  </a:lnTo>
                  <a:lnTo>
                    <a:pt x="26670" y="48768"/>
                  </a:lnTo>
                  <a:lnTo>
                    <a:pt x="37052" y="46851"/>
                  </a:lnTo>
                  <a:lnTo>
                    <a:pt x="45529" y="41624"/>
                  </a:lnTo>
                  <a:lnTo>
                    <a:pt x="51244" y="33873"/>
                  </a:lnTo>
                  <a:lnTo>
                    <a:pt x="53340" y="24384"/>
                  </a:lnTo>
                  <a:lnTo>
                    <a:pt x="51244" y="14894"/>
                  </a:lnTo>
                  <a:lnTo>
                    <a:pt x="45529" y="7143"/>
                  </a:lnTo>
                  <a:lnTo>
                    <a:pt x="37052" y="1916"/>
                  </a:lnTo>
                  <a:lnTo>
                    <a:pt x="26670" y="0"/>
                  </a:lnTo>
                  <a:close/>
                </a:path>
              </a:pathLst>
            </a:custGeom>
            <a:solidFill>
              <a:srgbClr val="9999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object 156"/>
            <p:cNvSpPr/>
            <p:nvPr/>
          </p:nvSpPr>
          <p:spPr>
            <a:xfrm>
              <a:off x="6254495" y="1979676"/>
              <a:ext cx="53340" cy="48895"/>
            </a:xfrm>
            <a:custGeom>
              <a:avLst/>
              <a:gdLst/>
              <a:ahLst/>
              <a:cxnLst/>
              <a:rect l="l" t="t" r="r" b="b"/>
              <a:pathLst>
                <a:path w="53339" h="48894">
                  <a:moveTo>
                    <a:pt x="0" y="24384"/>
                  </a:moveTo>
                  <a:lnTo>
                    <a:pt x="2095" y="14894"/>
                  </a:lnTo>
                  <a:lnTo>
                    <a:pt x="7810" y="7143"/>
                  </a:lnTo>
                  <a:lnTo>
                    <a:pt x="16287" y="1916"/>
                  </a:lnTo>
                  <a:lnTo>
                    <a:pt x="26670" y="0"/>
                  </a:lnTo>
                  <a:lnTo>
                    <a:pt x="37052" y="1916"/>
                  </a:lnTo>
                  <a:lnTo>
                    <a:pt x="45529" y="7143"/>
                  </a:lnTo>
                  <a:lnTo>
                    <a:pt x="51244" y="14894"/>
                  </a:lnTo>
                  <a:lnTo>
                    <a:pt x="53340" y="24384"/>
                  </a:lnTo>
                  <a:lnTo>
                    <a:pt x="51244" y="33873"/>
                  </a:lnTo>
                  <a:lnTo>
                    <a:pt x="45529" y="41624"/>
                  </a:lnTo>
                  <a:lnTo>
                    <a:pt x="37052" y="46851"/>
                  </a:lnTo>
                  <a:lnTo>
                    <a:pt x="26670" y="48768"/>
                  </a:lnTo>
                  <a:lnTo>
                    <a:pt x="16287" y="46851"/>
                  </a:lnTo>
                  <a:lnTo>
                    <a:pt x="7810" y="41624"/>
                  </a:lnTo>
                  <a:lnTo>
                    <a:pt x="2095" y="33873"/>
                  </a:lnTo>
                  <a:lnTo>
                    <a:pt x="0" y="24384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7" name="object 157"/>
          <p:cNvSpPr txBox="1"/>
          <p:nvPr/>
        </p:nvSpPr>
        <p:spPr>
          <a:xfrm>
            <a:off x="6036627" y="1412748"/>
            <a:ext cx="138684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latin typeface="Arial"/>
                <a:cs typeface="Arial"/>
              </a:rPr>
              <a:t>mobile</a:t>
            </a:r>
            <a:r>
              <a:rPr sz="1600" spc="-6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network</a:t>
            </a:r>
            <a:endParaRPr sz="1600">
              <a:latin typeface="Arial"/>
              <a:cs typeface="Arial"/>
            </a:endParaRPr>
          </a:p>
        </p:txBody>
      </p:sp>
      <p:sp>
        <p:nvSpPr>
          <p:cNvPr id="158" name="object 158"/>
          <p:cNvSpPr txBox="1"/>
          <p:nvPr/>
        </p:nvSpPr>
        <p:spPr>
          <a:xfrm>
            <a:off x="7639921" y="2100076"/>
            <a:ext cx="94996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latin typeface="Arial"/>
                <a:cs typeface="Arial"/>
              </a:rPr>
              <a:t>global</a:t>
            </a:r>
            <a:r>
              <a:rPr sz="1600" spc="-70" dirty="0">
                <a:latin typeface="Arial"/>
                <a:cs typeface="Arial"/>
              </a:rPr>
              <a:t> </a:t>
            </a:r>
            <a:r>
              <a:rPr sz="1600" spc="-25" dirty="0">
                <a:latin typeface="Arial"/>
                <a:cs typeface="Arial"/>
              </a:rPr>
              <a:t>ISP</a:t>
            </a:r>
            <a:endParaRPr sz="1600">
              <a:latin typeface="Arial"/>
              <a:cs typeface="Arial"/>
            </a:endParaRPr>
          </a:p>
        </p:txBody>
      </p:sp>
      <p:sp>
        <p:nvSpPr>
          <p:cNvPr id="159" name="object 159"/>
          <p:cNvSpPr txBox="1"/>
          <p:nvPr/>
        </p:nvSpPr>
        <p:spPr>
          <a:xfrm>
            <a:off x="7416148" y="3327174"/>
            <a:ext cx="112966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latin typeface="Arial"/>
                <a:cs typeface="Arial"/>
              </a:rPr>
              <a:t>regional</a:t>
            </a:r>
            <a:r>
              <a:rPr sz="1600" spc="-95" dirty="0">
                <a:latin typeface="Arial"/>
                <a:cs typeface="Arial"/>
              </a:rPr>
              <a:t> </a:t>
            </a:r>
            <a:r>
              <a:rPr sz="1600" spc="-25" dirty="0">
                <a:latin typeface="Arial"/>
                <a:cs typeface="Arial"/>
              </a:rPr>
              <a:t>ISP</a:t>
            </a:r>
            <a:endParaRPr sz="1600">
              <a:latin typeface="Arial"/>
              <a:cs typeface="Arial"/>
            </a:endParaRPr>
          </a:p>
        </p:txBody>
      </p:sp>
      <p:sp>
        <p:nvSpPr>
          <p:cNvPr id="160" name="object 160"/>
          <p:cNvSpPr txBox="1"/>
          <p:nvPr/>
        </p:nvSpPr>
        <p:spPr>
          <a:xfrm>
            <a:off x="6403297" y="2943477"/>
            <a:ext cx="53276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0" dirty="0">
                <a:latin typeface="Arial"/>
                <a:cs typeface="Arial"/>
              </a:rPr>
              <a:t>home</a:t>
            </a:r>
            <a:endParaRPr sz="1600">
              <a:latin typeface="Arial"/>
              <a:cs typeface="Arial"/>
            </a:endParaRPr>
          </a:p>
        </p:txBody>
      </p:sp>
      <p:sp>
        <p:nvSpPr>
          <p:cNvPr id="161" name="object 161"/>
          <p:cNvSpPr txBox="1"/>
          <p:nvPr/>
        </p:nvSpPr>
        <p:spPr>
          <a:xfrm>
            <a:off x="6403297" y="3138467"/>
            <a:ext cx="73342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latin typeface="Arial"/>
                <a:cs typeface="Arial"/>
              </a:rPr>
              <a:t>network</a:t>
            </a:r>
            <a:endParaRPr sz="1600">
              <a:latin typeface="Arial"/>
              <a:cs typeface="Arial"/>
            </a:endParaRPr>
          </a:p>
        </p:txBody>
      </p:sp>
      <p:sp>
        <p:nvSpPr>
          <p:cNvPr id="162" name="object 162"/>
          <p:cNvSpPr txBox="1"/>
          <p:nvPr/>
        </p:nvSpPr>
        <p:spPr>
          <a:xfrm>
            <a:off x="5663471" y="5624687"/>
            <a:ext cx="1132840" cy="46418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1730"/>
              </a:lnSpc>
              <a:spcBef>
                <a:spcPts val="95"/>
              </a:spcBef>
            </a:pPr>
            <a:r>
              <a:rPr sz="1600" spc="-10" dirty="0">
                <a:latin typeface="Arial"/>
                <a:cs typeface="Arial"/>
              </a:rPr>
              <a:t>institutional</a:t>
            </a:r>
            <a:endParaRPr sz="1600">
              <a:latin typeface="Arial"/>
              <a:cs typeface="Arial"/>
            </a:endParaRPr>
          </a:p>
          <a:p>
            <a:pPr marL="411480">
              <a:lnSpc>
                <a:spcPts val="1730"/>
              </a:lnSpc>
            </a:pPr>
            <a:r>
              <a:rPr sz="1600" spc="-10" dirty="0">
                <a:latin typeface="Arial"/>
                <a:cs typeface="Arial"/>
              </a:rPr>
              <a:t>network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163" name="object 163"/>
          <p:cNvGrpSpPr/>
          <p:nvPr/>
        </p:nvGrpSpPr>
        <p:grpSpPr>
          <a:xfrm>
            <a:off x="5301996" y="2043683"/>
            <a:ext cx="3165475" cy="3856990"/>
            <a:chOff x="5301996" y="2043683"/>
            <a:chExt cx="3165475" cy="3856990"/>
          </a:xfrm>
        </p:grpSpPr>
        <p:pic>
          <p:nvPicPr>
            <p:cNvPr id="164" name="object 164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8252460" y="5001767"/>
              <a:ext cx="213359" cy="460247"/>
            </a:xfrm>
            <a:prstGeom prst="rect">
              <a:avLst/>
            </a:prstGeom>
          </p:spPr>
        </p:pic>
        <p:pic>
          <p:nvPicPr>
            <p:cNvPr id="165" name="object 165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8423148" y="5030723"/>
              <a:ext cx="41147" cy="417664"/>
            </a:xfrm>
            <a:prstGeom prst="rect">
              <a:avLst/>
            </a:prstGeom>
          </p:spPr>
        </p:pic>
        <p:sp>
          <p:nvSpPr>
            <p:cNvPr id="166" name="object 166"/>
            <p:cNvSpPr/>
            <p:nvPr/>
          </p:nvSpPr>
          <p:spPr>
            <a:xfrm>
              <a:off x="8252460" y="5055107"/>
              <a:ext cx="94615" cy="9525"/>
            </a:xfrm>
            <a:custGeom>
              <a:avLst/>
              <a:gdLst/>
              <a:ahLst/>
              <a:cxnLst/>
              <a:rect l="l" t="t" r="r" b="b"/>
              <a:pathLst>
                <a:path w="94615" h="9525">
                  <a:moveTo>
                    <a:pt x="94488" y="0"/>
                  </a:moveTo>
                  <a:lnTo>
                    <a:pt x="0" y="0"/>
                  </a:lnTo>
                  <a:lnTo>
                    <a:pt x="0" y="9144"/>
                  </a:lnTo>
                  <a:lnTo>
                    <a:pt x="94488" y="9144"/>
                  </a:lnTo>
                  <a:lnTo>
                    <a:pt x="9448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7" name="object 167"/>
            <p:cNvSpPr/>
            <p:nvPr/>
          </p:nvSpPr>
          <p:spPr>
            <a:xfrm>
              <a:off x="8252460" y="5055107"/>
              <a:ext cx="94615" cy="9525"/>
            </a:xfrm>
            <a:custGeom>
              <a:avLst/>
              <a:gdLst/>
              <a:ahLst/>
              <a:cxnLst/>
              <a:rect l="l" t="t" r="r" b="b"/>
              <a:pathLst>
                <a:path w="94615" h="9525">
                  <a:moveTo>
                    <a:pt x="0" y="0"/>
                  </a:moveTo>
                  <a:lnTo>
                    <a:pt x="94488" y="0"/>
                  </a:lnTo>
                  <a:lnTo>
                    <a:pt x="94488" y="9144"/>
                  </a:lnTo>
                  <a:lnTo>
                    <a:pt x="0" y="9144"/>
                  </a:lnTo>
                  <a:lnTo>
                    <a:pt x="0" y="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8" name="object 168"/>
            <p:cNvSpPr/>
            <p:nvPr/>
          </p:nvSpPr>
          <p:spPr>
            <a:xfrm>
              <a:off x="8337804" y="5050535"/>
              <a:ext cx="91440" cy="29209"/>
            </a:xfrm>
            <a:custGeom>
              <a:avLst/>
              <a:gdLst/>
              <a:ahLst/>
              <a:cxnLst/>
              <a:rect l="l" t="t" r="r" b="b"/>
              <a:pathLst>
                <a:path w="91440" h="29210">
                  <a:moveTo>
                    <a:pt x="84963" y="0"/>
                  </a:moveTo>
                  <a:lnTo>
                    <a:pt x="6477" y="0"/>
                  </a:lnTo>
                  <a:lnTo>
                    <a:pt x="0" y="6476"/>
                  </a:lnTo>
                  <a:lnTo>
                    <a:pt x="0" y="14477"/>
                  </a:lnTo>
                  <a:lnTo>
                    <a:pt x="0" y="22478"/>
                  </a:lnTo>
                  <a:lnTo>
                    <a:pt x="6477" y="28955"/>
                  </a:lnTo>
                  <a:lnTo>
                    <a:pt x="84963" y="28955"/>
                  </a:lnTo>
                  <a:lnTo>
                    <a:pt x="91440" y="22478"/>
                  </a:lnTo>
                  <a:lnTo>
                    <a:pt x="91440" y="6476"/>
                  </a:lnTo>
                  <a:lnTo>
                    <a:pt x="8496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9" name="object 169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8339328" y="5053583"/>
              <a:ext cx="88391" cy="22860"/>
            </a:xfrm>
            <a:prstGeom prst="rect">
              <a:avLst/>
            </a:prstGeom>
          </p:spPr>
        </p:pic>
        <p:sp>
          <p:nvSpPr>
            <p:cNvPr id="170" name="object 170"/>
            <p:cNvSpPr/>
            <p:nvPr/>
          </p:nvSpPr>
          <p:spPr>
            <a:xfrm>
              <a:off x="8253984" y="5120639"/>
              <a:ext cx="94615" cy="10795"/>
            </a:xfrm>
            <a:custGeom>
              <a:avLst/>
              <a:gdLst/>
              <a:ahLst/>
              <a:cxnLst/>
              <a:rect l="l" t="t" r="r" b="b"/>
              <a:pathLst>
                <a:path w="94615" h="10795">
                  <a:moveTo>
                    <a:pt x="94488" y="0"/>
                  </a:moveTo>
                  <a:lnTo>
                    <a:pt x="0" y="0"/>
                  </a:lnTo>
                  <a:lnTo>
                    <a:pt x="0" y="10668"/>
                  </a:lnTo>
                  <a:lnTo>
                    <a:pt x="94488" y="10668"/>
                  </a:lnTo>
                  <a:lnTo>
                    <a:pt x="9448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1" name="object 171"/>
            <p:cNvSpPr/>
            <p:nvPr/>
          </p:nvSpPr>
          <p:spPr>
            <a:xfrm>
              <a:off x="8253984" y="5120639"/>
              <a:ext cx="94615" cy="10795"/>
            </a:xfrm>
            <a:custGeom>
              <a:avLst/>
              <a:gdLst/>
              <a:ahLst/>
              <a:cxnLst/>
              <a:rect l="l" t="t" r="r" b="b"/>
              <a:pathLst>
                <a:path w="94615" h="10795">
                  <a:moveTo>
                    <a:pt x="0" y="0"/>
                  </a:moveTo>
                  <a:lnTo>
                    <a:pt x="94488" y="0"/>
                  </a:lnTo>
                  <a:lnTo>
                    <a:pt x="94488" y="10668"/>
                  </a:lnTo>
                  <a:lnTo>
                    <a:pt x="0" y="10668"/>
                  </a:lnTo>
                  <a:lnTo>
                    <a:pt x="0" y="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2" name="object 172"/>
            <p:cNvSpPr/>
            <p:nvPr/>
          </p:nvSpPr>
          <p:spPr>
            <a:xfrm>
              <a:off x="8337804" y="5114544"/>
              <a:ext cx="91440" cy="27940"/>
            </a:xfrm>
            <a:custGeom>
              <a:avLst/>
              <a:gdLst/>
              <a:ahLst/>
              <a:cxnLst/>
              <a:rect l="l" t="t" r="r" b="b"/>
              <a:pathLst>
                <a:path w="91440" h="27939">
                  <a:moveTo>
                    <a:pt x="85293" y="0"/>
                  </a:moveTo>
                  <a:lnTo>
                    <a:pt x="6146" y="0"/>
                  </a:lnTo>
                  <a:lnTo>
                    <a:pt x="0" y="6146"/>
                  </a:lnTo>
                  <a:lnTo>
                    <a:pt x="0" y="13715"/>
                  </a:lnTo>
                  <a:lnTo>
                    <a:pt x="0" y="21285"/>
                  </a:lnTo>
                  <a:lnTo>
                    <a:pt x="6146" y="27431"/>
                  </a:lnTo>
                  <a:lnTo>
                    <a:pt x="85293" y="27431"/>
                  </a:lnTo>
                  <a:lnTo>
                    <a:pt x="91440" y="21285"/>
                  </a:lnTo>
                  <a:lnTo>
                    <a:pt x="91440" y="6146"/>
                  </a:lnTo>
                  <a:lnTo>
                    <a:pt x="8529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3" name="object 173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8339328" y="5117592"/>
              <a:ext cx="88391" cy="21335"/>
            </a:xfrm>
            <a:prstGeom prst="rect">
              <a:avLst/>
            </a:prstGeom>
          </p:spPr>
        </p:pic>
        <p:sp>
          <p:nvSpPr>
            <p:cNvPr id="174" name="object 174"/>
            <p:cNvSpPr/>
            <p:nvPr/>
          </p:nvSpPr>
          <p:spPr>
            <a:xfrm>
              <a:off x="8253984" y="5187695"/>
              <a:ext cx="94615" cy="9525"/>
            </a:xfrm>
            <a:custGeom>
              <a:avLst/>
              <a:gdLst/>
              <a:ahLst/>
              <a:cxnLst/>
              <a:rect l="l" t="t" r="r" b="b"/>
              <a:pathLst>
                <a:path w="94615" h="9525">
                  <a:moveTo>
                    <a:pt x="94488" y="0"/>
                  </a:moveTo>
                  <a:lnTo>
                    <a:pt x="0" y="0"/>
                  </a:lnTo>
                  <a:lnTo>
                    <a:pt x="0" y="9143"/>
                  </a:lnTo>
                  <a:lnTo>
                    <a:pt x="94488" y="9143"/>
                  </a:lnTo>
                  <a:lnTo>
                    <a:pt x="9448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5" name="object 175"/>
            <p:cNvSpPr/>
            <p:nvPr/>
          </p:nvSpPr>
          <p:spPr>
            <a:xfrm>
              <a:off x="8253984" y="5187695"/>
              <a:ext cx="94615" cy="9525"/>
            </a:xfrm>
            <a:custGeom>
              <a:avLst/>
              <a:gdLst/>
              <a:ahLst/>
              <a:cxnLst/>
              <a:rect l="l" t="t" r="r" b="b"/>
              <a:pathLst>
                <a:path w="94615" h="9525">
                  <a:moveTo>
                    <a:pt x="0" y="0"/>
                  </a:moveTo>
                  <a:lnTo>
                    <a:pt x="94488" y="0"/>
                  </a:lnTo>
                  <a:lnTo>
                    <a:pt x="94488" y="9143"/>
                  </a:lnTo>
                  <a:lnTo>
                    <a:pt x="0" y="9143"/>
                  </a:lnTo>
                  <a:lnTo>
                    <a:pt x="0" y="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6" name="object 176"/>
            <p:cNvSpPr/>
            <p:nvPr/>
          </p:nvSpPr>
          <p:spPr>
            <a:xfrm>
              <a:off x="8255508" y="5248655"/>
              <a:ext cx="94615" cy="9525"/>
            </a:xfrm>
            <a:custGeom>
              <a:avLst/>
              <a:gdLst/>
              <a:ahLst/>
              <a:cxnLst/>
              <a:rect l="l" t="t" r="r" b="b"/>
              <a:pathLst>
                <a:path w="94615" h="9525">
                  <a:moveTo>
                    <a:pt x="94475" y="0"/>
                  </a:moveTo>
                  <a:lnTo>
                    <a:pt x="0" y="0"/>
                  </a:lnTo>
                  <a:lnTo>
                    <a:pt x="0" y="9144"/>
                  </a:lnTo>
                  <a:lnTo>
                    <a:pt x="94475" y="9144"/>
                  </a:lnTo>
                  <a:lnTo>
                    <a:pt x="9447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7" name="object 177"/>
            <p:cNvSpPr/>
            <p:nvPr/>
          </p:nvSpPr>
          <p:spPr>
            <a:xfrm>
              <a:off x="8255508" y="5248655"/>
              <a:ext cx="94615" cy="9525"/>
            </a:xfrm>
            <a:custGeom>
              <a:avLst/>
              <a:gdLst/>
              <a:ahLst/>
              <a:cxnLst/>
              <a:rect l="l" t="t" r="r" b="b"/>
              <a:pathLst>
                <a:path w="94615" h="9525">
                  <a:moveTo>
                    <a:pt x="0" y="0"/>
                  </a:moveTo>
                  <a:lnTo>
                    <a:pt x="94488" y="0"/>
                  </a:lnTo>
                  <a:lnTo>
                    <a:pt x="94488" y="9144"/>
                  </a:lnTo>
                  <a:lnTo>
                    <a:pt x="0" y="9144"/>
                  </a:lnTo>
                  <a:lnTo>
                    <a:pt x="0" y="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8" name="object 178"/>
            <p:cNvSpPr/>
            <p:nvPr/>
          </p:nvSpPr>
          <p:spPr>
            <a:xfrm>
              <a:off x="8336280" y="5247132"/>
              <a:ext cx="91440" cy="26034"/>
            </a:xfrm>
            <a:custGeom>
              <a:avLst/>
              <a:gdLst/>
              <a:ahLst/>
              <a:cxnLst/>
              <a:rect l="l" t="t" r="r" b="b"/>
              <a:pathLst>
                <a:path w="91440" h="26035">
                  <a:moveTo>
                    <a:pt x="85636" y="0"/>
                  </a:moveTo>
                  <a:lnTo>
                    <a:pt x="5803" y="0"/>
                  </a:lnTo>
                  <a:lnTo>
                    <a:pt x="0" y="5803"/>
                  </a:lnTo>
                  <a:lnTo>
                    <a:pt x="0" y="12953"/>
                  </a:lnTo>
                  <a:lnTo>
                    <a:pt x="0" y="20104"/>
                  </a:lnTo>
                  <a:lnTo>
                    <a:pt x="5803" y="25907"/>
                  </a:lnTo>
                  <a:lnTo>
                    <a:pt x="85636" y="25907"/>
                  </a:lnTo>
                  <a:lnTo>
                    <a:pt x="91440" y="20104"/>
                  </a:lnTo>
                  <a:lnTo>
                    <a:pt x="91440" y="5803"/>
                  </a:lnTo>
                  <a:lnTo>
                    <a:pt x="8563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9" name="object 179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8337804" y="5247132"/>
              <a:ext cx="88390" cy="22859"/>
            </a:xfrm>
            <a:prstGeom prst="rect">
              <a:avLst/>
            </a:prstGeom>
          </p:spPr>
        </p:pic>
        <p:pic>
          <p:nvPicPr>
            <p:cNvPr id="180" name="object 180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8423148" y="5187695"/>
              <a:ext cx="42671" cy="38099"/>
            </a:xfrm>
            <a:prstGeom prst="rect">
              <a:avLst/>
            </a:prstGeom>
          </p:spPr>
        </p:pic>
        <p:sp>
          <p:nvSpPr>
            <p:cNvPr id="181" name="object 181"/>
            <p:cNvSpPr/>
            <p:nvPr/>
          </p:nvSpPr>
          <p:spPr>
            <a:xfrm>
              <a:off x="8336280" y="5183123"/>
              <a:ext cx="93345" cy="27940"/>
            </a:xfrm>
            <a:custGeom>
              <a:avLst/>
              <a:gdLst/>
              <a:ahLst/>
              <a:cxnLst/>
              <a:rect l="l" t="t" r="r" b="b"/>
              <a:pathLst>
                <a:path w="93345" h="27939">
                  <a:moveTo>
                    <a:pt x="86817" y="0"/>
                  </a:moveTo>
                  <a:lnTo>
                    <a:pt x="6146" y="0"/>
                  </a:lnTo>
                  <a:lnTo>
                    <a:pt x="0" y="6146"/>
                  </a:lnTo>
                  <a:lnTo>
                    <a:pt x="0" y="13715"/>
                  </a:lnTo>
                  <a:lnTo>
                    <a:pt x="0" y="21285"/>
                  </a:lnTo>
                  <a:lnTo>
                    <a:pt x="6146" y="27431"/>
                  </a:lnTo>
                  <a:lnTo>
                    <a:pt x="86817" y="27431"/>
                  </a:lnTo>
                  <a:lnTo>
                    <a:pt x="92964" y="21285"/>
                  </a:lnTo>
                  <a:lnTo>
                    <a:pt x="92964" y="6146"/>
                  </a:lnTo>
                  <a:lnTo>
                    <a:pt x="8681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2" name="object 182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8337804" y="5001767"/>
              <a:ext cx="91438" cy="458723"/>
            </a:xfrm>
            <a:prstGeom prst="rect">
              <a:avLst/>
            </a:prstGeom>
          </p:spPr>
        </p:pic>
        <p:sp>
          <p:nvSpPr>
            <p:cNvPr id="183" name="object 183"/>
            <p:cNvSpPr/>
            <p:nvPr/>
          </p:nvSpPr>
          <p:spPr>
            <a:xfrm>
              <a:off x="8417052" y="5001767"/>
              <a:ext cx="10795" cy="459105"/>
            </a:xfrm>
            <a:custGeom>
              <a:avLst/>
              <a:gdLst/>
              <a:ahLst/>
              <a:cxnLst/>
              <a:rect l="l" t="t" r="r" b="b"/>
              <a:pathLst>
                <a:path w="10795" h="459104">
                  <a:moveTo>
                    <a:pt x="0" y="0"/>
                  </a:moveTo>
                  <a:lnTo>
                    <a:pt x="10668" y="0"/>
                  </a:lnTo>
                  <a:lnTo>
                    <a:pt x="10668" y="458723"/>
                  </a:lnTo>
                  <a:lnTo>
                    <a:pt x="0" y="458723"/>
                  </a:lnTo>
                  <a:lnTo>
                    <a:pt x="0" y="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4" name="object 184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8427720" y="5117592"/>
              <a:ext cx="38099" cy="42671"/>
            </a:xfrm>
            <a:prstGeom prst="rect">
              <a:avLst/>
            </a:prstGeom>
          </p:spPr>
        </p:pic>
        <p:pic>
          <p:nvPicPr>
            <p:cNvPr id="185" name="object 185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8427720" y="5052060"/>
              <a:ext cx="39623" cy="48767"/>
            </a:xfrm>
            <a:prstGeom prst="rect">
              <a:avLst/>
            </a:prstGeom>
          </p:spPr>
        </p:pic>
        <p:sp>
          <p:nvSpPr>
            <p:cNvPr id="186" name="object 186"/>
            <p:cNvSpPr/>
            <p:nvPr/>
          </p:nvSpPr>
          <p:spPr>
            <a:xfrm>
              <a:off x="8426196" y="5440679"/>
              <a:ext cx="41275" cy="40005"/>
            </a:xfrm>
            <a:custGeom>
              <a:avLst/>
              <a:gdLst/>
              <a:ahLst/>
              <a:cxnLst/>
              <a:rect l="l" t="t" r="r" b="b"/>
              <a:pathLst>
                <a:path w="41275" h="40004">
                  <a:moveTo>
                    <a:pt x="41148" y="4089"/>
                  </a:moveTo>
                  <a:lnTo>
                    <a:pt x="39446" y="0"/>
                  </a:lnTo>
                  <a:lnTo>
                    <a:pt x="37350" y="0"/>
                  </a:lnTo>
                  <a:lnTo>
                    <a:pt x="35229" y="0"/>
                  </a:lnTo>
                  <a:lnTo>
                    <a:pt x="34709" y="1244"/>
                  </a:lnTo>
                  <a:lnTo>
                    <a:pt x="0" y="17500"/>
                  </a:lnTo>
                  <a:lnTo>
                    <a:pt x="254" y="39624"/>
                  </a:lnTo>
                  <a:lnTo>
                    <a:pt x="37871" y="18288"/>
                  </a:lnTo>
                  <a:lnTo>
                    <a:pt x="39446" y="18288"/>
                  </a:lnTo>
                  <a:lnTo>
                    <a:pt x="41148" y="14198"/>
                  </a:lnTo>
                  <a:lnTo>
                    <a:pt x="41148" y="4089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7" name="object 187"/>
            <p:cNvSpPr/>
            <p:nvPr/>
          </p:nvSpPr>
          <p:spPr>
            <a:xfrm>
              <a:off x="8240268" y="5452872"/>
              <a:ext cx="190500" cy="30480"/>
            </a:xfrm>
            <a:custGeom>
              <a:avLst/>
              <a:gdLst/>
              <a:ahLst/>
              <a:cxnLst/>
              <a:rect l="l" t="t" r="r" b="b"/>
              <a:pathLst>
                <a:path w="190500" h="30479">
                  <a:moveTo>
                    <a:pt x="183680" y="0"/>
                  </a:moveTo>
                  <a:lnTo>
                    <a:pt x="6819" y="0"/>
                  </a:lnTo>
                  <a:lnTo>
                    <a:pt x="0" y="6819"/>
                  </a:lnTo>
                  <a:lnTo>
                    <a:pt x="0" y="15239"/>
                  </a:lnTo>
                  <a:lnTo>
                    <a:pt x="0" y="23660"/>
                  </a:lnTo>
                  <a:lnTo>
                    <a:pt x="6819" y="30479"/>
                  </a:lnTo>
                  <a:lnTo>
                    <a:pt x="183680" y="30479"/>
                  </a:lnTo>
                  <a:lnTo>
                    <a:pt x="190500" y="23660"/>
                  </a:lnTo>
                  <a:lnTo>
                    <a:pt x="190500" y="6819"/>
                  </a:lnTo>
                  <a:lnTo>
                    <a:pt x="183680" y="0"/>
                  </a:lnTo>
                  <a:close/>
                </a:path>
              </a:pathLst>
            </a:custGeom>
            <a:solidFill>
              <a:srgbClr val="DDDD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8" name="object 188"/>
            <p:cNvSpPr/>
            <p:nvPr/>
          </p:nvSpPr>
          <p:spPr>
            <a:xfrm>
              <a:off x="8240268" y="5452872"/>
              <a:ext cx="190500" cy="30480"/>
            </a:xfrm>
            <a:custGeom>
              <a:avLst/>
              <a:gdLst/>
              <a:ahLst/>
              <a:cxnLst/>
              <a:rect l="l" t="t" r="r" b="b"/>
              <a:pathLst>
                <a:path w="190500" h="30479">
                  <a:moveTo>
                    <a:pt x="0" y="15239"/>
                  </a:moveTo>
                  <a:lnTo>
                    <a:pt x="0" y="6819"/>
                  </a:lnTo>
                  <a:lnTo>
                    <a:pt x="6819" y="0"/>
                  </a:lnTo>
                  <a:lnTo>
                    <a:pt x="15240" y="0"/>
                  </a:lnTo>
                  <a:lnTo>
                    <a:pt x="175260" y="0"/>
                  </a:lnTo>
                  <a:lnTo>
                    <a:pt x="183680" y="0"/>
                  </a:lnTo>
                  <a:lnTo>
                    <a:pt x="190500" y="6819"/>
                  </a:lnTo>
                  <a:lnTo>
                    <a:pt x="190500" y="15239"/>
                  </a:lnTo>
                  <a:lnTo>
                    <a:pt x="190500" y="23660"/>
                  </a:lnTo>
                  <a:lnTo>
                    <a:pt x="183680" y="30479"/>
                  </a:lnTo>
                  <a:lnTo>
                    <a:pt x="175260" y="30479"/>
                  </a:lnTo>
                  <a:lnTo>
                    <a:pt x="15240" y="30479"/>
                  </a:lnTo>
                  <a:lnTo>
                    <a:pt x="6819" y="30479"/>
                  </a:lnTo>
                  <a:lnTo>
                    <a:pt x="0" y="23660"/>
                  </a:lnTo>
                  <a:lnTo>
                    <a:pt x="0" y="15239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9" name="object 189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8252460" y="5460492"/>
              <a:ext cx="169163" cy="16763"/>
            </a:xfrm>
            <a:prstGeom prst="rect">
              <a:avLst/>
            </a:prstGeom>
          </p:spPr>
        </p:pic>
        <p:sp>
          <p:nvSpPr>
            <p:cNvPr id="190" name="object 190"/>
            <p:cNvSpPr/>
            <p:nvPr/>
          </p:nvSpPr>
          <p:spPr>
            <a:xfrm>
              <a:off x="8252460" y="5460492"/>
              <a:ext cx="169545" cy="17145"/>
            </a:xfrm>
            <a:custGeom>
              <a:avLst/>
              <a:gdLst/>
              <a:ahLst/>
              <a:cxnLst/>
              <a:rect l="l" t="t" r="r" b="b"/>
              <a:pathLst>
                <a:path w="169545" h="17145">
                  <a:moveTo>
                    <a:pt x="0" y="8381"/>
                  </a:moveTo>
                  <a:lnTo>
                    <a:pt x="0" y="3746"/>
                  </a:lnTo>
                  <a:lnTo>
                    <a:pt x="3746" y="0"/>
                  </a:lnTo>
                  <a:lnTo>
                    <a:pt x="8382" y="0"/>
                  </a:lnTo>
                  <a:lnTo>
                    <a:pt x="160782" y="0"/>
                  </a:lnTo>
                  <a:lnTo>
                    <a:pt x="165417" y="0"/>
                  </a:lnTo>
                  <a:lnTo>
                    <a:pt x="169164" y="3746"/>
                  </a:lnTo>
                  <a:lnTo>
                    <a:pt x="169164" y="8381"/>
                  </a:lnTo>
                  <a:lnTo>
                    <a:pt x="169164" y="13017"/>
                  </a:lnTo>
                  <a:lnTo>
                    <a:pt x="165417" y="16763"/>
                  </a:lnTo>
                  <a:lnTo>
                    <a:pt x="160782" y="16763"/>
                  </a:lnTo>
                  <a:lnTo>
                    <a:pt x="8382" y="16763"/>
                  </a:lnTo>
                  <a:lnTo>
                    <a:pt x="3746" y="16763"/>
                  </a:lnTo>
                  <a:lnTo>
                    <a:pt x="0" y="13017"/>
                  </a:lnTo>
                  <a:lnTo>
                    <a:pt x="0" y="8381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1" name="object 191"/>
            <p:cNvSpPr/>
            <p:nvPr/>
          </p:nvSpPr>
          <p:spPr>
            <a:xfrm>
              <a:off x="8267700" y="5394960"/>
              <a:ext cx="26034" cy="27940"/>
            </a:xfrm>
            <a:custGeom>
              <a:avLst/>
              <a:gdLst/>
              <a:ahLst/>
              <a:cxnLst/>
              <a:rect l="l" t="t" r="r" b="b"/>
              <a:pathLst>
                <a:path w="26034" h="27939">
                  <a:moveTo>
                    <a:pt x="20104" y="0"/>
                  </a:moveTo>
                  <a:lnTo>
                    <a:pt x="5803" y="0"/>
                  </a:lnTo>
                  <a:lnTo>
                    <a:pt x="0" y="6146"/>
                  </a:lnTo>
                  <a:lnTo>
                    <a:pt x="0" y="13715"/>
                  </a:lnTo>
                  <a:lnTo>
                    <a:pt x="0" y="21285"/>
                  </a:lnTo>
                  <a:lnTo>
                    <a:pt x="5803" y="27431"/>
                  </a:lnTo>
                  <a:lnTo>
                    <a:pt x="20104" y="27431"/>
                  </a:lnTo>
                  <a:lnTo>
                    <a:pt x="25908" y="21285"/>
                  </a:lnTo>
                  <a:lnTo>
                    <a:pt x="25908" y="6146"/>
                  </a:lnTo>
                  <a:lnTo>
                    <a:pt x="20104" y="0"/>
                  </a:lnTo>
                  <a:close/>
                </a:path>
              </a:pathLst>
            </a:custGeom>
            <a:solidFill>
              <a:srgbClr val="33CC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2" name="object 192"/>
            <p:cNvSpPr/>
            <p:nvPr/>
          </p:nvSpPr>
          <p:spPr>
            <a:xfrm>
              <a:off x="8296656" y="5394960"/>
              <a:ext cx="24765" cy="27940"/>
            </a:xfrm>
            <a:custGeom>
              <a:avLst/>
              <a:gdLst/>
              <a:ahLst/>
              <a:cxnLst/>
              <a:rect l="l" t="t" r="r" b="b"/>
              <a:pathLst>
                <a:path w="24765" h="27939">
                  <a:moveTo>
                    <a:pt x="18923" y="0"/>
                  </a:moveTo>
                  <a:lnTo>
                    <a:pt x="5461" y="0"/>
                  </a:lnTo>
                  <a:lnTo>
                    <a:pt x="0" y="6146"/>
                  </a:lnTo>
                  <a:lnTo>
                    <a:pt x="0" y="13715"/>
                  </a:lnTo>
                  <a:lnTo>
                    <a:pt x="0" y="21285"/>
                  </a:lnTo>
                  <a:lnTo>
                    <a:pt x="5461" y="27431"/>
                  </a:lnTo>
                  <a:lnTo>
                    <a:pt x="18923" y="27431"/>
                  </a:lnTo>
                  <a:lnTo>
                    <a:pt x="24384" y="21285"/>
                  </a:lnTo>
                  <a:lnTo>
                    <a:pt x="24384" y="6146"/>
                  </a:lnTo>
                  <a:lnTo>
                    <a:pt x="18923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3" name="object 193"/>
            <p:cNvSpPr/>
            <p:nvPr/>
          </p:nvSpPr>
          <p:spPr>
            <a:xfrm>
              <a:off x="8322564" y="5394960"/>
              <a:ext cx="26034" cy="27940"/>
            </a:xfrm>
            <a:custGeom>
              <a:avLst/>
              <a:gdLst/>
              <a:ahLst/>
              <a:cxnLst/>
              <a:rect l="l" t="t" r="r" b="b"/>
              <a:pathLst>
                <a:path w="26034" h="27939">
                  <a:moveTo>
                    <a:pt x="20104" y="0"/>
                  </a:moveTo>
                  <a:lnTo>
                    <a:pt x="5803" y="0"/>
                  </a:lnTo>
                  <a:lnTo>
                    <a:pt x="0" y="6146"/>
                  </a:lnTo>
                  <a:lnTo>
                    <a:pt x="0" y="13715"/>
                  </a:lnTo>
                  <a:lnTo>
                    <a:pt x="0" y="21285"/>
                  </a:lnTo>
                  <a:lnTo>
                    <a:pt x="5803" y="27431"/>
                  </a:lnTo>
                  <a:lnTo>
                    <a:pt x="20104" y="27431"/>
                  </a:lnTo>
                  <a:lnTo>
                    <a:pt x="25908" y="21285"/>
                  </a:lnTo>
                  <a:lnTo>
                    <a:pt x="25908" y="6146"/>
                  </a:lnTo>
                  <a:lnTo>
                    <a:pt x="20104" y="0"/>
                  </a:lnTo>
                  <a:close/>
                </a:path>
              </a:pathLst>
            </a:custGeom>
            <a:solidFill>
              <a:srgbClr val="33CC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4" name="object 194"/>
            <p:cNvSpPr/>
            <p:nvPr/>
          </p:nvSpPr>
          <p:spPr>
            <a:xfrm>
              <a:off x="8388096" y="5285232"/>
              <a:ext cx="13970" cy="152400"/>
            </a:xfrm>
            <a:custGeom>
              <a:avLst/>
              <a:gdLst/>
              <a:ahLst/>
              <a:cxnLst/>
              <a:rect l="l" t="t" r="r" b="b"/>
              <a:pathLst>
                <a:path w="13970" h="152400">
                  <a:moveTo>
                    <a:pt x="13716" y="0"/>
                  </a:moveTo>
                  <a:lnTo>
                    <a:pt x="0" y="0"/>
                  </a:lnTo>
                  <a:lnTo>
                    <a:pt x="0" y="152400"/>
                  </a:lnTo>
                  <a:lnTo>
                    <a:pt x="13716" y="152400"/>
                  </a:lnTo>
                  <a:lnTo>
                    <a:pt x="13716" y="0"/>
                  </a:lnTo>
                  <a:close/>
                </a:path>
              </a:pathLst>
            </a:custGeom>
            <a:solidFill>
              <a:srgbClr val="29292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5" name="object 195"/>
            <p:cNvSpPr/>
            <p:nvPr/>
          </p:nvSpPr>
          <p:spPr>
            <a:xfrm>
              <a:off x="8388096" y="5285232"/>
              <a:ext cx="13970" cy="152400"/>
            </a:xfrm>
            <a:custGeom>
              <a:avLst/>
              <a:gdLst/>
              <a:ahLst/>
              <a:cxnLst/>
              <a:rect l="l" t="t" r="r" b="b"/>
              <a:pathLst>
                <a:path w="13970" h="152400">
                  <a:moveTo>
                    <a:pt x="0" y="0"/>
                  </a:moveTo>
                  <a:lnTo>
                    <a:pt x="13716" y="0"/>
                  </a:lnTo>
                  <a:lnTo>
                    <a:pt x="13716" y="152400"/>
                  </a:lnTo>
                  <a:lnTo>
                    <a:pt x="0" y="152400"/>
                  </a:lnTo>
                  <a:lnTo>
                    <a:pt x="0" y="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6" name="object 196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7935468" y="5303519"/>
              <a:ext cx="213359" cy="460247"/>
            </a:xfrm>
            <a:prstGeom prst="rect">
              <a:avLst/>
            </a:prstGeom>
          </p:spPr>
        </p:pic>
        <p:pic>
          <p:nvPicPr>
            <p:cNvPr id="197" name="object 197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8107680" y="5332475"/>
              <a:ext cx="41147" cy="417664"/>
            </a:xfrm>
            <a:prstGeom prst="rect">
              <a:avLst/>
            </a:prstGeom>
          </p:spPr>
        </p:pic>
        <p:sp>
          <p:nvSpPr>
            <p:cNvPr id="198" name="object 198"/>
            <p:cNvSpPr/>
            <p:nvPr/>
          </p:nvSpPr>
          <p:spPr>
            <a:xfrm>
              <a:off x="7935468" y="5356860"/>
              <a:ext cx="96520" cy="9525"/>
            </a:xfrm>
            <a:custGeom>
              <a:avLst/>
              <a:gdLst/>
              <a:ahLst/>
              <a:cxnLst/>
              <a:rect l="l" t="t" r="r" b="b"/>
              <a:pathLst>
                <a:path w="96520" h="9525">
                  <a:moveTo>
                    <a:pt x="96011" y="0"/>
                  </a:moveTo>
                  <a:lnTo>
                    <a:pt x="0" y="0"/>
                  </a:lnTo>
                  <a:lnTo>
                    <a:pt x="0" y="9143"/>
                  </a:lnTo>
                  <a:lnTo>
                    <a:pt x="96011" y="9143"/>
                  </a:lnTo>
                  <a:lnTo>
                    <a:pt x="9601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9" name="object 199"/>
            <p:cNvSpPr/>
            <p:nvPr/>
          </p:nvSpPr>
          <p:spPr>
            <a:xfrm>
              <a:off x="7935468" y="5356860"/>
              <a:ext cx="96520" cy="9525"/>
            </a:xfrm>
            <a:custGeom>
              <a:avLst/>
              <a:gdLst/>
              <a:ahLst/>
              <a:cxnLst/>
              <a:rect l="l" t="t" r="r" b="b"/>
              <a:pathLst>
                <a:path w="96520" h="9525">
                  <a:moveTo>
                    <a:pt x="0" y="0"/>
                  </a:moveTo>
                  <a:lnTo>
                    <a:pt x="96011" y="0"/>
                  </a:lnTo>
                  <a:lnTo>
                    <a:pt x="96011" y="9143"/>
                  </a:lnTo>
                  <a:lnTo>
                    <a:pt x="0" y="9143"/>
                  </a:lnTo>
                  <a:lnTo>
                    <a:pt x="0" y="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0" name="object 200"/>
            <p:cNvSpPr/>
            <p:nvPr/>
          </p:nvSpPr>
          <p:spPr>
            <a:xfrm>
              <a:off x="8022336" y="5350763"/>
              <a:ext cx="91440" cy="30480"/>
            </a:xfrm>
            <a:custGeom>
              <a:avLst/>
              <a:gdLst/>
              <a:ahLst/>
              <a:cxnLst/>
              <a:rect l="l" t="t" r="r" b="b"/>
              <a:pathLst>
                <a:path w="91440" h="30479">
                  <a:moveTo>
                    <a:pt x="84620" y="0"/>
                  </a:moveTo>
                  <a:lnTo>
                    <a:pt x="6819" y="0"/>
                  </a:lnTo>
                  <a:lnTo>
                    <a:pt x="0" y="6819"/>
                  </a:lnTo>
                  <a:lnTo>
                    <a:pt x="0" y="15240"/>
                  </a:lnTo>
                  <a:lnTo>
                    <a:pt x="0" y="23660"/>
                  </a:lnTo>
                  <a:lnTo>
                    <a:pt x="6819" y="30480"/>
                  </a:lnTo>
                  <a:lnTo>
                    <a:pt x="84620" y="30480"/>
                  </a:lnTo>
                  <a:lnTo>
                    <a:pt x="91440" y="23660"/>
                  </a:lnTo>
                  <a:lnTo>
                    <a:pt x="91440" y="6819"/>
                  </a:lnTo>
                  <a:lnTo>
                    <a:pt x="8462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1" name="object 201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8023860" y="5353812"/>
              <a:ext cx="88391" cy="24384"/>
            </a:xfrm>
            <a:prstGeom prst="rect">
              <a:avLst/>
            </a:prstGeom>
          </p:spPr>
        </p:pic>
        <p:sp>
          <p:nvSpPr>
            <p:cNvPr id="202" name="object 202"/>
            <p:cNvSpPr/>
            <p:nvPr/>
          </p:nvSpPr>
          <p:spPr>
            <a:xfrm>
              <a:off x="7936992" y="5422392"/>
              <a:ext cx="96520" cy="10795"/>
            </a:xfrm>
            <a:custGeom>
              <a:avLst/>
              <a:gdLst/>
              <a:ahLst/>
              <a:cxnLst/>
              <a:rect l="l" t="t" r="r" b="b"/>
              <a:pathLst>
                <a:path w="96520" h="10795">
                  <a:moveTo>
                    <a:pt x="96011" y="0"/>
                  </a:moveTo>
                  <a:lnTo>
                    <a:pt x="0" y="0"/>
                  </a:lnTo>
                  <a:lnTo>
                    <a:pt x="0" y="10668"/>
                  </a:lnTo>
                  <a:lnTo>
                    <a:pt x="96011" y="10668"/>
                  </a:lnTo>
                  <a:lnTo>
                    <a:pt x="9601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3" name="object 203"/>
            <p:cNvSpPr/>
            <p:nvPr/>
          </p:nvSpPr>
          <p:spPr>
            <a:xfrm>
              <a:off x="7936992" y="5422392"/>
              <a:ext cx="96520" cy="10795"/>
            </a:xfrm>
            <a:custGeom>
              <a:avLst/>
              <a:gdLst/>
              <a:ahLst/>
              <a:cxnLst/>
              <a:rect l="l" t="t" r="r" b="b"/>
              <a:pathLst>
                <a:path w="96520" h="10795">
                  <a:moveTo>
                    <a:pt x="0" y="0"/>
                  </a:moveTo>
                  <a:lnTo>
                    <a:pt x="96011" y="0"/>
                  </a:lnTo>
                  <a:lnTo>
                    <a:pt x="96011" y="10668"/>
                  </a:lnTo>
                  <a:lnTo>
                    <a:pt x="0" y="10668"/>
                  </a:lnTo>
                  <a:lnTo>
                    <a:pt x="0" y="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4" name="object 204"/>
            <p:cNvSpPr/>
            <p:nvPr/>
          </p:nvSpPr>
          <p:spPr>
            <a:xfrm>
              <a:off x="8022336" y="5416295"/>
              <a:ext cx="91440" cy="27940"/>
            </a:xfrm>
            <a:custGeom>
              <a:avLst/>
              <a:gdLst/>
              <a:ahLst/>
              <a:cxnLst/>
              <a:rect l="l" t="t" r="r" b="b"/>
              <a:pathLst>
                <a:path w="91440" h="27939">
                  <a:moveTo>
                    <a:pt x="85293" y="0"/>
                  </a:moveTo>
                  <a:lnTo>
                    <a:pt x="6146" y="0"/>
                  </a:lnTo>
                  <a:lnTo>
                    <a:pt x="0" y="6146"/>
                  </a:lnTo>
                  <a:lnTo>
                    <a:pt x="0" y="13715"/>
                  </a:lnTo>
                  <a:lnTo>
                    <a:pt x="0" y="21285"/>
                  </a:lnTo>
                  <a:lnTo>
                    <a:pt x="6146" y="27431"/>
                  </a:lnTo>
                  <a:lnTo>
                    <a:pt x="85293" y="27431"/>
                  </a:lnTo>
                  <a:lnTo>
                    <a:pt x="91440" y="21285"/>
                  </a:lnTo>
                  <a:lnTo>
                    <a:pt x="91440" y="6146"/>
                  </a:lnTo>
                  <a:lnTo>
                    <a:pt x="8529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5" name="object 205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8023860" y="5419343"/>
              <a:ext cx="88391" cy="21335"/>
            </a:xfrm>
            <a:prstGeom prst="rect">
              <a:avLst/>
            </a:prstGeom>
          </p:spPr>
        </p:pic>
        <p:sp>
          <p:nvSpPr>
            <p:cNvPr id="206" name="object 206"/>
            <p:cNvSpPr/>
            <p:nvPr/>
          </p:nvSpPr>
          <p:spPr>
            <a:xfrm>
              <a:off x="7936992" y="5489448"/>
              <a:ext cx="96520" cy="9525"/>
            </a:xfrm>
            <a:custGeom>
              <a:avLst/>
              <a:gdLst/>
              <a:ahLst/>
              <a:cxnLst/>
              <a:rect l="l" t="t" r="r" b="b"/>
              <a:pathLst>
                <a:path w="96520" h="9525">
                  <a:moveTo>
                    <a:pt x="96011" y="0"/>
                  </a:moveTo>
                  <a:lnTo>
                    <a:pt x="0" y="0"/>
                  </a:lnTo>
                  <a:lnTo>
                    <a:pt x="0" y="9143"/>
                  </a:lnTo>
                  <a:lnTo>
                    <a:pt x="96011" y="9143"/>
                  </a:lnTo>
                  <a:lnTo>
                    <a:pt x="9601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7" name="object 207"/>
            <p:cNvSpPr/>
            <p:nvPr/>
          </p:nvSpPr>
          <p:spPr>
            <a:xfrm>
              <a:off x="7936992" y="5489448"/>
              <a:ext cx="96520" cy="9525"/>
            </a:xfrm>
            <a:custGeom>
              <a:avLst/>
              <a:gdLst/>
              <a:ahLst/>
              <a:cxnLst/>
              <a:rect l="l" t="t" r="r" b="b"/>
              <a:pathLst>
                <a:path w="96520" h="9525">
                  <a:moveTo>
                    <a:pt x="0" y="0"/>
                  </a:moveTo>
                  <a:lnTo>
                    <a:pt x="96011" y="0"/>
                  </a:lnTo>
                  <a:lnTo>
                    <a:pt x="96011" y="9143"/>
                  </a:lnTo>
                  <a:lnTo>
                    <a:pt x="0" y="9143"/>
                  </a:lnTo>
                  <a:lnTo>
                    <a:pt x="0" y="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8" name="object 208"/>
            <p:cNvSpPr/>
            <p:nvPr/>
          </p:nvSpPr>
          <p:spPr>
            <a:xfrm>
              <a:off x="7938516" y="5550407"/>
              <a:ext cx="96520" cy="9525"/>
            </a:xfrm>
            <a:custGeom>
              <a:avLst/>
              <a:gdLst/>
              <a:ahLst/>
              <a:cxnLst/>
              <a:rect l="l" t="t" r="r" b="b"/>
              <a:pathLst>
                <a:path w="96520" h="9525">
                  <a:moveTo>
                    <a:pt x="96011" y="0"/>
                  </a:moveTo>
                  <a:lnTo>
                    <a:pt x="0" y="0"/>
                  </a:lnTo>
                  <a:lnTo>
                    <a:pt x="0" y="9143"/>
                  </a:lnTo>
                  <a:lnTo>
                    <a:pt x="96011" y="9143"/>
                  </a:lnTo>
                  <a:lnTo>
                    <a:pt x="9601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9" name="object 209"/>
            <p:cNvSpPr/>
            <p:nvPr/>
          </p:nvSpPr>
          <p:spPr>
            <a:xfrm>
              <a:off x="7938516" y="5550407"/>
              <a:ext cx="96520" cy="9525"/>
            </a:xfrm>
            <a:custGeom>
              <a:avLst/>
              <a:gdLst/>
              <a:ahLst/>
              <a:cxnLst/>
              <a:rect l="l" t="t" r="r" b="b"/>
              <a:pathLst>
                <a:path w="96520" h="9525">
                  <a:moveTo>
                    <a:pt x="0" y="0"/>
                  </a:moveTo>
                  <a:lnTo>
                    <a:pt x="96011" y="0"/>
                  </a:lnTo>
                  <a:lnTo>
                    <a:pt x="96011" y="9143"/>
                  </a:lnTo>
                  <a:lnTo>
                    <a:pt x="0" y="9143"/>
                  </a:lnTo>
                  <a:lnTo>
                    <a:pt x="0" y="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0" name="object 210"/>
            <p:cNvSpPr/>
            <p:nvPr/>
          </p:nvSpPr>
          <p:spPr>
            <a:xfrm>
              <a:off x="8020812" y="5548883"/>
              <a:ext cx="91440" cy="26034"/>
            </a:xfrm>
            <a:custGeom>
              <a:avLst/>
              <a:gdLst/>
              <a:ahLst/>
              <a:cxnLst/>
              <a:rect l="l" t="t" r="r" b="b"/>
              <a:pathLst>
                <a:path w="91440" h="26035">
                  <a:moveTo>
                    <a:pt x="85636" y="0"/>
                  </a:moveTo>
                  <a:lnTo>
                    <a:pt x="5803" y="0"/>
                  </a:lnTo>
                  <a:lnTo>
                    <a:pt x="0" y="5803"/>
                  </a:lnTo>
                  <a:lnTo>
                    <a:pt x="0" y="12953"/>
                  </a:lnTo>
                  <a:lnTo>
                    <a:pt x="0" y="20104"/>
                  </a:lnTo>
                  <a:lnTo>
                    <a:pt x="5803" y="25907"/>
                  </a:lnTo>
                  <a:lnTo>
                    <a:pt x="85636" y="25907"/>
                  </a:lnTo>
                  <a:lnTo>
                    <a:pt x="91440" y="20104"/>
                  </a:lnTo>
                  <a:lnTo>
                    <a:pt x="91440" y="5803"/>
                  </a:lnTo>
                  <a:lnTo>
                    <a:pt x="8563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1" name="object 211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8022336" y="5548883"/>
              <a:ext cx="88392" cy="22859"/>
            </a:xfrm>
            <a:prstGeom prst="rect">
              <a:avLst/>
            </a:prstGeom>
          </p:spPr>
        </p:pic>
        <p:pic>
          <p:nvPicPr>
            <p:cNvPr id="212" name="object 212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8107680" y="5489448"/>
              <a:ext cx="41147" cy="38099"/>
            </a:xfrm>
            <a:prstGeom prst="rect">
              <a:avLst/>
            </a:prstGeom>
          </p:spPr>
        </p:pic>
        <p:sp>
          <p:nvSpPr>
            <p:cNvPr id="213" name="object 213"/>
            <p:cNvSpPr/>
            <p:nvPr/>
          </p:nvSpPr>
          <p:spPr>
            <a:xfrm>
              <a:off x="8020812" y="5484875"/>
              <a:ext cx="93345" cy="27940"/>
            </a:xfrm>
            <a:custGeom>
              <a:avLst/>
              <a:gdLst/>
              <a:ahLst/>
              <a:cxnLst/>
              <a:rect l="l" t="t" r="r" b="b"/>
              <a:pathLst>
                <a:path w="93345" h="27939">
                  <a:moveTo>
                    <a:pt x="86817" y="0"/>
                  </a:moveTo>
                  <a:lnTo>
                    <a:pt x="6146" y="0"/>
                  </a:lnTo>
                  <a:lnTo>
                    <a:pt x="0" y="6146"/>
                  </a:lnTo>
                  <a:lnTo>
                    <a:pt x="0" y="13715"/>
                  </a:lnTo>
                  <a:lnTo>
                    <a:pt x="0" y="21285"/>
                  </a:lnTo>
                  <a:lnTo>
                    <a:pt x="6146" y="27431"/>
                  </a:lnTo>
                  <a:lnTo>
                    <a:pt x="86817" y="27431"/>
                  </a:lnTo>
                  <a:lnTo>
                    <a:pt x="92964" y="21285"/>
                  </a:lnTo>
                  <a:lnTo>
                    <a:pt x="92964" y="6146"/>
                  </a:lnTo>
                  <a:lnTo>
                    <a:pt x="8681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4" name="object 214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8022336" y="5303519"/>
              <a:ext cx="91440" cy="458724"/>
            </a:xfrm>
            <a:prstGeom prst="rect">
              <a:avLst/>
            </a:prstGeom>
          </p:spPr>
        </p:pic>
        <p:sp>
          <p:nvSpPr>
            <p:cNvPr id="215" name="object 215"/>
            <p:cNvSpPr/>
            <p:nvPr/>
          </p:nvSpPr>
          <p:spPr>
            <a:xfrm>
              <a:off x="8101584" y="5303519"/>
              <a:ext cx="10795" cy="459105"/>
            </a:xfrm>
            <a:custGeom>
              <a:avLst/>
              <a:gdLst/>
              <a:ahLst/>
              <a:cxnLst/>
              <a:rect l="l" t="t" r="r" b="b"/>
              <a:pathLst>
                <a:path w="10795" h="459104">
                  <a:moveTo>
                    <a:pt x="0" y="0"/>
                  </a:moveTo>
                  <a:lnTo>
                    <a:pt x="10668" y="0"/>
                  </a:lnTo>
                  <a:lnTo>
                    <a:pt x="10668" y="458723"/>
                  </a:lnTo>
                  <a:lnTo>
                    <a:pt x="0" y="458723"/>
                  </a:lnTo>
                  <a:lnTo>
                    <a:pt x="0" y="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6" name="object 216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8112252" y="5419343"/>
              <a:ext cx="36575" cy="42671"/>
            </a:xfrm>
            <a:prstGeom prst="rect">
              <a:avLst/>
            </a:prstGeom>
          </p:spPr>
        </p:pic>
        <p:pic>
          <p:nvPicPr>
            <p:cNvPr id="217" name="object 217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8112252" y="5353812"/>
              <a:ext cx="38099" cy="48767"/>
            </a:xfrm>
            <a:prstGeom prst="rect">
              <a:avLst/>
            </a:prstGeom>
          </p:spPr>
        </p:pic>
        <p:sp>
          <p:nvSpPr>
            <p:cNvPr id="218" name="object 218"/>
            <p:cNvSpPr/>
            <p:nvPr/>
          </p:nvSpPr>
          <p:spPr>
            <a:xfrm>
              <a:off x="8109204" y="5742431"/>
              <a:ext cx="43180" cy="40005"/>
            </a:xfrm>
            <a:custGeom>
              <a:avLst/>
              <a:gdLst/>
              <a:ahLst/>
              <a:cxnLst/>
              <a:rect l="l" t="t" r="r" b="b"/>
              <a:pathLst>
                <a:path w="43179" h="40004">
                  <a:moveTo>
                    <a:pt x="42672" y="4089"/>
                  </a:moveTo>
                  <a:lnTo>
                    <a:pt x="40970" y="0"/>
                  </a:lnTo>
                  <a:lnTo>
                    <a:pt x="38849" y="0"/>
                  </a:lnTo>
                  <a:lnTo>
                    <a:pt x="36753" y="0"/>
                  </a:lnTo>
                  <a:lnTo>
                    <a:pt x="36258" y="1168"/>
                  </a:lnTo>
                  <a:lnTo>
                    <a:pt x="0" y="17500"/>
                  </a:lnTo>
                  <a:lnTo>
                    <a:pt x="254" y="39624"/>
                  </a:lnTo>
                  <a:lnTo>
                    <a:pt x="39382" y="18288"/>
                  </a:lnTo>
                  <a:lnTo>
                    <a:pt x="40970" y="18288"/>
                  </a:lnTo>
                  <a:lnTo>
                    <a:pt x="42672" y="14198"/>
                  </a:lnTo>
                  <a:lnTo>
                    <a:pt x="42672" y="4089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9" name="object 219"/>
            <p:cNvSpPr/>
            <p:nvPr/>
          </p:nvSpPr>
          <p:spPr>
            <a:xfrm>
              <a:off x="7924800" y="5754624"/>
              <a:ext cx="190500" cy="30480"/>
            </a:xfrm>
            <a:custGeom>
              <a:avLst/>
              <a:gdLst/>
              <a:ahLst/>
              <a:cxnLst/>
              <a:rect l="l" t="t" r="r" b="b"/>
              <a:pathLst>
                <a:path w="190500" h="30479">
                  <a:moveTo>
                    <a:pt x="183680" y="0"/>
                  </a:moveTo>
                  <a:lnTo>
                    <a:pt x="6819" y="0"/>
                  </a:lnTo>
                  <a:lnTo>
                    <a:pt x="0" y="6819"/>
                  </a:lnTo>
                  <a:lnTo>
                    <a:pt x="0" y="15239"/>
                  </a:lnTo>
                  <a:lnTo>
                    <a:pt x="0" y="23660"/>
                  </a:lnTo>
                  <a:lnTo>
                    <a:pt x="6819" y="30479"/>
                  </a:lnTo>
                  <a:lnTo>
                    <a:pt x="183680" y="30479"/>
                  </a:lnTo>
                  <a:lnTo>
                    <a:pt x="190500" y="23660"/>
                  </a:lnTo>
                  <a:lnTo>
                    <a:pt x="190500" y="6819"/>
                  </a:lnTo>
                  <a:lnTo>
                    <a:pt x="183680" y="0"/>
                  </a:lnTo>
                  <a:close/>
                </a:path>
              </a:pathLst>
            </a:custGeom>
            <a:solidFill>
              <a:srgbClr val="DDDD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0" name="object 220"/>
            <p:cNvSpPr/>
            <p:nvPr/>
          </p:nvSpPr>
          <p:spPr>
            <a:xfrm>
              <a:off x="7924800" y="5754624"/>
              <a:ext cx="190500" cy="30480"/>
            </a:xfrm>
            <a:custGeom>
              <a:avLst/>
              <a:gdLst/>
              <a:ahLst/>
              <a:cxnLst/>
              <a:rect l="l" t="t" r="r" b="b"/>
              <a:pathLst>
                <a:path w="190500" h="30479">
                  <a:moveTo>
                    <a:pt x="0" y="15239"/>
                  </a:moveTo>
                  <a:lnTo>
                    <a:pt x="0" y="6819"/>
                  </a:lnTo>
                  <a:lnTo>
                    <a:pt x="6819" y="0"/>
                  </a:lnTo>
                  <a:lnTo>
                    <a:pt x="15240" y="0"/>
                  </a:lnTo>
                  <a:lnTo>
                    <a:pt x="175260" y="0"/>
                  </a:lnTo>
                  <a:lnTo>
                    <a:pt x="183680" y="0"/>
                  </a:lnTo>
                  <a:lnTo>
                    <a:pt x="190500" y="6819"/>
                  </a:lnTo>
                  <a:lnTo>
                    <a:pt x="190500" y="15239"/>
                  </a:lnTo>
                  <a:lnTo>
                    <a:pt x="190500" y="23660"/>
                  </a:lnTo>
                  <a:lnTo>
                    <a:pt x="183680" y="30479"/>
                  </a:lnTo>
                  <a:lnTo>
                    <a:pt x="175260" y="30479"/>
                  </a:lnTo>
                  <a:lnTo>
                    <a:pt x="15240" y="30479"/>
                  </a:lnTo>
                  <a:lnTo>
                    <a:pt x="6819" y="30479"/>
                  </a:lnTo>
                  <a:lnTo>
                    <a:pt x="0" y="23660"/>
                  </a:lnTo>
                  <a:lnTo>
                    <a:pt x="0" y="15239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1" name="object 221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7935468" y="5762243"/>
              <a:ext cx="170686" cy="16763"/>
            </a:xfrm>
            <a:prstGeom prst="rect">
              <a:avLst/>
            </a:prstGeom>
          </p:spPr>
        </p:pic>
        <p:sp>
          <p:nvSpPr>
            <p:cNvPr id="222" name="object 222"/>
            <p:cNvSpPr/>
            <p:nvPr/>
          </p:nvSpPr>
          <p:spPr>
            <a:xfrm>
              <a:off x="7935468" y="5762243"/>
              <a:ext cx="170815" cy="17145"/>
            </a:xfrm>
            <a:custGeom>
              <a:avLst/>
              <a:gdLst/>
              <a:ahLst/>
              <a:cxnLst/>
              <a:rect l="l" t="t" r="r" b="b"/>
              <a:pathLst>
                <a:path w="170815" h="17145">
                  <a:moveTo>
                    <a:pt x="0" y="8381"/>
                  </a:moveTo>
                  <a:lnTo>
                    <a:pt x="0" y="3746"/>
                  </a:lnTo>
                  <a:lnTo>
                    <a:pt x="3746" y="0"/>
                  </a:lnTo>
                  <a:lnTo>
                    <a:pt x="8382" y="0"/>
                  </a:lnTo>
                  <a:lnTo>
                    <a:pt x="162306" y="0"/>
                  </a:lnTo>
                  <a:lnTo>
                    <a:pt x="166941" y="0"/>
                  </a:lnTo>
                  <a:lnTo>
                    <a:pt x="170688" y="3746"/>
                  </a:lnTo>
                  <a:lnTo>
                    <a:pt x="170688" y="8381"/>
                  </a:lnTo>
                  <a:lnTo>
                    <a:pt x="170688" y="13017"/>
                  </a:lnTo>
                  <a:lnTo>
                    <a:pt x="166941" y="16763"/>
                  </a:lnTo>
                  <a:lnTo>
                    <a:pt x="162306" y="16763"/>
                  </a:lnTo>
                  <a:lnTo>
                    <a:pt x="8382" y="16763"/>
                  </a:lnTo>
                  <a:lnTo>
                    <a:pt x="3746" y="16763"/>
                  </a:lnTo>
                  <a:lnTo>
                    <a:pt x="0" y="13017"/>
                  </a:lnTo>
                  <a:lnTo>
                    <a:pt x="0" y="8381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3" name="object 223"/>
            <p:cNvSpPr/>
            <p:nvPr/>
          </p:nvSpPr>
          <p:spPr>
            <a:xfrm>
              <a:off x="7952232" y="5695187"/>
              <a:ext cx="24765" cy="29209"/>
            </a:xfrm>
            <a:custGeom>
              <a:avLst/>
              <a:gdLst/>
              <a:ahLst/>
              <a:cxnLst/>
              <a:rect l="l" t="t" r="r" b="b"/>
              <a:pathLst>
                <a:path w="24765" h="29210">
                  <a:moveTo>
                    <a:pt x="18923" y="0"/>
                  </a:moveTo>
                  <a:lnTo>
                    <a:pt x="5461" y="0"/>
                  </a:lnTo>
                  <a:lnTo>
                    <a:pt x="0" y="6477"/>
                  </a:lnTo>
                  <a:lnTo>
                    <a:pt x="0" y="14478"/>
                  </a:lnTo>
                  <a:lnTo>
                    <a:pt x="0" y="22479"/>
                  </a:lnTo>
                  <a:lnTo>
                    <a:pt x="5461" y="28956"/>
                  </a:lnTo>
                  <a:lnTo>
                    <a:pt x="18923" y="28956"/>
                  </a:lnTo>
                  <a:lnTo>
                    <a:pt x="24384" y="22479"/>
                  </a:lnTo>
                  <a:lnTo>
                    <a:pt x="24384" y="6477"/>
                  </a:lnTo>
                  <a:lnTo>
                    <a:pt x="18923" y="0"/>
                  </a:lnTo>
                  <a:close/>
                </a:path>
              </a:pathLst>
            </a:custGeom>
            <a:solidFill>
              <a:srgbClr val="33CC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4" name="object 224"/>
            <p:cNvSpPr/>
            <p:nvPr/>
          </p:nvSpPr>
          <p:spPr>
            <a:xfrm>
              <a:off x="7979664" y="5695187"/>
              <a:ext cx="26034" cy="29209"/>
            </a:xfrm>
            <a:custGeom>
              <a:avLst/>
              <a:gdLst/>
              <a:ahLst/>
              <a:cxnLst/>
              <a:rect l="l" t="t" r="r" b="b"/>
              <a:pathLst>
                <a:path w="26034" h="29210">
                  <a:moveTo>
                    <a:pt x="20104" y="0"/>
                  </a:moveTo>
                  <a:lnTo>
                    <a:pt x="5803" y="0"/>
                  </a:lnTo>
                  <a:lnTo>
                    <a:pt x="0" y="6477"/>
                  </a:lnTo>
                  <a:lnTo>
                    <a:pt x="0" y="14478"/>
                  </a:lnTo>
                  <a:lnTo>
                    <a:pt x="0" y="22479"/>
                  </a:lnTo>
                  <a:lnTo>
                    <a:pt x="5803" y="28956"/>
                  </a:lnTo>
                  <a:lnTo>
                    <a:pt x="20104" y="28956"/>
                  </a:lnTo>
                  <a:lnTo>
                    <a:pt x="25908" y="22479"/>
                  </a:lnTo>
                  <a:lnTo>
                    <a:pt x="25908" y="6477"/>
                  </a:lnTo>
                  <a:lnTo>
                    <a:pt x="20104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5" name="object 225"/>
            <p:cNvSpPr/>
            <p:nvPr/>
          </p:nvSpPr>
          <p:spPr>
            <a:xfrm>
              <a:off x="8007096" y="5695187"/>
              <a:ext cx="26034" cy="29209"/>
            </a:xfrm>
            <a:custGeom>
              <a:avLst/>
              <a:gdLst/>
              <a:ahLst/>
              <a:cxnLst/>
              <a:rect l="l" t="t" r="r" b="b"/>
              <a:pathLst>
                <a:path w="26034" h="29210">
                  <a:moveTo>
                    <a:pt x="20104" y="0"/>
                  </a:moveTo>
                  <a:lnTo>
                    <a:pt x="5803" y="0"/>
                  </a:lnTo>
                  <a:lnTo>
                    <a:pt x="0" y="6477"/>
                  </a:lnTo>
                  <a:lnTo>
                    <a:pt x="0" y="14478"/>
                  </a:lnTo>
                  <a:lnTo>
                    <a:pt x="0" y="22479"/>
                  </a:lnTo>
                  <a:lnTo>
                    <a:pt x="5803" y="28956"/>
                  </a:lnTo>
                  <a:lnTo>
                    <a:pt x="20104" y="28956"/>
                  </a:lnTo>
                  <a:lnTo>
                    <a:pt x="25908" y="22479"/>
                  </a:lnTo>
                  <a:lnTo>
                    <a:pt x="25908" y="6477"/>
                  </a:lnTo>
                  <a:lnTo>
                    <a:pt x="20104" y="0"/>
                  </a:lnTo>
                  <a:close/>
                </a:path>
              </a:pathLst>
            </a:custGeom>
            <a:solidFill>
              <a:srgbClr val="33CC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6" name="object 226"/>
            <p:cNvSpPr/>
            <p:nvPr/>
          </p:nvSpPr>
          <p:spPr>
            <a:xfrm>
              <a:off x="8072628" y="5586983"/>
              <a:ext cx="12700" cy="152400"/>
            </a:xfrm>
            <a:custGeom>
              <a:avLst/>
              <a:gdLst/>
              <a:ahLst/>
              <a:cxnLst/>
              <a:rect l="l" t="t" r="r" b="b"/>
              <a:pathLst>
                <a:path w="12700" h="152400">
                  <a:moveTo>
                    <a:pt x="12179" y="0"/>
                  </a:moveTo>
                  <a:lnTo>
                    <a:pt x="0" y="0"/>
                  </a:lnTo>
                  <a:lnTo>
                    <a:pt x="0" y="152399"/>
                  </a:lnTo>
                  <a:lnTo>
                    <a:pt x="12179" y="152399"/>
                  </a:lnTo>
                  <a:lnTo>
                    <a:pt x="12179" y="0"/>
                  </a:lnTo>
                  <a:close/>
                </a:path>
              </a:pathLst>
            </a:custGeom>
            <a:solidFill>
              <a:srgbClr val="29292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7" name="object 227"/>
            <p:cNvSpPr/>
            <p:nvPr/>
          </p:nvSpPr>
          <p:spPr>
            <a:xfrm>
              <a:off x="8072628" y="5586983"/>
              <a:ext cx="12700" cy="152400"/>
            </a:xfrm>
            <a:custGeom>
              <a:avLst/>
              <a:gdLst/>
              <a:ahLst/>
              <a:cxnLst/>
              <a:rect l="l" t="t" r="r" b="b"/>
              <a:pathLst>
                <a:path w="12700" h="152400">
                  <a:moveTo>
                    <a:pt x="0" y="0"/>
                  </a:moveTo>
                  <a:lnTo>
                    <a:pt x="12192" y="0"/>
                  </a:lnTo>
                  <a:lnTo>
                    <a:pt x="12192" y="152399"/>
                  </a:lnTo>
                  <a:lnTo>
                    <a:pt x="0" y="152399"/>
                  </a:lnTo>
                  <a:lnTo>
                    <a:pt x="0" y="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8" name="object 228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5301996" y="2043683"/>
              <a:ext cx="530351" cy="222503"/>
            </a:xfrm>
            <a:prstGeom prst="rect">
              <a:avLst/>
            </a:prstGeom>
          </p:spPr>
        </p:pic>
        <p:pic>
          <p:nvPicPr>
            <p:cNvPr id="229" name="object 229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5325541" y="2284695"/>
              <a:ext cx="442056" cy="173299"/>
            </a:xfrm>
            <a:prstGeom prst="rect">
              <a:avLst/>
            </a:prstGeom>
          </p:spPr>
        </p:pic>
        <p:pic>
          <p:nvPicPr>
            <p:cNvPr id="230" name="object 230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5468108" y="2132075"/>
              <a:ext cx="361188" cy="217932"/>
            </a:xfrm>
            <a:prstGeom prst="rect">
              <a:avLst/>
            </a:prstGeom>
          </p:spPr>
        </p:pic>
        <p:pic>
          <p:nvPicPr>
            <p:cNvPr id="231" name="object 231"/>
            <p:cNvPicPr/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5536692" y="2130552"/>
              <a:ext cx="298703" cy="38099"/>
            </a:xfrm>
            <a:prstGeom prst="rect">
              <a:avLst/>
            </a:prstGeom>
          </p:spPr>
        </p:pic>
        <p:sp>
          <p:nvSpPr>
            <p:cNvPr id="232" name="object 232"/>
            <p:cNvSpPr/>
            <p:nvPr/>
          </p:nvSpPr>
          <p:spPr>
            <a:xfrm>
              <a:off x="5469631" y="2130551"/>
              <a:ext cx="82550" cy="161925"/>
            </a:xfrm>
            <a:custGeom>
              <a:avLst/>
              <a:gdLst/>
              <a:ahLst/>
              <a:cxnLst/>
              <a:rect l="l" t="t" r="r" b="b"/>
              <a:pathLst>
                <a:path w="82550" h="161925">
                  <a:moveTo>
                    <a:pt x="67881" y="0"/>
                  </a:moveTo>
                  <a:lnTo>
                    <a:pt x="0" y="159499"/>
                  </a:lnTo>
                  <a:lnTo>
                    <a:pt x="13373" y="161544"/>
                  </a:lnTo>
                  <a:lnTo>
                    <a:pt x="82296" y="4356"/>
                  </a:lnTo>
                  <a:lnTo>
                    <a:pt x="67881" y="0"/>
                  </a:lnTo>
                  <a:close/>
                </a:path>
              </a:pathLst>
            </a:custGeom>
            <a:solidFill>
              <a:srgbClr val="0000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3" name="object 233"/>
            <p:cNvPicPr/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5468112" y="2159508"/>
              <a:ext cx="364235" cy="187451"/>
            </a:xfrm>
            <a:prstGeom prst="rect">
              <a:avLst/>
            </a:prstGeom>
          </p:spPr>
        </p:pic>
        <p:sp>
          <p:nvSpPr>
            <p:cNvPr id="234" name="object 234"/>
            <p:cNvSpPr/>
            <p:nvPr/>
          </p:nvSpPr>
          <p:spPr>
            <a:xfrm>
              <a:off x="5753101" y="2161031"/>
              <a:ext cx="83820" cy="186055"/>
            </a:xfrm>
            <a:custGeom>
              <a:avLst/>
              <a:gdLst/>
              <a:ahLst/>
              <a:cxnLst/>
              <a:rect l="l" t="t" r="r" b="b"/>
              <a:pathLst>
                <a:path w="83820" h="186055">
                  <a:moveTo>
                    <a:pt x="83820" y="0"/>
                  </a:moveTo>
                  <a:lnTo>
                    <a:pt x="80924" y="0"/>
                  </a:lnTo>
                  <a:lnTo>
                    <a:pt x="0" y="184581"/>
                  </a:lnTo>
                  <a:lnTo>
                    <a:pt x="8940" y="185928"/>
                  </a:lnTo>
                  <a:lnTo>
                    <a:pt x="83820" y="0"/>
                  </a:lnTo>
                  <a:close/>
                </a:path>
              </a:pathLst>
            </a:custGeom>
            <a:solidFill>
              <a:srgbClr val="4D4D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5" name="object 235"/>
            <p:cNvPicPr/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5469636" y="2292096"/>
              <a:ext cx="291083" cy="60959"/>
            </a:xfrm>
            <a:prstGeom prst="rect">
              <a:avLst/>
            </a:prstGeom>
          </p:spPr>
        </p:pic>
        <p:sp>
          <p:nvSpPr>
            <p:cNvPr id="236" name="object 236"/>
            <p:cNvSpPr/>
            <p:nvPr/>
          </p:nvSpPr>
          <p:spPr>
            <a:xfrm>
              <a:off x="5463541" y="2357627"/>
              <a:ext cx="99060" cy="36830"/>
            </a:xfrm>
            <a:custGeom>
              <a:avLst/>
              <a:gdLst/>
              <a:ahLst/>
              <a:cxnLst/>
              <a:rect l="l" t="t" r="r" b="b"/>
              <a:pathLst>
                <a:path w="99060" h="36830">
                  <a:moveTo>
                    <a:pt x="38595" y="0"/>
                  </a:moveTo>
                  <a:lnTo>
                    <a:pt x="0" y="20472"/>
                  </a:lnTo>
                  <a:lnTo>
                    <a:pt x="61912" y="36576"/>
                  </a:lnTo>
                  <a:lnTo>
                    <a:pt x="99059" y="13868"/>
                  </a:lnTo>
                  <a:lnTo>
                    <a:pt x="38595" y="0"/>
                  </a:lnTo>
                  <a:close/>
                </a:path>
              </a:pathLst>
            </a:custGeom>
            <a:solidFill>
              <a:srgbClr val="0000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7" name="object 237"/>
            <p:cNvPicPr/>
            <p:nvPr/>
          </p:nvPicPr>
          <p:blipFill>
            <a:blip r:embed="rId71" cstate="print"/>
            <a:stretch>
              <a:fillRect/>
            </a:stretch>
          </p:blipFill>
          <p:spPr>
            <a:xfrm>
              <a:off x="5466588" y="2359152"/>
              <a:ext cx="94487" cy="35051"/>
            </a:xfrm>
            <a:prstGeom prst="rect">
              <a:avLst/>
            </a:prstGeom>
          </p:spPr>
        </p:pic>
        <p:sp>
          <p:nvSpPr>
            <p:cNvPr id="238" name="object 238"/>
            <p:cNvSpPr/>
            <p:nvPr/>
          </p:nvSpPr>
          <p:spPr>
            <a:xfrm>
              <a:off x="5472684" y="2372866"/>
              <a:ext cx="35560" cy="10795"/>
            </a:xfrm>
            <a:custGeom>
              <a:avLst/>
              <a:gdLst/>
              <a:ahLst/>
              <a:cxnLst/>
              <a:rect l="l" t="t" r="r" b="b"/>
              <a:pathLst>
                <a:path w="35560" h="10794">
                  <a:moveTo>
                    <a:pt x="10185" y="0"/>
                  </a:moveTo>
                  <a:lnTo>
                    <a:pt x="0" y="4699"/>
                  </a:lnTo>
                  <a:lnTo>
                    <a:pt x="24866" y="10668"/>
                  </a:lnTo>
                  <a:lnTo>
                    <a:pt x="35052" y="5334"/>
                  </a:lnTo>
                  <a:lnTo>
                    <a:pt x="10185" y="0"/>
                  </a:lnTo>
                  <a:close/>
                </a:path>
              </a:pathLst>
            </a:custGeom>
            <a:solidFill>
              <a:srgbClr val="99CC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9" name="object 239"/>
            <p:cNvSpPr/>
            <p:nvPr/>
          </p:nvSpPr>
          <p:spPr>
            <a:xfrm>
              <a:off x="5472684" y="2377446"/>
              <a:ext cx="24765" cy="7620"/>
            </a:xfrm>
            <a:custGeom>
              <a:avLst/>
              <a:gdLst/>
              <a:ahLst/>
              <a:cxnLst/>
              <a:rect l="l" t="t" r="r" b="b"/>
              <a:pathLst>
                <a:path w="24764" h="7619">
                  <a:moveTo>
                    <a:pt x="1511" y="0"/>
                  </a:moveTo>
                  <a:lnTo>
                    <a:pt x="0" y="1079"/>
                  </a:lnTo>
                  <a:lnTo>
                    <a:pt x="22618" y="7619"/>
                  </a:lnTo>
                  <a:lnTo>
                    <a:pt x="24384" y="6400"/>
                  </a:lnTo>
                  <a:lnTo>
                    <a:pt x="1511" y="0"/>
                  </a:lnTo>
                  <a:close/>
                </a:path>
              </a:pathLst>
            </a:custGeom>
            <a:solidFill>
              <a:srgbClr val="0000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0" name="object 240"/>
            <p:cNvSpPr/>
            <p:nvPr/>
          </p:nvSpPr>
          <p:spPr>
            <a:xfrm>
              <a:off x="5501636" y="2378958"/>
              <a:ext cx="33655" cy="12700"/>
            </a:xfrm>
            <a:custGeom>
              <a:avLst/>
              <a:gdLst/>
              <a:ahLst/>
              <a:cxnLst/>
              <a:rect l="l" t="t" r="r" b="b"/>
              <a:pathLst>
                <a:path w="33654" h="12700">
                  <a:moveTo>
                    <a:pt x="9232" y="0"/>
                  </a:moveTo>
                  <a:lnTo>
                    <a:pt x="0" y="5499"/>
                  </a:lnTo>
                  <a:lnTo>
                    <a:pt x="23787" y="12191"/>
                  </a:lnTo>
                  <a:lnTo>
                    <a:pt x="33540" y="6222"/>
                  </a:lnTo>
                  <a:lnTo>
                    <a:pt x="9232" y="0"/>
                  </a:lnTo>
                  <a:close/>
                </a:path>
              </a:pathLst>
            </a:custGeom>
            <a:solidFill>
              <a:srgbClr val="99CC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1" name="object 241"/>
            <p:cNvSpPr/>
            <p:nvPr/>
          </p:nvSpPr>
          <p:spPr>
            <a:xfrm>
              <a:off x="5327891" y="2295143"/>
              <a:ext cx="425450" cy="149860"/>
            </a:xfrm>
            <a:custGeom>
              <a:avLst/>
              <a:gdLst/>
              <a:ahLst/>
              <a:cxnLst/>
              <a:rect l="l" t="t" r="r" b="b"/>
              <a:pathLst>
                <a:path w="425450" h="149860">
                  <a:moveTo>
                    <a:pt x="198132" y="96329"/>
                  </a:moveTo>
                  <a:lnTo>
                    <a:pt x="173824" y="89916"/>
                  </a:lnTo>
                  <a:lnTo>
                    <a:pt x="172224" y="91008"/>
                  </a:lnTo>
                  <a:lnTo>
                    <a:pt x="196265" y="97536"/>
                  </a:lnTo>
                  <a:lnTo>
                    <a:pt x="198132" y="96329"/>
                  </a:lnTo>
                  <a:close/>
                </a:path>
                <a:path w="425450" h="149860">
                  <a:moveTo>
                    <a:pt x="300240" y="131178"/>
                  </a:moveTo>
                  <a:lnTo>
                    <a:pt x="14795" y="64008"/>
                  </a:lnTo>
                  <a:lnTo>
                    <a:pt x="11366" y="64008"/>
                  </a:lnTo>
                  <a:lnTo>
                    <a:pt x="10680" y="66382"/>
                  </a:lnTo>
                  <a:lnTo>
                    <a:pt x="299897" y="135636"/>
                  </a:lnTo>
                  <a:lnTo>
                    <a:pt x="300240" y="131178"/>
                  </a:lnTo>
                  <a:close/>
                </a:path>
                <a:path w="425450" h="149860">
                  <a:moveTo>
                    <a:pt x="419112" y="63995"/>
                  </a:moveTo>
                  <a:lnTo>
                    <a:pt x="418973" y="59436"/>
                  </a:lnTo>
                  <a:lnTo>
                    <a:pt x="300240" y="130162"/>
                  </a:lnTo>
                  <a:lnTo>
                    <a:pt x="300520" y="132588"/>
                  </a:lnTo>
                  <a:lnTo>
                    <a:pt x="301929" y="132588"/>
                  </a:lnTo>
                  <a:lnTo>
                    <a:pt x="419112" y="63995"/>
                  </a:lnTo>
                  <a:close/>
                </a:path>
                <a:path w="425450" h="149860">
                  <a:moveTo>
                    <a:pt x="425196" y="68592"/>
                  </a:moveTo>
                  <a:lnTo>
                    <a:pt x="305168" y="143852"/>
                  </a:lnTo>
                  <a:lnTo>
                    <a:pt x="305117" y="144424"/>
                  </a:lnTo>
                  <a:lnTo>
                    <a:pt x="4368" y="74676"/>
                  </a:lnTo>
                  <a:lnTo>
                    <a:pt x="2730" y="74676"/>
                  </a:lnTo>
                  <a:lnTo>
                    <a:pt x="3035" y="62331"/>
                  </a:lnTo>
                  <a:lnTo>
                    <a:pt x="3657" y="62484"/>
                  </a:lnTo>
                  <a:lnTo>
                    <a:pt x="143268" y="1854"/>
                  </a:lnTo>
                  <a:lnTo>
                    <a:pt x="142532" y="0"/>
                  </a:lnTo>
                  <a:lnTo>
                    <a:pt x="889" y="61188"/>
                  </a:lnTo>
                  <a:lnTo>
                    <a:pt x="355" y="60972"/>
                  </a:lnTo>
                  <a:lnTo>
                    <a:pt x="342" y="61417"/>
                  </a:lnTo>
                  <a:lnTo>
                    <a:pt x="12" y="61556"/>
                  </a:lnTo>
                  <a:lnTo>
                    <a:pt x="330" y="61645"/>
                  </a:lnTo>
                  <a:lnTo>
                    <a:pt x="0" y="75895"/>
                  </a:lnTo>
                  <a:lnTo>
                    <a:pt x="355" y="75946"/>
                  </a:lnTo>
                  <a:lnTo>
                    <a:pt x="12" y="77152"/>
                  </a:lnTo>
                  <a:lnTo>
                    <a:pt x="304812" y="149085"/>
                  </a:lnTo>
                  <a:lnTo>
                    <a:pt x="304800" y="149364"/>
                  </a:lnTo>
                  <a:lnTo>
                    <a:pt x="305130" y="149161"/>
                  </a:lnTo>
                  <a:lnTo>
                    <a:pt x="305968" y="149352"/>
                  </a:lnTo>
                  <a:lnTo>
                    <a:pt x="306019" y="148602"/>
                  </a:lnTo>
                  <a:lnTo>
                    <a:pt x="424840" y="74701"/>
                  </a:lnTo>
                  <a:lnTo>
                    <a:pt x="425196" y="68592"/>
                  </a:lnTo>
                  <a:close/>
                </a:path>
              </a:pathLst>
            </a:custGeom>
            <a:solidFill>
              <a:srgbClr val="0000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2" name="object 242"/>
            <p:cNvPicPr/>
            <p:nvPr/>
          </p:nvPicPr>
          <p:blipFill>
            <a:blip r:embed="rId72" cstate="print"/>
            <a:stretch>
              <a:fillRect/>
            </a:stretch>
          </p:blipFill>
          <p:spPr>
            <a:xfrm>
              <a:off x="6871716" y="5486400"/>
              <a:ext cx="470915" cy="224027"/>
            </a:xfrm>
            <a:prstGeom prst="rect">
              <a:avLst/>
            </a:prstGeom>
          </p:spPr>
        </p:pic>
        <p:pic>
          <p:nvPicPr>
            <p:cNvPr id="243" name="object 243"/>
            <p:cNvPicPr/>
            <p:nvPr/>
          </p:nvPicPr>
          <p:blipFill>
            <a:blip r:embed="rId73" cstate="print"/>
            <a:stretch>
              <a:fillRect/>
            </a:stretch>
          </p:blipFill>
          <p:spPr>
            <a:xfrm>
              <a:off x="6892663" y="5728766"/>
              <a:ext cx="392780" cy="171729"/>
            </a:xfrm>
            <a:prstGeom prst="rect">
              <a:avLst/>
            </a:prstGeom>
          </p:spPr>
        </p:pic>
        <p:pic>
          <p:nvPicPr>
            <p:cNvPr id="244" name="object 244"/>
            <p:cNvPicPr/>
            <p:nvPr/>
          </p:nvPicPr>
          <p:blipFill>
            <a:blip r:embed="rId74" cstate="print"/>
            <a:stretch>
              <a:fillRect/>
            </a:stretch>
          </p:blipFill>
          <p:spPr>
            <a:xfrm>
              <a:off x="7019540" y="5574792"/>
              <a:ext cx="321564" cy="217931"/>
            </a:xfrm>
            <a:prstGeom prst="rect">
              <a:avLst/>
            </a:prstGeom>
          </p:spPr>
        </p:pic>
        <p:pic>
          <p:nvPicPr>
            <p:cNvPr id="245" name="object 245"/>
            <p:cNvPicPr/>
            <p:nvPr/>
          </p:nvPicPr>
          <p:blipFill>
            <a:blip r:embed="rId75" cstate="print"/>
            <a:stretch>
              <a:fillRect/>
            </a:stretch>
          </p:blipFill>
          <p:spPr>
            <a:xfrm>
              <a:off x="7080504" y="5573268"/>
              <a:ext cx="265174" cy="39623"/>
            </a:xfrm>
            <a:prstGeom prst="rect">
              <a:avLst/>
            </a:prstGeom>
          </p:spPr>
        </p:pic>
        <p:sp>
          <p:nvSpPr>
            <p:cNvPr id="246" name="object 246"/>
            <p:cNvSpPr/>
            <p:nvPr/>
          </p:nvSpPr>
          <p:spPr>
            <a:xfrm>
              <a:off x="7021065" y="5573268"/>
              <a:ext cx="73660" cy="161925"/>
            </a:xfrm>
            <a:custGeom>
              <a:avLst/>
              <a:gdLst/>
              <a:ahLst/>
              <a:cxnLst/>
              <a:rect l="l" t="t" r="r" b="b"/>
              <a:pathLst>
                <a:path w="73659" h="161925">
                  <a:moveTo>
                    <a:pt x="60337" y="0"/>
                  </a:moveTo>
                  <a:lnTo>
                    <a:pt x="0" y="159499"/>
                  </a:lnTo>
                  <a:lnTo>
                    <a:pt x="11887" y="161543"/>
                  </a:lnTo>
                  <a:lnTo>
                    <a:pt x="73151" y="4356"/>
                  </a:lnTo>
                  <a:lnTo>
                    <a:pt x="60337" y="0"/>
                  </a:lnTo>
                  <a:close/>
                </a:path>
              </a:pathLst>
            </a:custGeom>
            <a:solidFill>
              <a:srgbClr val="0000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7" name="object 247"/>
            <p:cNvPicPr/>
            <p:nvPr/>
          </p:nvPicPr>
          <p:blipFill>
            <a:blip r:embed="rId76" cstate="print"/>
            <a:stretch>
              <a:fillRect/>
            </a:stretch>
          </p:blipFill>
          <p:spPr>
            <a:xfrm>
              <a:off x="7019544" y="5602224"/>
              <a:ext cx="323087" cy="187451"/>
            </a:xfrm>
            <a:prstGeom prst="rect">
              <a:avLst/>
            </a:prstGeom>
          </p:spPr>
        </p:pic>
        <p:sp>
          <p:nvSpPr>
            <p:cNvPr id="248" name="object 248"/>
            <p:cNvSpPr/>
            <p:nvPr/>
          </p:nvSpPr>
          <p:spPr>
            <a:xfrm>
              <a:off x="7272528" y="5603748"/>
              <a:ext cx="74930" cy="187960"/>
            </a:xfrm>
            <a:custGeom>
              <a:avLst/>
              <a:gdLst/>
              <a:ahLst/>
              <a:cxnLst/>
              <a:rect l="l" t="t" r="r" b="b"/>
              <a:pathLst>
                <a:path w="74929" h="187960">
                  <a:moveTo>
                    <a:pt x="74676" y="0"/>
                  </a:moveTo>
                  <a:lnTo>
                    <a:pt x="72097" y="0"/>
                  </a:lnTo>
                  <a:lnTo>
                    <a:pt x="0" y="186093"/>
                  </a:lnTo>
                  <a:lnTo>
                    <a:pt x="7975" y="187451"/>
                  </a:lnTo>
                  <a:lnTo>
                    <a:pt x="74676" y="0"/>
                  </a:lnTo>
                  <a:close/>
                </a:path>
              </a:pathLst>
            </a:custGeom>
            <a:solidFill>
              <a:srgbClr val="4D4D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9" name="object 249"/>
            <p:cNvPicPr/>
            <p:nvPr/>
          </p:nvPicPr>
          <p:blipFill>
            <a:blip r:embed="rId77" cstate="print"/>
            <a:stretch>
              <a:fillRect/>
            </a:stretch>
          </p:blipFill>
          <p:spPr>
            <a:xfrm>
              <a:off x="7021068" y="5734812"/>
              <a:ext cx="257555" cy="62484"/>
            </a:xfrm>
            <a:prstGeom prst="rect">
              <a:avLst/>
            </a:prstGeom>
          </p:spPr>
        </p:pic>
        <p:sp>
          <p:nvSpPr>
            <p:cNvPr id="250" name="object 250"/>
            <p:cNvSpPr/>
            <p:nvPr/>
          </p:nvSpPr>
          <p:spPr>
            <a:xfrm>
              <a:off x="7016496" y="5801868"/>
              <a:ext cx="86995" cy="36830"/>
            </a:xfrm>
            <a:custGeom>
              <a:avLst/>
              <a:gdLst/>
              <a:ahLst/>
              <a:cxnLst/>
              <a:rect l="l" t="t" r="r" b="b"/>
              <a:pathLst>
                <a:path w="86995" h="36829">
                  <a:moveTo>
                    <a:pt x="33845" y="0"/>
                  </a:moveTo>
                  <a:lnTo>
                    <a:pt x="0" y="20472"/>
                  </a:lnTo>
                  <a:lnTo>
                    <a:pt x="54292" y="36575"/>
                  </a:lnTo>
                  <a:lnTo>
                    <a:pt x="86867" y="13868"/>
                  </a:lnTo>
                  <a:lnTo>
                    <a:pt x="33845" y="0"/>
                  </a:lnTo>
                  <a:close/>
                </a:path>
              </a:pathLst>
            </a:custGeom>
            <a:solidFill>
              <a:srgbClr val="0000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1" name="object 251"/>
            <p:cNvPicPr/>
            <p:nvPr/>
          </p:nvPicPr>
          <p:blipFill>
            <a:blip r:embed="rId78" cstate="print"/>
            <a:stretch>
              <a:fillRect/>
            </a:stretch>
          </p:blipFill>
          <p:spPr>
            <a:xfrm>
              <a:off x="7018020" y="5801868"/>
              <a:ext cx="83819" cy="35051"/>
            </a:xfrm>
            <a:prstGeom prst="rect">
              <a:avLst/>
            </a:prstGeom>
          </p:spPr>
        </p:pic>
        <p:sp>
          <p:nvSpPr>
            <p:cNvPr id="252" name="object 252"/>
            <p:cNvSpPr/>
            <p:nvPr/>
          </p:nvSpPr>
          <p:spPr>
            <a:xfrm>
              <a:off x="7024112" y="5815585"/>
              <a:ext cx="30480" cy="12700"/>
            </a:xfrm>
            <a:custGeom>
              <a:avLst/>
              <a:gdLst/>
              <a:ahLst/>
              <a:cxnLst/>
              <a:rect l="l" t="t" r="r" b="b"/>
              <a:pathLst>
                <a:path w="30479" h="12700">
                  <a:moveTo>
                    <a:pt x="8864" y="0"/>
                  </a:moveTo>
                  <a:lnTo>
                    <a:pt x="0" y="5359"/>
                  </a:lnTo>
                  <a:lnTo>
                    <a:pt x="21628" y="12192"/>
                  </a:lnTo>
                  <a:lnTo>
                    <a:pt x="30480" y="6096"/>
                  </a:lnTo>
                  <a:lnTo>
                    <a:pt x="8864" y="0"/>
                  </a:lnTo>
                  <a:close/>
                </a:path>
              </a:pathLst>
            </a:custGeom>
            <a:solidFill>
              <a:srgbClr val="99CC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3" name="object 253"/>
            <p:cNvSpPr/>
            <p:nvPr/>
          </p:nvSpPr>
          <p:spPr>
            <a:xfrm>
              <a:off x="7022592" y="5821680"/>
              <a:ext cx="22860" cy="6350"/>
            </a:xfrm>
            <a:custGeom>
              <a:avLst/>
              <a:gdLst/>
              <a:ahLst/>
              <a:cxnLst/>
              <a:rect l="l" t="t" r="r" b="b"/>
              <a:pathLst>
                <a:path w="22859" h="6350">
                  <a:moveTo>
                    <a:pt x="1422" y="0"/>
                  </a:moveTo>
                  <a:lnTo>
                    <a:pt x="0" y="876"/>
                  </a:lnTo>
                  <a:lnTo>
                    <a:pt x="21209" y="6096"/>
                  </a:lnTo>
                  <a:lnTo>
                    <a:pt x="22860" y="5130"/>
                  </a:lnTo>
                  <a:lnTo>
                    <a:pt x="1422" y="0"/>
                  </a:lnTo>
                  <a:close/>
                </a:path>
              </a:pathLst>
            </a:custGeom>
            <a:solidFill>
              <a:srgbClr val="0000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4" name="object 254"/>
            <p:cNvSpPr/>
            <p:nvPr/>
          </p:nvSpPr>
          <p:spPr>
            <a:xfrm>
              <a:off x="7048503" y="5823206"/>
              <a:ext cx="30480" cy="10795"/>
            </a:xfrm>
            <a:custGeom>
              <a:avLst/>
              <a:gdLst/>
              <a:ahLst/>
              <a:cxnLst/>
              <a:rect l="l" t="t" r="r" b="b"/>
              <a:pathLst>
                <a:path w="30479" h="10795">
                  <a:moveTo>
                    <a:pt x="8382" y="0"/>
                  </a:moveTo>
                  <a:lnTo>
                    <a:pt x="0" y="4813"/>
                  </a:lnTo>
                  <a:lnTo>
                    <a:pt x="21615" y="10668"/>
                  </a:lnTo>
                  <a:lnTo>
                    <a:pt x="30467" y="5435"/>
                  </a:lnTo>
                  <a:lnTo>
                    <a:pt x="8382" y="0"/>
                  </a:lnTo>
                  <a:close/>
                </a:path>
              </a:pathLst>
            </a:custGeom>
            <a:solidFill>
              <a:srgbClr val="99CC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5" name="object 255"/>
            <p:cNvSpPr/>
            <p:nvPr/>
          </p:nvSpPr>
          <p:spPr>
            <a:xfrm>
              <a:off x="6894563" y="5739383"/>
              <a:ext cx="378460" cy="147955"/>
            </a:xfrm>
            <a:custGeom>
              <a:avLst/>
              <a:gdLst/>
              <a:ahLst/>
              <a:cxnLst/>
              <a:rect l="l" t="t" r="r" b="b"/>
              <a:pathLst>
                <a:path w="378459" h="147954">
                  <a:moveTo>
                    <a:pt x="126492" y="1816"/>
                  </a:moveTo>
                  <a:lnTo>
                    <a:pt x="125857" y="0"/>
                  </a:lnTo>
                  <a:lnTo>
                    <a:pt x="1524" y="60058"/>
                  </a:lnTo>
                  <a:lnTo>
                    <a:pt x="4711" y="60960"/>
                  </a:lnTo>
                  <a:lnTo>
                    <a:pt x="126492" y="1816"/>
                  </a:lnTo>
                  <a:close/>
                </a:path>
                <a:path w="378459" h="147954">
                  <a:moveTo>
                    <a:pt x="175260" y="94805"/>
                  </a:moveTo>
                  <a:lnTo>
                    <a:pt x="153822" y="88392"/>
                  </a:lnTo>
                  <a:lnTo>
                    <a:pt x="152400" y="89484"/>
                  </a:lnTo>
                  <a:lnTo>
                    <a:pt x="173609" y="96012"/>
                  </a:lnTo>
                  <a:lnTo>
                    <a:pt x="175260" y="94805"/>
                  </a:lnTo>
                  <a:close/>
                </a:path>
                <a:path w="378459" h="147954">
                  <a:moveTo>
                    <a:pt x="266712" y="129743"/>
                  </a:moveTo>
                  <a:lnTo>
                    <a:pt x="12814" y="64008"/>
                  </a:lnTo>
                  <a:lnTo>
                    <a:pt x="9766" y="64008"/>
                  </a:lnTo>
                  <a:lnTo>
                    <a:pt x="9156" y="66332"/>
                  </a:lnTo>
                  <a:lnTo>
                    <a:pt x="266407" y="134112"/>
                  </a:lnTo>
                  <a:lnTo>
                    <a:pt x="266712" y="129743"/>
                  </a:lnTo>
                  <a:close/>
                </a:path>
                <a:path w="378459" h="147954">
                  <a:moveTo>
                    <a:pt x="371856" y="62560"/>
                  </a:moveTo>
                  <a:lnTo>
                    <a:pt x="371741" y="57912"/>
                  </a:lnTo>
                  <a:lnTo>
                    <a:pt x="266700" y="130111"/>
                  </a:lnTo>
                  <a:lnTo>
                    <a:pt x="266954" y="132588"/>
                  </a:lnTo>
                  <a:lnTo>
                    <a:pt x="268198" y="132588"/>
                  </a:lnTo>
                  <a:lnTo>
                    <a:pt x="371856" y="62560"/>
                  </a:lnTo>
                  <a:close/>
                </a:path>
                <a:path w="378459" h="147954">
                  <a:moveTo>
                    <a:pt x="377964" y="67068"/>
                  </a:moveTo>
                  <a:lnTo>
                    <a:pt x="271602" y="142328"/>
                  </a:lnTo>
                  <a:lnTo>
                    <a:pt x="271564" y="142862"/>
                  </a:lnTo>
                  <a:lnTo>
                    <a:pt x="3886" y="73152"/>
                  </a:lnTo>
                  <a:lnTo>
                    <a:pt x="2882" y="73152"/>
                  </a:lnTo>
                  <a:lnTo>
                    <a:pt x="3060" y="61887"/>
                  </a:lnTo>
                  <a:lnTo>
                    <a:pt x="1701" y="60960"/>
                  </a:lnTo>
                  <a:lnTo>
                    <a:pt x="1536" y="73152"/>
                  </a:lnTo>
                  <a:lnTo>
                    <a:pt x="647" y="73152"/>
                  </a:lnTo>
                  <a:lnTo>
                    <a:pt x="0" y="75628"/>
                  </a:lnTo>
                  <a:lnTo>
                    <a:pt x="271297" y="147523"/>
                  </a:lnTo>
                  <a:lnTo>
                    <a:pt x="271284" y="147840"/>
                  </a:lnTo>
                  <a:lnTo>
                    <a:pt x="271614" y="147612"/>
                  </a:lnTo>
                  <a:lnTo>
                    <a:pt x="272478" y="147828"/>
                  </a:lnTo>
                  <a:lnTo>
                    <a:pt x="272529" y="146964"/>
                  </a:lnTo>
                  <a:lnTo>
                    <a:pt x="377634" y="73177"/>
                  </a:lnTo>
                  <a:lnTo>
                    <a:pt x="377964" y="67068"/>
                  </a:lnTo>
                  <a:close/>
                </a:path>
              </a:pathLst>
            </a:custGeom>
            <a:solidFill>
              <a:srgbClr val="0000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6" name="object 256"/>
            <p:cNvPicPr/>
            <p:nvPr/>
          </p:nvPicPr>
          <p:blipFill>
            <a:blip r:embed="rId79" cstate="print"/>
            <a:stretch>
              <a:fillRect/>
            </a:stretch>
          </p:blipFill>
          <p:spPr>
            <a:xfrm>
              <a:off x="5561076" y="3041904"/>
              <a:ext cx="440435" cy="224027"/>
            </a:xfrm>
            <a:prstGeom prst="rect">
              <a:avLst/>
            </a:prstGeom>
          </p:spPr>
        </p:pic>
        <p:pic>
          <p:nvPicPr>
            <p:cNvPr id="257" name="object 257"/>
            <p:cNvPicPr/>
            <p:nvPr/>
          </p:nvPicPr>
          <p:blipFill>
            <a:blip r:embed="rId80" cstate="print"/>
            <a:stretch>
              <a:fillRect/>
            </a:stretch>
          </p:blipFill>
          <p:spPr>
            <a:xfrm>
              <a:off x="5579935" y="3284410"/>
              <a:ext cx="368144" cy="170941"/>
            </a:xfrm>
            <a:prstGeom prst="rect">
              <a:avLst/>
            </a:prstGeom>
          </p:spPr>
        </p:pic>
        <p:pic>
          <p:nvPicPr>
            <p:cNvPr id="258" name="object 258"/>
            <p:cNvPicPr/>
            <p:nvPr/>
          </p:nvPicPr>
          <p:blipFill>
            <a:blip r:embed="rId81" cstate="print"/>
            <a:stretch>
              <a:fillRect/>
            </a:stretch>
          </p:blipFill>
          <p:spPr>
            <a:xfrm>
              <a:off x="5698238" y="3130295"/>
              <a:ext cx="301752" cy="217932"/>
            </a:xfrm>
            <a:prstGeom prst="rect">
              <a:avLst/>
            </a:prstGeom>
          </p:spPr>
        </p:pic>
        <p:pic>
          <p:nvPicPr>
            <p:cNvPr id="259" name="object 259"/>
            <p:cNvPicPr/>
            <p:nvPr/>
          </p:nvPicPr>
          <p:blipFill>
            <a:blip r:embed="rId82" cstate="print"/>
            <a:stretch>
              <a:fillRect/>
            </a:stretch>
          </p:blipFill>
          <p:spPr>
            <a:xfrm>
              <a:off x="5756148" y="3128772"/>
              <a:ext cx="246887" cy="39624"/>
            </a:xfrm>
            <a:prstGeom prst="rect">
              <a:avLst/>
            </a:prstGeom>
          </p:spPr>
        </p:pic>
        <p:sp>
          <p:nvSpPr>
            <p:cNvPr id="260" name="object 260"/>
            <p:cNvSpPr/>
            <p:nvPr/>
          </p:nvSpPr>
          <p:spPr>
            <a:xfrm>
              <a:off x="5699757" y="3128772"/>
              <a:ext cx="68580" cy="161925"/>
            </a:xfrm>
            <a:custGeom>
              <a:avLst/>
              <a:gdLst/>
              <a:ahLst/>
              <a:cxnLst/>
              <a:rect l="l" t="t" r="r" b="b"/>
              <a:pathLst>
                <a:path w="68579" h="161925">
                  <a:moveTo>
                    <a:pt x="56565" y="0"/>
                  </a:moveTo>
                  <a:lnTo>
                    <a:pt x="0" y="159499"/>
                  </a:lnTo>
                  <a:lnTo>
                    <a:pt x="11137" y="161544"/>
                  </a:lnTo>
                  <a:lnTo>
                    <a:pt x="68580" y="4356"/>
                  </a:lnTo>
                  <a:lnTo>
                    <a:pt x="56565" y="0"/>
                  </a:lnTo>
                  <a:close/>
                </a:path>
              </a:pathLst>
            </a:custGeom>
            <a:solidFill>
              <a:srgbClr val="0000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1" name="object 261"/>
            <p:cNvPicPr/>
            <p:nvPr/>
          </p:nvPicPr>
          <p:blipFill>
            <a:blip r:embed="rId83" cstate="print"/>
            <a:stretch>
              <a:fillRect/>
            </a:stretch>
          </p:blipFill>
          <p:spPr>
            <a:xfrm>
              <a:off x="5699760" y="3157728"/>
              <a:ext cx="301751" cy="187451"/>
            </a:xfrm>
            <a:prstGeom prst="rect">
              <a:avLst/>
            </a:prstGeom>
          </p:spPr>
        </p:pic>
        <p:sp>
          <p:nvSpPr>
            <p:cNvPr id="262" name="object 262"/>
            <p:cNvSpPr/>
            <p:nvPr/>
          </p:nvSpPr>
          <p:spPr>
            <a:xfrm>
              <a:off x="5935983" y="3159251"/>
              <a:ext cx="70485" cy="187960"/>
            </a:xfrm>
            <a:custGeom>
              <a:avLst/>
              <a:gdLst/>
              <a:ahLst/>
              <a:cxnLst/>
              <a:rect l="l" t="t" r="r" b="b"/>
              <a:pathLst>
                <a:path w="70485" h="187960">
                  <a:moveTo>
                    <a:pt x="70104" y="0"/>
                  </a:moveTo>
                  <a:lnTo>
                    <a:pt x="67678" y="0"/>
                  </a:lnTo>
                  <a:lnTo>
                    <a:pt x="0" y="186093"/>
                  </a:lnTo>
                  <a:lnTo>
                    <a:pt x="7480" y="187452"/>
                  </a:lnTo>
                  <a:lnTo>
                    <a:pt x="70104" y="0"/>
                  </a:lnTo>
                  <a:close/>
                </a:path>
              </a:pathLst>
            </a:custGeom>
            <a:solidFill>
              <a:srgbClr val="4D4D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3" name="object 263"/>
            <p:cNvPicPr/>
            <p:nvPr/>
          </p:nvPicPr>
          <p:blipFill>
            <a:blip r:embed="rId84" cstate="print"/>
            <a:stretch>
              <a:fillRect/>
            </a:stretch>
          </p:blipFill>
          <p:spPr>
            <a:xfrm>
              <a:off x="5699760" y="3290316"/>
              <a:ext cx="242315" cy="62484"/>
            </a:xfrm>
            <a:prstGeom prst="rect">
              <a:avLst/>
            </a:prstGeom>
          </p:spPr>
        </p:pic>
        <p:sp>
          <p:nvSpPr>
            <p:cNvPr id="264" name="object 264"/>
            <p:cNvSpPr/>
            <p:nvPr/>
          </p:nvSpPr>
          <p:spPr>
            <a:xfrm>
              <a:off x="5695185" y="3355847"/>
              <a:ext cx="82550" cy="38100"/>
            </a:xfrm>
            <a:custGeom>
              <a:avLst/>
              <a:gdLst/>
              <a:ahLst/>
              <a:cxnLst/>
              <a:rect l="l" t="t" r="r" b="b"/>
              <a:pathLst>
                <a:path w="82550" h="38100">
                  <a:moveTo>
                    <a:pt x="32067" y="0"/>
                  </a:moveTo>
                  <a:lnTo>
                    <a:pt x="0" y="21323"/>
                  </a:lnTo>
                  <a:lnTo>
                    <a:pt x="51434" y="38100"/>
                  </a:lnTo>
                  <a:lnTo>
                    <a:pt x="82295" y="14452"/>
                  </a:lnTo>
                  <a:lnTo>
                    <a:pt x="32067" y="0"/>
                  </a:lnTo>
                  <a:close/>
                </a:path>
              </a:pathLst>
            </a:custGeom>
            <a:solidFill>
              <a:srgbClr val="0000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5" name="object 265"/>
            <p:cNvPicPr/>
            <p:nvPr/>
          </p:nvPicPr>
          <p:blipFill>
            <a:blip r:embed="rId85" cstate="print"/>
            <a:stretch>
              <a:fillRect/>
            </a:stretch>
          </p:blipFill>
          <p:spPr>
            <a:xfrm>
              <a:off x="5696712" y="3357372"/>
              <a:ext cx="79247" cy="35051"/>
            </a:xfrm>
            <a:prstGeom prst="rect">
              <a:avLst/>
            </a:prstGeom>
          </p:spPr>
        </p:pic>
        <p:sp>
          <p:nvSpPr>
            <p:cNvPr id="266" name="object 266"/>
            <p:cNvSpPr/>
            <p:nvPr/>
          </p:nvSpPr>
          <p:spPr>
            <a:xfrm>
              <a:off x="5702804" y="3371082"/>
              <a:ext cx="29209" cy="10795"/>
            </a:xfrm>
            <a:custGeom>
              <a:avLst/>
              <a:gdLst/>
              <a:ahLst/>
              <a:cxnLst/>
              <a:rect l="l" t="t" r="r" b="b"/>
              <a:pathLst>
                <a:path w="29210" h="10795">
                  <a:moveTo>
                    <a:pt x="8420" y="0"/>
                  </a:moveTo>
                  <a:lnTo>
                    <a:pt x="0" y="4699"/>
                  </a:lnTo>
                  <a:lnTo>
                    <a:pt x="20535" y="10680"/>
                  </a:lnTo>
                  <a:lnTo>
                    <a:pt x="28968" y="5334"/>
                  </a:lnTo>
                  <a:lnTo>
                    <a:pt x="8420" y="0"/>
                  </a:lnTo>
                  <a:close/>
                </a:path>
              </a:pathLst>
            </a:custGeom>
            <a:solidFill>
              <a:srgbClr val="99CC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7" name="object 267"/>
            <p:cNvSpPr/>
            <p:nvPr/>
          </p:nvSpPr>
          <p:spPr>
            <a:xfrm>
              <a:off x="5702804" y="3375661"/>
              <a:ext cx="20320" cy="7620"/>
            </a:xfrm>
            <a:custGeom>
              <a:avLst/>
              <a:gdLst/>
              <a:ahLst/>
              <a:cxnLst/>
              <a:rect l="l" t="t" r="r" b="b"/>
              <a:pathLst>
                <a:path w="20320" h="7620">
                  <a:moveTo>
                    <a:pt x="1231" y="0"/>
                  </a:moveTo>
                  <a:lnTo>
                    <a:pt x="0" y="1092"/>
                  </a:lnTo>
                  <a:lnTo>
                    <a:pt x="18389" y="7620"/>
                  </a:lnTo>
                  <a:lnTo>
                    <a:pt x="19824" y="6400"/>
                  </a:lnTo>
                  <a:lnTo>
                    <a:pt x="1231" y="0"/>
                  </a:lnTo>
                  <a:close/>
                </a:path>
              </a:pathLst>
            </a:custGeom>
            <a:solidFill>
              <a:srgbClr val="0000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8" name="object 268"/>
            <p:cNvSpPr/>
            <p:nvPr/>
          </p:nvSpPr>
          <p:spPr>
            <a:xfrm>
              <a:off x="5725664" y="3378706"/>
              <a:ext cx="29209" cy="10795"/>
            </a:xfrm>
            <a:custGeom>
              <a:avLst/>
              <a:gdLst/>
              <a:ahLst/>
              <a:cxnLst/>
              <a:rect l="l" t="t" r="r" b="b"/>
              <a:pathLst>
                <a:path w="29210" h="10795">
                  <a:moveTo>
                    <a:pt x="7962" y="0"/>
                  </a:moveTo>
                  <a:lnTo>
                    <a:pt x="0" y="4813"/>
                  </a:lnTo>
                  <a:lnTo>
                    <a:pt x="20535" y="10668"/>
                  </a:lnTo>
                  <a:lnTo>
                    <a:pt x="28968" y="5435"/>
                  </a:lnTo>
                  <a:lnTo>
                    <a:pt x="7962" y="0"/>
                  </a:lnTo>
                  <a:close/>
                </a:path>
              </a:pathLst>
            </a:custGeom>
            <a:solidFill>
              <a:srgbClr val="99CC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9" name="object 269"/>
            <p:cNvSpPr/>
            <p:nvPr/>
          </p:nvSpPr>
          <p:spPr>
            <a:xfrm>
              <a:off x="5582412" y="3361956"/>
              <a:ext cx="353695" cy="81280"/>
            </a:xfrm>
            <a:custGeom>
              <a:avLst/>
              <a:gdLst/>
              <a:ahLst/>
              <a:cxnLst/>
              <a:rect l="l" t="t" r="r" b="b"/>
              <a:pathLst>
                <a:path w="353695" h="81279">
                  <a:moveTo>
                    <a:pt x="164579" y="27736"/>
                  </a:moveTo>
                  <a:lnTo>
                    <a:pt x="144564" y="21323"/>
                  </a:lnTo>
                  <a:lnTo>
                    <a:pt x="143243" y="22415"/>
                  </a:lnTo>
                  <a:lnTo>
                    <a:pt x="163042" y="28956"/>
                  </a:lnTo>
                  <a:lnTo>
                    <a:pt x="164579" y="27736"/>
                  </a:lnTo>
                  <a:close/>
                </a:path>
                <a:path w="353695" h="81279">
                  <a:moveTo>
                    <a:pt x="353568" y="0"/>
                  </a:moveTo>
                  <a:lnTo>
                    <a:pt x="253288" y="75260"/>
                  </a:lnTo>
                  <a:lnTo>
                    <a:pt x="253250" y="75768"/>
                  </a:lnTo>
                  <a:lnTo>
                    <a:pt x="3606" y="6083"/>
                  </a:lnTo>
                  <a:lnTo>
                    <a:pt x="596" y="6083"/>
                  </a:lnTo>
                  <a:lnTo>
                    <a:pt x="0" y="8559"/>
                  </a:lnTo>
                  <a:lnTo>
                    <a:pt x="252996" y="80429"/>
                  </a:lnTo>
                  <a:lnTo>
                    <a:pt x="252984" y="80772"/>
                  </a:lnTo>
                  <a:lnTo>
                    <a:pt x="253326" y="80518"/>
                  </a:lnTo>
                  <a:lnTo>
                    <a:pt x="254203" y="80759"/>
                  </a:lnTo>
                  <a:lnTo>
                    <a:pt x="254254" y="79819"/>
                  </a:lnTo>
                  <a:lnTo>
                    <a:pt x="353263" y="6108"/>
                  </a:lnTo>
                  <a:lnTo>
                    <a:pt x="353568" y="0"/>
                  </a:lnTo>
                  <a:close/>
                </a:path>
              </a:pathLst>
            </a:custGeom>
            <a:solidFill>
              <a:srgbClr val="0000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0" name="object 270"/>
            <p:cNvPicPr/>
            <p:nvPr/>
          </p:nvPicPr>
          <p:blipFill>
            <a:blip r:embed="rId86" cstate="print"/>
            <a:stretch>
              <a:fillRect/>
            </a:stretch>
          </p:blipFill>
          <p:spPr>
            <a:xfrm>
              <a:off x="5582412" y="3293363"/>
              <a:ext cx="347465" cy="135636"/>
            </a:xfrm>
            <a:prstGeom prst="rect">
              <a:avLst/>
            </a:prstGeom>
          </p:spPr>
        </p:pic>
        <p:pic>
          <p:nvPicPr>
            <p:cNvPr id="271" name="object 27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40552" y="3223259"/>
              <a:ext cx="414527" cy="371855"/>
            </a:xfrm>
            <a:prstGeom prst="rect">
              <a:avLst/>
            </a:prstGeom>
          </p:spPr>
        </p:pic>
        <p:pic>
          <p:nvPicPr>
            <p:cNvPr id="272" name="object 272"/>
            <p:cNvPicPr/>
            <p:nvPr/>
          </p:nvPicPr>
          <p:blipFill>
            <a:blip r:embed="rId87" cstate="print"/>
            <a:stretch>
              <a:fillRect/>
            </a:stretch>
          </p:blipFill>
          <p:spPr>
            <a:xfrm>
              <a:off x="6117336" y="3258311"/>
              <a:ext cx="195072" cy="170687"/>
            </a:xfrm>
            <a:prstGeom prst="rect">
              <a:avLst/>
            </a:prstGeom>
          </p:spPr>
        </p:pic>
        <p:pic>
          <p:nvPicPr>
            <p:cNvPr id="273" name="object 273"/>
            <p:cNvPicPr/>
            <p:nvPr/>
          </p:nvPicPr>
          <p:blipFill>
            <a:blip r:embed="rId72" cstate="print"/>
            <a:stretch>
              <a:fillRect/>
            </a:stretch>
          </p:blipFill>
          <p:spPr>
            <a:xfrm>
              <a:off x="7307580" y="5422392"/>
              <a:ext cx="470914" cy="224027"/>
            </a:xfrm>
            <a:prstGeom prst="rect">
              <a:avLst/>
            </a:prstGeom>
          </p:spPr>
        </p:pic>
        <p:pic>
          <p:nvPicPr>
            <p:cNvPr id="274" name="object 274"/>
            <p:cNvPicPr/>
            <p:nvPr/>
          </p:nvPicPr>
          <p:blipFill>
            <a:blip r:embed="rId73" cstate="print"/>
            <a:stretch>
              <a:fillRect/>
            </a:stretch>
          </p:blipFill>
          <p:spPr>
            <a:xfrm>
              <a:off x="7327639" y="5665266"/>
              <a:ext cx="392784" cy="171729"/>
            </a:xfrm>
            <a:prstGeom prst="rect">
              <a:avLst/>
            </a:prstGeom>
          </p:spPr>
        </p:pic>
        <p:pic>
          <p:nvPicPr>
            <p:cNvPr id="275" name="object 275"/>
            <p:cNvPicPr/>
            <p:nvPr/>
          </p:nvPicPr>
          <p:blipFill>
            <a:blip r:embed="rId88" cstate="print"/>
            <a:stretch>
              <a:fillRect/>
            </a:stretch>
          </p:blipFill>
          <p:spPr>
            <a:xfrm>
              <a:off x="7453880" y="5512307"/>
              <a:ext cx="321564" cy="216407"/>
            </a:xfrm>
            <a:prstGeom prst="rect">
              <a:avLst/>
            </a:prstGeom>
          </p:spPr>
        </p:pic>
        <p:pic>
          <p:nvPicPr>
            <p:cNvPr id="276" name="object 276"/>
            <p:cNvPicPr/>
            <p:nvPr/>
          </p:nvPicPr>
          <p:blipFill>
            <a:blip r:embed="rId89" cstate="print"/>
            <a:stretch>
              <a:fillRect/>
            </a:stretch>
          </p:blipFill>
          <p:spPr>
            <a:xfrm>
              <a:off x="7514844" y="5510783"/>
              <a:ext cx="265174" cy="38099"/>
            </a:xfrm>
            <a:prstGeom prst="rect">
              <a:avLst/>
            </a:prstGeom>
          </p:spPr>
        </p:pic>
        <p:sp>
          <p:nvSpPr>
            <p:cNvPr id="277" name="object 277"/>
            <p:cNvSpPr/>
            <p:nvPr/>
          </p:nvSpPr>
          <p:spPr>
            <a:xfrm>
              <a:off x="7455405" y="5510783"/>
              <a:ext cx="73660" cy="160020"/>
            </a:xfrm>
            <a:custGeom>
              <a:avLst/>
              <a:gdLst/>
              <a:ahLst/>
              <a:cxnLst/>
              <a:rect l="l" t="t" r="r" b="b"/>
              <a:pathLst>
                <a:path w="73659" h="160020">
                  <a:moveTo>
                    <a:pt x="60337" y="0"/>
                  </a:moveTo>
                  <a:lnTo>
                    <a:pt x="0" y="157987"/>
                  </a:lnTo>
                  <a:lnTo>
                    <a:pt x="11887" y="160019"/>
                  </a:lnTo>
                  <a:lnTo>
                    <a:pt x="73151" y="4305"/>
                  </a:lnTo>
                  <a:lnTo>
                    <a:pt x="60337" y="0"/>
                  </a:lnTo>
                  <a:close/>
                </a:path>
              </a:pathLst>
            </a:custGeom>
            <a:solidFill>
              <a:srgbClr val="0000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8" name="object 278"/>
            <p:cNvPicPr/>
            <p:nvPr/>
          </p:nvPicPr>
          <p:blipFill>
            <a:blip r:embed="rId90" cstate="print"/>
            <a:stretch>
              <a:fillRect/>
            </a:stretch>
          </p:blipFill>
          <p:spPr>
            <a:xfrm>
              <a:off x="7455408" y="5538216"/>
              <a:ext cx="323087" cy="187451"/>
            </a:xfrm>
            <a:prstGeom prst="rect">
              <a:avLst/>
            </a:prstGeom>
          </p:spPr>
        </p:pic>
        <p:sp>
          <p:nvSpPr>
            <p:cNvPr id="279" name="object 279"/>
            <p:cNvSpPr/>
            <p:nvPr/>
          </p:nvSpPr>
          <p:spPr>
            <a:xfrm>
              <a:off x="7708393" y="5541263"/>
              <a:ext cx="73660" cy="186055"/>
            </a:xfrm>
            <a:custGeom>
              <a:avLst/>
              <a:gdLst/>
              <a:ahLst/>
              <a:cxnLst/>
              <a:rect l="l" t="t" r="r" b="b"/>
              <a:pathLst>
                <a:path w="73659" h="186054">
                  <a:moveTo>
                    <a:pt x="73152" y="0"/>
                  </a:moveTo>
                  <a:lnTo>
                    <a:pt x="70624" y="0"/>
                  </a:lnTo>
                  <a:lnTo>
                    <a:pt x="0" y="184581"/>
                  </a:lnTo>
                  <a:lnTo>
                    <a:pt x="7810" y="185928"/>
                  </a:lnTo>
                  <a:lnTo>
                    <a:pt x="73152" y="0"/>
                  </a:lnTo>
                  <a:close/>
                </a:path>
              </a:pathLst>
            </a:custGeom>
            <a:solidFill>
              <a:srgbClr val="4D4D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0" name="object 280"/>
            <p:cNvPicPr/>
            <p:nvPr/>
          </p:nvPicPr>
          <p:blipFill>
            <a:blip r:embed="rId91" cstate="print"/>
            <a:stretch>
              <a:fillRect/>
            </a:stretch>
          </p:blipFill>
          <p:spPr>
            <a:xfrm>
              <a:off x="7455408" y="5670804"/>
              <a:ext cx="257555" cy="62484"/>
            </a:xfrm>
            <a:prstGeom prst="rect">
              <a:avLst/>
            </a:prstGeom>
          </p:spPr>
        </p:pic>
        <p:sp>
          <p:nvSpPr>
            <p:cNvPr id="281" name="object 281"/>
            <p:cNvSpPr/>
            <p:nvPr/>
          </p:nvSpPr>
          <p:spPr>
            <a:xfrm>
              <a:off x="7450833" y="5737860"/>
              <a:ext cx="88900" cy="36830"/>
            </a:xfrm>
            <a:custGeom>
              <a:avLst/>
              <a:gdLst/>
              <a:ahLst/>
              <a:cxnLst/>
              <a:rect l="l" t="t" r="r" b="b"/>
              <a:pathLst>
                <a:path w="88900" h="36829">
                  <a:moveTo>
                    <a:pt x="34442" y="0"/>
                  </a:moveTo>
                  <a:lnTo>
                    <a:pt x="0" y="20472"/>
                  </a:lnTo>
                  <a:lnTo>
                    <a:pt x="55244" y="36575"/>
                  </a:lnTo>
                  <a:lnTo>
                    <a:pt x="88391" y="13868"/>
                  </a:lnTo>
                  <a:lnTo>
                    <a:pt x="34442" y="0"/>
                  </a:lnTo>
                  <a:close/>
                </a:path>
              </a:pathLst>
            </a:custGeom>
            <a:solidFill>
              <a:srgbClr val="0000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2" name="object 282"/>
            <p:cNvPicPr/>
            <p:nvPr/>
          </p:nvPicPr>
          <p:blipFill>
            <a:blip r:embed="rId92" cstate="print"/>
            <a:stretch>
              <a:fillRect/>
            </a:stretch>
          </p:blipFill>
          <p:spPr>
            <a:xfrm>
              <a:off x="7452360" y="5737860"/>
              <a:ext cx="85343" cy="35051"/>
            </a:xfrm>
            <a:prstGeom prst="rect">
              <a:avLst/>
            </a:prstGeom>
          </p:spPr>
        </p:pic>
        <p:sp>
          <p:nvSpPr>
            <p:cNvPr id="283" name="object 283"/>
            <p:cNvSpPr/>
            <p:nvPr/>
          </p:nvSpPr>
          <p:spPr>
            <a:xfrm>
              <a:off x="7458452" y="5751577"/>
              <a:ext cx="30480" cy="12700"/>
            </a:xfrm>
            <a:custGeom>
              <a:avLst/>
              <a:gdLst/>
              <a:ahLst/>
              <a:cxnLst/>
              <a:rect l="l" t="t" r="r" b="b"/>
              <a:pathLst>
                <a:path w="30479" h="12700">
                  <a:moveTo>
                    <a:pt x="8864" y="0"/>
                  </a:moveTo>
                  <a:lnTo>
                    <a:pt x="0" y="5359"/>
                  </a:lnTo>
                  <a:lnTo>
                    <a:pt x="21628" y="12192"/>
                  </a:lnTo>
                  <a:lnTo>
                    <a:pt x="30480" y="6096"/>
                  </a:lnTo>
                  <a:lnTo>
                    <a:pt x="8864" y="0"/>
                  </a:lnTo>
                  <a:close/>
                </a:path>
              </a:pathLst>
            </a:custGeom>
            <a:solidFill>
              <a:srgbClr val="99CC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4" name="object 284"/>
            <p:cNvSpPr/>
            <p:nvPr/>
          </p:nvSpPr>
          <p:spPr>
            <a:xfrm>
              <a:off x="7458452" y="5757673"/>
              <a:ext cx="21590" cy="7620"/>
            </a:xfrm>
            <a:custGeom>
              <a:avLst/>
              <a:gdLst/>
              <a:ahLst/>
              <a:cxnLst/>
              <a:rect l="l" t="t" r="r" b="b"/>
              <a:pathLst>
                <a:path w="21590" h="7620">
                  <a:moveTo>
                    <a:pt x="1320" y="0"/>
                  </a:moveTo>
                  <a:lnTo>
                    <a:pt x="0" y="1092"/>
                  </a:lnTo>
                  <a:lnTo>
                    <a:pt x="19799" y="7620"/>
                  </a:lnTo>
                  <a:lnTo>
                    <a:pt x="21336" y="6413"/>
                  </a:lnTo>
                  <a:lnTo>
                    <a:pt x="1320" y="0"/>
                  </a:lnTo>
                  <a:close/>
                </a:path>
              </a:pathLst>
            </a:custGeom>
            <a:solidFill>
              <a:srgbClr val="0000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5" name="object 285"/>
            <p:cNvSpPr/>
            <p:nvPr/>
          </p:nvSpPr>
          <p:spPr>
            <a:xfrm>
              <a:off x="7484364" y="5759198"/>
              <a:ext cx="29209" cy="12700"/>
            </a:xfrm>
            <a:custGeom>
              <a:avLst/>
              <a:gdLst/>
              <a:ahLst/>
              <a:cxnLst/>
              <a:rect l="l" t="t" r="r" b="b"/>
              <a:pathLst>
                <a:path w="29209" h="12700">
                  <a:moveTo>
                    <a:pt x="7962" y="0"/>
                  </a:moveTo>
                  <a:lnTo>
                    <a:pt x="0" y="5499"/>
                  </a:lnTo>
                  <a:lnTo>
                    <a:pt x="20535" y="12192"/>
                  </a:lnTo>
                  <a:lnTo>
                    <a:pt x="28956" y="6210"/>
                  </a:lnTo>
                  <a:lnTo>
                    <a:pt x="7962" y="0"/>
                  </a:lnTo>
                  <a:close/>
                </a:path>
              </a:pathLst>
            </a:custGeom>
            <a:solidFill>
              <a:srgbClr val="99CC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6" name="object 286"/>
            <p:cNvSpPr/>
            <p:nvPr/>
          </p:nvSpPr>
          <p:spPr>
            <a:xfrm>
              <a:off x="7330427" y="5675375"/>
              <a:ext cx="376555" cy="149860"/>
            </a:xfrm>
            <a:custGeom>
              <a:avLst/>
              <a:gdLst/>
              <a:ahLst/>
              <a:cxnLst/>
              <a:rect l="l" t="t" r="r" b="b"/>
              <a:pathLst>
                <a:path w="376554" h="149860">
                  <a:moveTo>
                    <a:pt x="175272" y="95059"/>
                  </a:moveTo>
                  <a:lnTo>
                    <a:pt x="153822" y="89928"/>
                  </a:lnTo>
                  <a:lnTo>
                    <a:pt x="152412" y="90792"/>
                  </a:lnTo>
                  <a:lnTo>
                    <a:pt x="173621" y="96012"/>
                  </a:lnTo>
                  <a:lnTo>
                    <a:pt x="175272" y="95059"/>
                  </a:lnTo>
                  <a:close/>
                </a:path>
                <a:path w="376554" h="149860">
                  <a:moveTo>
                    <a:pt x="271272" y="143268"/>
                  </a:moveTo>
                  <a:lnTo>
                    <a:pt x="3860" y="74676"/>
                  </a:lnTo>
                  <a:lnTo>
                    <a:pt x="2730" y="74676"/>
                  </a:lnTo>
                  <a:lnTo>
                    <a:pt x="3035" y="62433"/>
                  </a:lnTo>
                  <a:lnTo>
                    <a:pt x="3238" y="62484"/>
                  </a:lnTo>
                  <a:lnTo>
                    <a:pt x="126504" y="1854"/>
                  </a:lnTo>
                  <a:lnTo>
                    <a:pt x="125857" y="0"/>
                  </a:lnTo>
                  <a:lnTo>
                    <a:pt x="825" y="61163"/>
                  </a:lnTo>
                  <a:lnTo>
                    <a:pt x="355" y="60972"/>
                  </a:lnTo>
                  <a:lnTo>
                    <a:pt x="342" y="61404"/>
                  </a:lnTo>
                  <a:lnTo>
                    <a:pt x="12" y="61556"/>
                  </a:lnTo>
                  <a:lnTo>
                    <a:pt x="330" y="61658"/>
                  </a:lnTo>
                  <a:lnTo>
                    <a:pt x="0" y="75895"/>
                  </a:lnTo>
                  <a:lnTo>
                    <a:pt x="304" y="75933"/>
                  </a:lnTo>
                  <a:lnTo>
                    <a:pt x="0" y="77101"/>
                  </a:lnTo>
                  <a:lnTo>
                    <a:pt x="270954" y="147828"/>
                  </a:lnTo>
                  <a:lnTo>
                    <a:pt x="271272" y="143268"/>
                  </a:lnTo>
                  <a:close/>
                </a:path>
                <a:path w="376554" h="149860">
                  <a:moveTo>
                    <a:pt x="370332" y="63982"/>
                  </a:moveTo>
                  <a:lnTo>
                    <a:pt x="370217" y="59436"/>
                  </a:lnTo>
                  <a:lnTo>
                    <a:pt x="265176" y="130162"/>
                  </a:lnTo>
                  <a:lnTo>
                    <a:pt x="265239" y="130797"/>
                  </a:lnTo>
                  <a:lnTo>
                    <a:pt x="12814" y="64008"/>
                  </a:lnTo>
                  <a:lnTo>
                    <a:pt x="9766" y="64008"/>
                  </a:lnTo>
                  <a:lnTo>
                    <a:pt x="9156" y="66382"/>
                  </a:lnTo>
                  <a:lnTo>
                    <a:pt x="266407" y="135636"/>
                  </a:lnTo>
                  <a:lnTo>
                    <a:pt x="266611" y="132588"/>
                  </a:lnTo>
                  <a:lnTo>
                    <a:pt x="370332" y="63982"/>
                  </a:lnTo>
                  <a:close/>
                </a:path>
                <a:path w="376554" h="149860">
                  <a:moveTo>
                    <a:pt x="376440" y="68592"/>
                  </a:moveTo>
                  <a:lnTo>
                    <a:pt x="271602" y="143852"/>
                  </a:lnTo>
                  <a:lnTo>
                    <a:pt x="271284" y="149364"/>
                  </a:lnTo>
                  <a:lnTo>
                    <a:pt x="376123" y="74701"/>
                  </a:lnTo>
                  <a:lnTo>
                    <a:pt x="376440" y="68592"/>
                  </a:lnTo>
                  <a:close/>
                </a:path>
              </a:pathLst>
            </a:custGeom>
            <a:solidFill>
              <a:srgbClr val="0000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7" name="object 28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120">
              <a:lnSpc>
                <a:spcPct val="100000"/>
              </a:lnSpc>
            </a:pPr>
            <a:fld id="{81D60167-4931-47E6-BA6A-407CBD079E47}" type="slidenum">
              <a:rPr spc="-25" dirty="0"/>
              <a:t>14</a:t>
            </a:fld>
            <a:endParaRPr spc="-25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6145" rIns="0" bIns="0" rtlCol="0">
            <a:spAutoFit/>
          </a:bodyPr>
          <a:lstStyle/>
          <a:p>
            <a:pPr marL="864235">
              <a:lnSpc>
                <a:spcPct val="100000"/>
              </a:lnSpc>
              <a:spcBef>
                <a:spcPts val="100"/>
              </a:spcBef>
            </a:pPr>
            <a:r>
              <a:rPr dirty="0"/>
              <a:t>Access</a:t>
            </a:r>
            <a:r>
              <a:rPr spc="-60" dirty="0"/>
              <a:t> </a:t>
            </a:r>
            <a:r>
              <a:rPr dirty="0"/>
              <a:t>networks</a:t>
            </a:r>
            <a:r>
              <a:rPr spc="-65" dirty="0"/>
              <a:t> </a:t>
            </a:r>
            <a:r>
              <a:rPr dirty="0"/>
              <a:t>and</a:t>
            </a:r>
            <a:r>
              <a:rPr spc="-55" dirty="0"/>
              <a:t> </a:t>
            </a:r>
            <a:r>
              <a:rPr dirty="0"/>
              <a:t>physical</a:t>
            </a:r>
            <a:r>
              <a:rPr spc="-60" dirty="0"/>
              <a:t> </a:t>
            </a:r>
            <a:r>
              <a:rPr spc="-10" dirty="0"/>
              <a:t>media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78815" y="1395475"/>
            <a:ext cx="3769995" cy="46424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marR="128905" indent="-343535">
              <a:lnSpc>
                <a:spcPct val="100000"/>
              </a:lnSpc>
              <a:spcBef>
                <a:spcPts val="95"/>
              </a:spcBef>
            </a:pPr>
            <a:r>
              <a:rPr sz="2800" i="1" dirty="0">
                <a:solidFill>
                  <a:srgbClr val="CC0000"/>
                </a:solidFill>
                <a:latin typeface="Arial"/>
                <a:cs typeface="Arial"/>
              </a:rPr>
              <a:t>Q:</a:t>
            </a:r>
            <a:r>
              <a:rPr sz="2800" i="1" spc="-55" dirty="0">
                <a:solidFill>
                  <a:srgbClr val="CC0000"/>
                </a:solidFill>
                <a:latin typeface="Arial"/>
                <a:cs typeface="Arial"/>
              </a:rPr>
              <a:t> </a:t>
            </a:r>
            <a:r>
              <a:rPr sz="2800" i="1" dirty="0">
                <a:solidFill>
                  <a:srgbClr val="CC0000"/>
                </a:solidFill>
                <a:latin typeface="Arial"/>
                <a:cs typeface="Arial"/>
              </a:rPr>
              <a:t>How</a:t>
            </a:r>
            <a:r>
              <a:rPr sz="2800" i="1" spc="-30" dirty="0">
                <a:solidFill>
                  <a:srgbClr val="CC0000"/>
                </a:solidFill>
                <a:latin typeface="Arial"/>
                <a:cs typeface="Arial"/>
              </a:rPr>
              <a:t> </a:t>
            </a:r>
            <a:r>
              <a:rPr sz="2800" i="1" dirty="0">
                <a:solidFill>
                  <a:srgbClr val="CC0000"/>
                </a:solidFill>
                <a:latin typeface="Arial"/>
                <a:cs typeface="Arial"/>
              </a:rPr>
              <a:t>to</a:t>
            </a:r>
            <a:r>
              <a:rPr sz="2800" i="1" spc="-50" dirty="0">
                <a:solidFill>
                  <a:srgbClr val="CC0000"/>
                </a:solidFill>
                <a:latin typeface="Arial"/>
                <a:cs typeface="Arial"/>
              </a:rPr>
              <a:t> </a:t>
            </a:r>
            <a:r>
              <a:rPr sz="2800" i="1" dirty="0">
                <a:solidFill>
                  <a:srgbClr val="CC0000"/>
                </a:solidFill>
                <a:latin typeface="Arial"/>
                <a:cs typeface="Arial"/>
              </a:rPr>
              <a:t>connect</a:t>
            </a:r>
            <a:r>
              <a:rPr sz="2800" i="1" spc="-55" dirty="0">
                <a:solidFill>
                  <a:srgbClr val="CC0000"/>
                </a:solidFill>
                <a:latin typeface="Arial"/>
                <a:cs typeface="Arial"/>
              </a:rPr>
              <a:t> </a:t>
            </a:r>
            <a:r>
              <a:rPr sz="2800" i="1" spc="-25" dirty="0">
                <a:solidFill>
                  <a:srgbClr val="CC0000"/>
                </a:solidFill>
                <a:latin typeface="Arial"/>
                <a:cs typeface="Arial"/>
              </a:rPr>
              <a:t>end </a:t>
            </a:r>
            <a:r>
              <a:rPr sz="2800" i="1" dirty="0">
                <a:solidFill>
                  <a:srgbClr val="CC0000"/>
                </a:solidFill>
                <a:latin typeface="Arial"/>
                <a:cs typeface="Arial"/>
              </a:rPr>
              <a:t>systems</a:t>
            </a:r>
            <a:r>
              <a:rPr sz="2800" i="1" spc="-65" dirty="0">
                <a:solidFill>
                  <a:srgbClr val="CC0000"/>
                </a:solidFill>
                <a:latin typeface="Arial"/>
                <a:cs typeface="Arial"/>
              </a:rPr>
              <a:t> </a:t>
            </a:r>
            <a:r>
              <a:rPr sz="2800" i="1" dirty="0">
                <a:solidFill>
                  <a:srgbClr val="CC0000"/>
                </a:solidFill>
                <a:latin typeface="Arial"/>
                <a:cs typeface="Arial"/>
              </a:rPr>
              <a:t>to</a:t>
            </a:r>
            <a:r>
              <a:rPr sz="2800" i="1" spc="-60" dirty="0">
                <a:solidFill>
                  <a:srgbClr val="CC0000"/>
                </a:solidFill>
                <a:latin typeface="Arial"/>
                <a:cs typeface="Arial"/>
              </a:rPr>
              <a:t> </a:t>
            </a:r>
            <a:r>
              <a:rPr sz="2800" i="1" spc="-20" dirty="0">
                <a:solidFill>
                  <a:srgbClr val="CC0000"/>
                </a:solidFill>
                <a:latin typeface="Arial"/>
                <a:cs typeface="Arial"/>
              </a:rPr>
              <a:t>edge </a:t>
            </a:r>
            <a:r>
              <a:rPr sz="2800" i="1" spc="-10" dirty="0">
                <a:solidFill>
                  <a:srgbClr val="CC0000"/>
                </a:solidFill>
                <a:latin typeface="Arial"/>
                <a:cs typeface="Arial"/>
              </a:rPr>
              <a:t>router?</a:t>
            </a:r>
            <a:endParaRPr sz="28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860"/>
              </a:spcBef>
              <a:buSzPct val="75000"/>
              <a:buFont typeface="Wingdings" panose="05000000000000000000" pitchFamily="2" charset="2"/>
              <a:buChar char="v"/>
              <a:tabLst>
                <a:tab pos="354965" algn="l"/>
              </a:tabLst>
            </a:pPr>
            <a:r>
              <a:rPr sz="2000" dirty="0">
                <a:latin typeface="Arial"/>
                <a:cs typeface="Arial"/>
              </a:rPr>
              <a:t>residential</a:t>
            </a:r>
            <a:r>
              <a:rPr sz="2000" spc="-3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access</a:t>
            </a:r>
            <a:r>
              <a:rPr sz="2000" spc="-30" dirty="0">
                <a:latin typeface="Arial"/>
                <a:cs typeface="Arial"/>
              </a:rPr>
              <a:t> </a:t>
            </a:r>
            <a:r>
              <a:rPr sz="2000" spc="-20" dirty="0">
                <a:latin typeface="Arial"/>
                <a:cs typeface="Arial"/>
              </a:rPr>
              <a:t>nets</a:t>
            </a:r>
            <a:endParaRPr sz="20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840"/>
              </a:spcBef>
              <a:buSzPct val="75000"/>
              <a:buFont typeface="Wingdings" panose="05000000000000000000" pitchFamily="2" charset="2"/>
              <a:buChar char="v"/>
              <a:tabLst>
                <a:tab pos="354965" algn="l"/>
              </a:tabLst>
            </a:pPr>
            <a:r>
              <a:rPr sz="2000" dirty="0">
                <a:latin typeface="Arial"/>
                <a:cs typeface="Arial"/>
              </a:rPr>
              <a:t>institutional</a:t>
            </a:r>
            <a:r>
              <a:rPr sz="2000" spc="-3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access</a:t>
            </a:r>
            <a:r>
              <a:rPr sz="2000" spc="-3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networks</a:t>
            </a:r>
            <a:endParaRPr sz="2000">
              <a:latin typeface="Arial"/>
              <a:cs typeface="Arial"/>
            </a:endParaRPr>
          </a:p>
          <a:p>
            <a:pPr marL="355600">
              <a:lnSpc>
                <a:spcPct val="100000"/>
              </a:lnSpc>
            </a:pPr>
            <a:r>
              <a:rPr sz="2000" dirty="0">
                <a:latin typeface="Arial"/>
                <a:cs typeface="Arial"/>
              </a:rPr>
              <a:t>(school,</a:t>
            </a:r>
            <a:r>
              <a:rPr sz="2000" spc="-4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company)</a:t>
            </a:r>
            <a:endParaRPr sz="20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840"/>
              </a:spcBef>
              <a:buSzPct val="75000"/>
              <a:buFont typeface="Wingdings" panose="05000000000000000000" pitchFamily="2" charset="2"/>
              <a:buChar char="v"/>
              <a:tabLst>
                <a:tab pos="354965" algn="l"/>
              </a:tabLst>
            </a:pPr>
            <a:r>
              <a:rPr sz="2000" dirty="0">
                <a:latin typeface="Arial"/>
                <a:cs typeface="Arial"/>
              </a:rPr>
              <a:t>mobile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access</a:t>
            </a:r>
            <a:r>
              <a:rPr sz="2000" spc="-3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networks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875"/>
              </a:spcBef>
            </a:pPr>
            <a:r>
              <a:rPr sz="2800" i="1" dirty="0">
                <a:solidFill>
                  <a:srgbClr val="CC0000"/>
                </a:solidFill>
                <a:latin typeface="Arial"/>
                <a:cs typeface="Arial"/>
              </a:rPr>
              <a:t>keep</a:t>
            </a:r>
            <a:r>
              <a:rPr sz="2800" i="1" spc="-30" dirty="0">
                <a:solidFill>
                  <a:srgbClr val="CC0000"/>
                </a:solidFill>
                <a:latin typeface="Arial"/>
                <a:cs typeface="Arial"/>
              </a:rPr>
              <a:t> </a:t>
            </a:r>
            <a:r>
              <a:rPr sz="2800" i="1" dirty="0">
                <a:solidFill>
                  <a:srgbClr val="CC0000"/>
                </a:solidFill>
                <a:latin typeface="Arial"/>
                <a:cs typeface="Arial"/>
              </a:rPr>
              <a:t>in</a:t>
            </a:r>
            <a:r>
              <a:rPr sz="2800" i="1" spc="-30" dirty="0">
                <a:solidFill>
                  <a:srgbClr val="CC0000"/>
                </a:solidFill>
                <a:latin typeface="Arial"/>
                <a:cs typeface="Arial"/>
              </a:rPr>
              <a:t> </a:t>
            </a:r>
            <a:r>
              <a:rPr sz="2800" i="1" spc="-10" dirty="0">
                <a:solidFill>
                  <a:srgbClr val="CC0000"/>
                </a:solidFill>
                <a:latin typeface="Arial"/>
                <a:cs typeface="Arial"/>
              </a:rPr>
              <a:t>mind:</a:t>
            </a:r>
            <a:endParaRPr sz="28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860"/>
              </a:spcBef>
              <a:buSzPct val="75000"/>
              <a:buFont typeface="Wingdings" panose="05000000000000000000" pitchFamily="2" charset="2"/>
              <a:buChar char="v"/>
              <a:tabLst>
                <a:tab pos="354965" algn="l"/>
              </a:tabLst>
            </a:pPr>
            <a:r>
              <a:rPr sz="2000" dirty="0">
                <a:latin typeface="Arial"/>
                <a:cs typeface="Arial"/>
              </a:rPr>
              <a:t>bandwidth</a:t>
            </a:r>
            <a:r>
              <a:rPr sz="2000" spc="-3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(bits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per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second)</a:t>
            </a:r>
            <a:r>
              <a:rPr sz="2000" spc="-40" dirty="0">
                <a:latin typeface="Arial"/>
                <a:cs typeface="Arial"/>
              </a:rPr>
              <a:t> </a:t>
            </a:r>
            <a:r>
              <a:rPr sz="2000" spc="-25" dirty="0">
                <a:latin typeface="Arial"/>
                <a:cs typeface="Arial"/>
              </a:rPr>
              <a:t>of</a:t>
            </a:r>
            <a:endParaRPr sz="2000">
              <a:latin typeface="Arial"/>
              <a:cs typeface="Arial"/>
            </a:endParaRPr>
          </a:p>
          <a:p>
            <a:pPr marL="355600">
              <a:lnSpc>
                <a:spcPct val="100000"/>
              </a:lnSpc>
            </a:pPr>
            <a:r>
              <a:rPr sz="2000" dirty="0">
                <a:latin typeface="Arial"/>
                <a:cs typeface="Arial"/>
              </a:rPr>
              <a:t>access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network?</a:t>
            </a:r>
            <a:endParaRPr sz="20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840"/>
              </a:spcBef>
              <a:buSzPct val="75000"/>
              <a:buFont typeface="Wingdings" panose="05000000000000000000" pitchFamily="2" charset="2"/>
              <a:buChar char="v"/>
              <a:tabLst>
                <a:tab pos="354965" algn="l"/>
              </a:tabLst>
            </a:pPr>
            <a:r>
              <a:rPr sz="2000" dirty="0">
                <a:latin typeface="Arial"/>
                <a:cs typeface="Arial"/>
              </a:rPr>
              <a:t>shared</a:t>
            </a:r>
            <a:r>
              <a:rPr sz="2000" spc="-4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or</a:t>
            </a:r>
            <a:r>
              <a:rPr sz="2000" spc="-10" dirty="0">
                <a:latin typeface="Arial"/>
                <a:cs typeface="Arial"/>
              </a:rPr>
              <a:t> dedicated?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5211809" y="1530096"/>
            <a:ext cx="3531235" cy="4546600"/>
            <a:chOff x="5211809" y="1530096"/>
            <a:chExt cx="3531235" cy="4546600"/>
          </a:xfrm>
        </p:grpSpPr>
        <p:sp>
          <p:nvSpPr>
            <p:cNvPr id="5" name="object 5"/>
            <p:cNvSpPr/>
            <p:nvPr/>
          </p:nvSpPr>
          <p:spPr>
            <a:xfrm>
              <a:off x="5211809" y="1717264"/>
              <a:ext cx="1714500" cy="1057910"/>
            </a:xfrm>
            <a:custGeom>
              <a:avLst/>
              <a:gdLst/>
              <a:ahLst/>
              <a:cxnLst/>
              <a:rect l="l" t="t" r="r" b="b"/>
              <a:pathLst>
                <a:path w="1714500" h="1057910">
                  <a:moveTo>
                    <a:pt x="1238966" y="0"/>
                  </a:moveTo>
                  <a:lnTo>
                    <a:pt x="1194147" y="1463"/>
                  </a:lnTo>
                  <a:lnTo>
                    <a:pt x="1144303" y="5605"/>
                  </a:lnTo>
                  <a:lnTo>
                    <a:pt x="1076861" y="13171"/>
                  </a:lnTo>
                  <a:lnTo>
                    <a:pt x="993346" y="23048"/>
                  </a:lnTo>
                  <a:lnTo>
                    <a:pt x="944680" y="29045"/>
                  </a:lnTo>
                  <a:lnTo>
                    <a:pt x="893284" y="35747"/>
                  </a:lnTo>
                  <a:lnTo>
                    <a:pt x="840565" y="43155"/>
                  </a:lnTo>
                  <a:lnTo>
                    <a:pt x="787928" y="51267"/>
                  </a:lnTo>
                  <a:lnTo>
                    <a:pt x="736780" y="60084"/>
                  </a:lnTo>
                  <a:lnTo>
                    <a:pt x="688529" y="69606"/>
                  </a:lnTo>
                  <a:lnTo>
                    <a:pt x="644579" y="79833"/>
                  </a:lnTo>
                  <a:lnTo>
                    <a:pt x="591978" y="94097"/>
                  </a:lnTo>
                  <a:lnTo>
                    <a:pt x="540960" y="109581"/>
                  </a:lnTo>
                  <a:lnTo>
                    <a:pt x="492287" y="126147"/>
                  </a:lnTo>
                  <a:lnTo>
                    <a:pt x="446721" y="143656"/>
                  </a:lnTo>
                  <a:lnTo>
                    <a:pt x="405024" y="161970"/>
                  </a:lnTo>
                  <a:lnTo>
                    <a:pt x="367959" y="180950"/>
                  </a:lnTo>
                  <a:lnTo>
                    <a:pt x="301174" y="238431"/>
                  </a:lnTo>
                  <a:lnTo>
                    <a:pt x="285385" y="280420"/>
                  </a:lnTo>
                  <a:lnTo>
                    <a:pt x="272425" y="322109"/>
                  </a:lnTo>
                  <a:lnTo>
                    <a:pt x="245799" y="359182"/>
                  </a:lnTo>
                  <a:lnTo>
                    <a:pt x="206744" y="381685"/>
                  </a:lnTo>
                  <a:lnTo>
                    <a:pt x="157311" y="399005"/>
                  </a:lnTo>
                  <a:lnTo>
                    <a:pt x="105624" y="415867"/>
                  </a:lnTo>
                  <a:lnTo>
                    <a:pt x="59806" y="436997"/>
                  </a:lnTo>
                  <a:lnTo>
                    <a:pt x="27981" y="467120"/>
                  </a:lnTo>
                  <a:lnTo>
                    <a:pt x="10237" y="512145"/>
                  </a:lnTo>
                  <a:lnTo>
                    <a:pt x="1017" y="569055"/>
                  </a:lnTo>
                  <a:lnTo>
                    <a:pt x="0" y="629166"/>
                  </a:lnTo>
                  <a:lnTo>
                    <a:pt x="6864" y="683791"/>
                  </a:lnTo>
                  <a:lnTo>
                    <a:pt x="21288" y="724244"/>
                  </a:lnTo>
                  <a:lnTo>
                    <a:pt x="82235" y="764123"/>
                  </a:lnTo>
                  <a:lnTo>
                    <a:pt x="135092" y="768215"/>
                  </a:lnTo>
                  <a:lnTo>
                    <a:pt x="212296" y="771856"/>
                  </a:lnTo>
                  <a:lnTo>
                    <a:pt x="293958" y="773338"/>
                  </a:lnTo>
                  <a:lnTo>
                    <a:pt x="343743" y="772459"/>
                  </a:lnTo>
                  <a:lnTo>
                    <a:pt x="510876" y="767460"/>
                  </a:lnTo>
                  <a:lnTo>
                    <a:pt x="567504" y="766151"/>
                  </a:lnTo>
                  <a:lnTo>
                    <a:pt x="622084" y="765593"/>
                  </a:lnTo>
                  <a:lnTo>
                    <a:pt x="673114" y="766129"/>
                  </a:lnTo>
                  <a:lnTo>
                    <a:pt x="719090" y="768102"/>
                  </a:lnTo>
                  <a:lnTo>
                    <a:pt x="758510" y="771856"/>
                  </a:lnTo>
                  <a:lnTo>
                    <a:pt x="825212" y="785191"/>
                  </a:lnTo>
                  <a:lnTo>
                    <a:pt x="873897" y="803478"/>
                  </a:lnTo>
                  <a:lnTo>
                    <a:pt x="912687" y="825574"/>
                  </a:lnTo>
                  <a:lnTo>
                    <a:pt x="949707" y="850336"/>
                  </a:lnTo>
                  <a:lnTo>
                    <a:pt x="1035466" y="902056"/>
                  </a:lnTo>
                  <a:lnTo>
                    <a:pt x="1079714" y="931992"/>
                  </a:lnTo>
                  <a:lnTo>
                    <a:pt x="1124613" y="963517"/>
                  </a:lnTo>
                  <a:lnTo>
                    <a:pt x="1168954" y="993719"/>
                  </a:lnTo>
                  <a:lnTo>
                    <a:pt x="1211525" y="1019689"/>
                  </a:lnTo>
                  <a:lnTo>
                    <a:pt x="1251118" y="1038518"/>
                  </a:lnTo>
                  <a:lnTo>
                    <a:pt x="1306044" y="1053567"/>
                  </a:lnTo>
                  <a:lnTo>
                    <a:pt x="1357514" y="1057757"/>
                  </a:lnTo>
                  <a:lnTo>
                    <a:pt x="1405214" y="1053915"/>
                  </a:lnTo>
                  <a:lnTo>
                    <a:pt x="1448832" y="1044868"/>
                  </a:lnTo>
                  <a:lnTo>
                    <a:pt x="1488908" y="1032491"/>
                  </a:lnTo>
                  <a:lnTo>
                    <a:pt x="1525689" y="1014906"/>
                  </a:lnTo>
                  <a:lnTo>
                    <a:pt x="1558388" y="989286"/>
                  </a:lnTo>
                  <a:lnTo>
                    <a:pt x="1586220" y="952806"/>
                  </a:lnTo>
                  <a:lnTo>
                    <a:pt x="1604286" y="912707"/>
                  </a:lnTo>
                  <a:lnTo>
                    <a:pt x="1618977" y="863616"/>
                  </a:lnTo>
                  <a:lnTo>
                    <a:pt x="1631336" y="809496"/>
                  </a:lnTo>
                  <a:lnTo>
                    <a:pt x="1642408" y="754310"/>
                  </a:lnTo>
                  <a:lnTo>
                    <a:pt x="1653238" y="702019"/>
                  </a:lnTo>
                  <a:lnTo>
                    <a:pt x="1664041" y="653442"/>
                  </a:lnTo>
                  <a:lnTo>
                    <a:pt x="1674122" y="605930"/>
                  </a:lnTo>
                  <a:lnTo>
                    <a:pt x="1683157" y="558264"/>
                  </a:lnTo>
                  <a:lnTo>
                    <a:pt x="1690824" y="509225"/>
                  </a:lnTo>
                  <a:lnTo>
                    <a:pt x="1696799" y="457595"/>
                  </a:lnTo>
                  <a:lnTo>
                    <a:pt x="1707476" y="358598"/>
                  </a:lnTo>
                  <a:lnTo>
                    <a:pt x="1712092" y="305617"/>
                  </a:lnTo>
                  <a:lnTo>
                    <a:pt x="1714054" y="253959"/>
                  </a:lnTo>
                  <a:lnTo>
                    <a:pt x="1711735" y="206357"/>
                  </a:lnTo>
                  <a:lnTo>
                    <a:pt x="1703505" y="165545"/>
                  </a:lnTo>
                  <a:lnTo>
                    <a:pt x="1680230" y="116216"/>
                  </a:lnTo>
                  <a:lnTo>
                    <a:pt x="1646745" y="76857"/>
                  </a:lnTo>
                  <a:lnTo>
                    <a:pt x="1604778" y="46129"/>
                  </a:lnTo>
                  <a:lnTo>
                    <a:pt x="1556058" y="22696"/>
                  </a:lnTo>
                  <a:lnTo>
                    <a:pt x="1509868" y="10174"/>
                  </a:lnTo>
                  <a:lnTo>
                    <a:pt x="1456360" y="3671"/>
                  </a:lnTo>
                  <a:lnTo>
                    <a:pt x="1399473" y="1207"/>
                  </a:lnTo>
                  <a:lnTo>
                    <a:pt x="1238966" y="0"/>
                  </a:lnTo>
                  <a:close/>
                </a:path>
              </a:pathLst>
            </a:custGeom>
            <a:solidFill>
              <a:srgbClr val="00CC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49378" y="2020658"/>
              <a:ext cx="1693166" cy="1081540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6722363" y="2590800"/>
              <a:ext cx="510540" cy="3175"/>
            </a:xfrm>
            <a:custGeom>
              <a:avLst/>
              <a:gdLst/>
              <a:ahLst/>
              <a:cxnLst/>
              <a:rect l="l" t="t" r="r" b="b"/>
              <a:pathLst>
                <a:path w="510540" h="3175">
                  <a:moveTo>
                    <a:pt x="0" y="0"/>
                  </a:moveTo>
                  <a:lnTo>
                    <a:pt x="510540" y="3048"/>
                  </a:lnTo>
                </a:path>
              </a:pathLst>
            </a:custGeom>
            <a:ln w="9143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577327" y="2496312"/>
              <a:ext cx="123825" cy="86995"/>
            </a:xfrm>
            <a:custGeom>
              <a:avLst/>
              <a:gdLst/>
              <a:ahLst/>
              <a:cxnLst/>
              <a:rect l="l" t="t" r="r" b="b"/>
              <a:pathLst>
                <a:path w="123825" h="86994">
                  <a:moveTo>
                    <a:pt x="0" y="86867"/>
                  </a:moveTo>
                  <a:lnTo>
                    <a:pt x="123444" y="0"/>
                  </a:lnTo>
                </a:path>
              </a:pathLst>
            </a:custGeom>
            <a:ln w="9144">
              <a:solidFill>
                <a:srgbClr val="666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405116" y="2668524"/>
              <a:ext cx="0" cy="82550"/>
            </a:xfrm>
            <a:custGeom>
              <a:avLst/>
              <a:gdLst/>
              <a:ahLst/>
              <a:cxnLst/>
              <a:rect l="l" t="t" r="r" b="b"/>
              <a:pathLst>
                <a:path h="82550">
                  <a:moveTo>
                    <a:pt x="0" y="0"/>
                  </a:moveTo>
                  <a:lnTo>
                    <a:pt x="0" y="82296"/>
                  </a:lnTo>
                </a:path>
              </a:pathLst>
            </a:custGeom>
            <a:ln w="9144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577327" y="2564892"/>
              <a:ext cx="264160" cy="289560"/>
            </a:xfrm>
            <a:custGeom>
              <a:avLst/>
              <a:gdLst/>
              <a:ahLst/>
              <a:cxnLst/>
              <a:rect l="l" t="t" r="r" b="b"/>
              <a:pathLst>
                <a:path w="264159" h="289560">
                  <a:moveTo>
                    <a:pt x="0" y="289560"/>
                  </a:moveTo>
                  <a:lnTo>
                    <a:pt x="263652" y="0"/>
                  </a:lnTo>
                </a:path>
              </a:pathLst>
            </a:custGeom>
            <a:ln w="9144">
              <a:solidFill>
                <a:srgbClr val="666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7941563" y="2563368"/>
              <a:ext cx="0" cy="196850"/>
            </a:xfrm>
            <a:custGeom>
              <a:avLst/>
              <a:gdLst/>
              <a:ahLst/>
              <a:cxnLst/>
              <a:rect l="l" t="t" r="r" b="b"/>
              <a:pathLst>
                <a:path h="196850">
                  <a:moveTo>
                    <a:pt x="0" y="0"/>
                  </a:moveTo>
                  <a:lnTo>
                    <a:pt x="0" y="196596"/>
                  </a:lnTo>
                </a:path>
              </a:pathLst>
            </a:custGeom>
            <a:ln w="9144">
              <a:solidFill>
                <a:srgbClr val="666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7595616" y="2869692"/>
              <a:ext cx="189230" cy="0"/>
            </a:xfrm>
            <a:custGeom>
              <a:avLst/>
              <a:gdLst/>
              <a:ahLst/>
              <a:cxnLst/>
              <a:rect l="l" t="t" r="r" b="b"/>
              <a:pathLst>
                <a:path w="189229">
                  <a:moveTo>
                    <a:pt x="0" y="0"/>
                  </a:moveTo>
                  <a:lnTo>
                    <a:pt x="188976" y="0"/>
                  </a:lnTo>
                </a:path>
              </a:pathLst>
            </a:custGeom>
            <a:ln w="9144">
              <a:solidFill>
                <a:srgbClr val="666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8150351" y="2860548"/>
              <a:ext cx="178435" cy="0"/>
            </a:xfrm>
            <a:custGeom>
              <a:avLst/>
              <a:gdLst/>
              <a:ahLst/>
              <a:cxnLst/>
              <a:rect l="l" t="t" r="r" b="b"/>
              <a:pathLst>
                <a:path w="178434">
                  <a:moveTo>
                    <a:pt x="0" y="0"/>
                  </a:moveTo>
                  <a:lnTo>
                    <a:pt x="178308" y="0"/>
                  </a:lnTo>
                </a:path>
              </a:pathLst>
            </a:custGeom>
            <a:ln w="9144">
              <a:solidFill>
                <a:srgbClr val="666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7024505" y="3555009"/>
              <a:ext cx="1273175" cy="639445"/>
            </a:xfrm>
            <a:custGeom>
              <a:avLst/>
              <a:gdLst/>
              <a:ahLst/>
              <a:cxnLst/>
              <a:rect l="l" t="t" r="r" b="b"/>
              <a:pathLst>
                <a:path w="1273175" h="639445">
                  <a:moveTo>
                    <a:pt x="337808" y="14672"/>
                  </a:moveTo>
                  <a:lnTo>
                    <a:pt x="282436" y="15627"/>
                  </a:lnTo>
                  <a:lnTo>
                    <a:pt x="232275" y="19404"/>
                  </a:lnTo>
                  <a:lnTo>
                    <a:pt x="190601" y="26822"/>
                  </a:lnTo>
                  <a:lnTo>
                    <a:pt x="134488" y="45964"/>
                  </a:lnTo>
                  <a:lnTo>
                    <a:pt x="84397" y="71957"/>
                  </a:lnTo>
                  <a:lnTo>
                    <a:pt x="43302" y="103276"/>
                  </a:lnTo>
                  <a:lnTo>
                    <a:pt x="14178" y="138400"/>
                  </a:lnTo>
                  <a:lnTo>
                    <a:pt x="0" y="175806"/>
                  </a:lnTo>
                  <a:lnTo>
                    <a:pt x="1511" y="210462"/>
                  </a:lnTo>
                  <a:lnTo>
                    <a:pt x="14231" y="249653"/>
                  </a:lnTo>
                  <a:lnTo>
                    <a:pt x="36129" y="291309"/>
                  </a:lnTo>
                  <a:lnTo>
                    <a:pt x="65177" y="333361"/>
                  </a:lnTo>
                  <a:lnTo>
                    <a:pt x="99344" y="373740"/>
                  </a:lnTo>
                  <a:lnTo>
                    <a:pt x="136601" y="410375"/>
                  </a:lnTo>
                  <a:lnTo>
                    <a:pt x="171952" y="439498"/>
                  </a:lnTo>
                  <a:lnTo>
                    <a:pt x="212082" y="468093"/>
                  </a:lnTo>
                  <a:lnTo>
                    <a:pt x="256132" y="495634"/>
                  </a:lnTo>
                  <a:lnTo>
                    <a:pt x="303238" y="521594"/>
                  </a:lnTo>
                  <a:lnTo>
                    <a:pt x="352539" y="545446"/>
                  </a:lnTo>
                  <a:lnTo>
                    <a:pt x="403173" y="566663"/>
                  </a:lnTo>
                  <a:lnTo>
                    <a:pt x="454279" y="584721"/>
                  </a:lnTo>
                  <a:lnTo>
                    <a:pt x="500981" y="598406"/>
                  </a:lnTo>
                  <a:lnTo>
                    <a:pt x="550902" y="610698"/>
                  </a:lnTo>
                  <a:lnTo>
                    <a:pt x="602796" y="621246"/>
                  </a:lnTo>
                  <a:lnTo>
                    <a:pt x="655415" y="629694"/>
                  </a:lnTo>
                  <a:lnTo>
                    <a:pt x="707512" y="635692"/>
                  </a:lnTo>
                  <a:lnTo>
                    <a:pt x="757841" y="638885"/>
                  </a:lnTo>
                  <a:lnTo>
                    <a:pt x="805155" y="638920"/>
                  </a:lnTo>
                  <a:lnTo>
                    <a:pt x="848207" y="635444"/>
                  </a:lnTo>
                  <a:lnTo>
                    <a:pt x="900001" y="624908"/>
                  </a:lnTo>
                  <a:lnTo>
                    <a:pt x="947515" y="608208"/>
                  </a:lnTo>
                  <a:lnTo>
                    <a:pt x="990969" y="586311"/>
                  </a:lnTo>
                  <a:lnTo>
                    <a:pt x="1030586" y="560188"/>
                  </a:lnTo>
                  <a:lnTo>
                    <a:pt x="1066584" y="530806"/>
                  </a:lnTo>
                  <a:lnTo>
                    <a:pt x="1099185" y="499135"/>
                  </a:lnTo>
                  <a:lnTo>
                    <a:pt x="1128107" y="463400"/>
                  </a:lnTo>
                  <a:lnTo>
                    <a:pt x="1153191" y="422470"/>
                  </a:lnTo>
                  <a:lnTo>
                    <a:pt x="1174832" y="378282"/>
                  </a:lnTo>
                  <a:lnTo>
                    <a:pt x="1193430" y="332774"/>
                  </a:lnTo>
                  <a:lnTo>
                    <a:pt x="1209382" y="287881"/>
                  </a:lnTo>
                  <a:lnTo>
                    <a:pt x="1223086" y="245542"/>
                  </a:lnTo>
                  <a:lnTo>
                    <a:pt x="1237762" y="202519"/>
                  </a:lnTo>
                  <a:lnTo>
                    <a:pt x="1253674" y="156548"/>
                  </a:lnTo>
                  <a:lnTo>
                    <a:pt x="1266763" y="111017"/>
                  </a:lnTo>
                  <a:lnTo>
                    <a:pt x="1272968" y="69317"/>
                  </a:lnTo>
                  <a:lnTo>
                    <a:pt x="1268437" y="36322"/>
                  </a:lnTo>
                  <a:lnTo>
                    <a:pt x="879983" y="36322"/>
                  </a:lnTo>
                  <a:lnTo>
                    <a:pt x="823961" y="36044"/>
                  </a:lnTo>
                  <a:lnTo>
                    <a:pt x="768557" y="34094"/>
                  </a:lnTo>
                  <a:lnTo>
                    <a:pt x="715976" y="31175"/>
                  </a:lnTo>
                  <a:lnTo>
                    <a:pt x="628112" y="25248"/>
                  </a:lnTo>
                  <a:lnTo>
                    <a:pt x="597242" y="23647"/>
                  </a:lnTo>
                  <a:lnTo>
                    <a:pt x="578180" y="23647"/>
                  </a:lnTo>
                  <a:lnTo>
                    <a:pt x="545891" y="22743"/>
                  </a:lnTo>
                  <a:lnTo>
                    <a:pt x="451083" y="17965"/>
                  </a:lnTo>
                  <a:lnTo>
                    <a:pt x="395116" y="15724"/>
                  </a:lnTo>
                  <a:lnTo>
                    <a:pt x="337808" y="14672"/>
                  </a:lnTo>
                  <a:close/>
                </a:path>
                <a:path w="1273175" h="639445">
                  <a:moveTo>
                    <a:pt x="1182427" y="0"/>
                  </a:moveTo>
                  <a:lnTo>
                    <a:pt x="1136083" y="3253"/>
                  </a:lnTo>
                  <a:lnTo>
                    <a:pt x="1084491" y="9979"/>
                  </a:lnTo>
                  <a:lnTo>
                    <a:pt x="976429" y="26793"/>
                  </a:lnTo>
                  <a:lnTo>
                    <a:pt x="925395" y="33350"/>
                  </a:lnTo>
                  <a:lnTo>
                    <a:pt x="879983" y="36322"/>
                  </a:lnTo>
                  <a:lnTo>
                    <a:pt x="1268437" y="36322"/>
                  </a:lnTo>
                  <a:lnTo>
                    <a:pt x="1268233" y="34839"/>
                  </a:lnTo>
                  <a:lnTo>
                    <a:pt x="1248498" y="10973"/>
                  </a:lnTo>
                  <a:lnTo>
                    <a:pt x="1220805" y="1985"/>
                  </a:lnTo>
                  <a:lnTo>
                    <a:pt x="1182427" y="0"/>
                  </a:lnTo>
                  <a:close/>
                </a:path>
                <a:path w="1273175" h="639445">
                  <a:moveTo>
                    <a:pt x="594060" y="23503"/>
                  </a:moveTo>
                  <a:lnTo>
                    <a:pt x="578180" y="23647"/>
                  </a:lnTo>
                  <a:lnTo>
                    <a:pt x="597242" y="23647"/>
                  </a:lnTo>
                  <a:lnTo>
                    <a:pt x="594060" y="23503"/>
                  </a:lnTo>
                  <a:close/>
                </a:path>
                <a:path w="1273175" h="639445">
                  <a:moveTo>
                    <a:pt x="582427" y="22978"/>
                  </a:moveTo>
                  <a:lnTo>
                    <a:pt x="594060" y="23503"/>
                  </a:lnTo>
                  <a:lnTo>
                    <a:pt x="602825" y="23424"/>
                  </a:lnTo>
                  <a:lnTo>
                    <a:pt x="594264" y="23052"/>
                  </a:lnTo>
                  <a:lnTo>
                    <a:pt x="582427" y="22978"/>
                  </a:lnTo>
                  <a:close/>
                </a:path>
              </a:pathLst>
            </a:custGeom>
            <a:solidFill>
              <a:srgbClr val="DDDD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7395972" y="3816096"/>
              <a:ext cx="163195" cy="120650"/>
            </a:xfrm>
            <a:custGeom>
              <a:avLst/>
              <a:gdLst/>
              <a:ahLst/>
              <a:cxnLst/>
              <a:rect l="l" t="t" r="r" b="b"/>
              <a:pathLst>
                <a:path w="163195" h="120650">
                  <a:moveTo>
                    <a:pt x="0" y="0"/>
                  </a:moveTo>
                  <a:lnTo>
                    <a:pt x="163068" y="120395"/>
                  </a:lnTo>
                </a:path>
              </a:pathLst>
            </a:custGeom>
            <a:ln w="9144">
              <a:solidFill>
                <a:srgbClr val="666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7493507" y="3736847"/>
              <a:ext cx="279400" cy="0"/>
            </a:xfrm>
            <a:custGeom>
              <a:avLst/>
              <a:gdLst/>
              <a:ahLst/>
              <a:cxnLst/>
              <a:rect l="l" t="t" r="r" b="b"/>
              <a:pathLst>
                <a:path w="279400">
                  <a:moveTo>
                    <a:pt x="0" y="0"/>
                  </a:moveTo>
                  <a:lnTo>
                    <a:pt x="278892" y="0"/>
                  </a:lnTo>
                </a:path>
              </a:pathLst>
            </a:custGeom>
            <a:ln w="9144">
              <a:solidFill>
                <a:srgbClr val="666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7729727" y="3822191"/>
              <a:ext cx="134620" cy="105410"/>
            </a:xfrm>
            <a:custGeom>
              <a:avLst/>
              <a:gdLst/>
              <a:ahLst/>
              <a:cxnLst/>
              <a:rect l="l" t="t" r="r" b="b"/>
              <a:pathLst>
                <a:path w="134620" h="105410">
                  <a:moveTo>
                    <a:pt x="0" y="105155"/>
                  </a:moveTo>
                  <a:lnTo>
                    <a:pt x="134112" y="0"/>
                  </a:lnTo>
                </a:path>
              </a:pathLst>
            </a:custGeom>
            <a:ln w="9144">
              <a:solidFill>
                <a:srgbClr val="666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7296911" y="2936748"/>
              <a:ext cx="97790" cy="706120"/>
            </a:xfrm>
            <a:custGeom>
              <a:avLst/>
              <a:gdLst/>
              <a:ahLst/>
              <a:cxnLst/>
              <a:rect l="l" t="t" r="r" b="b"/>
              <a:pathLst>
                <a:path w="97790" h="706120">
                  <a:moveTo>
                    <a:pt x="97535" y="0"/>
                  </a:moveTo>
                  <a:lnTo>
                    <a:pt x="0" y="705612"/>
                  </a:lnTo>
                </a:path>
              </a:pathLst>
            </a:custGeom>
            <a:ln w="9144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7888223" y="2936748"/>
              <a:ext cx="111760" cy="727075"/>
            </a:xfrm>
            <a:custGeom>
              <a:avLst/>
              <a:gdLst/>
              <a:ahLst/>
              <a:cxnLst/>
              <a:rect l="l" t="t" r="r" b="b"/>
              <a:pathLst>
                <a:path w="111759" h="727075">
                  <a:moveTo>
                    <a:pt x="111251" y="0"/>
                  </a:moveTo>
                  <a:lnTo>
                    <a:pt x="0" y="726948"/>
                  </a:lnTo>
                </a:path>
              </a:pathLst>
            </a:custGeom>
            <a:ln w="9144">
              <a:solidFill>
                <a:srgbClr val="666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5397576" y="4437141"/>
              <a:ext cx="3171190" cy="1639570"/>
            </a:xfrm>
            <a:custGeom>
              <a:avLst/>
              <a:gdLst/>
              <a:ahLst/>
              <a:cxnLst/>
              <a:rect l="l" t="t" r="r" b="b"/>
              <a:pathLst>
                <a:path w="3171190" h="1639570">
                  <a:moveTo>
                    <a:pt x="1912479" y="0"/>
                  </a:moveTo>
                  <a:lnTo>
                    <a:pt x="1860395" y="1455"/>
                  </a:lnTo>
                  <a:lnTo>
                    <a:pt x="1809121" y="4483"/>
                  </a:lnTo>
                  <a:lnTo>
                    <a:pt x="1759236" y="8959"/>
                  </a:lnTo>
                  <a:lnTo>
                    <a:pt x="1711322" y="14760"/>
                  </a:lnTo>
                  <a:lnTo>
                    <a:pt x="1665960" y="21762"/>
                  </a:lnTo>
                  <a:lnTo>
                    <a:pt x="1623731" y="29841"/>
                  </a:lnTo>
                  <a:lnTo>
                    <a:pt x="1576578" y="44803"/>
                  </a:lnTo>
                  <a:lnTo>
                    <a:pt x="1535155" y="65571"/>
                  </a:lnTo>
                  <a:lnTo>
                    <a:pt x="1497749" y="89911"/>
                  </a:lnTo>
                  <a:lnTo>
                    <a:pt x="1462650" y="115590"/>
                  </a:lnTo>
                  <a:lnTo>
                    <a:pt x="1428146" y="140375"/>
                  </a:lnTo>
                  <a:lnTo>
                    <a:pt x="1392527" y="162034"/>
                  </a:lnTo>
                  <a:lnTo>
                    <a:pt x="1354080" y="178334"/>
                  </a:lnTo>
                  <a:lnTo>
                    <a:pt x="1311095" y="187042"/>
                  </a:lnTo>
                  <a:lnTo>
                    <a:pt x="1270492" y="186502"/>
                  </a:lnTo>
                  <a:lnTo>
                    <a:pt x="1229733" y="178825"/>
                  </a:lnTo>
                  <a:lnTo>
                    <a:pt x="1188190" y="166050"/>
                  </a:lnTo>
                  <a:lnTo>
                    <a:pt x="1100245" y="133363"/>
                  </a:lnTo>
                  <a:lnTo>
                    <a:pt x="1052589" y="117528"/>
                  </a:lnTo>
                  <a:lnTo>
                    <a:pt x="1001640" y="104752"/>
                  </a:lnTo>
                  <a:lnTo>
                    <a:pt x="946773" y="97072"/>
                  </a:lnTo>
                  <a:lnTo>
                    <a:pt x="887359" y="96529"/>
                  </a:lnTo>
                  <a:lnTo>
                    <a:pt x="844951" y="99794"/>
                  </a:lnTo>
                  <a:lnTo>
                    <a:pt x="797892" y="104754"/>
                  </a:lnTo>
                  <a:lnTo>
                    <a:pt x="747072" y="111303"/>
                  </a:lnTo>
                  <a:lnTo>
                    <a:pt x="693378" y="119339"/>
                  </a:lnTo>
                  <a:lnTo>
                    <a:pt x="637699" y="128756"/>
                  </a:lnTo>
                  <a:lnTo>
                    <a:pt x="580923" y="139450"/>
                  </a:lnTo>
                  <a:lnTo>
                    <a:pt x="523939" y="151318"/>
                  </a:lnTo>
                  <a:lnTo>
                    <a:pt x="467635" y="164255"/>
                  </a:lnTo>
                  <a:lnTo>
                    <a:pt x="412899" y="178158"/>
                  </a:lnTo>
                  <a:lnTo>
                    <a:pt x="360620" y="192921"/>
                  </a:lnTo>
                  <a:lnTo>
                    <a:pt x="311686" y="208442"/>
                  </a:lnTo>
                  <a:lnTo>
                    <a:pt x="266986" y="224615"/>
                  </a:lnTo>
                  <a:lnTo>
                    <a:pt x="227407" y="241338"/>
                  </a:lnTo>
                  <a:lnTo>
                    <a:pt x="147916" y="290140"/>
                  </a:lnTo>
                  <a:lnTo>
                    <a:pt x="114492" y="324306"/>
                  </a:lnTo>
                  <a:lnTo>
                    <a:pt x="91185" y="361002"/>
                  </a:lnTo>
                  <a:lnTo>
                    <a:pt x="75613" y="400229"/>
                  </a:lnTo>
                  <a:lnTo>
                    <a:pt x="65398" y="441986"/>
                  </a:lnTo>
                  <a:lnTo>
                    <a:pt x="58156" y="486274"/>
                  </a:lnTo>
                  <a:lnTo>
                    <a:pt x="51509" y="533093"/>
                  </a:lnTo>
                  <a:lnTo>
                    <a:pt x="43076" y="582443"/>
                  </a:lnTo>
                  <a:lnTo>
                    <a:pt x="34453" y="626186"/>
                  </a:lnTo>
                  <a:lnTo>
                    <a:pt x="25316" y="675352"/>
                  </a:lnTo>
                  <a:lnTo>
                    <a:pt x="16483" y="728310"/>
                  </a:lnTo>
                  <a:lnTo>
                    <a:pt x="8773" y="783431"/>
                  </a:lnTo>
                  <a:lnTo>
                    <a:pt x="3006" y="839087"/>
                  </a:lnTo>
                  <a:lnTo>
                    <a:pt x="0" y="893647"/>
                  </a:lnTo>
                  <a:lnTo>
                    <a:pt x="573" y="945482"/>
                  </a:lnTo>
                  <a:lnTo>
                    <a:pt x="5546" y="992963"/>
                  </a:lnTo>
                  <a:lnTo>
                    <a:pt x="15736" y="1034461"/>
                  </a:lnTo>
                  <a:lnTo>
                    <a:pt x="57491" y="1095930"/>
                  </a:lnTo>
                  <a:lnTo>
                    <a:pt x="128659" y="1126098"/>
                  </a:lnTo>
                  <a:lnTo>
                    <a:pt x="172368" y="1132942"/>
                  </a:lnTo>
                  <a:lnTo>
                    <a:pt x="220203" y="1137133"/>
                  </a:lnTo>
                  <a:lnTo>
                    <a:pt x="271199" y="1140801"/>
                  </a:lnTo>
                  <a:lnTo>
                    <a:pt x="324390" y="1146077"/>
                  </a:lnTo>
                  <a:lnTo>
                    <a:pt x="378808" y="1155090"/>
                  </a:lnTo>
                  <a:lnTo>
                    <a:pt x="433487" y="1169971"/>
                  </a:lnTo>
                  <a:lnTo>
                    <a:pt x="475220" y="1184966"/>
                  </a:lnTo>
                  <a:lnTo>
                    <a:pt x="518607" y="1201941"/>
                  </a:lnTo>
                  <a:lnTo>
                    <a:pt x="563515" y="1220559"/>
                  </a:lnTo>
                  <a:lnTo>
                    <a:pt x="609812" y="1240484"/>
                  </a:lnTo>
                  <a:lnTo>
                    <a:pt x="755715" y="1304736"/>
                  </a:lnTo>
                  <a:lnTo>
                    <a:pt x="806246" y="1326525"/>
                  </a:lnTo>
                  <a:lnTo>
                    <a:pt x="857504" y="1347939"/>
                  </a:lnTo>
                  <a:lnTo>
                    <a:pt x="909357" y="1368643"/>
                  </a:lnTo>
                  <a:lnTo>
                    <a:pt x="961674" y="1388299"/>
                  </a:lnTo>
                  <a:lnTo>
                    <a:pt x="1014321" y="1406572"/>
                  </a:lnTo>
                  <a:lnTo>
                    <a:pt x="1153556" y="1453661"/>
                  </a:lnTo>
                  <a:lnTo>
                    <a:pt x="1201311" y="1469520"/>
                  </a:lnTo>
                  <a:lnTo>
                    <a:pt x="1249594" y="1485241"/>
                  </a:lnTo>
                  <a:lnTo>
                    <a:pt x="1298317" y="1500691"/>
                  </a:lnTo>
                  <a:lnTo>
                    <a:pt x="1347395" y="1515738"/>
                  </a:lnTo>
                  <a:lnTo>
                    <a:pt x="1396739" y="1530250"/>
                  </a:lnTo>
                  <a:lnTo>
                    <a:pt x="1446263" y="1544096"/>
                  </a:lnTo>
                  <a:lnTo>
                    <a:pt x="1495882" y="1557144"/>
                  </a:lnTo>
                  <a:lnTo>
                    <a:pt x="1545507" y="1569261"/>
                  </a:lnTo>
                  <a:lnTo>
                    <a:pt x="1595052" y="1580316"/>
                  </a:lnTo>
                  <a:lnTo>
                    <a:pt x="1644430" y="1590176"/>
                  </a:lnTo>
                  <a:lnTo>
                    <a:pt x="1693555" y="1598710"/>
                  </a:lnTo>
                  <a:lnTo>
                    <a:pt x="1743094" y="1605965"/>
                  </a:lnTo>
                  <a:lnTo>
                    <a:pt x="1793604" y="1612706"/>
                  </a:lnTo>
                  <a:lnTo>
                    <a:pt x="1844842" y="1618857"/>
                  </a:lnTo>
                  <a:lnTo>
                    <a:pt x="1896566" y="1624340"/>
                  </a:lnTo>
                  <a:lnTo>
                    <a:pt x="1948533" y="1629081"/>
                  </a:lnTo>
                  <a:lnTo>
                    <a:pt x="2000499" y="1633002"/>
                  </a:lnTo>
                  <a:lnTo>
                    <a:pt x="2052222" y="1636027"/>
                  </a:lnTo>
                  <a:lnTo>
                    <a:pt x="2103460" y="1638081"/>
                  </a:lnTo>
                  <a:lnTo>
                    <a:pt x="2153968" y="1639085"/>
                  </a:lnTo>
                  <a:lnTo>
                    <a:pt x="2203505" y="1638965"/>
                  </a:lnTo>
                  <a:lnTo>
                    <a:pt x="2251827" y="1637644"/>
                  </a:lnTo>
                  <a:lnTo>
                    <a:pt x="2298691" y="1635045"/>
                  </a:lnTo>
                  <a:lnTo>
                    <a:pt x="2343856" y="1631093"/>
                  </a:lnTo>
                  <a:lnTo>
                    <a:pt x="2387077" y="1625710"/>
                  </a:lnTo>
                  <a:lnTo>
                    <a:pt x="2444980" y="1615136"/>
                  </a:lnTo>
                  <a:lnTo>
                    <a:pt x="2500654" y="1601724"/>
                  </a:lnTo>
                  <a:lnTo>
                    <a:pt x="2554158" y="1585776"/>
                  </a:lnTo>
                  <a:lnTo>
                    <a:pt x="2605548" y="1567600"/>
                  </a:lnTo>
                  <a:lnTo>
                    <a:pt x="2654882" y="1547499"/>
                  </a:lnTo>
                  <a:lnTo>
                    <a:pt x="2702216" y="1525778"/>
                  </a:lnTo>
                  <a:lnTo>
                    <a:pt x="2747607" y="1502743"/>
                  </a:lnTo>
                  <a:lnTo>
                    <a:pt x="2791114" y="1478697"/>
                  </a:lnTo>
                  <a:lnTo>
                    <a:pt x="2832792" y="1453947"/>
                  </a:lnTo>
                  <a:lnTo>
                    <a:pt x="2872699" y="1428797"/>
                  </a:lnTo>
                  <a:lnTo>
                    <a:pt x="2916100" y="1402293"/>
                  </a:lnTo>
                  <a:lnTo>
                    <a:pt x="2958925" y="1376951"/>
                  </a:lnTo>
                  <a:lnTo>
                    <a:pt x="3000247" y="1351466"/>
                  </a:lnTo>
                  <a:lnTo>
                    <a:pt x="3039140" y="1324528"/>
                  </a:lnTo>
                  <a:lnTo>
                    <a:pt x="3074677" y="1294833"/>
                  </a:lnTo>
                  <a:lnTo>
                    <a:pt x="3105929" y="1261073"/>
                  </a:lnTo>
                  <a:lnTo>
                    <a:pt x="3131970" y="1221941"/>
                  </a:lnTo>
                  <a:lnTo>
                    <a:pt x="3151873" y="1176130"/>
                  </a:lnTo>
                  <a:lnTo>
                    <a:pt x="3164711" y="1122333"/>
                  </a:lnTo>
                  <a:lnTo>
                    <a:pt x="3170665" y="1041393"/>
                  </a:lnTo>
                  <a:lnTo>
                    <a:pt x="3170194" y="993888"/>
                  </a:lnTo>
                  <a:lnTo>
                    <a:pt x="3167581" y="942817"/>
                  </a:lnTo>
                  <a:lnTo>
                    <a:pt x="3162945" y="889025"/>
                  </a:lnTo>
                  <a:lnTo>
                    <a:pt x="3156405" y="833355"/>
                  </a:lnTo>
                  <a:lnTo>
                    <a:pt x="3148080" y="776653"/>
                  </a:lnTo>
                  <a:lnTo>
                    <a:pt x="3138086" y="719762"/>
                  </a:lnTo>
                  <a:lnTo>
                    <a:pt x="3126544" y="663526"/>
                  </a:lnTo>
                  <a:lnTo>
                    <a:pt x="3113572" y="608788"/>
                  </a:lnTo>
                  <a:lnTo>
                    <a:pt x="3099287" y="556394"/>
                  </a:lnTo>
                  <a:lnTo>
                    <a:pt x="3083809" y="507187"/>
                  </a:lnTo>
                  <a:lnTo>
                    <a:pt x="3067256" y="462012"/>
                  </a:lnTo>
                  <a:lnTo>
                    <a:pt x="3049747" y="421711"/>
                  </a:lnTo>
                  <a:lnTo>
                    <a:pt x="3031399" y="387130"/>
                  </a:lnTo>
                  <a:lnTo>
                    <a:pt x="3003637" y="347666"/>
                  </a:lnTo>
                  <a:lnTo>
                    <a:pt x="2971811" y="315210"/>
                  </a:lnTo>
                  <a:lnTo>
                    <a:pt x="2936503" y="288739"/>
                  </a:lnTo>
                  <a:lnTo>
                    <a:pt x="2898289" y="267229"/>
                  </a:lnTo>
                  <a:lnTo>
                    <a:pt x="2857752" y="249656"/>
                  </a:lnTo>
                  <a:lnTo>
                    <a:pt x="2815468" y="234997"/>
                  </a:lnTo>
                  <a:lnTo>
                    <a:pt x="2772019" y="222228"/>
                  </a:lnTo>
                  <a:lnTo>
                    <a:pt x="2683940" y="198265"/>
                  </a:lnTo>
                  <a:lnTo>
                    <a:pt x="2640470" y="185024"/>
                  </a:lnTo>
                  <a:lnTo>
                    <a:pt x="2598151" y="169579"/>
                  </a:lnTo>
                  <a:lnTo>
                    <a:pt x="2457693" y="113515"/>
                  </a:lnTo>
                  <a:lnTo>
                    <a:pt x="2409693" y="95037"/>
                  </a:lnTo>
                  <a:lnTo>
                    <a:pt x="2361293" y="77282"/>
                  </a:lnTo>
                  <a:lnTo>
                    <a:pt x="2312607" y="60623"/>
                  </a:lnTo>
                  <a:lnTo>
                    <a:pt x="2263749" y="45431"/>
                  </a:lnTo>
                  <a:lnTo>
                    <a:pt x="2214834" y="32079"/>
                  </a:lnTo>
                  <a:lnTo>
                    <a:pt x="2165977" y="20937"/>
                  </a:lnTo>
                  <a:lnTo>
                    <a:pt x="2117291" y="12378"/>
                  </a:lnTo>
                  <a:lnTo>
                    <a:pt x="2067778" y="6306"/>
                  </a:lnTo>
                  <a:lnTo>
                    <a:pt x="2016751" y="2301"/>
                  </a:lnTo>
                  <a:lnTo>
                    <a:pt x="1964791" y="240"/>
                  </a:lnTo>
                  <a:lnTo>
                    <a:pt x="1912479" y="0"/>
                  </a:lnTo>
                  <a:close/>
                </a:path>
              </a:pathLst>
            </a:custGeom>
            <a:solidFill>
              <a:srgbClr val="00CC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8038338" y="4970525"/>
              <a:ext cx="140335" cy="524510"/>
            </a:xfrm>
            <a:custGeom>
              <a:avLst/>
              <a:gdLst/>
              <a:ahLst/>
              <a:cxnLst/>
              <a:rect l="l" t="t" r="r" b="b"/>
              <a:pathLst>
                <a:path w="140334" h="524510">
                  <a:moveTo>
                    <a:pt x="0" y="524256"/>
                  </a:moveTo>
                  <a:lnTo>
                    <a:pt x="140208" y="0"/>
                  </a:lnTo>
                </a:path>
              </a:pathLst>
            </a:custGeom>
            <a:ln w="1981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8120633" y="5174742"/>
              <a:ext cx="114300" cy="0"/>
            </a:xfrm>
            <a:custGeom>
              <a:avLst/>
              <a:gdLst/>
              <a:ahLst/>
              <a:cxnLst/>
              <a:rect l="l" t="t" r="r" b="b"/>
              <a:pathLst>
                <a:path w="114300">
                  <a:moveTo>
                    <a:pt x="0" y="0"/>
                  </a:moveTo>
                  <a:lnTo>
                    <a:pt x="114300" y="0"/>
                  </a:lnTo>
                </a:path>
              </a:pathLst>
            </a:custGeom>
            <a:ln w="1981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6101333" y="4776978"/>
              <a:ext cx="218440" cy="100965"/>
            </a:xfrm>
            <a:custGeom>
              <a:avLst/>
              <a:gdLst/>
              <a:ahLst/>
              <a:cxnLst/>
              <a:rect l="l" t="t" r="r" b="b"/>
              <a:pathLst>
                <a:path w="218439" h="100964">
                  <a:moveTo>
                    <a:pt x="0" y="0"/>
                  </a:moveTo>
                  <a:lnTo>
                    <a:pt x="217932" y="100584"/>
                  </a:lnTo>
                </a:path>
              </a:pathLst>
            </a:custGeom>
            <a:ln w="1981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5842253" y="5039105"/>
              <a:ext cx="408940" cy="74930"/>
            </a:xfrm>
            <a:custGeom>
              <a:avLst/>
              <a:gdLst/>
              <a:ahLst/>
              <a:cxnLst/>
              <a:rect l="l" t="t" r="r" b="b"/>
              <a:pathLst>
                <a:path w="408939" h="74929">
                  <a:moveTo>
                    <a:pt x="0" y="74676"/>
                  </a:moveTo>
                  <a:lnTo>
                    <a:pt x="408431" y="0"/>
                  </a:lnTo>
                </a:path>
              </a:pathLst>
            </a:custGeom>
            <a:ln w="1981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6268973" y="5103113"/>
              <a:ext cx="143510" cy="169545"/>
            </a:xfrm>
            <a:custGeom>
              <a:avLst/>
              <a:gdLst/>
              <a:ahLst/>
              <a:cxnLst/>
              <a:rect l="l" t="t" r="r" b="b"/>
              <a:pathLst>
                <a:path w="143510" h="169545">
                  <a:moveTo>
                    <a:pt x="143255" y="0"/>
                  </a:moveTo>
                  <a:lnTo>
                    <a:pt x="0" y="169164"/>
                  </a:lnTo>
                </a:path>
              </a:pathLst>
            </a:custGeom>
            <a:ln w="1981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6587489" y="5110734"/>
              <a:ext cx="76200" cy="163195"/>
            </a:xfrm>
            <a:custGeom>
              <a:avLst/>
              <a:gdLst/>
              <a:ahLst/>
              <a:cxnLst/>
              <a:rect l="l" t="t" r="r" b="b"/>
              <a:pathLst>
                <a:path w="76200" h="163195">
                  <a:moveTo>
                    <a:pt x="76200" y="163067"/>
                  </a:moveTo>
                  <a:lnTo>
                    <a:pt x="0" y="0"/>
                  </a:lnTo>
                </a:path>
              </a:pathLst>
            </a:custGeom>
            <a:ln w="1981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6744461" y="5057393"/>
              <a:ext cx="502920" cy="269875"/>
            </a:xfrm>
            <a:custGeom>
              <a:avLst/>
              <a:gdLst/>
              <a:ahLst/>
              <a:cxnLst/>
              <a:rect l="l" t="t" r="r" b="b"/>
              <a:pathLst>
                <a:path w="502920" h="269875">
                  <a:moveTo>
                    <a:pt x="0" y="0"/>
                  </a:moveTo>
                  <a:lnTo>
                    <a:pt x="502920" y="269747"/>
                  </a:lnTo>
                </a:path>
              </a:pathLst>
            </a:custGeom>
            <a:ln w="1981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7358633" y="4700778"/>
              <a:ext cx="390525" cy="184785"/>
            </a:xfrm>
            <a:custGeom>
              <a:avLst/>
              <a:gdLst/>
              <a:ahLst/>
              <a:cxnLst/>
              <a:rect l="l" t="t" r="r" b="b"/>
              <a:pathLst>
                <a:path w="390525" h="184785">
                  <a:moveTo>
                    <a:pt x="0" y="0"/>
                  </a:moveTo>
                  <a:lnTo>
                    <a:pt x="390144" y="184404"/>
                  </a:lnTo>
                </a:path>
              </a:pathLst>
            </a:custGeom>
            <a:ln w="1981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6738365" y="4688586"/>
              <a:ext cx="321945" cy="198120"/>
            </a:xfrm>
            <a:custGeom>
              <a:avLst/>
              <a:gdLst/>
              <a:ahLst/>
              <a:cxnLst/>
              <a:rect l="l" t="t" r="r" b="b"/>
              <a:pathLst>
                <a:path w="321945" h="198120">
                  <a:moveTo>
                    <a:pt x="0" y="198119"/>
                  </a:moveTo>
                  <a:lnTo>
                    <a:pt x="321564" y="0"/>
                  </a:lnTo>
                </a:path>
              </a:pathLst>
            </a:custGeom>
            <a:ln w="1981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6781037" y="4981193"/>
              <a:ext cx="970915" cy="0"/>
            </a:xfrm>
            <a:custGeom>
              <a:avLst/>
              <a:gdLst/>
              <a:ahLst/>
              <a:cxnLst/>
              <a:rect l="l" t="t" r="r" b="b"/>
              <a:pathLst>
                <a:path w="970915">
                  <a:moveTo>
                    <a:pt x="0" y="0"/>
                  </a:moveTo>
                  <a:lnTo>
                    <a:pt x="970788" y="0"/>
                  </a:lnTo>
                </a:path>
              </a:pathLst>
            </a:custGeom>
            <a:ln w="1981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7272527" y="4078224"/>
              <a:ext cx="227329" cy="437515"/>
            </a:xfrm>
            <a:custGeom>
              <a:avLst/>
              <a:gdLst/>
              <a:ahLst/>
              <a:cxnLst/>
              <a:rect l="l" t="t" r="r" b="b"/>
              <a:pathLst>
                <a:path w="227329" h="437514">
                  <a:moveTo>
                    <a:pt x="0" y="437388"/>
                  </a:moveTo>
                  <a:lnTo>
                    <a:pt x="227076" y="0"/>
                  </a:lnTo>
                </a:path>
              </a:pathLst>
            </a:custGeom>
            <a:ln w="9143">
              <a:solidFill>
                <a:srgbClr val="666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8345423" y="2859024"/>
              <a:ext cx="178435" cy="0"/>
            </a:xfrm>
            <a:custGeom>
              <a:avLst/>
              <a:gdLst/>
              <a:ahLst/>
              <a:cxnLst/>
              <a:rect l="l" t="t" r="r" b="b"/>
              <a:pathLst>
                <a:path w="178434">
                  <a:moveTo>
                    <a:pt x="0" y="0"/>
                  </a:moveTo>
                  <a:lnTo>
                    <a:pt x="178308" y="0"/>
                  </a:lnTo>
                </a:path>
              </a:pathLst>
            </a:custGeom>
            <a:ln w="9144">
              <a:solidFill>
                <a:srgbClr val="66660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6290309" y="2407158"/>
              <a:ext cx="152400" cy="96520"/>
            </a:xfrm>
            <a:custGeom>
              <a:avLst/>
              <a:gdLst/>
              <a:ahLst/>
              <a:cxnLst/>
              <a:rect l="l" t="t" r="r" b="b"/>
              <a:pathLst>
                <a:path w="152400" h="96519">
                  <a:moveTo>
                    <a:pt x="0" y="0"/>
                  </a:moveTo>
                  <a:lnTo>
                    <a:pt x="152400" y="96012"/>
                  </a:lnTo>
                </a:path>
              </a:pathLst>
            </a:custGeom>
            <a:ln w="1981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" name="object 3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55079" y="2564892"/>
              <a:ext cx="387095" cy="96011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6355079" y="2564892"/>
              <a:ext cx="387350" cy="96520"/>
            </a:xfrm>
            <a:custGeom>
              <a:avLst/>
              <a:gdLst/>
              <a:ahLst/>
              <a:cxnLst/>
              <a:rect l="l" t="t" r="r" b="b"/>
              <a:pathLst>
                <a:path w="387350" h="96519">
                  <a:moveTo>
                    <a:pt x="0" y="48005"/>
                  </a:moveTo>
                  <a:lnTo>
                    <a:pt x="15209" y="29317"/>
                  </a:lnTo>
                  <a:lnTo>
                    <a:pt x="56688" y="14058"/>
                  </a:lnTo>
                  <a:lnTo>
                    <a:pt x="118209" y="3771"/>
                  </a:lnTo>
                  <a:lnTo>
                    <a:pt x="193548" y="0"/>
                  </a:lnTo>
                  <a:lnTo>
                    <a:pt x="268886" y="3771"/>
                  </a:lnTo>
                  <a:lnTo>
                    <a:pt x="330407" y="14058"/>
                  </a:lnTo>
                  <a:lnTo>
                    <a:pt x="371886" y="29317"/>
                  </a:lnTo>
                  <a:lnTo>
                    <a:pt x="387096" y="48005"/>
                  </a:lnTo>
                  <a:lnTo>
                    <a:pt x="371886" y="66694"/>
                  </a:lnTo>
                  <a:lnTo>
                    <a:pt x="330407" y="81953"/>
                  </a:lnTo>
                  <a:lnTo>
                    <a:pt x="268886" y="92240"/>
                  </a:lnTo>
                  <a:lnTo>
                    <a:pt x="193548" y="96011"/>
                  </a:lnTo>
                  <a:lnTo>
                    <a:pt x="118209" y="92240"/>
                  </a:lnTo>
                  <a:lnTo>
                    <a:pt x="56688" y="81953"/>
                  </a:lnTo>
                  <a:lnTo>
                    <a:pt x="15209" y="66694"/>
                  </a:lnTo>
                  <a:lnTo>
                    <a:pt x="0" y="48005"/>
                  </a:lnTo>
                  <a:close/>
                </a:path>
              </a:pathLst>
            </a:custGeom>
            <a:ln w="9144">
              <a:solidFill>
                <a:srgbClr val="666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6" name="object 3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353555" y="2490216"/>
              <a:ext cx="390143" cy="124968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6353555" y="2490216"/>
              <a:ext cx="387350" cy="111760"/>
            </a:xfrm>
            <a:custGeom>
              <a:avLst/>
              <a:gdLst/>
              <a:ahLst/>
              <a:cxnLst/>
              <a:rect l="l" t="t" r="r" b="b"/>
              <a:pathLst>
                <a:path w="387350" h="111760">
                  <a:moveTo>
                    <a:pt x="0" y="55625"/>
                  </a:moveTo>
                  <a:lnTo>
                    <a:pt x="15209" y="33973"/>
                  </a:lnTo>
                  <a:lnTo>
                    <a:pt x="56688" y="16292"/>
                  </a:lnTo>
                  <a:lnTo>
                    <a:pt x="118209" y="4371"/>
                  </a:lnTo>
                  <a:lnTo>
                    <a:pt x="193548" y="0"/>
                  </a:lnTo>
                  <a:lnTo>
                    <a:pt x="268886" y="4371"/>
                  </a:lnTo>
                  <a:lnTo>
                    <a:pt x="330407" y="16292"/>
                  </a:lnTo>
                  <a:lnTo>
                    <a:pt x="371886" y="33973"/>
                  </a:lnTo>
                  <a:lnTo>
                    <a:pt x="387096" y="55625"/>
                  </a:lnTo>
                  <a:lnTo>
                    <a:pt x="371886" y="77278"/>
                  </a:lnTo>
                  <a:lnTo>
                    <a:pt x="330407" y="94959"/>
                  </a:lnTo>
                  <a:lnTo>
                    <a:pt x="268886" y="106880"/>
                  </a:lnTo>
                  <a:lnTo>
                    <a:pt x="193548" y="111251"/>
                  </a:lnTo>
                  <a:lnTo>
                    <a:pt x="118209" y="106880"/>
                  </a:lnTo>
                  <a:lnTo>
                    <a:pt x="56688" y="94959"/>
                  </a:lnTo>
                  <a:lnTo>
                    <a:pt x="15209" y="77278"/>
                  </a:lnTo>
                  <a:lnTo>
                    <a:pt x="0" y="55625"/>
                  </a:lnTo>
                  <a:close/>
                </a:path>
              </a:pathLst>
            </a:custGeom>
            <a:ln w="9144">
              <a:solidFill>
                <a:srgbClr val="666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8" name="object 3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431280" y="2519172"/>
              <a:ext cx="219455" cy="53339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6431279" y="2519172"/>
              <a:ext cx="219710" cy="53340"/>
            </a:xfrm>
            <a:custGeom>
              <a:avLst/>
              <a:gdLst/>
              <a:ahLst/>
              <a:cxnLst/>
              <a:rect l="l" t="t" r="r" b="b"/>
              <a:pathLst>
                <a:path w="219709" h="53339">
                  <a:moveTo>
                    <a:pt x="0" y="53339"/>
                  </a:moveTo>
                  <a:lnTo>
                    <a:pt x="67957" y="53339"/>
                  </a:lnTo>
                  <a:lnTo>
                    <a:pt x="135915" y="0"/>
                  </a:lnTo>
                  <a:lnTo>
                    <a:pt x="219456" y="0"/>
                  </a:lnTo>
                </a:path>
              </a:pathLst>
            </a:custGeom>
            <a:ln w="12192">
              <a:solidFill>
                <a:srgbClr val="666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0" name="object 4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440423" y="2519172"/>
              <a:ext cx="199643" cy="53339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6440423" y="2519172"/>
              <a:ext cx="200025" cy="53340"/>
            </a:xfrm>
            <a:custGeom>
              <a:avLst/>
              <a:gdLst/>
              <a:ahLst/>
              <a:cxnLst/>
              <a:rect l="l" t="t" r="r" b="b"/>
              <a:pathLst>
                <a:path w="200025" h="53339">
                  <a:moveTo>
                    <a:pt x="0" y="0"/>
                  </a:moveTo>
                  <a:lnTo>
                    <a:pt x="67970" y="0"/>
                  </a:lnTo>
                  <a:lnTo>
                    <a:pt x="135928" y="53340"/>
                  </a:lnTo>
                  <a:lnTo>
                    <a:pt x="199644" y="53340"/>
                  </a:lnTo>
                </a:path>
              </a:pathLst>
            </a:custGeom>
            <a:ln w="12192">
              <a:solidFill>
                <a:srgbClr val="666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6355079" y="2543556"/>
              <a:ext cx="0" cy="74930"/>
            </a:xfrm>
            <a:custGeom>
              <a:avLst/>
              <a:gdLst/>
              <a:ahLst/>
              <a:cxnLst/>
              <a:rect l="l" t="t" r="r" b="b"/>
              <a:pathLst>
                <a:path h="74930">
                  <a:moveTo>
                    <a:pt x="0" y="0"/>
                  </a:moveTo>
                  <a:lnTo>
                    <a:pt x="0" y="74676"/>
                  </a:lnTo>
                </a:path>
              </a:pathLst>
            </a:custGeom>
            <a:ln w="9144">
              <a:solidFill>
                <a:srgbClr val="666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6740651" y="2546604"/>
              <a:ext cx="0" cy="73660"/>
            </a:xfrm>
            <a:custGeom>
              <a:avLst/>
              <a:gdLst/>
              <a:ahLst/>
              <a:cxnLst/>
              <a:rect l="l" t="t" r="r" b="b"/>
              <a:pathLst>
                <a:path h="73660">
                  <a:moveTo>
                    <a:pt x="0" y="0"/>
                  </a:moveTo>
                  <a:lnTo>
                    <a:pt x="0" y="73152"/>
                  </a:lnTo>
                </a:path>
              </a:pathLst>
            </a:custGeom>
            <a:ln w="9144">
              <a:solidFill>
                <a:srgbClr val="666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4" name="object 4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203947" y="2570988"/>
              <a:ext cx="387095" cy="97535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7203947" y="2570988"/>
              <a:ext cx="387350" cy="97790"/>
            </a:xfrm>
            <a:custGeom>
              <a:avLst/>
              <a:gdLst/>
              <a:ahLst/>
              <a:cxnLst/>
              <a:rect l="l" t="t" r="r" b="b"/>
              <a:pathLst>
                <a:path w="387350" h="97789">
                  <a:moveTo>
                    <a:pt x="0" y="48767"/>
                  </a:moveTo>
                  <a:lnTo>
                    <a:pt x="15209" y="29784"/>
                  </a:lnTo>
                  <a:lnTo>
                    <a:pt x="56688" y="14282"/>
                  </a:lnTo>
                  <a:lnTo>
                    <a:pt x="118209" y="3832"/>
                  </a:lnTo>
                  <a:lnTo>
                    <a:pt x="193548" y="0"/>
                  </a:lnTo>
                  <a:lnTo>
                    <a:pt x="268886" y="3832"/>
                  </a:lnTo>
                  <a:lnTo>
                    <a:pt x="330407" y="14282"/>
                  </a:lnTo>
                  <a:lnTo>
                    <a:pt x="371886" y="29784"/>
                  </a:lnTo>
                  <a:lnTo>
                    <a:pt x="387096" y="48767"/>
                  </a:lnTo>
                  <a:lnTo>
                    <a:pt x="371886" y="67751"/>
                  </a:lnTo>
                  <a:lnTo>
                    <a:pt x="330407" y="83253"/>
                  </a:lnTo>
                  <a:lnTo>
                    <a:pt x="268886" y="93703"/>
                  </a:lnTo>
                  <a:lnTo>
                    <a:pt x="193548" y="97535"/>
                  </a:lnTo>
                  <a:lnTo>
                    <a:pt x="118209" y="93703"/>
                  </a:lnTo>
                  <a:lnTo>
                    <a:pt x="56688" y="83253"/>
                  </a:lnTo>
                  <a:lnTo>
                    <a:pt x="15209" y="67751"/>
                  </a:lnTo>
                  <a:lnTo>
                    <a:pt x="0" y="48767"/>
                  </a:lnTo>
                  <a:close/>
                </a:path>
              </a:pathLst>
            </a:custGeom>
            <a:ln w="9144">
              <a:solidFill>
                <a:srgbClr val="666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6" name="object 4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202423" y="2493264"/>
              <a:ext cx="390143" cy="128015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7202423" y="2493263"/>
              <a:ext cx="387350" cy="114300"/>
            </a:xfrm>
            <a:custGeom>
              <a:avLst/>
              <a:gdLst/>
              <a:ahLst/>
              <a:cxnLst/>
              <a:rect l="l" t="t" r="r" b="b"/>
              <a:pathLst>
                <a:path w="387350" h="114300">
                  <a:moveTo>
                    <a:pt x="0" y="57150"/>
                  </a:moveTo>
                  <a:lnTo>
                    <a:pt x="37342" y="23399"/>
                  </a:lnTo>
                  <a:lnTo>
                    <a:pt x="79240" y="11027"/>
                  </a:lnTo>
                  <a:lnTo>
                    <a:pt x="132370" y="2913"/>
                  </a:lnTo>
                  <a:lnTo>
                    <a:pt x="193548" y="0"/>
                  </a:lnTo>
                  <a:lnTo>
                    <a:pt x="254725" y="2913"/>
                  </a:lnTo>
                  <a:lnTo>
                    <a:pt x="307855" y="11027"/>
                  </a:lnTo>
                  <a:lnTo>
                    <a:pt x="349753" y="23399"/>
                  </a:lnTo>
                  <a:lnTo>
                    <a:pt x="377229" y="39087"/>
                  </a:lnTo>
                  <a:lnTo>
                    <a:pt x="387096" y="57150"/>
                  </a:lnTo>
                  <a:lnTo>
                    <a:pt x="377229" y="75212"/>
                  </a:lnTo>
                  <a:lnTo>
                    <a:pt x="349753" y="90900"/>
                  </a:lnTo>
                  <a:lnTo>
                    <a:pt x="307855" y="103272"/>
                  </a:lnTo>
                  <a:lnTo>
                    <a:pt x="254725" y="111386"/>
                  </a:lnTo>
                  <a:lnTo>
                    <a:pt x="193548" y="114300"/>
                  </a:lnTo>
                  <a:lnTo>
                    <a:pt x="132370" y="111386"/>
                  </a:lnTo>
                  <a:lnTo>
                    <a:pt x="79240" y="103272"/>
                  </a:lnTo>
                  <a:lnTo>
                    <a:pt x="37342" y="90900"/>
                  </a:lnTo>
                  <a:lnTo>
                    <a:pt x="9866" y="75212"/>
                  </a:lnTo>
                  <a:lnTo>
                    <a:pt x="0" y="57150"/>
                  </a:lnTo>
                  <a:close/>
                </a:path>
              </a:pathLst>
            </a:custGeom>
            <a:ln w="9144">
              <a:solidFill>
                <a:srgbClr val="666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8" name="object 4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280147" y="2523744"/>
              <a:ext cx="219455" cy="53339"/>
            </a:xfrm>
            <a:prstGeom prst="rect">
              <a:avLst/>
            </a:prstGeom>
          </p:spPr>
        </p:pic>
        <p:sp>
          <p:nvSpPr>
            <p:cNvPr id="49" name="object 49"/>
            <p:cNvSpPr/>
            <p:nvPr/>
          </p:nvSpPr>
          <p:spPr>
            <a:xfrm>
              <a:off x="7280147" y="2523744"/>
              <a:ext cx="219710" cy="53340"/>
            </a:xfrm>
            <a:custGeom>
              <a:avLst/>
              <a:gdLst/>
              <a:ahLst/>
              <a:cxnLst/>
              <a:rect l="l" t="t" r="r" b="b"/>
              <a:pathLst>
                <a:path w="219709" h="53339">
                  <a:moveTo>
                    <a:pt x="0" y="53339"/>
                  </a:moveTo>
                  <a:lnTo>
                    <a:pt x="67957" y="53339"/>
                  </a:lnTo>
                  <a:lnTo>
                    <a:pt x="135915" y="0"/>
                  </a:lnTo>
                  <a:lnTo>
                    <a:pt x="219456" y="0"/>
                  </a:lnTo>
                </a:path>
              </a:pathLst>
            </a:custGeom>
            <a:ln w="12192">
              <a:solidFill>
                <a:srgbClr val="666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0" name="object 5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290816" y="2523744"/>
              <a:ext cx="198119" cy="53339"/>
            </a:xfrm>
            <a:prstGeom prst="rect">
              <a:avLst/>
            </a:prstGeom>
          </p:spPr>
        </p:pic>
        <p:sp>
          <p:nvSpPr>
            <p:cNvPr id="51" name="object 51"/>
            <p:cNvSpPr/>
            <p:nvPr/>
          </p:nvSpPr>
          <p:spPr>
            <a:xfrm>
              <a:off x="7290816" y="2523744"/>
              <a:ext cx="198120" cy="53340"/>
            </a:xfrm>
            <a:custGeom>
              <a:avLst/>
              <a:gdLst/>
              <a:ahLst/>
              <a:cxnLst/>
              <a:rect l="l" t="t" r="r" b="b"/>
              <a:pathLst>
                <a:path w="198120" h="53339">
                  <a:moveTo>
                    <a:pt x="0" y="0"/>
                  </a:moveTo>
                  <a:lnTo>
                    <a:pt x="67449" y="0"/>
                  </a:lnTo>
                  <a:lnTo>
                    <a:pt x="134886" y="53340"/>
                  </a:lnTo>
                  <a:lnTo>
                    <a:pt x="198120" y="53340"/>
                  </a:lnTo>
                </a:path>
              </a:pathLst>
            </a:custGeom>
            <a:ln w="12191">
              <a:solidFill>
                <a:srgbClr val="666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7203947" y="2548128"/>
              <a:ext cx="0" cy="76200"/>
            </a:xfrm>
            <a:custGeom>
              <a:avLst/>
              <a:gdLst/>
              <a:ahLst/>
              <a:cxnLst/>
              <a:rect l="l" t="t" r="r" b="b"/>
              <a:pathLst>
                <a:path h="76200">
                  <a:moveTo>
                    <a:pt x="0" y="0"/>
                  </a:moveTo>
                  <a:lnTo>
                    <a:pt x="0" y="76200"/>
                  </a:lnTo>
                </a:path>
              </a:pathLst>
            </a:custGeom>
            <a:ln w="9144">
              <a:solidFill>
                <a:srgbClr val="666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7589519" y="2551176"/>
              <a:ext cx="0" cy="74930"/>
            </a:xfrm>
            <a:custGeom>
              <a:avLst/>
              <a:gdLst/>
              <a:ahLst/>
              <a:cxnLst/>
              <a:rect l="l" t="t" r="r" b="b"/>
              <a:pathLst>
                <a:path h="74930">
                  <a:moveTo>
                    <a:pt x="0" y="0"/>
                  </a:moveTo>
                  <a:lnTo>
                    <a:pt x="0" y="74676"/>
                  </a:lnTo>
                </a:path>
              </a:pathLst>
            </a:custGeom>
            <a:ln w="9144">
              <a:solidFill>
                <a:srgbClr val="666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4" name="object 5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214616" y="2834640"/>
              <a:ext cx="388619" cy="97535"/>
            </a:xfrm>
            <a:prstGeom prst="rect">
              <a:avLst/>
            </a:prstGeom>
          </p:spPr>
        </p:pic>
        <p:sp>
          <p:nvSpPr>
            <p:cNvPr id="55" name="object 55"/>
            <p:cNvSpPr/>
            <p:nvPr/>
          </p:nvSpPr>
          <p:spPr>
            <a:xfrm>
              <a:off x="7214616" y="2834640"/>
              <a:ext cx="388620" cy="97790"/>
            </a:xfrm>
            <a:custGeom>
              <a:avLst/>
              <a:gdLst/>
              <a:ahLst/>
              <a:cxnLst/>
              <a:rect l="l" t="t" r="r" b="b"/>
              <a:pathLst>
                <a:path w="388620" h="97789">
                  <a:moveTo>
                    <a:pt x="0" y="48767"/>
                  </a:moveTo>
                  <a:lnTo>
                    <a:pt x="15269" y="29784"/>
                  </a:lnTo>
                  <a:lnTo>
                    <a:pt x="56911" y="14282"/>
                  </a:lnTo>
                  <a:lnTo>
                    <a:pt x="118675" y="3832"/>
                  </a:lnTo>
                  <a:lnTo>
                    <a:pt x="194310" y="0"/>
                  </a:lnTo>
                  <a:lnTo>
                    <a:pt x="269944" y="3832"/>
                  </a:lnTo>
                  <a:lnTo>
                    <a:pt x="331708" y="14282"/>
                  </a:lnTo>
                  <a:lnTo>
                    <a:pt x="373350" y="29784"/>
                  </a:lnTo>
                  <a:lnTo>
                    <a:pt x="388620" y="48767"/>
                  </a:lnTo>
                  <a:lnTo>
                    <a:pt x="373350" y="67751"/>
                  </a:lnTo>
                  <a:lnTo>
                    <a:pt x="331708" y="83253"/>
                  </a:lnTo>
                  <a:lnTo>
                    <a:pt x="269944" y="93703"/>
                  </a:lnTo>
                  <a:lnTo>
                    <a:pt x="194310" y="97535"/>
                  </a:lnTo>
                  <a:lnTo>
                    <a:pt x="118675" y="93703"/>
                  </a:lnTo>
                  <a:lnTo>
                    <a:pt x="56911" y="83253"/>
                  </a:lnTo>
                  <a:lnTo>
                    <a:pt x="15269" y="67751"/>
                  </a:lnTo>
                  <a:lnTo>
                    <a:pt x="0" y="48767"/>
                  </a:lnTo>
                  <a:close/>
                </a:path>
              </a:pathLst>
            </a:custGeom>
            <a:ln w="9144">
              <a:solidFill>
                <a:srgbClr val="666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6" name="object 5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213091" y="2756916"/>
              <a:ext cx="391667" cy="128016"/>
            </a:xfrm>
            <a:prstGeom prst="rect">
              <a:avLst/>
            </a:prstGeom>
          </p:spPr>
        </p:pic>
        <p:sp>
          <p:nvSpPr>
            <p:cNvPr id="57" name="object 57"/>
            <p:cNvSpPr/>
            <p:nvPr/>
          </p:nvSpPr>
          <p:spPr>
            <a:xfrm>
              <a:off x="7213091" y="2756916"/>
              <a:ext cx="388620" cy="114300"/>
            </a:xfrm>
            <a:custGeom>
              <a:avLst/>
              <a:gdLst/>
              <a:ahLst/>
              <a:cxnLst/>
              <a:rect l="l" t="t" r="r" b="b"/>
              <a:pathLst>
                <a:path w="388620" h="114300">
                  <a:moveTo>
                    <a:pt x="0" y="57150"/>
                  </a:moveTo>
                  <a:lnTo>
                    <a:pt x="37490" y="23399"/>
                  </a:lnTo>
                  <a:lnTo>
                    <a:pt x="79552" y="11027"/>
                  </a:lnTo>
                  <a:lnTo>
                    <a:pt x="132892" y="2913"/>
                  </a:lnTo>
                  <a:lnTo>
                    <a:pt x="194310" y="0"/>
                  </a:lnTo>
                  <a:lnTo>
                    <a:pt x="255727" y="2913"/>
                  </a:lnTo>
                  <a:lnTo>
                    <a:pt x="309067" y="11027"/>
                  </a:lnTo>
                  <a:lnTo>
                    <a:pt x="351129" y="23399"/>
                  </a:lnTo>
                  <a:lnTo>
                    <a:pt x="378713" y="39087"/>
                  </a:lnTo>
                  <a:lnTo>
                    <a:pt x="388620" y="57150"/>
                  </a:lnTo>
                  <a:lnTo>
                    <a:pt x="378714" y="75212"/>
                  </a:lnTo>
                  <a:lnTo>
                    <a:pt x="351129" y="90900"/>
                  </a:lnTo>
                  <a:lnTo>
                    <a:pt x="309067" y="103272"/>
                  </a:lnTo>
                  <a:lnTo>
                    <a:pt x="255727" y="111386"/>
                  </a:lnTo>
                  <a:lnTo>
                    <a:pt x="194310" y="114300"/>
                  </a:lnTo>
                  <a:lnTo>
                    <a:pt x="132892" y="111386"/>
                  </a:lnTo>
                  <a:lnTo>
                    <a:pt x="79552" y="103272"/>
                  </a:lnTo>
                  <a:lnTo>
                    <a:pt x="37490" y="90900"/>
                  </a:lnTo>
                  <a:lnTo>
                    <a:pt x="9905" y="75212"/>
                  </a:lnTo>
                  <a:lnTo>
                    <a:pt x="0" y="57150"/>
                  </a:lnTo>
                  <a:close/>
                </a:path>
              </a:pathLst>
            </a:custGeom>
            <a:ln w="9144">
              <a:solidFill>
                <a:srgbClr val="666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8" name="object 5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290816" y="2787396"/>
              <a:ext cx="219455" cy="53339"/>
            </a:xfrm>
            <a:prstGeom prst="rect">
              <a:avLst/>
            </a:prstGeom>
          </p:spPr>
        </p:pic>
        <p:sp>
          <p:nvSpPr>
            <p:cNvPr id="59" name="object 59"/>
            <p:cNvSpPr/>
            <p:nvPr/>
          </p:nvSpPr>
          <p:spPr>
            <a:xfrm>
              <a:off x="7290816" y="2787396"/>
              <a:ext cx="219710" cy="53340"/>
            </a:xfrm>
            <a:custGeom>
              <a:avLst/>
              <a:gdLst/>
              <a:ahLst/>
              <a:cxnLst/>
              <a:rect l="l" t="t" r="r" b="b"/>
              <a:pathLst>
                <a:path w="219709" h="53339">
                  <a:moveTo>
                    <a:pt x="0" y="53339"/>
                  </a:moveTo>
                  <a:lnTo>
                    <a:pt x="67957" y="53339"/>
                  </a:lnTo>
                  <a:lnTo>
                    <a:pt x="135915" y="0"/>
                  </a:lnTo>
                  <a:lnTo>
                    <a:pt x="219456" y="0"/>
                  </a:lnTo>
                </a:path>
              </a:pathLst>
            </a:custGeom>
            <a:ln w="12192">
              <a:solidFill>
                <a:srgbClr val="666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0" name="object 6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301484" y="2787396"/>
              <a:ext cx="199642" cy="53339"/>
            </a:xfrm>
            <a:prstGeom prst="rect">
              <a:avLst/>
            </a:prstGeom>
          </p:spPr>
        </p:pic>
        <p:sp>
          <p:nvSpPr>
            <p:cNvPr id="61" name="object 61"/>
            <p:cNvSpPr/>
            <p:nvPr/>
          </p:nvSpPr>
          <p:spPr>
            <a:xfrm>
              <a:off x="7301483" y="2787396"/>
              <a:ext cx="200025" cy="53340"/>
            </a:xfrm>
            <a:custGeom>
              <a:avLst/>
              <a:gdLst/>
              <a:ahLst/>
              <a:cxnLst/>
              <a:rect l="l" t="t" r="r" b="b"/>
              <a:pathLst>
                <a:path w="200025" h="53339">
                  <a:moveTo>
                    <a:pt x="0" y="0"/>
                  </a:moveTo>
                  <a:lnTo>
                    <a:pt x="67970" y="0"/>
                  </a:lnTo>
                  <a:lnTo>
                    <a:pt x="135928" y="53340"/>
                  </a:lnTo>
                  <a:lnTo>
                    <a:pt x="199644" y="53340"/>
                  </a:lnTo>
                </a:path>
              </a:pathLst>
            </a:custGeom>
            <a:ln w="12192">
              <a:solidFill>
                <a:srgbClr val="666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7214616" y="2811780"/>
              <a:ext cx="0" cy="76200"/>
            </a:xfrm>
            <a:custGeom>
              <a:avLst/>
              <a:gdLst/>
              <a:ahLst/>
              <a:cxnLst/>
              <a:rect l="l" t="t" r="r" b="b"/>
              <a:pathLst>
                <a:path h="76200">
                  <a:moveTo>
                    <a:pt x="0" y="0"/>
                  </a:moveTo>
                  <a:lnTo>
                    <a:pt x="0" y="76200"/>
                  </a:lnTo>
                </a:path>
              </a:pathLst>
            </a:custGeom>
            <a:ln w="9144">
              <a:solidFill>
                <a:srgbClr val="666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7601711" y="2814828"/>
              <a:ext cx="0" cy="74930"/>
            </a:xfrm>
            <a:custGeom>
              <a:avLst/>
              <a:gdLst/>
              <a:ahLst/>
              <a:cxnLst/>
              <a:rect l="l" t="t" r="r" b="b"/>
              <a:pathLst>
                <a:path h="74930">
                  <a:moveTo>
                    <a:pt x="0" y="0"/>
                  </a:moveTo>
                  <a:lnTo>
                    <a:pt x="0" y="74676"/>
                  </a:lnTo>
                </a:path>
              </a:pathLst>
            </a:custGeom>
            <a:ln w="9144">
              <a:solidFill>
                <a:srgbClr val="666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4" name="object 64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764779" y="2836164"/>
              <a:ext cx="387095" cy="97535"/>
            </a:xfrm>
            <a:prstGeom prst="rect">
              <a:avLst/>
            </a:prstGeom>
          </p:spPr>
        </p:pic>
        <p:sp>
          <p:nvSpPr>
            <p:cNvPr id="65" name="object 65"/>
            <p:cNvSpPr/>
            <p:nvPr/>
          </p:nvSpPr>
          <p:spPr>
            <a:xfrm>
              <a:off x="7764779" y="2836163"/>
              <a:ext cx="387350" cy="97790"/>
            </a:xfrm>
            <a:custGeom>
              <a:avLst/>
              <a:gdLst/>
              <a:ahLst/>
              <a:cxnLst/>
              <a:rect l="l" t="t" r="r" b="b"/>
              <a:pathLst>
                <a:path w="387350" h="97789">
                  <a:moveTo>
                    <a:pt x="0" y="48767"/>
                  </a:moveTo>
                  <a:lnTo>
                    <a:pt x="15209" y="29784"/>
                  </a:lnTo>
                  <a:lnTo>
                    <a:pt x="56688" y="14282"/>
                  </a:lnTo>
                  <a:lnTo>
                    <a:pt x="118209" y="3832"/>
                  </a:lnTo>
                  <a:lnTo>
                    <a:pt x="193548" y="0"/>
                  </a:lnTo>
                  <a:lnTo>
                    <a:pt x="268886" y="3832"/>
                  </a:lnTo>
                  <a:lnTo>
                    <a:pt x="330407" y="14282"/>
                  </a:lnTo>
                  <a:lnTo>
                    <a:pt x="371886" y="29784"/>
                  </a:lnTo>
                  <a:lnTo>
                    <a:pt x="387096" y="48767"/>
                  </a:lnTo>
                  <a:lnTo>
                    <a:pt x="371886" y="67751"/>
                  </a:lnTo>
                  <a:lnTo>
                    <a:pt x="330407" y="83253"/>
                  </a:lnTo>
                  <a:lnTo>
                    <a:pt x="268886" y="93703"/>
                  </a:lnTo>
                  <a:lnTo>
                    <a:pt x="193548" y="97535"/>
                  </a:lnTo>
                  <a:lnTo>
                    <a:pt x="118209" y="93703"/>
                  </a:lnTo>
                  <a:lnTo>
                    <a:pt x="56688" y="83253"/>
                  </a:lnTo>
                  <a:lnTo>
                    <a:pt x="15209" y="67751"/>
                  </a:lnTo>
                  <a:lnTo>
                    <a:pt x="0" y="48767"/>
                  </a:lnTo>
                  <a:close/>
                </a:path>
              </a:pathLst>
            </a:custGeom>
            <a:ln w="9144">
              <a:solidFill>
                <a:srgbClr val="666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6" name="object 6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763255" y="2758440"/>
              <a:ext cx="390143" cy="128015"/>
            </a:xfrm>
            <a:prstGeom prst="rect">
              <a:avLst/>
            </a:prstGeom>
          </p:spPr>
        </p:pic>
        <p:sp>
          <p:nvSpPr>
            <p:cNvPr id="67" name="object 67"/>
            <p:cNvSpPr/>
            <p:nvPr/>
          </p:nvSpPr>
          <p:spPr>
            <a:xfrm>
              <a:off x="7763255" y="2758440"/>
              <a:ext cx="387350" cy="114300"/>
            </a:xfrm>
            <a:custGeom>
              <a:avLst/>
              <a:gdLst/>
              <a:ahLst/>
              <a:cxnLst/>
              <a:rect l="l" t="t" r="r" b="b"/>
              <a:pathLst>
                <a:path w="387350" h="114300">
                  <a:moveTo>
                    <a:pt x="0" y="57150"/>
                  </a:moveTo>
                  <a:lnTo>
                    <a:pt x="37342" y="23399"/>
                  </a:lnTo>
                  <a:lnTo>
                    <a:pt x="79240" y="11027"/>
                  </a:lnTo>
                  <a:lnTo>
                    <a:pt x="132370" y="2913"/>
                  </a:lnTo>
                  <a:lnTo>
                    <a:pt x="193548" y="0"/>
                  </a:lnTo>
                  <a:lnTo>
                    <a:pt x="254725" y="2913"/>
                  </a:lnTo>
                  <a:lnTo>
                    <a:pt x="307855" y="11027"/>
                  </a:lnTo>
                  <a:lnTo>
                    <a:pt x="349753" y="23399"/>
                  </a:lnTo>
                  <a:lnTo>
                    <a:pt x="377229" y="39087"/>
                  </a:lnTo>
                  <a:lnTo>
                    <a:pt x="387096" y="57150"/>
                  </a:lnTo>
                  <a:lnTo>
                    <a:pt x="377229" y="75212"/>
                  </a:lnTo>
                  <a:lnTo>
                    <a:pt x="349753" y="90900"/>
                  </a:lnTo>
                  <a:lnTo>
                    <a:pt x="307855" y="103272"/>
                  </a:lnTo>
                  <a:lnTo>
                    <a:pt x="254725" y="111386"/>
                  </a:lnTo>
                  <a:lnTo>
                    <a:pt x="193548" y="114300"/>
                  </a:lnTo>
                  <a:lnTo>
                    <a:pt x="132370" y="111386"/>
                  </a:lnTo>
                  <a:lnTo>
                    <a:pt x="79240" y="103272"/>
                  </a:lnTo>
                  <a:lnTo>
                    <a:pt x="37342" y="90900"/>
                  </a:lnTo>
                  <a:lnTo>
                    <a:pt x="9866" y="75212"/>
                  </a:lnTo>
                  <a:lnTo>
                    <a:pt x="0" y="57150"/>
                  </a:lnTo>
                  <a:close/>
                </a:path>
              </a:pathLst>
            </a:custGeom>
            <a:ln w="9144">
              <a:solidFill>
                <a:srgbClr val="666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8" name="object 6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840980" y="2788920"/>
              <a:ext cx="219454" cy="53339"/>
            </a:xfrm>
            <a:prstGeom prst="rect">
              <a:avLst/>
            </a:prstGeom>
          </p:spPr>
        </p:pic>
        <p:sp>
          <p:nvSpPr>
            <p:cNvPr id="69" name="object 69"/>
            <p:cNvSpPr/>
            <p:nvPr/>
          </p:nvSpPr>
          <p:spPr>
            <a:xfrm>
              <a:off x="7840979" y="2788920"/>
              <a:ext cx="219710" cy="53340"/>
            </a:xfrm>
            <a:custGeom>
              <a:avLst/>
              <a:gdLst/>
              <a:ahLst/>
              <a:cxnLst/>
              <a:rect l="l" t="t" r="r" b="b"/>
              <a:pathLst>
                <a:path w="219709" h="53339">
                  <a:moveTo>
                    <a:pt x="0" y="53339"/>
                  </a:moveTo>
                  <a:lnTo>
                    <a:pt x="67957" y="53339"/>
                  </a:lnTo>
                  <a:lnTo>
                    <a:pt x="135915" y="0"/>
                  </a:lnTo>
                  <a:lnTo>
                    <a:pt x="219456" y="0"/>
                  </a:lnTo>
                </a:path>
              </a:pathLst>
            </a:custGeom>
            <a:ln w="12192">
              <a:solidFill>
                <a:srgbClr val="666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0" name="object 70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850124" y="2788920"/>
              <a:ext cx="199643" cy="53339"/>
            </a:xfrm>
            <a:prstGeom prst="rect">
              <a:avLst/>
            </a:prstGeom>
          </p:spPr>
        </p:pic>
        <p:sp>
          <p:nvSpPr>
            <p:cNvPr id="71" name="object 71"/>
            <p:cNvSpPr/>
            <p:nvPr/>
          </p:nvSpPr>
          <p:spPr>
            <a:xfrm>
              <a:off x="7850123" y="2788920"/>
              <a:ext cx="200025" cy="53340"/>
            </a:xfrm>
            <a:custGeom>
              <a:avLst/>
              <a:gdLst/>
              <a:ahLst/>
              <a:cxnLst/>
              <a:rect l="l" t="t" r="r" b="b"/>
              <a:pathLst>
                <a:path w="200025" h="53339">
                  <a:moveTo>
                    <a:pt x="0" y="0"/>
                  </a:moveTo>
                  <a:lnTo>
                    <a:pt x="67970" y="0"/>
                  </a:lnTo>
                  <a:lnTo>
                    <a:pt x="135928" y="53340"/>
                  </a:lnTo>
                  <a:lnTo>
                    <a:pt x="199644" y="53340"/>
                  </a:lnTo>
                </a:path>
              </a:pathLst>
            </a:custGeom>
            <a:ln w="12192">
              <a:solidFill>
                <a:srgbClr val="666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7764779" y="2813304"/>
              <a:ext cx="0" cy="76200"/>
            </a:xfrm>
            <a:custGeom>
              <a:avLst/>
              <a:gdLst/>
              <a:ahLst/>
              <a:cxnLst/>
              <a:rect l="l" t="t" r="r" b="b"/>
              <a:pathLst>
                <a:path h="76200">
                  <a:moveTo>
                    <a:pt x="0" y="0"/>
                  </a:moveTo>
                  <a:lnTo>
                    <a:pt x="0" y="76200"/>
                  </a:lnTo>
                </a:path>
              </a:pathLst>
            </a:custGeom>
            <a:ln w="9144">
              <a:solidFill>
                <a:srgbClr val="666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8150351" y="2816352"/>
              <a:ext cx="0" cy="74930"/>
            </a:xfrm>
            <a:custGeom>
              <a:avLst/>
              <a:gdLst/>
              <a:ahLst/>
              <a:cxnLst/>
              <a:rect l="l" t="t" r="r" b="b"/>
              <a:pathLst>
                <a:path h="74930">
                  <a:moveTo>
                    <a:pt x="0" y="0"/>
                  </a:moveTo>
                  <a:lnTo>
                    <a:pt x="0" y="74676"/>
                  </a:lnTo>
                </a:path>
              </a:pathLst>
            </a:custGeom>
            <a:ln w="9144">
              <a:solidFill>
                <a:srgbClr val="666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4" name="object 74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691628" y="2470404"/>
              <a:ext cx="387095" cy="97536"/>
            </a:xfrm>
            <a:prstGeom prst="rect">
              <a:avLst/>
            </a:prstGeom>
          </p:spPr>
        </p:pic>
        <p:sp>
          <p:nvSpPr>
            <p:cNvPr id="75" name="object 75"/>
            <p:cNvSpPr/>
            <p:nvPr/>
          </p:nvSpPr>
          <p:spPr>
            <a:xfrm>
              <a:off x="7691627" y="2470404"/>
              <a:ext cx="387350" cy="97790"/>
            </a:xfrm>
            <a:custGeom>
              <a:avLst/>
              <a:gdLst/>
              <a:ahLst/>
              <a:cxnLst/>
              <a:rect l="l" t="t" r="r" b="b"/>
              <a:pathLst>
                <a:path w="387350" h="97789">
                  <a:moveTo>
                    <a:pt x="0" y="48767"/>
                  </a:moveTo>
                  <a:lnTo>
                    <a:pt x="15209" y="29784"/>
                  </a:lnTo>
                  <a:lnTo>
                    <a:pt x="56688" y="14282"/>
                  </a:lnTo>
                  <a:lnTo>
                    <a:pt x="118209" y="3832"/>
                  </a:lnTo>
                  <a:lnTo>
                    <a:pt x="193548" y="0"/>
                  </a:lnTo>
                  <a:lnTo>
                    <a:pt x="268886" y="3832"/>
                  </a:lnTo>
                  <a:lnTo>
                    <a:pt x="330407" y="14282"/>
                  </a:lnTo>
                  <a:lnTo>
                    <a:pt x="371886" y="29784"/>
                  </a:lnTo>
                  <a:lnTo>
                    <a:pt x="387096" y="48767"/>
                  </a:lnTo>
                  <a:lnTo>
                    <a:pt x="371886" y="67751"/>
                  </a:lnTo>
                  <a:lnTo>
                    <a:pt x="330407" y="83253"/>
                  </a:lnTo>
                  <a:lnTo>
                    <a:pt x="268886" y="93703"/>
                  </a:lnTo>
                  <a:lnTo>
                    <a:pt x="193548" y="97535"/>
                  </a:lnTo>
                  <a:lnTo>
                    <a:pt x="118209" y="93703"/>
                  </a:lnTo>
                  <a:lnTo>
                    <a:pt x="56688" y="83253"/>
                  </a:lnTo>
                  <a:lnTo>
                    <a:pt x="15209" y="67751"/>
                  </a:lnTo>
                  <a:lnTo>
                    <a:pt x="0" y="48767"/>
                  </a:lnTo>
                  <a:close/>
                </a:path>
              </a:pathLst>
            </a:custGeom>
            <a:ln w="9144">
              <a:solidFill>
                <a:srgbClr val="666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6" name="object 76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690103" y="2394204"/>
              <a:ext cx="390143" cy="126492"/>
            </a:xfrm>
            <a:prstGeom prst="rect">
              <a:avLst/>
            </a:prstGeom>
          </p:spPr>
        </p:pic>
        <p:sp>
          <p:nvSpPr>
            <p:cNvPr id="77" name="object 77"/>
            <p:cNvSpPr/>
            <p:nvPr/>
          </p:nvSpPr>
          <p:spPr>
            <a:xfrm>
              <a:off x="7690103" y="2394204"/>
              <a:ext cx="387350" cy="114300"/>
            </a:xfrm>
            <a:custGeom>
              <a:avLst/>
              <a:gdLst/>
              <a:ahLst/>
              <a:cxnLst/>
              <a:rect l="l" t="t" r="r" b="b"/>
              <a:pathLst>
                <a:path w="387350" h="114300">
                  <a:moveTo>
                    <a:pt x="0" y="57150"/>
                  </a:moveTo>
                  <a:lnTo>
                    <a:pt x="37342" y="23399"/>
                  </a:lnTo>
                  <a:lnTo>
                    <a:pt x="79240" y="11027"/>
                  </a:lnTo>
                  <a:lnTo>
                    <a:pt x="132370" y="2913"/>
                  </a:lnTo>
                  <a:lnTo>
                    <a:pt x="193548" y="0"/>
                  </a:lnTo>
                  <a:lnTo>
                    <a:pt x="254725" y="2913"/>
                  </a:lnTo>
                  <a:lnTo>
                    <a:pt x="307855" y="11027"/>
                  </a:lnTo>
                  <a:lnTo>
                    <a:pt x="349753" y="23399"/>
                  </a:lnTo>
                  <a:lnTo>
                    <a:pt x="377229" y="39087"/>
                  </a:lnTo>
                  <a:lnTo>
                    <a:pt x="387096" y="57150"/>
                  </a:lnTo>
                  <a:lnTo>
                    <a:pt x="377229" y="75212"/>
                  </a:lnTo>
                  <a:lnTo>
                    <a:pt x="349753" y="90900"/>
                  </a:lnTo>
                  <a:lnTo>
                    <a:pt x="307855" y="103272"/>
                  </a:lnTo>
                  <a:lnTo>
                    <a:pt x="254725" y="111386"/>
                  </a:lnTo>
                  <a:lnTo>
                    <a:pt x="193548" y="114300"/>
                  </a:lnTo>
                  <a:lnTo>
                    <a:pt x="132370" y="111386"/>
                  </a:lnTo>
                  <a:lnTo>
                    <a:pt x="79240" y="103272"/>
                  </a:lnTo>
                  <a:lnTo>
                    <a:pt x="37342" y="90900"/>
                  </a:lnTo>
                  <a:lnTo>
                    <a:pt x="9866" y="75212"/>
                  </a:lnTo>
                  <a:lnTo>
                    <a:pt x="0" y="57150"/>
                  </a:lnTo>
                  <a:close/>
                </a:path>
              </a:pathLst>
            </a:custGeom>
            <a:ln w="9144">
              <a:solidFill>
                <a:srgbClr val="666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8" name="object 78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767828" y="2423160"/>
              <a:ext cx="219455" cy="53339"/>
            </a:xfrm>
            <a:prstGeom prst="rect">
              <a:avLst/>
            </a:prstGeom>
          </p:spPr>
        </p:pic>
        <p:sp>
          <p:nvSpPr>
            <p:cNvPr id="79" name="object 79"/>
            <p:cNvSpPr/>
            <p:nvPr/>
          </p:nvSpPr>
          <p:spPr>
            <a:xfrm>
              <a:off x="7767827" y="2423160"/>
              <a:ext cx="219710" cy="53340"/>
            </a:xfrm>
            <a:custGeom>
              <a:avLst/>
              <a:gdLst/>
              <a:ahLst/>
              <a:cxnLst/>
              <a:rect l="l" t="t" r="r" b="b"/>
              <a:pathLst>
                <a:path w="219709" h="53339">
                  <a:moveTo>
                    <a:pt x="0" y="53339"/>
                  </a:moveTo>
                  <a:lnTo>
                    <a:pt x="67957" y="53339"/>
                  </a:lnTo>
                  <a:lnTo>
                    <a:pt x="135915" y="0"/>
                  </a:lnTo>
                  <a:lnTo>
                    <a:pt x="219456" y="0"/>
                  </a:lnTo>
                </a:path>
              </a:pathLst>
            </a:custGeom>
            <a:ln w="12192">
              <a:solidFill>
                <a:srgbClr val="666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0" name="object 80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776972" y="2423160"/>
              <a:ext cx="199643" cy="53339"/>
            </a:xfrm>
            <a:prstGeom prst="rect">
              <a:avLst/>
            </a:prstGeom>
          </p:spPr>
        </p:pic>
        <p:sp>
          <p:nvSpPr>
            <p:cNvPr id="81" name="object 81"/>
            <p:cNvSpPr/>
            <p:nvPr/>
          </p:nvSpPr>
          <p:spPr>
            <a:xfrm>
              <a:off x="7776972" y="2423160"/>
              <a:ext cx="200025" cy="53340"/>
            </a:xfrm>
            <a:custGeom>
              <a:avLst/>
              <a:gdLst/>
              <a:ahLst/>
              <a:cxnLst/>
              <a:rect l="l" t="t" r="r" b="b"/>
              <a:pathLst>
                <a:path w="200025" h="53339">
                  <a:moveTo>
                    <a:pt x="0" y="0"/>
                  </a:moveTo>
                  <a:lnTo>
                    <a:pt x="67970" y="0"/>
                  </a:lnTo>
                  <a:lnTo>
                    <a:pt x="135928" y="53340"/>
                  </a:lnTo>
                  <a:lnTo>
                    <a:pt x="199644" y="53340"/>
                  </a:lnTo>
                </a:path>
              </a:pathLst>
            </a:custGeom>
            <a:ln w="12192">
              <a:solidFill>
                <a:srgbClr val="666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7691627" y="2447544"/>
              <a:ext cx="0" cy="78105"/>
            </a:xfrm>
            <a:custGeom>
              <a:avLst/>
              <a:gdLst/>
              <a:ahLst/>
              <a:cxnLst/>
              <a:rect l="l" t="t" r="r" b="b"/>
              <a:pathLst>
                <a:path h="78105">
                  <a:moveTo>
                    <a:pt x="0" y="0"/>
                  </a:moveTo>
                  <a:lnTo>
                    <a:pt x="0" y="77724"/>
                  </a:lnTo>
                </a:path>
              </a:pathLst>
            </a:custGeom>
            <a:ln w="9144">
              <a:solidFill>
                <a:srgbClr val="666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8077200" y="2450592"/>
              <a:ext cx="0" cy="76200"/>
            </a:xfrm>
            <a:custGeom>
              <a:avLst/>
              <a:gdLst/>
              <a:ahLst/>
              <a:cxnLst/>
              <a:rect l="l" t="t" r="r" b="b"/>
              <a:pathLst>
                <a:path h="76200">
                  <a:moveTo>
                    <a:pt x="0" y="0"/>
                  </a:moveTo>
                  <a:lnTo>
                    <a:pt x="0" y="76200"/>
                  </a:lnTo>
                </a:path>
              </a:pathLst>
            </a:custGeom>
            <a:ln w="9144">
              <a:solidFill>
                <a:srgbClr val="666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4" name="object 84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738872" y="3735324"/>
              <a:ext cx="489203" cy="115824"/>
            </a:xfrm>
            <a:prstGeom prst="rect">
              <a:avLst/>
            </a:prstGeom>
          </p:spPr>
        </p:pic>
        <p:sp>
          <p:nvSpPr>
            <p:cNvPr id="85" name="object 85"/>
            <p:cNvSpPr/>
            <p:nvPr/>
          </p:nvSpPr>
          <p:spPr>
            <a:xfrm>
              <a:off x="7738872" y="3735324"/>
              <a:ext cx="489584" cy="116205"/>
            </a:xfrm>
            <a:custGeom>
              <a:avLst/>
              <a:gdLst/>
              <a:ahLst/>
              <a:cxnLst/>
              <a:rect l="l" t="t" r="r" b="b"/>
              <a:pathLst>
                <a:path w="489584" h="116204">
                  <a:moveTo>
                    <a:pt x="0" y="57912"/>
                  </a:moveTo>
                  <a:lnTo>
                    <a:pt x="33395" y="28685"/>
                  </a:lnTo>
                  <a:lnTo>
                    <a:pt x="71642" y="16964"/>
                  </a:lnTo>
                  <a:lnTo>
                    <a:pt x="121146" y="7907"/>
                  </a:lnTo>
                  <a:lnTo>
                    <a:pt x="179577" y="2069"/>
                  </a:lnTo>
                  <a:lnTo>
                    <a:pt x="244602" y="0"/>
                  </a:lnTo>
                  <a:lnTo>
                    <a:pt x="309626" y="2069"/>
                  </a:lnTo>
                  <a:lnTo>
                    <a:pt x="368057" y="7907"/>
                  </a:lnTo>
                  <a:lnTo>
                    <a:pt x="417561" y="16964"/>
                  </a:lnTo>
                  <a:lnTo>
                    <a:pt x="455808" y="28685"/>
                  </a:lnTo>
                  <a:lnTo>
                    <a:pt x="489204" y="57912"/>
                  </a:lnTo>
                  <a:lnTo>
                    <a:pt x="480466" y="73305"/>
                  </a:lnTo>
                  <a:lnTo>
                    <a:pt x="417561" y="98859"/>
                  </a:lnTo>
                  <a:lnTo>
                    <a:pt x="368057" y="107916"/>
                  </a:lnTo>
                  <a:lnTo>
                    <a:pt x="309626" y="113754"/>
                  </a:lnTo>
                  <a:lnTo>
                    <a:pt x="244602" y="115824"/>
                  </a:lnTo>
                  <a:lnTo>
                    <a:pt x="179577" y="113754"/>
                  </a:lnTo>
                  <a:lnTo>
                    <a:pt x="121146" y="107916"/>
                  </a:lnTo>
                  <a:lnTo>
                    <a:pt x="71642" y="98859"/>
                  </a:lnTo>
                  <a:lnTo>
                    <a:pt x="33395" y="87138"/>
                  </a:lnTo>
                  <a:lnTo>
                    <a:pt x="0" y="57912"/>
                  </a:lnTo>
                  <a:close/>
                </a:path>
              </a:pathLst>
            </a:custGeom>
            <a:ln w="9143">
              <a:solidFill>
                <a:srgbClr val="666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6" name="object 86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737347" y="3645408"/>
              <a:ext cx="492251" cy="149352"/>
            </a:xfrm>
            <a:prstGeom prst="rect">
              <a:avLst/>
            </a:prstGeom>
          </p:spPr>
        </p:pic>
        <p:sp>
          <p:nvSpPr>
            <p:cNvPr id="87" name="object 87"/>
            <p:cNvSpPr/>
            <p:nvPr/>
          </p:nvSpPr>
          <p:spPr>
            <a:xfrm>
              <a:off x="7737347" y="3645408"/>
              <a:ext cx="487680" cy="134620"/>
            </a:xfrm>
            <a:custGeom>
              <a:avLst/>
              <a:gdLst/>
              <a:ahLst/>
              <a:cxnLst/>
              <a:rect l="l" t="t" r="r" b="b"/>
              <a:pathLst>
                <a:path w="487679" h="134620">
                  <a:moveTo>
                    <a:pt x="0" y="67056"/>
                  </a:moveTo>
                  <a:lnTo>
                    <a:pt x="33290" y="33211"/>
                  </a:lnTo>
                  <a:lnTo>
                    <a:pt x="71418" y="19640"/>
                  </a:lnTo>
                  <a:lnTo>
                    <a:pt x="120768" y="9155"/>
                  </a:lnTo>
                  <a:lnTo>
                    <a:pt x="179017" y="2395"/>
                  </a:lnTo>
                  <a:lnTo>
                    <a:pt x="243840" y="0"/>
                  </a:lnTo>
                  <a:lnTo>
                    <a:pt x="308662" y="2395"/>
                  </a:lnTo>
                  <a:lnTo>
                    <a:pt x="366911" y="9155"/>
                  </a:lnTo>
                  <a:lnTo>
                    <a:pt x="416261" y="19640"/>
                  </a:lnTo>
                  <a:lnTo>
                    <a:pt x="454389" y="33211"/>
                  </a:lnTo>
                  <a:lnTo>
                    <a:pt x="487680" y="67056"/>
                  </a:lnTo>
                  <a:lnTo>
                    <a:pt x="478969" y="84881"/>
                  </a:lnTo>
                  <a:lnTo>
                    <a:pt x="416261" y="114471"/>
                  </a:lnTo>
                  <a:lnTo>
                    <a:pt x="366911" y="124956"/>
                  </a:lnTo>
                  <a:lnTo>
                    <a:pt x="308662" y="131716"/>
                  </a:lnTo>
                  <a:lnTo>
                    <a:pt x="243840" y="134112"/>
                  </a:lnTo>
                  <a:lnTo>
                    <a:pt x="179017" y="131716"/>
                  </a:lnTo>
                  <a:lnTo>
                    <a:pt x="120768" y="124956"/>
                  </a:lnTo>
                  <a:lnTo>
                    <a:pt x="71418" y="114471"/>
                  </a:lnTo>
                  <a:lnTo>
                    <a:pt x="33290" y="100900"/>
                  </a:lnTo>
                  <a:lnTo>
                    <a:pt x="0" y="67056"/>
                  </a:lnTo>
                  <a:close/>
                </a:path>
              </a:pathLst>
            </a:custGeom>
            <a:ln w="9144">
              <a:solidFill>
                <a:srgbClr val="666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8" name="object 88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7834883" y="3678936"/>
              <a:ext cx="277367" cy="64007"/>
            </a:xfrm>
            <a:prstGeom prst="rect">
              <a:avLst/>
            </a:prstGeom>
          </p:spPr>
        </p:pic>
        <p:sp>
          <p:nvSpPr>
            <p:cNvPr id="89" name="object 89"/>
            <p:cNvSpPr/>
            <p:nvPr/>
          </p:nvSpPr>
          <p:spPr>
            <a:xfrm>
              <a:off x="7834883" y="3678936"/>
              <a:ext cx="277495" cy="64135"/>
            </a:xfrm>
            <a:custGeom>
              <a:avLst/>
              <a:gdLst/>
              <a:ahLst/>
              <a:cxnLst/>
              <a:rect l="l" t="t" r="r" b="b"/>
              <a:pathLst>
                <a:path w="277495" h="64135">
                  <a:moveTo>
                    <a:pt x="0" y="64007"/>
                  </a:moveTo>
                  <a:lnTo>
                    <a:pt x="85890" y="64007"/>
                  </a:lnTo>
                  <a:lnTo>
                    <a:pt x="171792" y="0"/>
                  </a:lnTo>
                  <a:lnTo>
                    <a:pt x="277368" y="0"/>
                  </a:lnTo>
                </a:path>
              </a:pathLst>
            </a:custGeom>
            <a:ln w="12192">
              <a:solidFill>
                <a:srgbClr val="666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0" name="object 90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7848600" y="3678936"/>
              <a:ext cx="249935" cy="64007"/>
            </a:xfrm>
            <a:prstGeom prst="rect">
              <a:avLst/>
            </a:prstGeom>
          </p:spPr>
        </p:pic>
        <p:sp>
          <p:nvSpPr>
            <p:cNvPr id="91" name="object 91"/>
            <p:cNvSpPr/>
            <p:nvPr/>
          </p:nvSpPr>
          <p:spPr>
            <a:xfrm>
              <a:off x="7848600" y="3678936"/>
              <a:ext cx="250190" cy="64135"/>
            </a:xfrm>
            <a:custGeom>
              <a:avLst/>
              <a:gdLst/>
              <a:ahLst/>
              <a:cxnLst/>
              <a:rect l="l" t="t" r="r" b="b"/>
              <a:pathLst>
                <a:path w="250190" h="64135">
                  <a:moveTo>
                    <a:pt x="0" y="0"/>
                  </a:moveTo>
                  <a:lnTo>
                    <a:pt x="85090" y="0"/>
                  </a:lnTo>
                  <a:lnTo>
                    <a:pt x="170167" y="64008"/>
                  </a:lnTo>
                  <a:lnTo>
                    <a:pt x="249936" y="64008"/>
                  </a:lnTo>
                </a:path>
              </a:pathLst>
            </a:custGeom>
            <a:ln w="12192">
              <a:solidFill>
                <a:srgbClr val="666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7738872" y="3707891"/>
              <a:ext cx="0" cy="91440"/>
            </a:xfrm>
            <a:custGeom>
              <a:avLst/>
              <a:gdLst/>
              <a:ahLst/>
              <a:cxnLst/>
              <a:rect l="l" t="t" r="r" b="b"/>
              <a:pathLst>
                <a:path h="91439">
                  <a:moveTo>
                    <a:pt x="0" y="0"/>
                  </a:moveTo>
                  <a:lnTo>
                    <a:pt x="0" y="91439"/>
                  </a:lnTo>
                </a:path>
              </a:pathLst>
            </a:custGeom>
            <a:ln w="9144">
              <a:solidFill>
                <a:srgbClr val="666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8225027" y="3712463"/>
              <a:ext cx="0" cy="85725"/>
            </a:xfrm>
            <a:custGeom>
              <a:avLst/>
              <a:gdLst/>
              <a:ahLst/>
              <a:cxnLst/>
              <a:rect l="l" t="t" r="r" b="b"/>
              <a:pathLst>
                <a:path h="85725">
                  <a:moveTo>
                    <a:pt x="0" y="0"/>
                  </a:moveTo>
                  <a:lnTo>
                    <a:pt x="0" y="85344"/>
                  </a:lnTo>
                </a:path>
              </a:pathLst>
            </a:custGeom>
            <a:ln w="9144">
              <a:solidFill>
                <a:srgbClr val="666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5370576" y="3047999"/>
              <a:ext cx="1458595" cy="934719"/>
            </a:xfrm>
            <a:custGeom>
              <a:avLst/>
              <a:gdLst/>
              <a:ahLst/>
              <a:cxnLst/>
              <a:rect l="l" t="t" r="r" b="b"/>
              <a:pathLst>
                <a:path w="1458595" h="934720">
                  <a:moveTo>
                    <a:pt x="1458468" y="318516"/>
                  </a:moveTo>
                  <a:lnTo>
                    <a:pt x="729234" y="0"/>
                  </a:lnTo>
                  <a:lnTo>
                    <a:pt x="0" y="318516"/>
                  </a:lnTo>
                  <a:lnTo>
                    <a:pt x="233172" y="318516"/>
                  </a:lnTo>
                  <a:lnTo>
                    <a:pt x="233172" y="934212"/>
                  </a:lnTo>
                  <a:lnTo>
                    <a:pt x="1220724" y="934212"/>
                  </a:lnTo>
                  <a:lnTo>
                    <a:pt x="1220724" y="318516"/>
                  </a:lnTo>
                  <a:lnTo>
                    <a:pt x="1458468" y="318516"/>
                  </a:lnTo>
                  <a:close/>
                </a:path>
              </a:pathLst>
            </a:custGeom>
            <a:solidFill>
              <a:srgbClr val="00CC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6285737" y="3551681"/>
              <a:ext cx="0" cy="106680"/>
            </a:xfrm>
            <a:custGeom>
              <a:avLst/>
              <a:gdLst/>
              <a:ahLst/>
              <a:cxnLst/>
              <a:rect l="l" t="t" r="r" b="b"/>
              <a:pathLst>
                <a:path h="106679">
                  <a:moveTo>
                    <a:pt x="0" y="0"/>
                  </a:moveTo>
                  <a:lnTo>
                    <a:pt x="0" y="106680"/>
                  </a:lnTo>
                </a:path>
              </a:pathLst>
            </a:custGeom>
            <a:ln w="1981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5892545" y="3737610"/>
              <a:ext cx="167640" cy="3175"/>
            </a:xfrm>
            <a:custGeom>
              <a:avLst/>
              <a:gdLst/>
              <a:ahLst/>
              <a:cxnLst/>
              <a:rect l="l" t="t" r="r" b="b"/>
              <a:pathLst>
                <a:path w="167639" h="3175">
                  <a:moveTo>
                    <a:pt x="0" y="3048"/>
                  </a:moveTo>
                  <a:lnTo>
                    <a:pt x="167640" y="0"/>
                  </a:lnTo>
                </a:path>
              </a:pathLst>
            </a:custGeom>
            <a:ln w="1981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7" name="object 97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5640323" y="3547872"/>
              <a:ext cx="370331" cy="306323"/>
            </a:xfrm>
            <a:prstGeom prst="rect">
              <a:avLst/>
            </a:prstGeom>
          </p:spPr>
        </p:pic>
        <p:sp>
          <p:nvSpPr>
            <p:cNvPr id="98" name="object 98"/>
            <p:cNvSpPr/>
            <p:nvPr/>
          </p:nvSpPr>
          <p:spPr>
            <a:xfrm>
              <a:off x="5895593" y="3734562"/>
              <a:ext cx="167640" cy="3175"/>
            </a:xfrm>
            <a:custGeom>
              <a:avLst/>
              <a:gdLst/>
              <a:ahLst/>
              <a:cxnLst/>
              <a:rect l="l" t="t" r="r" b="b"/>
              <a:pathLst>
                <a:path w="167639" h="3175">
                  <a:moveTo>
                    <a:pt x="0" y="3048"/>
                  </a:moveTo>
                  <a:lnTo>
                    <a:pt x="167640" y="0"/>
                  </a:lnTo>
                </a:path>
              </a:pathLst>
            </a:custGeom>
            <a:ln w="1981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9" name="object 99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5641847" y="3546347"/>
              <a:ext cx="370331" cy="306323"/>
            </a:xfrm>
            <a:prstGeom prst="rect">
              <a:avLst/>
            </a:prstGeom>
          </p:spPr>
        </p:pic>
        <p:sp>
          <p:nvSpPr>
            <p:cNvPr id="100" name="object 100"/>
            <p:cNvSpPr/>
            <p:nvPr/>
          </p:nvSpPr>
          <p:spPr>
            <a:xfrm>
              <a:off x="6428231" y="3742944"/>
              <a:ext cx="680085" cy="0"/>
            </a:xfrm>
            <a:custGeom>
              <a:avLst/>
              <a:gdLst/>
              <a:ahLst/>
              <a:cxnLst/>
              <a:rect l="l" t="t" r="r" b="b"/>
              <a:pathLst>
                <a:path w="680084">
                  <a:moveTo>
                    <a:pt x="0" y="0"/>
                  </a:moveTo>
                  <a:lnTo>
                    <a:pt x="679704" y="0"/>
                  </a:lnTo>
                </a:path>
              </a:pathLst>
            </a:custGeom>
            <a:ln w="9144">
              <a:solidFill>
                <a:srgbClr val="666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1" name="object 101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7088123" y="3723132"/>
              <a:ext cx="489203" cy="115823"/>
            </a:xfrm>
            <a:prstGeom prst="rect">
              <a:avLst/>
            </a:prstGeom>
          </p:spPr>
        </p:pic>
        <p:sp>
          <p:nvSpPr>
            <p:cNvPr id="102" name="object 102"/>
            <p:cNvSpPr/>
            <p:nvPr/>
          </p:nvSpPr>
          <p:spPr>
            <a:xfrm>
              <a:off x="7088123" y="3723131"/>
              <a:ext cx="489584" cy="116205"/>
            </a:xfrm>
            <a:custGeom>
              <a:avLst/>
              <a:gdLst/>
              <a:ahLst/>
              <a:cxnLst/>
              <a:rect l="l" t="t" r="r" b="b"/>
              <a:pathLst>
                <a:path w="489584" h="116204">
                  <a:moveTo>
                    <a:pt x="0" y="57912"/>
                  </a:moveTo>
                  <a:lnTo>
                    <a:pt x="33395" y="28685"/>
                  </a:lnTo>
                  <a:lnTo>
                    <a:pt x="71642" y="16964"/>
                  </a:lnTo>
                  <a:lnTo>
                    <a:pt x="121146" y="7907"/>
                  </a:lnTo>
                  <a:lnTo>
                    <a:pt x="179577" y="2069"/>
                  </a:lnTo>
                  <a:lnTo>
                    <a:pt x="244602" y="0"/>
                  </a:lnTo>
                  <a:lnTo>
                    <a:pt x="309626" y="2069"/>
                  </a:lnTo>
                  <a:lnTo>
                    <a:pt x="368057" y="7907"/>
                  </a:lnTo>
                  <a:lnTo>
                    <a:pt x="417561" y="16964"/>
                  </a:lnTo>
                  <a:lnTo>
                    <a:pt x="455808" y="28685"/>
                  </a:lnTo>
                  <a:lnTo>
                    <a:pt x="489204" y="57912"/>
                  </a:lnTo>
                  <a:lnTo>
                    <a:pt x="480466" y="73305"/>
                  </a:lnTo>
                  <a:lnTo>
                    <a:pt x="417561" y="98859"/>
                  </a:lnTo>
                  <a:lnTo>
                    <a:pt x="368057" y="107916"/>
                  </a:lnTo>
                  <a:lnTo>
                    <a:pt x="309626" y="113754"/>
                  </a:lnTo>
                  <a:lnTo>
                    <a:pt x="244602" y="115824"/>
                  </a:lnTo>
                  <a:lnTo>
                    <a:pt x="179577" y="113754"/>
                  </a:lnTo>
                  <a:lnTo>
                    <a:pt x="121146" y="107916"/>
                  </a:lnTo>
                  <a:lnTo>
                    <a:pt x="71642" y="98859"/>
                  </a:lnTo>
                  <a:lnTo>
                    <a:pt x="33395" y="87138"/>
                  </a:lnTo>
                  <a:lnTo>
                    <a:pt x="0" y="57912"/>
                  </a:lnTo>
                  <a:close/>
                </a:path>
              </a:pathLst>
            </a:custGeom>
            <a:ln w="9143">
              <a:solidFill>
                <a:srgbClr val="666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3" name="object 103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7086600" y="3631692"/>
              <a:ext cx="492251" cy="150875"/>
            </a:xfrm>
            <a:prstGeom prst="rect">
              <a:avLst/>
            </a:prstGeom>
          </p:spPr>
        </p:pic>
        <p:sp>
          <p:nvSpPr>
            <p:cNvPr id="104" name="object 104"/>
            <p:cNvSpPr/>
            <p:nvPr/>
          </p:nvSpPr>
          <p:spPr>
            <a:xfrm>
              <a:off x="7086600" y="3631691"/>
              <a:ext cx="487680" cy="135890"/>
            </a:xfrm>
            <a:custGeom>
              <a:avLst/>
              <a:gdLst/>
              <a:ahLst/>
              <a:cxnLst/>
              <a:rect l="l" t="t" r="r" b="b"/>
              <a:pathLst>
                <a:path w="487679" h="135889">
                  <a:moveTo>
                    <a:pt x="0" y="67817"/>
                  </a:moveTo>
                  <a:lnTo>
                    <a:pt x="33290" y="33590"/>
                  </a:lnTo>
                  <a:lnTo>
                    <a:pt x="71418" y="19864"/>
                  </a:lnTo>
                  <a:lnTo>
                    <a:pt x="120768" y="9259"/>
                  </a:lnTo>
                  <a:lnTo>
                    <a:pt x="179017" y="2422"/>
                  </a:lnTo>
                  <a:lnTo>
                    <a:pt x="243840" y="0"/>
                  </a:lnTo>
                  <a:lnTo>
                    <a:pt x="308662" y="2422"/>
                  </a:lnTo>
                  <a:lnTo>
                    <a:pt x="366911" y="9259"/>
                  </a:lnTo>
                  <a:lnTo>
                    <a:pt x="416261" y="19864"/>
                  </a:lnTo>
                  <a:lnTo>
                    <a:pt x="454389" y="33590"/>
                  </a:lnTo>
                  <a:lnTo>
                    <a:pt x="487680" y="67817"/>
                  </a:lnTo>
                  <a:lnTo>
                    <a:pt x="478969" y="85845"/>
                  </a:lnTo>
                  <a:lnTo>
                    <a:pt x="416261" y="115771"/>
                  </a:lnTo>
                  <a:lnTo>
                    <a:pt x="366911" y="126376"/>
                  </a:lnTo>
                  <a:lnTo>
                    <a:pt x="308662" y="133213"/>
                  </a:lnTo>
                  <a:lnTo>
                    <a:pt x="243840" y="135635"/>
                  </a:lnTo>
                  <a:lnTo>
                    <a:pt x="179017" y="133213"/>
                  </a:lnTo>
                  <a:lnTo>
                    <a:pt x="120768" y="126376"/>
                  </a:lnTo>
                  <a:lnTo>
                    <a:pt x="71418" y="115771"/>
                  </a:lnTo>
                  <a:lnTo>
                    <a:pt x="33290" y="102045"/>
                  </a:lnTo>
                  <a:lnTo>
                    <a:pt x="0" y="67817"/>
                  </a:lnTo>
                  <a:close/>
                </a:path>
              </a:pathLst>
            </a:custGeom>
            <a:ln w="9144">
              <a:solidFill>
                <a:srgbClr val="666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5" name="object 105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7184136" y="3666744"/>
              <a:ext cx="275843" cy="64007"/>
            </a:xfrm>
            <a:prstGeom prst="rect">
              <a:avLst/>
            </a:prstGeom>
          </p:spPr>
        </p:pic>
        <p:sp>
          <p:nvSpPr>
            <p:cNvPr id="106" name="object 106"/>
            <p:cNvSpPr/>
            <p:nvPr/>
          </p:nvSpPr>
          <p:spPr>
            <a:xfrm>
              <a:off x="7184135" y="3666744"/>
              <a:ext cx="276225" cy="64135"/>
            </a:xfrm>
            <a:custGeom>
              <a:avLst/>
              <a:gdLst/>
              <a:ahLst/>
              <a:cxnLst/>
              <a:rect l="l" t="t" r="r" b="b"/>
              <a:pathLst>
                <a:path w="276225" h="64135">
                  <a:moveTo>
                    <a:pt x="0" y="64007"/>
                  </a:moveTo>
                  <a:lnTo>
                    <a:pt x="85420" y="64007"/>
                  </a:lnTo>
                  <a:lnTo>
                    <a:pt x="170840" y="0"/>
                  </a:lnTo>
                  <a:lnTo>
                    <a:pt x="275844" y="0"/>
                  </a:lnTo>
                </a:path>
              </a:pathLst>
            </a:custGeom>
            <a:ln w="12192">
              <a:solidFill>
                <a:srgbClr val="666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7" name="object 107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7197852" y="3666744"/>
              <a:ext cx="249935" cy="64007"/>
            </a:xfrm>
            <a:prstGeom prst="rect">
              <a:avLst/>
            </a:prstGeom>
          </p:spPr>
        </p:pic>
        <p:sp>
          <p:nvSpPr>
            <p:cNvPr id="108" name="object 108"/>
            <p:cNvSpPr/>
            <p:nvPr/>
          </p:nvSpPr>
          <p:spPr>
            <a:xfrm>
              <a:off x="7197851" y="3666744"/>
              <a:ext cx="250190" cy="64135"/>
            </a:xfrm>
            <a:custGeom>
              <a:avLst/>
              <a:gdLst/>
              <a:ahLst/>
              <a:cxnLst/>
              <a:rect l="l" t="t" r="r" b="b"/>
              <a:pathLst>
                <a:path w="250190" h="64135">
                  <a:moveTo>
                    <a:pt x="0" y="0"/>
                  </a:moveTo>
                  <a:lnTo>
                    <a:pt x="85090" y="0"/>
                  </a:lnTo>
                  <a:lnTo>
                    <a:pt x="170167" y="64007"/>
                  </a:lnTo>
                  <a:lnTo>
                    <a:pt x="249936" y="64007"/>
                  </a:lnTo>
                </a:path>
              </a:pathLst>
            </a:custGeom>
            <a:ln w="12192">
              <a:solidFill>
                <a:srgbClr val="666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9"/>
            <p:cNvSpPr/>
            <p:nvPr/>
          </p:nvSpPr>
          <p:spPr>
            <a:xfrm>
              <a:off x="7088123" y="3695700"/>
              <a:ext cx="0" cy="91440"/>
            </a:xfrm>
            <a:custGeom>
              <a:avLst/>
              <a:gdLst/>
              <a:ahLst/>
              <a:cxnLst/>
              <a:rect l="l" t="t" r="r" b="b"/>
              <a:pathLst>
                <a:path h="91439">
                  <a:moveTo>
                    <a:pt x="0" y="0"/>
                  </a:moveTo>
                  <a:lnTo>
                    <a:pt x="0" y="91440"/>
                  </a:lnTo>
                </a:path>
              </a:pathLst>
            </a:custGeom>
            <a:ln w="9144">
              <a:solidFill>
                <a:srgbClr val="666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7574279" y="3700272"/>
              <a:ext cx="0" cy="83820"/>
            </a:xfrm>
            <a:custGeom>
              <a:avLst/>
              <a:gdLst/>
              <a:ahLst/>
              <a:cxnLst/>
              <a:rect l="l" t="t" r="r" b="b"/>
              <a:pathLst>
                <a:path h="83820">
                  <a:moveTo>
                    <a:pt x="0" y="0"/>
                  </a:moveTo>
                  <a:lnTo>
                    <a:pt x="0" y="83820"/>
                  </a:lnTo>
                </a:path>
              </a:pathLst>
            </a:custGeom>
            <a:ln w="9144">
              <a:solidFill>
                <a:srgbClr val="666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1" name="object 111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7399019" y="4002024"/>
              <a:ext cx="489203" cy="115824"/>
            </a:xfrm>
            <a:prstGeom prst="rect">
              <a:avLst/>
            </a:prstGeom>
          </p:spPr>
        </p:pic>
        <p:sp>
          <p:nvSpPr>
            <p:cNvPr id="112" name="object 112"/>
            <p:cNvSpPr/>
            <p:nvPr/>
          </p:nvSpPr>
          <p:spPr>
            <a:xfrm>
              <a:off x="7399019" y="4002024"/>
              <a:ext cx="489584" cy="116205"/>
            </a:xfrm>
            <a:custGeom>
              <a:avLst/>
              <a:gdLst/>
              <a:ahLst/>
              <a:cxnLst/>
              <a:rect l="l" t="t" r="r" b="b"/>
              <a:pathLst>
                <a:path w="489584" h="116204">
                  <a:moveTo>
                    <a:pt x="0" y="57912"/>
                  </a:moveTo>
                  <a:lnTo>
                    <a:pt x="33395" y="28685"/>
                  </a:lnTo>
                  <a:lnTo>
                    <a:pt x="71642" y="16964"/>
                  </a:lnTo>
                  <a:lnTo>
                    <a:pt x="121146" y="7907"/>
                  </a:lnTo>
                  <a:lnTo>
                    <a:pt x="179577" y="2069"/>
                  </a:lnTo>
                  <a:lnTo>
                    <a:pt x="244602" y="0"/>
                  </a:lnTo>
                  <a:lnTo>
                    <a:pt x="309626" y="2069"/>
                  </a:lnTo>
                  <a:lnTo>
                    <a:pt x="368057" y="7907"/>
                  </a:lnTo>
                  <a:lnTo>
                    <a:pt x="417561" y="16964"/>
                  </a:lnTo>
                  <a:lnTo>
                    <a:pt x="455808" y="28685"/>
                  </a:lnTo>
                  <a:lnTo>
                    <a:pt x="489204" y="57912"/>
                  </a:lnTo>
                  <a:lnTo>
                    <a:pt x="480466" y="73305"/>
                  </a:lnTo>
                  <a:lnTo>
                    <a:pt x="417561" y="98859"/>
                  </a:lnTo>
                  <a:lnTo>
                    <a:pt x="368057" y="107916"/>
                  </a:lnTo>
                  <a:lnTo>
                    <a:pt x="309626" y="113754"/>
                  </a:lnTo>
                  <a:lnTo>
                    <a:pt x="244602" y="115824"/>
                  </a:lnTo>
                  <a:lnTo>
                    <a:pt x="179577" y="113754"/>
                  </a:lnTo>
                  <a:lnTo>
                    <a:pt x="121146" y="107916"/>
                  </a:lnTo>
                  <a:lnTo>
                    <a:pt x="71642" y="98859"/>
                  </a:lnTo>
                  <a:lnTo>
                    <a:pt x="33395" y="87138"/>
                  </a:lnTo>
                  <a:lnTo>
                    <a:pt x="0" y="57912"/>
                  </a:lnTo>
                  <a:close/>
                </a:path>
              </a:pathLst>
            </a:custGeom>
            <a:ln w="9143">
              <a:solidFill>
                <a:srgbClr val="666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3" name="object 113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7397495" y="3912108"/>
              <a:ext cx="492251" cy="149352"/>
            </a:xfrm>
            <a:prstGeom prst="rect">
              <a:avLst/>
            </a:prstGeom>
          </p:spPr>
        </p:pic>
        <p:sp>
          <p:nvSpPr>
            <p:cNvPr id="114" name="object 114"/>
            <p:cNvSpPr/>
            <p:nvPr/>
          </p:nvSpPr>
          <p:spPr>
            <a:xfrm>
              <a:off x="7397495" y="3912108"/>
              <a:ext cx="487680" cy="134620"/>
            </a:xfrm>
            <a:custGeom>
              <a:avLst/>
              <a:gdLst/>
              <a:ahLst/>
              <a:cxnLst/>
              <a:rect l="l" t="t" r="r" b="b"/>
              <a:pathLst>
                <a:path w="487679" h="134620">
                  <a:moveTo>
                    <a:pt x="0" y="67056"/>
                  </a:moveTo>
                  <a:lnTo>
                    <a:pt x="33290" y="33211"/>
                  </a:lnTo>
                  <a:lnTo>
                    <a:pt x="71418" y="19640"/>
                  </a:lnTo>
                  <a:lnTo>
                    <a:pt x="120768" y="9155"/>
                  </a:lnTo>
                  <a:lnTo>
                    <a:pt x="179017" y="2395"/>
                  </a:lnTo>
                  <a:lnTo>
                    <a:pt x="243840" y="0"/>
                  </a:lnTo>
                  <a:lnTo>
                    <a:pt x="308662" y="2395"/>
                  </a:lnTo>
                  <a:lnTo>
                    <a:pt x="366911" y="9155"/>
                  </a:lnTo>
                  <a:lnTo>
                    <a:pt x="416261" y="19640"/>
                  </a:lnTo>
                  <a:lnTo>
                    <a:pt x="454389" y="33211"/>
                  </a:lnTo>
                  <a:lnTo>
                    <a:pt x="487680" y="67056"/>
                  </a:lnTo>
                  <a:lnTo>
                    <a:pt x="478969" y="84881"/>
                  </a:lnTo>
                  <a:lnTo>
                    <a:pt x="416261" y="114471"/>
                  </a:lnTo>
                  <a:lnTo>
                    <a:pt x="366911" y="124956"/>
                  </a:lnTo>
                  <a:lnTo>
                    <a:pt x="308662" y="131716"/>
                  </a:lnTo>
                  <a:lnTo>
                    <a:pt x="243840" y="134112"/>
                  </a:lnTo>
                  <a:lnTo>
                    <a:pt x="179017" y="131716"/>
                  </a:lnTo>
                  <a:lnTo>
                    <a:pt x="120768" y="124956"/>
                  </a:lnTo>
                  <a:lnTo>
                    <a:pt x="71418" y="114471"/>
                  </a:lnTo>
                  <a:lnTo>
                    <a:pt x="33290" y="100900"/>
                  </a:lnTo>
                  <a:lnTo>
                    <a:pt x="0" y="67056"/>
                  </a:lnTo>
                  <a:close/>
                </a:path>
              </a:pathLst>
            </a:custGeom>
            <a:ln w="9144">
              <a:solidFill>
                <a:srgbClr val="666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5" name="object 115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7495031" y="3945636"/>
              <a:ext cx="277367" cy="64007"/>
            </a:xfrm>
            <a:prstGeom prst="rect">
              <a:avLst/>
            </a:prstGeom>
          </p:spPr>
        </p:pic>
        <p:sp>
          <p:nvSpPr>
            <p:cNvPr id="116" name="object 116"/>
            <p:cNvSpPr/>
            <p:nvPr/>
          </p:nvSpPr>
          <p:spPr>
            <a:xfrm>
              <a:off x="7495031" y="3945636"/>
              <a:ext cx="277495" cy="64135"/>
            </a:xfrm>
            <a:custGeom>
              <a:avLst/>
              <a:gdLst/>
              <a:ahLst/>
              <a:cxnLst/>
              <a:rect l="l" t="t" r="r" b="b"/>
              <a:pathLst>
                <a:path w="277495" h="64135">
                  <a:moveTo>
                    <a:pt x="0" y="64007"/>
                  </a:moveTo>
                  <a:lnTo>
                    <a:pt x="85890" y="64007"/>
                  </a:lnTo>
                  <a:lnTo>
                    <a:pt x="171792" y="0"/>
                  </a:lnTo>
                  <a:lnTo>
                    <a:pt x="277368" y="0"/>
                  </a:lnTo>
                </a:path>
              </a:pathLst>
            </a:custGeom>
            <a:ln w="12192">
              <a:solidFill>
                <a:srgbClr val="666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7" name="object 117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7508747" y="3945636"/>
              <a:ext cx="249935" cy="64007"/>
            </a:xfrm>
            <a:prstGeom prst="rect">
              <a:avLst/>
            </a:prstGeom>
          </p:spPr>
        </p:pic>
        <p:sp>
          <p:nvSpPr>
            <p:cNvPr id="118" name="object 118"/>
            <p:cNvSpPr/>
            <p:nvPr/>
          </p:nvSpPr>
          <p:spPr>
            <a:xfrm>
              <a:off x="7508747" y="3945636"/>
              <a:ext cx="250190" cy="64135"/>
            </a:xfrm>
            <a:custGeom>
              <a:avLst/>
              <a:gdLst/>
              <a:ahLst/>
              <a:cxnLst/>
              <a:rect l="l" t="t" r="r" b="b"/>
              <a:pathLst>
                <a:path w="250190" h="64135">
                  <a:moveTo>
                    <a:pt x="0" y="0"/>
                  </a:moveTo>
                  <a:lnTo>
                    <a:pt x="85090" y="0"/>
                  </a:lnTo>
                  <a:lnTo>
                    <a:pt x="170167" y="64008"/>
                  </a:lnTo>
                  <a:lnTo>
                    <a:pt x="249936" y="64008"/>
                  </a:lnTo>
                </a:path>
              </a:pathLst>
            </a:custGeom>
            <a:ln w="12192">
              <a:solidFill>
                <a:srgbClr val="666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9"/>
            <p:cNvSpPr/>
            <p:nvPr/>
          </p:nvSpPr>
          <p:spPr>
            <a:xfrm>
              <a:off x="7399019" y="3974591"/>
              <a:ext cx="0" cy="91440"/>
            </a:xfrm>
            <a:custGeom>
              <a:avLst/>
              <a:gdLst/>
              <a:ahLst/>
              <a:cxnLst/>
              <a:rect l="l" t="t" r="r" b="b"/>
              <a:pathLst>
                <a:path h="91439">
                  <a:moveTo>
                    <a:pt x="0" y="0"/>
                  </a:moveTo>
                  <a:lnTo>
                    <a:pt x="0" y="91439"/>
                  </a:lnTo>
                </a:path>
              </a:pathLst>
            </a:custGeom>
            <a:ln w="9144">
              <a:solidFill>
                <a:srgbClr val="666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20"/>
            <p:cNvSpPr/>
            <p:nvPr/>
          </p:nvSpPr>
          <p:spPr>
            <a:xfrm>
              <a:off x="7885175" y="3979163"/>
              <a:ext cx="0" cy="85725"/>
            </a:xfrm>
            <a:custGeom>
              <a:avLst/>
              <a:gdLst/>
              <a:ahLst/>
              <a:cxnLst/>
              <a:rect l="l" t="t" r="r" b="b"/>
              <a:pathLst>
                <a:path h="85725">
                  <a:moveTo>
                    <a:pt x="0" y="0"/>
                  </a:moveTo>
                  <a:lnTo>
                    <a:pt x="0" y="85344"/>
                  </a:lnTo>
                </a:path>
              </a:pathLst>
            </a:custGeom>
            <a:ln w="9144">
              <a:solidFill>
                <a:srgbClr val="666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1" name="object 121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7594091" y="4914899"/>
              <a:ext cx="617219" cy="137160"/>
            </a:xfrm>
            <a:prstGeom prst="rect">
              <a:avLst/>
            </a:prstGeom>
          </p:spPr>
        </p:pic>
        <p:sp>
          <p:nvSpPr>
            <p:cNvPr id="122" name="object 122"/>
            <p:cNvSpPr/>
            <p:nvPr/>
          </p:nvSpPr>
          <p:spPr>
            <a:xfrm>
              <a:off x="7594091" y="4914899"/>
              <a:ext cx="617220" cy="137160"/>
            </a:xfrm>
            <a:custGeom>
              <a:avLst/>
              <a:gdLst/>
              <a:ahLst/>
              <a:cxnLst/>
              <a:rect l="l" t="t" r="r" b="b"/>
              <a:pathLst>
                <a:path w="617220" h="137160">
                  <a:moveTo>
                    <a:pt x="0" y="68580"/>
                  </a:moveTo>
                  <a:lnTo>
                    <a:pt x="31366" y="38422"/>
                  </a:lnTo>
                  <a:lnTo>
                    <a:pt x="67796" y="25688"/>
                  </a:lnTo>
                  <a:lnTo>
                    <a:pt x="115587" y="15067"/>
                  </a:lnTo>
                  <a:lnTo>
                    <a:pt x="172888" y="6971"/>
                  </a:lnTo>
                  <a:lnTo>
                    <a:pt x="237846" y="1811"/>
                  </a:lnTo>
                  <a:lnTo>
                    <a:pt x="308610" y="0"/>
                  </a:lnTo>
                  <a:lnTo>
                    <a:pt x="379373" y="1811"/>
                  </a:lnTo>
                  <a:lnTo>
                    <a:pt x="444331" y="6971"/>
                  </a:lnTo>
                  <a:lnTo>
                    <a:pt x="501632" y="15067"/>
                  </a:lnTo>
                  <a:lnTo>
                    <a:pt x="549423" y="25688"/>
                  </a:lnTo>
                  <a:lnTo>
                    <a:pt x="585853" y="38422"/>
                  </a:lnTo>
                  <a:lnTo>
                    <a:pt x="617220" y="68580"/>
                  </a:lnTo>
                  <a:lnTo>
                    <a:pt x="609069" y="84303"/>
                  </a:lnTo>
                  <a:lnTo>
                    <a:pt x="549423" y="111471"/>
                  </a:lnTo>
                  <a:lnTo>
                    <a:pt x="501632" y="122092"/>
                  </a:lnTo>
                  <a:lnTo>
                    <a:pt x="444331" y="130188"/>
                  </a:lnTo>
                  <a:lnTo>
                    <a:pt x="379373" y="135348"/>
                  </a:lnTo>
                  <a:lnTo>
                    <a:pt x="308610" y="137160"/>
                  </a:lnTo>
                  <a:lnTo>
                    <a:pt x="237846" y="135348"/>
                  </a:lnTo>
                  <a:lnTo>
                    <a:pt x="172888" y="130188"/>
                  </a:lnTo>
                  <a:lnTo>
                    <a:pt x="115587" y="122092"/>
                  </a:lnTo>
                  <a:lnTo>
                    <a:pt x="67796" y="111471"/>
                  </a:lnTo>
                  <a:lnTo>
                    <a:pt x="31366" y="98737"/>
                  </a:lnTo>
                  <a:lnTo>
                    <a:pt x="0" y="68580"/>
                  </a:lnTo>
                  <a:close/>
                </a:path>
              </a:pathLst>
            </a:custGeom>
            <a:ln w="9144">
              <a:solidFill>
                <a:srgbClr val="666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3" name="object 123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7591044" y="4806696"/>
              <a:ext cx="623315" cy="178307"/>
            </a:xfrm>
            <a:prstGeom prst="rect">
              <a:avLst/>
            </a:prstGeom>
          </p:spPr>
        </p:pic>
        <p:sp>
          <p:nvSpPr>
            <p:cNvPr id="124" name="object 124"/>
            <p:cNvSpPr/>
            <p:nvPr/>
          </p:nvSpPr>
          <p:spPr>
            <a:xfrm>
              <a:off x="7591044" y="4806696"/>
              <a:ext cx="617220" cy="160020"/>
            </a:xfrm>
            <a:custGeom>
              <a:avLst/>
              <a:gdLst/>
              <a:ahLst/>
              <a:cxnLst/>
              <a:rect l="l" t="t" r="r" b="b"/>
              <a:pathLst>
                <a:path w="617220" h="160020">
                  <a:moveTo>
                    <a:pt x="0" y="80009"/>
                  </a:moveTo>
                  <a:lnTo>
                    <a:pt x="31366" y="44825"/>
                  </a:lnTo>
                  <a:lnTo>
                    <a:pt x="67796" y="29969"/>
                  </a:lnTo>
                  <a:lnTo>
                    <a:pt x="115587" y="17578"/>
                  </a:lnTo>
                  <a:lnTo>
                    <a:pt x="172888" y="8133"/>
                  </a:lnTo>
                  <a:lnTo>
                    <a:pt x="237846" y="2113"/>
                  </a:lnTo>
                  <a:lnTo>
                    <a:pt x="308610" y="0"/>
                  </a:lnTo>
                  <a:lnTo>
                    <a:pt x="379373" y="2113"/>
                  </a:lnTo>
                  <a:lnTo>
                    <a:pt x="444331" y="8133"/>
                  </a:lnTo>
                  <a:lnTo>
                    <a:pt x="501632" y="17578"/>
                  </a:lnTo>
                  <a:lnTo>
                    <a:pt x="549423" y="29969"/>
                  </a:lnTo>
                  <a:lnTo>
                    <a:pt x="585853" y="44825"/>
                  </a:lnTo>
                  <a:lnTo>
                    <a:pt x="617220" y="80009"/>
                  </a:lnTo>
                  <a:lnTo>
                    <a:pt x="609069" y="98353"/>
                  </a:lnTo>
                  <a:lnTo>
                    <a:pt x="549423" y="130050"/>
                  </a:lnTo>
                  <a:lnTo>
                    <a:pt x="501632" y="142441"/>
                  </a:lnTo>
                  <a:lnTo>
                    <a:pt x="444331" y="151886"/>
                  </a:lnTo>
                  <a:lnTo>
                    <a:pt x="379373" y="157906"/>
                  </a:lnTo>
                  <a:lnTo>
                    <a:pt x="308610" y="160019"/>
                  </a:lnTo>
                  <a:lnTo>
                    <a:pt x="237846" y="157906"/>
                  </a:lnTo>
                  <a:lnTo>
                    <a:pt x="172888" y="151886"/>
                  </a:lnTo>
                  <a:lnTo>
                    <a:pt x="115587" y="142441"/>
                  </a:lnTo>
                  <a:lnTo>
                    <a:pt x="67796" y="130050"/>
                  </a:lnTo>
                  <a:lnTo>
                    <a:pt x="31366" y="115194"/>
                  </a:lnTo>
                  <a:lnTo>
                    <a:pt x="0" y="80009"/>
                  </a:lnTo>
                  <a:close/>
                </a:path>
              </a:pathLst>
            </a:custGeom>
            <a:ln w="9143">
              <a:solidFill>
                <a:srgbClr val="666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5" name="object 125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7716011" y="4847843"/>
              <a:ext cx="348995" cy="76199"/>
            </a:xfrm>
            <a:prstGeom prst="rect">
              <a:avLst/>
            </a:prstGeom>
          </p:spPr>
        </p:pic>
        <p:sp>
          <p:nvSpPr>
            <p:cNvPr id="126" name="object 126"/>
            <p:cNvSpPr/>
            <p:nvPr/>
          </p:nvSpPr>
          <p:spPr>
            <a:xfrm>
              <a:off x="7716011" y="4847843"/>
              <a:ext cx="349250" cy="76200"/>
            </a:xfrm>
            <a:custGeom>
              <a:avLst/>
              <a:gdLst/>
              <a:ahLst/>
              <a:cxnLst/>
              <a:rect l="l" t="t" r="r" b="b"/>
              <a:pathLst>
                <a:path w="349250" h="76200">
                  <a:moveTo>
                    <a:pt x="0" y="76199"/>
                  </a:moveTo>
                  <a:lnTo>
                    <a:pt x="108077" y="76199"/>
                  </a:lnTo>
                  <a:lnTo>
                    <a:pt x="216154" y="0"/>
                  </a:lnTo>
                  <a:lnTo>
                    <a:pt x="348996" y="0"/>
                  </a:lnTo>
                </a:path>
              </a:pathLst>
            </a:custGeom>
            <a:ln w="12192">
              <a:solidFill>
                <a:srgbClr val="666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7" name="object 127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7731252" y="4847843"/>
              <a:ext cx="316991" cy="76199"/>
            </a:xfrm>
            <a:prstGeom prst="rect">
              <a:avLst/>
            </a:prstGeom>
          </p:spPr>
        </p:pic>
        <p:sp>
          <p:nvSpPr>
            <p:cNvPr id="128" name="object 128"/>
            <p:cNvSpPr/>
            <p:nvPr/>
          </p:nvSpPr>
          <p:spPr>
            <a:xfrm>
              <a:off x="7731251" y="4847843"/>
              <a:ext cx="317500" cy="76200"/>
            </a:xfrm>
            <a:custGeom>
              <a:avLst/>
              <a:gdLst/>
              <a:ahLst/>
              <a:cxnLst/>
              <a:rect l="l" t="t" r="r" b="b"/>
              <a:pathLst>
                <a:path w="317500" h="76200">
                  <a:moveTo>
                    <a:pt x="0" y="0"/>
                  </a:moveTo>
                  <a:lnTo>
                    <a:pt x="107911" y="0"/>
                  </a:lnTo>
                  <a:lnTo>
                    <a:pt x="215823" y="76199"/>
                  </a:lnTo>
                  <a:lnTo>
                    <a:pt x="316992" y="76199"/>
                  </a:lnTo>
                </a:path>
              </a:pathLst>
            </a:custGeom>
            <a:ln w="12192">
              <a:solidFill>
                <a:srgbClr val="666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29"/>
            <p:cNvSpPr/>
            <p:nvPr/>
          </p:nvSpPr>
          <p:spPr>
            <a:xfrm>
              <a:off x="7594091" y="4882896"/>
              <a:ext cx="0" cy="106680"/>
            </a:xfrm>
            <a:custGeom>
              <a:avLst/>
              <a:gdLst/>
              <a:ahLst/>
              <a:cxnLst/>
              <a:rect l="l" t="t" r="r" b="b"/>
              <a:pathLst>
                <a:path h="106679">
                  <a:moveTo>
                    <a:pt x="0" y="0"/>
                  </a:moveTo>
                  <a:lnTo>
                    <a:pt x="0" y="106679"/>
                  </a:lnTo>
                </a:path>
              </a:pathLst>
            </a:custGeom>
            <a:ln w="9144">
              <a:solidFill>
                <a:srgbClr val="666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30"/>
            <p:cNvSpPr/>
            <p:nvPr/>
          </p:nvSpPr>
          <p:spPr>
            <a:xfrm>
              <a:off x="8208263" y="4887467"/>
              <a:ext cx="0" cy="106680"/>
            </a:xfrm>
            <a:custGeom>
              <a:avLst/>
              <a:gdLst/>
              <a:ahLst/>
              <a:cxnLst/>
              <a:rect l="l" t="t" r="r" b="b"/>
              <a:pathLst>
                <a:path h="106679">
                  <a:moveTo>
                    <a:pt x="0" y="0"/>
                  </a:moveTo>
                  <a:lnTo>
                    <a:pt x="0" y="106679"/>
                  </a:lnTo>
                </a:path>
              </a:pathLst>
            </a:custGeom>
            <a:ln w="9144">
              <a:solidFill>
                <a:srgbClr val="666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1" name="object 131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6967728" y="4616196"/>
              <a:ext cx="618743" cy="137159"/>
            </a:xfrm>
            <a:prstGeom prst="rect">
              <a:avLst/>
            </a:prstGeom>
          </p:spPr>
        </p:pic>
        <p:sp>
          <p:nvSpPr>
            <p:cNvPr id="132" name="object 132"/>
            <p:cNvSpPr/>
            <p:nvPr/>
          </p:nvSpPr>
          <p:spPr>
            <a:xfrm>
              <a:off x="6967727" y="4616196"/>
              <a:ext cx="619125" cy="137160"/>
            </a:xfrm>
            <a:custGeom>
              <a:avLst/>
              <a:gdLst/>
              <a:ahLst/>
              <a:cxnLst/>
              <a:rect l="l" t="t" r="r" b="b"/>
              <a:pathLst>
                <a:path w="619125" h="137160">
                  <a:moveTo>
                    <a:pt x="0" y="68579"/>
                  </a:moveTo>
                  <a:lnTo>
                    <a:pt x="31444" y="38422"/>
                  </a:lnTo>
                  <a:lnTo>
                    <a:pt x="67964" y="25688"/>
                  </a:lnTo>
                  <a:lnTo>
                    <a:pt x="115873" y="15067"/>
                  </a:lnTo>
                  <a:lnTo>
                    <a:pt x="173316" y="6971"/>
                  </a:lnTo>
                  <a:lnTo>
                    <a:pt x="238434" y="1811"/>
                  </a:lnTo>
                  <a:lnTo>
                    <a:pt x="309372" y="0"/>
                  </a:lnTo>
                  <a:lnTo>
                    <a:pt x="380309" y="1811"/>
                  </a:lnTo>
                  <a:lnTo>
                    <a:pt x="445427" y="6971"/>
                  </a:lnTo>
                  <a:lnTo>
                    <a:pt x="502870" y="15067"/>
                  </a:lnTo>
                  <a:lnTo>
                    <a:pt x="550779" y="25688"/>
                  </a:lnTo>
                  <a:lnTo>
                    <a:pt x="587299" y="38422"/>
                  </a:lnTo>
                  <a:lnTo>
                    <a:pt x="618744" y="68579"/>
                  </a:lnTo>
                  <a:lnTo>
                    <a:pt x="610573" y="84303"/>
                  </a:lnTo>
                  <a:lnTo>
                    <a:pt x="550779" y="111471"/>
                  </a:lnTo>
                  <a:lnTo>
                    <a:pt x="502870" y="122092"/>
                  </a:lnTo>
                  <a:lnTo>
                    <a:pt x="445427" y="130188"/>
                  </a:lnTo>
                  <a:lnTo>
                    <a:pt x="380309" y="135348"/>
                  </a:lnTo>
                  <a:lnTo>
                    <a:pt x="309372" y="137159"/>
                  </a:lnTo>
                  <a:lnTo>
                    <a:pt x="238434" y="135348"/>
                  </a:lnTo>
                  <a:lnTo>
                    <a:pt x="173316" y="130188"/>
                  </a:lnTo>
                  <a:lnTo>
                    <a:pt x="115873" y="122092"/>
                  </a:lnTo>
                  <a:lnTo>
                    <a:pt x="67964" y="111471"/>
                  </a:lnTo>
                  <a:lnTo>
                    <a:pt x="31444" y="98737"/>
                  </a:lnTo>
                  <a:lnTo>
                    <a:pt x="0" y="68579"/>
                  </a:lnTo>
                  <a:close/>
                </a:path>
              </a:pathLst>
            </a:custGeom>
            <a:ln w="9144">
              <a:solidFill>
                <a:srgbClr val="666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3" name="object 133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6966203" y="4507992"/>
              <a:ext cx="621791" cy="178307"/>
            </a:xfrm>
            <a:prstGeom prst="rect">
              <a:avLst/>
            </a:prstGeom>
          </p:spPr>
        </p:pic>
        <p:sp>
          <p:nvSpPr>
            <p:cNvPr id="134" name="object 134"/>
            <p:cNvSpPr/>
            <p:nvPr/>
          </p:nvSpPr>
          <p:spPr>
            <a:xfrm>
              <a:off x="6966203" y="4507991"/>
              <a:ext cx="617220" cy="160020"/>
            </a:xfrm>
            <a:custGeom>
              <a:avLst/>
              <a:gdLst/>
              <a:ahLst/>
              <a:cxnLst/>
              <a:rect l="l" t="t" r="r" b="b"/>
              <a:pathLst>
                <a:path w="617220" h="160020">
                  <a:moveTo>
                    <a:pt x="0" y="80010"/>
                  </a:moveTo>
                  <a:lnTo>
                    <a:pt x="31366" y="44825"/>
                  </a:lnTo>
                  <a:lnTo>
                    <a:pt x="67796" y="29969"/>
                  </a:lnTo>
                  <a:lnTo>
                    <a:pt x="115587" y="17578"/>
                  </a:lnTo>
                  <a:lnTo>
                    <a:pt x="172888" y="8133"/>
                  </a:lnTo>
                  <a:lnTo>
                    <a:pt x="237846" y="2113"/>
                  </a:lnTo>
                  <a:lnTo>
                    <a:pt x="308610" y="0"/>
                  </a:lnTo>
                  <a:lnTo>
                    <a:pt x="379373" y="2113"/>
                  </a:lnTo>
                  <a:lnTo>
                    <a:pt x="444331" y="8133"/>
                  </a:lnTo>
                  <a:lnTo>
                    <a:pt x="501632" y="17578"/>
                  </a:lnTo>
                  <a:lnTo>
                    <a:pt x="549423" y="29969"/>
                  </a:lnTo>
                  <a:lnTo>
                    <a:pt x="585853" y="44825"/>
                  </a:lnTo>
                  <a:lnTo>
                    <a:pt x="617220" y="80010"/>
                  </a:lnTo>
                  <a:lnTo>
                    <a:pt x="609069" y="98353"/>
                  </a:lnTo>
                  <a:lnTo>
                    <a:pt x="549423" y="130050"/>
                  </a:lnTo>
                  <a:lnTo>
                    <a:pt x="501632" y="142441"/>
                  </a:lnTo>
                  <a:lnTo>
                    <a:pt x="444331" y="151886"/>
                  </a:lnTo>
                  <a:lnTo>
                    <a:pt x="379373" y="157906"/>
                  </a:lnTo>
                  <a:lnTo>
                    <a:pt x="308610" y="160020"/>
                  </a:lnTo>
                  <a:lnTo>
                    <a:pt x="237846" y="157906"/>
                  </a:lnTo>
                  <a:lnTo>
                    <a:pt x="172888" y="151886"/>
                  </a:lnTo>
                  <a:lnTo>
                    <a:pt x="115587" y="142441"/>
                  </a:lnTo>
                  <a:lnTo>
                    <a:pt x="67796" y="130050"/>
                  </a:lnTo>
                  <a:lnTo>
                    <a:pt x="31366" y="115194"/>
                  </a:lnTo>
                  <a:lnTo>
                    <a:pt x="0" y="80010"/>
                  </a:lnTo>
                  <a:close/>
                </a:path>
              </a:pathLst>
            </a:custGeom>
            <a:ln w="9143">
              <a:solidFill>
                <a:srgbClr val="666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5" name="object 135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7089648" y="4549140"/>
              <a:ext cx="348995" cy="76199"/>
            </a:xfrm>
            <a:prstGeom prst="rect">
              <a:avLst/>
            </a:prstGeom>
          </p:spPr>
        </p:pic>
        <p:sp>
          <p:nvSpPr>
            <p:cNvPr id="136" name="object 136"/>
            <p:cNvSpPr/>
            <p:nvPr/>
          </p:nvSpPr>
          <p:spPr>
            <a:xfrm>
              <a:off x="7089647" y="4549140"/>
              <a:ext cx="349250" cy="76200"/>
            </a:xfrm>
            <a:custGeom>
              <a:avLst/>
              <a:gdLst/>
              <a:ahLst/>
              <a:cxnLst/>
              <a:rect l="l" t="t" r="r" b="b"/>
              <a:pathLst>
                <a:path w="349250" h="76200">
                  <a:moveTo>
                    <a:pt x="0" y="76200"/>
                  </a:moveTo>
                  <a:lnTo>
                    <a:pt x="108077" y="76200"/>
                  </a:lnTo>
                  <a:lnTo>
                    <a:pt x="216154" y="0"/>
                  </a:lnTo>
                  <a:lnTo>
                    <a:pt x="348996" y="0"/>
                  </a:lnTo>
                </a:path>
              </a:pathLst>
            </a:custGeom>
            <a:ln w="12192">
              <a:solidFill>
                <a:srgbClr val="666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7" name="object 137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7106411" y="4549140"/>
              <a:ext cx="316991" cy="76199"/>
            </a:xfrm>
            <a:prstGeom prst="rect">
              <a:avLst/>
            </a:prstGeom>
          </p:spPr>
        </p:pic>
        <p:sp>
          <p:nvSpPr>
            <p:cNvPr id="138" name="object 138"/>
            <p:cNvSpPr/>
            <p:nvPr/>
          </p:nvSpPr>
          <p:spPr>
            <a:xfrm>
              <a:off x="7106411" y="4549140"/>
              <a:ext cx="317500" cy="76200"/>
            </a:xfrm>
            <a:custGeom>
              <a:avLst/>
              <a:gdLst/>
              <a:ahLst/>
              <a:cxnLst/>
              <a:rect l="l" t="t" r="r" b="b"/>
              <a:pathLst>
                <a:path w="317500" h="76200">
                  <a:moveTo>
                    <a:pt x="0" y="0"/>
                  </a:moveTo>
                  <a:lnTo>
                    <a:pt x="107911" y="0"/>
                  </a:lnTo>
                  <a:lnTo>
                    <a:pt x="215823" y="76200"/>
                  </a:lnTo>
                  <a:lnTo>
                    <a:pt x="316992" y="76200"/>
                  </a:lnTo>
                </a:path>
              </a:pathLst>
            </a:custGeom>
            <a:ln w="12192">
              <a:solidFill>
                <a:srgbClr val="666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139"/>
            <p:cNvSpPr/>
            <p:nvPr/>
          </p:nvSpPr>
          <p:spPr>
            <a:xfrm>
              <a:off x="6967727" y="4584191"/>
              <a:ext cx="0" cy="106680"/>
            </a:xfrm>
            <a:custGeom>
              <a:avLst/>
              <a:gdLst/>
              <a:ahLst/>
              <a:cxnLst/>
              <a:rect l="l" t="t" r="r" b="b"/>
              <a:pathLst>
                <a:path h="106679">
                  <a:moveTo>
                    <a:pt x="0" y="0"/>
                  </a:moveTo>
                  <a:lnTo>
                    <a:pt x="0" y="106679"/>
                  </a:lnTo>
                </a:path>
              </a:pathLst>
            </a:custGeom>
            <a:ln w="9144">
              <a:solidFill>
                <a:srgbClr val="666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140"/>
            <p:cNvSpPr/>
            <p:nvPr/>
          </p:nvSpPr>
          <p:spPr>
            <a:xfrm>
              <a:off x="7583423" y="4588763"/>
              <a:ext cx="0" cy="106680"/>
            </a:xfrm>
            <a:custGeom>
              <a:avLst/>
              <a:gdLst/>
              <a:ahLst/>
              <a:cxnLst/>
              <a:rect l="l" t="t" r="r" b="b"/>
              <a:pathLst>
                <a:path h="106679">
                  <a:moveTo>
                    <a:pt x="0" y="0"/>
                  </a:moveTo>
                  <a:lnTo>
                    <a:pt x="0" y="106680"/>
                  </a:lnTo>
                </a:path>
              </a:pathLst>
            </a:custGeom>
            <a:ln w="9144">
              <a:solidFill>
                <a:srgbClr val="666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1" name="object 141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6243827" y="4959096"/>
              <a:ext cx="618743" cy="137159"/>
            </a:xfrm>
            <a:prstGeom prst="rect">
              <a:avLst/>
            </a:prstGeom>
          </p:spPr>
        </p:pic>
        <p:sp>
          <p:nvSpPr>
            <p:cNvPr id="142" name="object 142"/>
            <p:cNvSpPr/>
            <p:nvPr/>
          </p:nvSpPr>
          <p:spPr>
            <a:xfrm>
              <a:off x="6243827" y="4959096"/>
              <a:ext cx="619125" cy="137160"/>
            </a:xfrm>
            <a:custGeom>
              <a:avLst/>
              <a:gdLst/>
              <a:ahLst/>
              <a:cxnLst/>
              <a:rect l="l" t="t" r="r" b="b"/>
              <a:pathLst>
                <a:path w="619125" h="137160">
                  <a:moveTo>
                    <a:pt x="0" y="68579"/>
                  </a:moveTo>
                  <a:lnTo>
                    <a:pt x="31444" y="38422"/>
                  </a:lnTo>
                  <a:lnTo>
                    <a:pt x="67964" y="25688"/>
                  </a:lnTo>
                  <a:lnTo>
                    <a:pt x="115873" y="15067"/>
                  </a:lnTo>
                  <a:lnTo>
                    <a:pt x="173316" y="6971"/>
                  </a:lnTo>
                  <a:lnTo>
                    <a:pt x="238434" y="1811"/>
                  </a:lnTo>
                  <a:lnTo>
                    <a:pt x="309372" y="0"/>
                  </a:lnTo>
                  <a:lnTo>
                    <a:pt x="380309" y="1811"/>
                  </a:lnTo>
                  <a:lnTo>
                    <a:pt x="445427" y="6971"/>
                  </a:lnTo>
                  <a:lnTo>
                    <a:pt x="502870" y="15067"/>
                  </a:lnTo>
                  <a:lnTo>
                    <a:pt x="550779" y="25688"/>
                  </a:lnTo>
                  <a:lnTo>
                    <a:pt x="587299" y="38422"/>
                  </a:lnTo>
                  <a:lnTo>
                    <a:pt x="618744" y="68579"/>
                  </a:lnTo>
                  <a:lnTo>
                    <a:pt x="610573" y="84303"/>
                  </a:lnTo>
                  <a:lnTo>
                    <a:pt x="550779" y="111471"/>
                  </a:lnTo>
                  <a:lnTo>
                    <a:pt x="502870" y="122092"/>
                  </a:lnTo>
                  <a:lnTo>
                    <a:pt x="445427" y="130188"/>
                  </a:lnTo>
                  <a:lnTo>
                    <a:pt x="380309" y="135348"/>
                  </a:lnTo>
                  <a:lnTo>
                    <a:pt x="309372" y="137159"/>
                  </a:lnTo>
                  <a:lnTo>
                    <a:pt x="238434" y="135348"/>
                  </a:lnTo>
                  <a:lnTo>
                    <a:pt x="173316" y="130188"/>
                  </a:lnTo>
                  <a:lnTo>
                    <a:pt x="115873" y="122092"/>
                  </a:lnTo>
                  <a:lnTo>
                    <a:pt x="67964" y="111471"/>
                  </a:lnTo>
                  <a:lnTo>
                    <a:pt x="31444" y="98737"/>
                  </a:lnTo>
                  <a:lnTo>
                    <a:pt x="0" y="68579"/>
                  </a:lnTo>
                  <a:close/>
                </a:path>
              </a:pathLst>
            </a:custGeom>
            <a:ln w="9144">
              <a:solidFill>
                <a:srgbClr val="666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3" name="object 143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6242303" y="4850892"/>
              <a:ext cx="621791" cy="178307"/>
            </a:xfrm>
            <a:prstGeom prst="rect">
              <a:avLst/>
            </a:prstGeom>
          </p:spPr>
        </p:pic>
        <p:sp>
          <p:nvSpPr>
            <p:cNvPr id="144" name="object 144"/>
            <p:cNvSpPr/>
            <p:nvPr/>
          </p:nvSpPr>
          <p:spPr>
            <a:xfrm>
              <a:off x="6242303" y="4850892"/>
              <a:ext cx="617220" cy="160020"/>
            </a:xfrm>
            <a:custGeom>
              <a:avLst/>
              <a:gdLst/>
              <a:ahLst/>
              <a:cxnLst/>
              <a:rect l="l" t="t" r="r" b="b"/>
              <a:pathLst>
                <a:path w="617220" h="160020">
                  <a:moveTo>
                    <a:pt x="0" y="80010"/>
                  </a:moveTo>
                  <a:lnTo>
                    <a:pt x="31366" y="44825"/>
                  </a:lnTo>
                  <a:lnTo>
                    <a:pt x="67796" y="29969"/>
                  </a:lnTo>
                  <a:lnTo>
                    <a:pt x="115587" y="17578"/>
                  </a:lnTo>
                  <a:lnTo>
                    <a:pt x="172888" y="8133"/>
                  </a:lnTo>
                  <a:lnTo>
                    <a:pt x="237846" y="2113"/>
                  </a:lnTo>
                  <a:lnTo>
                    <a:pt x="308610" y="0"/>
                  </a:lnTo>
                  <a:lnTo>
                    <a:pt x="379373" y="2113"/>
                  </a:lnTo>
                  <a:lnTo>
                    <a:pt x="444331" y="8133"/>
                  </a:lnTo>
                  <a:lnTo>
                    <a:pt x="501632" y="17578"/>
                  </a:lnTo>
                  <a:lnTo>
                    <a:pt x="549423" y="29969"/>
                  </a:lnTo>
                  <a:lnTo>
                    <a:pt x="585853" y="44825"/>
                  </a:lnTo>
                  <a:lnTo>
                    <a:pt x="617220" y="80010"/>
                  </a:lnTo>
                  <a:lnTo>
                    <a:pt x="609069" y="98353"/>
                  </a:lnTo>
                  <a:lnTo>
                    <a:pt x="549423" y="130050"/>
                  </a:lnTo>
                  <a:lnTo>
                    <a:pt x="501632" y="142441"/>
                  </a:lnTo>
                  <a:lnTo>
                    <a:pt x="444331" y="151886"/>
                  </a:lnTo>
                  <a:lnTo>
                    <a:pt x="379373" y="157906"/>
                  </a:lnTo>
                  <a:lnTo>
                    <a:pt x="308610" y="160020"/>
                  </a:lnTo>
                  <a:lnTo>
                    <a:pt x="237846" y="157906"/>
                  </a:lnTo>
                  <a:lnTo>
                    <a:pt x="172888" y="151886"/>
                  </a:lnTo>
                  <a:lnTo>
                    <a:pt x="115587" y="142441"/>
                  </a:lnTo>
                  <a:lnTo>
                    <a:pt x="67796" y="130050"/>
                  </a:lnTo>
                  <a:lnTo>
                    <a:pt x="31366" y="115194"/>
                  </a:lnTo>
                  <a:lnTo>
                    <a:pt x="0" y="80010"/>
                  </a:lnTo>
                  <a:close/>
                </a:path>
              </a:pathLst>
            </a:custGeom>
            <a:ln w="9143">
              <a:solidFill>
                <a:srgbClr val="666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5" name="object 145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6365748" y="4892040"/>
              <a:ext cx="348995" cy="76199"/>
            </a:xfrm>
            <a:prstGeom prst="rect">
              <a:avLst/>
            </a:prstGeom>
          </p:spPr>
        </p:pic>
        <p:sp>
          <p:nvSpPr>
            <p:cNvPr id="146" name="object 146"/>
            <p:cNvSpPr/>
            <p:nvPr/>
          </p:nvSpPr>
          <p:spPr>
            <a:xfrm>
              <a:off x="6365747" y="4892040"/>
              <a:ext cx="349250" cy="76200"/>
            </a:xfrm>
            <a:custGeom>
              <a:avLst/>
              <a:gdLst/>
              <a:ahLst/>
              <a:cxnLst/>
              <a:rect l="l" t="t" r="r" b="b"/>
              <a:pathLst>
                <a:path w="349250" h="76200">
                  <a:moveTo>
                    <a:pt x="0" y="76200"/>
                  </a:moveTo>
                  <a:lnTo>
                    <a:pt x="108077" y="76200"/>
                  </a:lnTo>
                  <a:lnTo>
                    <a:pt x="216154" y="0"/>
                  </a:lnTo>
                  <a:lnTo>
                    <a:pt x="348996" y="0"/>
                  </a:lnTo>
                </a:path>
              </a:pathLst>
            </a:custGeom>
            <a:ln w="12192">
              <a:solidFill>
                <a:srgbClr val="666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7" name="object 147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6382511" y="4892040"/>
              <a:ext cx="316991" cy="76199"/>
            </a:xfrm>
            <a:prstGeom prst="rect">
              <a:avLst/>
            </a:prstGeom>
          </p:spPr>
        </p:pic>
        <p:sp>
          <p:nvSpPr>
            <p:cNvPr id="148" name="object 148"/>
            <p:cNvSpPr/>
            <p:nvPr/>
          </p:nvSpPr>
          <p:spPr>
            <a:xfrm>
              <a:off x="6382511" y="4892040"/>
              <a:ext cx="317500" cy="76200"/>
            </a:xfrm>
            <a:custGeom>
              <a:avLst/>
              <a:gdLst/>
              <a:ahLst/>
              <a:cxnLst/>
              <a:rect l="l" t="t" r="r" b="b"/>
              <a:pathLst>
                <a:path w="317500" h="76200">
                  <a:moveTo>
                    <a:pt x="0" y="0"/>
                  </a:moveTo>
                  <a:lnTo>
                    <a:pt x="107911" y="0"/>
                  </a:lnTo>
                  <a:lnTo>
                    <a:pt x="215823" y="76200"/>
                  </a:lnTo>
                  <a:lnTo>
                    <a:pt x="316992" y="76200"/>
                  </a:lnTo>
                </a:path>
              </a:pathLst>
            </a:custGeom>
            <a:ln w="12192">
              <a:solidFill>
                <a:srgbClr val="666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149"/>
            <p:cNvSpPr/>
            <p:nvPr/>
          </p:nvSpPr>
          <p:spPr>
            <a:xfrm>
              <a:off x="6243827" y="4927092"/>
              <a:ext cx="0" cy="106680"/>
            </a:xfrm>
            <a:custGeom>
              <a:avLst/>
              <a:gdLst/>
              <a:ahLst/>
              <a:cxnLst/>
              <a:rect l="l" t="t" r="r" b="b"/>
              <a:pathLst>
                <a:path h="106679">
                  <a:moveTo>
                    <a:pt x="0" y="0"/>
                  </a:moveTo>
                  <a:lnTo>
                    <a:pt x="0" y="106679"/>
                  </a:lnTo>
                </a:path>
              </a:pathLst>
            </a:custGeom>
            <a:ln w="9144">
              <a:solidFill>
                <a:srgbClr val="666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object 150"/>
            <p:cNvSpPr/>
            <p:nvPr/>
          </p:nvSpPr>
          <p:spPr>
            <a:xfrm>
              <a:off x="6859523" y="4931663"/>
              <a:ext cx="0" cy="106680"/>
            </a:xfrm>
            <a:custGeom>
              <a:avLst/>
              <a:gdLst/>
              <a:ahLst/>
              <a:cxnLst/>
              <a:rect l="l" t="t" r="r" b="b"/>
              <a:pathLst>
                <a:path h="106679">
                  <a:moveTo>
                    <a:pt x="0" y="0"/>
                  </a:moveTo>
                  <a:lnTo>
                    <a:pt x="0" y="106680"/>
                  </a:lnTo>
                </a:path>
              </a:pathLst>
            </a:custGeom>
            <a:ln w="9144">
              <a:solidFill>
                <a:srgbClr val="666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1" name="object 151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6053327" y="3720084"/>
              <a:ext cx="387095" cy="96011"/>
            </a:xfrm>
            <a:prstGeom prst="rect">
              <a:avLst/>
            </a:prstGeom>
          </p:spPr>
        </p:pic>
        <p:sp>
          <p:nvSpPr>
            <p:cNvPr id="152" name="object 152"/>
            <p:cNvSpPr/>
            <p:nvPr/>
          </p:nvSpPr>
          <p:spPr>
            <a:xfrm>
              <a:off x="6053327" y="3720084"/>
              <a:ext cx="387350" cy="96520"/>
            </a:xfrm>
            <a:custGeom>
              <a:avLst/>
              <a:gdLst/>
              <a:ahLst/>
              <a:cxnLst/>
              <a:rect l="l" t="t" r="r" b="b"/>
              <a:pathLst>
                <a:path w="387350" h="96520">
                  <a:moveTo>
                    <a:pt x="0" y="48006"/>
                  </a:moveTo>
                  <a:lnTo>
                    <a:pt x="15209" y="29317"/>
                  </a:lnTo>
                  <a:lnTo>
                    <a:pt x="56688" y="14058"/>
                  </a:lnTo>
                  <a:lnTo>
                    <a:pt x="118209" y="3771"/>
                  </a:lnTo>
                  <a:lnTo>
                    <a:pt x="193548" y="0"/>
                  </a:lnTo>
                  <a:lnTo>
                    <a:pt x="268886" y="3771"/>
                  </a:lnTo>
                  <a:lnTo>
                    <a:pt x="330407" y="14058"/>
                  </a:lnTo>
                  <a:lnTo>
                    <a:pt x="371886" y="29317"/>
                  </a:lnTo>
                  <a:lnTo>
                    <a:pt x="387096" y="48006"/>
                  </a:lnTo>
                  <a:lnTo>
                    <a:pt x="371886" y="66694"/>
                  </a:lnTo>
                  <a:lnTo>
                    <a:pt x="330407" y="81953"/>
                  </a:lnTo>
                  <a:lnTo>
                    <a:pt x="268886" y="92240"/>
                  </a:lnTo>
                  <a:lnTo>
                    <a:pt x="193548" y="96012"/>
                  </a:lnTo>
                  <a:lnTo>
                    <a:pt x="118209" y="92240"/>
                  </a:lnTo>
                  <a:lnTo>
                    <a:pt x="56688" y="81953"/>
                  </a:lnTo>
                  <a:lnTo>
                    <a:pt x="15209" y="66694"/>
                  </a:lnTo>
                  <a:lnTo>
                    <a:pt x="0" y="48006"/>
                  </a:lnTo>
                  <a:close/>
                </a:path>
              </a:pathLst>
            </a:custGeom>
            <a:ln w="9144">
              <a:solidFill>
                <a:srgbClr val="666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3" name="object 153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6051803" y="3645408"/>
              <a:ext cx="390143" cy="124968"/>
            </a:xfrm>
            <a:prstGeom prst="rect">
              <a:avLst/>
            </a:prstGeom>
          </p:spPr>
        </p:pic>
        <p:sp>
          <p:nvSpPr>
            <p:cNvPr id="154" name="object 154"/>
            <p:cNvSpPr/>
            <p:nvPr/>
          </p:nvSpPr>
          <p:spPr>
            <a:xfrm>
              <a:off x="6051803" y="3645408"/>
              <a:ext cx="387350" cy="111760"/>
            </a:xfrm>
            <a:custGeom>
              <a:avLst/>
              <a:gdLst/>
              <a:ahLst/>
              <a:cxnLst/>
              <a:rect l="l" t="t" r="r" b="b"/>
              <a:pathLst>
                <a:path w="387350" h="111760">
                  <a:moveTo>
                    <a:pt x="0" y="55626"/>
                  </a:moveTo>
                  <a:lnTo>
                    <a:pt x="15209" y="33973"/>
                  </a:lnTo>
                  <a:lnTo>
                    <a:pt x="56688" y="16292"/>
                  </a:lnTo>
                  <a:lnTo>
                    <a:pt x="118209" y="4371"/>
                  </a:lnTo>
                  <a:lnTo>
                    <a:pt x="193548" y="0"/>
                  </a:lnTo>
                  <a:lnTo>
                    <a:pt x="268886" y="4371"/>
                  </a:lnTo>
                  <a:lnTo>
                    <a:pt x="330407" y="16292"/>
                  </a:lnTo>
                  <a:lnTo>
                    <a:pt x="371886" y="33973"/>
                  </a:lnTo>
                  <a:lnTo>
                    <a:pt x="387096" y="55626"/>
                  </a:lnTo>
                  <a:lnTo>
                    <a:pt x="371886" y="77278"/>
                  </a:lnTo>
                  <a:lnTo>
                    <a:pt x="330407" y="94959"/>
                  </a:lnTo>
                  <a:lnTo>
                    <a:pt x="268886" y="106880"/>
                  </a:lnTo>
                  <a:lnTo>
                    <a:pt x="193548" y="111252"/>
                  </a:lnTo>
                  <a:lnTo>
                    <a:pt x="118209" y="106880"/>
                  </a:lnTo>
                  <a:lnTo>
                    <a:pt x="56688" y="94959"/>
                  </a:lnTo>
                  <a:lnTo>
                    <a:pt x="15209" y="77278"/>
                  </a:lnTo>
                  <a:lnTo>
                    <a:pt x="0" y="55626"/>
                  </a:lnTo>
                  <a:close/>
                </a:path>
              </a:pathLst>
            </a:custGeom>
            <a:ln w="9144">
              <a:solidFill>
                <a:srgbClr val="666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5" name="object 155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6129528" y="3674364"/>
              <a:ext cx="219455" cy="51815"/>
            </a:xfrm>
            <a:prstGeom prst="rect">
              <a:avLst/>
            </a:prstGeom>
          </p:spPr>
        </p:pic>
        <p:sp>
          <p:nvSpPr>
            <p:cNvPr id="156" name="object 156"/>
            <p:cNvSpPr/>
            <p:nvPr/>
          </p:nvSpPr>
          <p:spPr>
            <a:xfrm>
              <a:off x="6129527" y="3674363"/>
              <a:ext cx="219710" cy="52069"/>
            </a:xfrm>
            <a:custGeom>
              <a:avLst/>
              <a:gdLst/>
              <a:ahLst/>
              <a:cxnLst/>
              <a:rect l="l" t="t" r="r" b="b"/>
              <a:pathLst>
                <a:path w="219710" h="52070">
                  <a:moveTo>
                    <a:pt x="0" y="51816"/>
                  </a:moveTo>
                  <a:lnTo>
                    <a:pt x="67957" y="51816"/>
                  </a:lnTo>
                  <a:lnTo>
                    <a:pt x="135915" y="0"/>
                  </a:lnTo>
                  <a:lnTo>
                    <a:pt x="219456" y="0"/>
                  </a:lnTo>
                </a:path>
              </a:pathLst>
            </a:custGeom>
            <a:ln w="12191">
              <a:solidFill>
                <a:srgbClr val="666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7" name="object 157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6138672" y="3674364"/>
              <a:ext cx="199643" cy="51815"/>
            </a:xfrm>
            <a:prstGeom prst="rect">
              <a:avLst/>
            </a:prstGeom>
          </p:spPr>
        </p:pic>
        <p:sp>
          <p:nvSpPr>
            <p:cNvPr id="158" name="object 158"/>
            <p:cNvSpPr/>
            <p:nvPr/>
          </p:nvSpPr>
          <p:spPr>
            <a:xfrm>
              <a:off x="6138671" y="3674363"/>
              <a:ext cx="200025" cy="52069"/>
            </a:xfrm>
            <a:custGeom>
              <a:avLst/>
              <a:gdLst/>
              <a:ahLst/>
              <a:cxnLst/>
              <a:rect l="l" t="t" r="r" b="b"/>
              <a:pathLst>
                <a:path w="200025" h="52070">
                  <a:moveTo>
                    <a:pt x="0" y="0"/>
                  </a:moveTo>
                  <a:lnTo>
                    <a:pt x="67970" y="0"/>
                  </a:lnTo>
                  <a:lnTo>
                    <a:pt x="135928" y="51816"/>
                  </a:lnTo>
                  <a:lnTo>
                    <a:pt x="199644" y="51816"/>
                  </a:lnTo>
                </a:path>
              </a:pathLst>
            </a:custGeom>
            <a:ln w="12191">
              <a:solidFill>
                <a:srgbClr val="666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159"/>
            <p:cNvSpPr/>
            <p:nvPr/>
          </p:nvSpPr>
          <p:spPr>
            <a:xfrm>
              <a:off x="6053327" y="3697224"/>
              <a:ext cx="0" cy="81280"/>
            </a:xfrm>
            <a:custGeom>
              <a:avLst/>
              <a:gdLst/>
              <a:ahLst/>
              <a:cxnLst/>
              <a:rect l="l" t="t" r="r" b="b"/>
              <a:pathLst>
                <a:path h="81279">
                  <a:moveTo>
                    <a:pt x="0" y="0"/>
                  </a:moveTo>
                  <a:lnTo>
                    <a:pt x="0" y="80772"/>
                  </a:lnTo>
                </a:path>
              </a:pathLst>
            </a:custGeom>
            <a:ln w="9144">
              <a:solidFill>
                <a:srgbClr val="666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160"/>
            <p:cNvSpPr/>
            <p:nvPr/>
          </p:nvSpPr>
          <p:spPr>
            <a:xfrm>
              <a:off x="6438899" y="3700272"/>
              <a:ext cx="0" cy="79375"/>
            </a:xfrm>
            <a:custGeom>
              <a:avLst/>
              <a:gdLst/>
              <a:ahLst/>
              <a:cxnLst/>
              <a:rect l="l" t="t" r="r" b="b"/>
              <a:pathLst>
                <a:path h="79375">
                  <a:moveTo>
                    <a:pt x="0" y="0"/>
                  </a:moveTo>
                  <a:lnTo>
                    <a:pt x="0" y="79248"/>
                  </a:lnTo>
                </a:path>
              </a:pathLst>
            </a:custGeom>
            <a:ln w="9144">
              <a:solidFill>
                <a:srgbClr val="666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161"/>
            <p:cNvSpPr/>
            <p:nvPr/>
          </p:nvSpPr>
          <p:spPr>
            <a:xfrm>
              <a:off x="6025133" y="1779270"/>
              <a:ext cx="518159" cy="459105"/>
            </a:xfrm>
            <a:custGeom>
              <a:avLst/>
              <a:gdLst/>
              <a:ahLst/>
              <a:cxnLst/>
              <a:rect l="l" t="t" r="r" b="b"/>
              <a:pathLst>
                <a:path w="518159" h="459105">
                  <a:moveTo>
                    <a:pt x="0" y="229362"/>
                  </a:moveTo>
                  <a:lnTo>
                    <a:pt x="5263" y="183138"/>
                  </a:lnTo>
                  <a:lnTo>
                    <a:pt x="20359" y="140085"/>
                  </a:lnTo>
                  <a:lnTo>
                    <a:pt x="44245" y="101124"/>
                  </a:lnTo>
                  <a:lnTo>
                    <a:pt x="75880" y="67179"/>
                  </a:lnTo>
                  <a:lnTo>
                    <a:pt x="114223" y="39172"/>
                  </a:lnTo>
                  <a:lnTo>
                    <a:pt x="158232" y="18024"/>
                  </a:lnTo>
                  <a:lnTo>
                    <a:pt x="206864" y="4659"/>
                  </a:lnTo>
                  <a:lnTo>
                    <a:pt x="259079" y="0"/>
                  </a:lnTo>
                  <a:lnTo>
                    <a:pt x="311295" y="4659"/>
                  </a:lnTo>
                  <a:lnTo>
                    <a:pt x="359927" y="18024"/>
                  </a:lnTo>
                  <a:lnTo>
                    <a:pt x="403936" y="39172"/>
                  </a:lnTo>
                  <a:lnTo>
                    <a:pt x="442279" y="67179"/>
                  </a:lnTo>
                  <a:lnTo>
                    <a:pt x="473914" y="101124"/>
                  </a:lnTo>
                  <a:lnTo>
                    <a:pt x="497800" y="140085"/>
                  </a:lnTo>
                  <a:lnTo>
                    <a:pt x="512896" y="183138"/>
                  </a:lnTo>
                  <a:lnTo>
                    <a:pt x="518159" y="229362"/>
                  </a:lnTo>
                  <a:lnTo>
                    <a:pt x="512896" y="275585"/>
                  </a:lnTo>
                  <a:lnTo>
                    <a:pt x="497800" y="318638"/>
                  </a:lnTo>
                  <a:lnTo>
                    <a:pt x="473914" y="357599"/>
                  </a:lnTo>
                  <a:lnTo>
                    <a:pt x="442279" y="391544"/>
                  </a:lnTo>
                  <a:lnTo>
                    <a:pt x="403936" y="419551"/>
                  </a:lnTo>
                  <a:lnTo>
                    <a:pt x="359927" y="440699"/>
                  </a:lnTo>
                  <a:lnTo>
                    <a:pt x="311295" y="454064"/>
                  </a:lnTo>
                  <a:lnTo>
                    <a:pt x="259079" y="458724"/>
                  </a:lnTo>
                  <a:lnTo>
                    <a:pt x="206864" y="454064"/>
                  </a:lnTo>
                  <a:lnTo>
                    <a:pt x="158232" y="440699"/>
                  </a:lnTo>
                  <a:lnTo>
                    <a:pt x="114223" y="419551"/>
                  </a:lnTo>
                  <a:lnTo>
                    <a:pt x="75880" y="391544"/>
                  </a:lnTo>
                  <a:lnTo>
                    <a:pt x="44245" y="357599"/>
                  </a:lnTo>
                  <a:lnTo>
                    <a:pt x="20359" y="318638"/>
                  </a:lnTo>
                  <a:lnTo>
                    <a:pt x="5263" y="275585"/>
                  </a:lnTo>
                  <a:lnTo>
                    <a:pt x="0" y="229362"/>
                  </a:lnTo>
                  <a:close/>
                </a:path>
              </a:pathLst>
            </a:custGeom>
            <a:ln w="1981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2" name="object 162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6187439" y="1927860"/>
              <a:ext cx="188975" cy="166115"/>
            </a:xfrm>
            <a:prstGeom prst="rect">
              <a:avLst/>
            </a:prstGeom>
          </p:spPr>
        </p:pic>
        <p:sp>
          <p:nvSpPr>
            <p:cNvPr id="163" name="object 163"/>
            <p:cNvSpPr/>
            <p:nvPr/>
          </p:nvSpPr>
          <p:spPr>
            <a:xfrm>
              <a:off x="6159245" y="1905762"/>
              <a:ext cx="243840" cy="207645"/>
            </a:xfrm>
            <a:custGeom>
              <a:avLst/>
              <a:gdLst/>
              <a:ahLst/>
              <a:cxnLst/>
              <a:rect l="l" t="t" r="r" b="b"/>
              <a:pathLst>
                <a:path w="243839" h="207644">
                  <a:moveTo>
                    <a:pt x="0" y="103632"/>
                  </a:moveTo>
                  <a:lnTo>
                    <a:pt x="9580" y="63291"/>
                  </a:lnTo>
                  <a:lnTo>
                    <a:pt x="35709" y="30351"/>
                  </a:lnTo>
                  <a:lnTo>
                    <a:pt x="74462" y="8143"/>
                  </a:lnTo>
                  <a:lnTo>
                    <a:pt x="121920" y="0"/>
                  </a:lnTo>
                  <a:lnTo>
                    <a:pt x="169377" y="8143"/>
                  </a:lnTo>
                  <a:lnTo>
                    <a:pt x="208130" y="30351"/>
                  </a:lnTo>
                  <a:lnTo>
                    <a:pt x="234259" y="63291"/>
                  </a:lnTo>
                  <a:lnTo>
                    <a:pt x="243840" y="103632"/>
                  </a:lnTo>
                  <a:lnTo>
                    <a:pt x="234259" y="143972"/>
                  </a:lnTo>
                  <a:lnTo>
                    <a:pt x="208130" y="176912"/>
                  </a:lnTo>
                  <a:lnTo>
                    <a:pt x="169377" y="199120"/>
                  </a:lnTo>
                  <a:lnTo>
                    <a:pt x="121920" y="207264"/>
                  </a:lnTo>
                  <a:lnTo>
                    <a:pt x="74462" y="199120"/>
                  </a:lnTo>
                  <a:lnTo>
                    <a:pt x="35709" y="176912"/>
                  </a:lnTo>
                  <a:lnTo>
                    <a:pt x="9580" y="143972"/>
                  </a:lnTo>
                  <a:lnTo>
                    <a:pt x="0" y="103632"/>
                  </a:lnTo>
                  <a:close/>
                </a:path>
              </a:pathLst>
            </a:custGeom>
            <a:ln w="1981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4" name="object 164"/>
            <p:cNvSpPr/>
            <p:nvPr/>
          </p:nvSpPr>
          <p:spPr>
            <a:xfrm>
              <a:off x="6122669" y="1867662"/>
              <a:ext cx="321945" cy="283845"/>
            </a:xfrm>
            <a:custGeom>
              <a:avLst/>
              <a:gdLst/>
              <a:ahLst/>
              <a:cxnLst/>
              <a:rect l="l" t="t" r="r" b="b"/>
              <a:pathLst>
                <a:path w="321945" h="283844">
                  <a:moveTo>
                    <a:pt x="0" y="141732"/>
                  </a:moveTo>
                  <a:lnTo>
                    <a:pt x="8196" y="96931"/>
                  </a:lnTo>
                  <a:lnTo>
                    <a:pt x="31021" y="58024"/>
                  </a:lnTo>
                  <a:lnTo>
                    <a:pt x="65825" y="27344"/>
                  </a:lnTo>
                  <a:lnTo>
                    <a:pt x="109962" y="7224"/>
                  </a:lnTo>
                  <a:lnTo>
                    <a:pt x="160782" y="0"/>
                  </a:lnTo>
                  <a:lnTo>
                    <a:pt x="211601" y="7224"/>
                  </a:lnTo>
                  <a:lnTo>
                    <a:pt x="255738" y="27344"/>
                  </a:lnTo>
                  <a:lnTo>
                    <a:pt x="290542" y="58024"/>
                  </a:lnTo>
                  <a:lnTo>
                    <a:pt x="313367" y="96931"/>
                  </a:lnTo>
                  <a:lnTo>
                    <a:pt x="321564" y="141732"/>
                  </a:lnTo>
                  <a:lnTo>
                    <a:pt x="313367" y="186527"/>
                  </a:lnTo>
                  <a:lnTo>
                    <a:pt x="290542" y="225434"/>
                  </a:lnTo>
                  <a:lnTo>
                    <a:pt x="255738" y="256116"/>
                  </a:lnTo>
                  <a:lnTo>
                    <a:pt x="211601" y="276237"/>
                  </a:lnTo>
                  <a:lnTo>
                    <a:pt x="160782" y="283464"/>
                  </a:lnTo>
                  <a:lnTo>
                    <a:pt x="109962" y="276237"/>
                  </a:lnTo>
                  <a:lnTo>
                    <a:pt x="65825" y="256116"/>
                  </a:lnTo>
                  <a:lnTo>
                    <a:pt x="31021" y="225434"/>
                  </a:lnTo>
                  <a:lnTo>
                    <a:pt x="8196" y="186527"/>
                  </a:lnTo>
                  <a:lnTo>
                    <a:pt x="0" y="141732"/>
                  </a:lnTo>
                  <a:close/>
                </a:path>
              </a:pathLst>
            </a:custGeom>
            <a:ln w="1981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5" name="object 165"/>
            <p:cNvSpPr/>
            <p:nvPr/>
          </p:nvSpPr>
          <p:spPr>
            <a:xfrm>
              <a:off x="6067805" y="1828038"/>
              <a:ext cx="421005" cy="361315"/>
            </a:xfrm>
            <a:custGeom>
              <a:avLst/>
              <a:gdLst/>
              <a:ahLst/>
              <a:cxnLst/>
              <a:rect l="l" t="t" r="r" b="b"/>
              <a:pathLst>
                <a:path w="421004" h="361314">
                  <a:moveTo>
                    <a:pt x="0" y="180594"/>
                  </a:moveTo>
                  <a:lnTo>
                    <a:pt x="5554" y="139187"/>
                  </a:lnTo>
                  <a:lnTo>
                    <a:pt x="21375" y="101176"/>
                  </a:lnTo>
                  <a:lnTo>
                    <a:pt x="46202" y="67644"/>
                  </a:lnTo>
                  <a:lnTo>
                    <a:pt x="78771" y="39676"/>
                  </a:lnTo>
                  <a:lnTo>
                    <a:pt x="117821" y="18356"/>
                  </a:lnTo>
                  <a:lnTo>
                    <a:pt x="162088" y="4769"/>
                  </a:lnTo>
                  <a:lnTo>
                    <a:pt x="210311" y="0"/>
                  </a:lnTo>
                  <a:lnTo>
                    <a:pt x="258535" y="4769"/>
                  </a:lnTo>
                  <a:lnTo>
                    <a:pt x="302802" y="18356"/>
                  </a:lnTo>
                  <a:lnTo>
                    <a:pt x="341852" y="39676"/>
                  </a:lnTo>
                  <a:lnTo>
                    <a:pt x="374421" y="67644"/>
                  </a:lnTo>
                  <a:lnTo>
                    <a:pt x="399248" y="101176"/>
                  </a:lnTo>
                  <a:lnTo>
                    <a:pt x="415069" y="139187"/>
                  </a:lnTo>
                  <a:lnTo>
                    <a:pt x="420623" y="180594"/>
                  </a:lnTo>
                  <a:lnTo>
                    <a:pt x="415069" y="222000"/>
                  </a:lnTo>
                  <a:lnTo>
                    <a:pt x="399248" y="260011"/>
                  </a:lnTo>
                  <a:lnTo>
                    <a:pt x="374421" y="293543"/>
                  </a:lnTo>
                  <a:lnTo>
                    <a:pt x="341852" y="321511"/>
                  </a:lnTo>
                  <a:lnTo>
                    <a:pt x="302802" y="342831"/>
                  </a:lnTo>
                  <a:lnTo>
                    <a:pt x="258535" y="356418"/>
                  </a:lnTo>
                  <a:lnTo>
                    <a:pt x="210311" y="361188"/>
                  </a:lnTo>
                  <a:lnTo>
                    <a:pt x="162088" y="356418"/>
                  </a:lnTo>
                  <a:lnTo>
                    <a:pt x="117821" y="342831"/>
                  </a:lnTo>
                  <a:lnTo>
                    <a:pt x="78771" y="321511"/>
                  </a:lnTo>
                  <a:lnTo>
                    <a:pt x="46202" y="293543"/>
                  </a:lnTo>
                  <a:lnTo>
                    <a:pt x="21375" y="260011"/>
                  </a:lnTo>
                  <a:lnTo>
                    <a:pt x="5554" y="222000"/>
                  </a:lnTo>
                  <a:lnTo>
                    <a:pt x="0" y="180594"/>
                  </a:lnTo>
                  <a:close/>
                </a:path>
              </a:pathLst>
            </a:custGeom>
            <a:ln w="1981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6" name="object 166"/>
            <p:cNvSpPr/>
            <p:nvPr/>
          </p:nvSpPr>
          <p:spPr>
            <a:xfrm>
              <a:off x="6127991" y="1744992"/>
              <a:ext cx="325120" cy="508000"/>
            </a:xfrm>
            <a:custGeom>
              <a:avLst/>
              <a:gdLst/>
              <a:ahLst/>
              <a:cxnLst/>
              <a:rect l="l" t="t" r="r" b="b"/>
              <a:pathLst>
                <a:path w="325120" h="508000">
                  <a:moveTo>
                    <a:pt x="295656" y="474370"/>
                  </a:moveTo>
                  <a:lnTo>
                    <a:pt x="172669" y="303263"/>
                  </a:lnTo>
                  <a:lnTo>
                    <a:pt x="132067" y="304761"/>
                  </a:lnTo>
                  <a:lnTo>
                    <a:pt x="12192" y="469887"/>
                  </a:lnTo>
                  <a:lnTo>
                    <a:pt x="44386" y="492315"/>
                  </a:lnTo>
                  <a:lnTo>
                    <a:pt x="100114" y="499795"/>
                  </a:lnTo>
                  <a:lnTo>
                    <a:pt x="140474" y="507479"/>
                  </a:lnTo>
                  <a:lnTo>
                    <a:pt x="211340" y="505993"/>
                  </a:lnTo>
                  <a:lnTo>
                    <a:pt x="275475" y="484835"/>
                  </a:lnTo>
                  <a:lnTo>
                    <a:pt x="295656" y="474370"/>
                  </a:lnTo>
                  <a:close/>
                </a:path>
                <a:path w="325120" h="508000">
                  <a:moveTo>
                    <a:pt x="324612" y="36817"/>
                  </a:moveTo>
                  <a:lnTo>
                    <a:pt x="301510" y="25171"/>
                  </a:lnTo>
                  <a:lnTo>
                    <a:pt x="228053" y="1663"/>
                  </a:lnTo>
                  <a:lnTo>
                    <a:pt x="146900" y="0"/>
                  </a:lnTo>
                  <a:lnTo>
                    <a:pt x="100685" y="8547"/>
                  </a:lnTo>
                  <a:lnTo>
                    <a:pt x="36868" y="16865"/>
                  </a:lnTo>
                  <a:lnTo>
                    <a:pt x="0" y="41808"/>
                  </a:lnTo>
                  <a:lnTo>
                    <a:pt x="137274" y="225412"/>
                  </a:lnTo>
                  <a:lnTo>
                    <a:pt x="183769" y="227076"/>
                  </a:lnTo>
                  <a:lnTo>
                    <a:pt x="324612" y="36817"/>
                  </a:lnTo>
                  <a:close/>
                </a:path>
              </a:pathLst>
            </a:custGeom>
            <a:solidFill>
              <a:srgbClr val="33CC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7" name="object 167"/>
            <p:cNvSpPr/>
            <p:nvPr/>
          </p:nvSpPr>
          <p:spPr>
            <a:xfrm>
              <a:off x="6139433" y="2026158"/>
              <a:ext cx="283845" cy="401320"/>
            </a:xfrm>
            <a:custGeom>
              <a:avLst/>
              <a:gdLst/>
              <a:ahLst/>
              <a:cxnLst/>
              <a:rect l="l" t="t" r="r" b="b"/>
              <a:pathLst>
                <a:path w="283845" h="401319">
                  <a:moveTo>
                    <a:pt x="141732" y="0"/>
                  </a:moveTo>
                  <a:lnTo>
                    <a:pt x="0" y="400812"/>
                  </a:lnTo>
                </a:path>
                <a:path w="283845" h="401319">
                  <a:moveTo>
                    <a:pt x="141732" y="0"/>
                  </a:moveTo>
                  <a:lnTo>
                    <a:pt x="283464" y="399288"/>
                  </a:lnTo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8" name="object 168"/>
            <p:cNvSpPr/>
            <p:nvPr/>
          </p:nvSpPr>
          <p:spPr>
            <a:xfrm>
              <a:off x="6139433" y="2425446"/>
              <a:ext cx="142240" cy="43180"/>
            </a:xfrm>
            <a:custGeom>
              <a:avLst/>
              <a:gdLst/>
              <a:ahLst/>
              <a:cxnLst/>
              <a:rect l="l" t="t" r="r" b="b"/>
              <a:pathLst>
                <a:path w="142239" h="43180">
                  <a:moveTo>
                    <a:pt x="0" y="0"/>
                  </a:moveTo>
                  <a:lnTo>
                    <a:pt x="141732" y="42672"/>
                  </a:lnTo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9" name="object 169"/>
            <p:cNvSpPr/>
            <p:nvPr/>
          </p:nvSpPr>
          <p:spPr>
            <a:xfrm>
              <a:off x="6281165" y="2425446"/>
              <a:ext cx="142240" cy="43180"/>
            </a:xfrm>
            <a:custGeom>
              <a:avLst/>
              <a:gdLst/>
              <a:ahLst/>
              <a:cxnLst/>
              <a:rect l="l" t="t" r="r" b="b"/>
              <a:pathLst>
                <a:path w="142239" h="43180">
                  <a:moveTo>
                    <a:pt x="141732" y="0"/>
                  </a:moveTo>
                  <a:lnTo>
                    <a:pt x="0" y="42672"/>
                  </a:lnTo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0" name="object 170"/>
            <p:cNvSpPr/>
            <p:nvPr/>
          </p:nvSpPr>
          <p:spPr>
            <a:xfrm>
              <a:off x="6281165" y="2035302"/>
              <a:ext cx="0" cy="433070"/>
            </a:xfrm>
            <a:custGeom>
              <a:avLst/>
              <a:gdLst/>
              <a:ahLst/>
              <a:cxnLst/>
              <a:rect l="l" t="t" r="r" b="b"/>
              <a:pathLst>
                <a:path h="433069">
                  <a:moveTo>
                    <a:pt x="0" y="0"/>
                  </a:moveTo>
                  <a:lnTo>
                    <a:pt x="0" y="432816"/>
                  </a:lnTo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1" name="object 171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6129527" y="2241804"/>
              <a:ext cx="303275" cy="195071"/>
            </a:xfrm>
            <a:prstGeom prst="rect">
              <a:avLst/>
            </a:prstGeom>
          </p:spPr>
        </p:pic>
        <p:sp>
          <p:nvSpPr>
            <p:cNvPr id="172" name="object 172"/>
            <p:cNvSpPr/>
            <p:nvPr/>
          </p:nvSpPr>
          <p:spPr>
            <a:xfrm>
              <a:off x="6281165" y="2193798"/>
              <a:ext cx="53340" cy="15240"/>
            </a:xfrm>
            <a:custGeom>
              <a:avLst/>
              <a:gdLst/>
              <a:ahLst/>
              <a:cxnLst/>
              <a:rect l="l" t="t" r="r" b="b"/>
              <a:pathLst>
                <a:path w="53339" h="15239">
                  <a:moveTo>
                    <a:pt x="0" y="15239"/>
                  </a:moveTo>
                  <a:lnTo>
                    <a:pt x="53340" y="0"/>
                  </a:lnTo>
                </a:path>
              </a:pathLst>
            </a:custGeom>
            <a:ln w="1981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3" name="object 173"/>
            <p:cNvSpPr/>
            <p:nvPr/>
          </p:nvSpPr>
          <p:spPr>
            <a:xfrm>
              <a:off x="6281165" y="2109978"/>
              <a:ext cx="33655" cy="12700"/>
            </a:xfrm>
            <a:custGeom>
              <a:avLst/>
              <a:gdLst/>
              <a:ahLst/>
              <a:cxnLst/>
              <a:rect l="l" t="t" r="r" b="b"/>
              <a:pathLst>
                <a:path w="33654" h="12700">
                  <a:moveTo>
                    <a:pt x="0" y="12191"/>
                  </a:moveTo>
                  <a:lnTo>
                    <a:pt x="33528" y="0"/>
                  </a:lnTo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4" name="object 174"/>
            <p:cNvSpPr/>
            <p:nvPr/>
          </p:nvSpPr>
          <p:spPr>
            <a:xfrm>
              <a:off x="6218681" y="2186178"/>
              <a:ext cx="67310" cy="22860"/>
            </a:xfrm>
            <a:custGeom>
              <a:avLst/>
              <a:gdLst/>
              <a:ahLst/>
              <a:cxnLst/>
              <a:rect l="l" t="t" r="r" b="b"/>
              <a:pathLst>
                <a:path w="67310" h="22860">
                  <a:moveTo>
                    <a:pt x="0" y="0"/>
                  </a:moveTo>
                  <a:lnTo>
                    <a:pt x="67056" y="22860"/>
                  </a:lnTo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5" name="object 175"/>
            <p:cNvSpPr/>
            <p:nvPr/>
          </p:nvSpPr>
          <p:spPr>
            <a:xfrm>
              <a:off x="6249161" y="2106930"/>
              <a:ext cx="38100" cy="21590"/>
            </a:xfrm>
            <a:custGeom>
              <a:avLst/>
              <a:gdLst/>
              <a:ahLst/>
              <a:cxnLst/>
              <a:rect l="l" t="t" r="r" b="b"/>
              <a:pathLst>
                <a:path w="38100" h="21589">
                  <a:moveTo>
                    <a:pt x="0" y="0"/>
                  </a:moveTo>
                  <a:lnTo>
                    <a:pt x="38100" y="21336"/>
                  </a:lnTo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6" name="object 176"/>
            <p:cNvSpPr/>
            <p:nvPr/>
          </p:nvSpPr>
          <p:spPr>
            <a:xfrm>
              <a:off x="6254495" y="1988820"/>
              <a:ext cx="47625" cy="45720"/>
            </a:xfrm>
            <a:custGeom>
              <a:avLst/>
              <a:gdLst/>
              <a:ahLst/>
              <a:cxnLst/>
              <a:rect l="l" t="t" r="r" b="b"/>
              <a:pathLst>
                <a:path w="47625" h="45719">
                  <a:moveTo>
                    <a:pt x="23622" y="0"/>
                  </a:moveTo>
                  <a:lnTo>
                    <a:pt x="14428" y="1796"/>
                  </a:lnTo>
                  <a:lnTo>
                    <a:pt x="6919" y="6696"/>
                  </a:lnTo>
                  <a:lnTo>
                    <a:pt x="1856" y="13962"/>
                  </a:lnTo>
                  <a:lnTo>
                    <a:pt x="0" y="22860"/>
                  </a:lnTo>
                  <a:lnTo>
                    <a:pt x="1856" y="31757"/>
                  </a:lnTo>
                  <a:lnTo>
                    <a:pt x="6919" y="39023"/>
                  </a:lnTo>
                  <a:lnTo>
                    <a:pt x="14428" y="43923"/>
                  </a:lnTo>
                  <a:lnTo>
                    <a:pt x="23622" y="45720"/>
                  </a:lnTo>
                  <a:lnTo>
                    <a:pt x="32815" y="43923"/>
                  </a:lnTo>
                  <a:lnTo>
                    <a:pt x="40324" y="39023"/>
                  </a:lnTo>
                  <a:lnTo>
                    <a:pt x="45387" y="31757"/>
                  </a:lnTo>
                  <a:lnTo>
                    <a:pt x="47244" y="22860"/>
                  </a:lnTo>
                  <a:lnTo>
                    <a:pt x="45387" y="13962"/>
                  </a:lnTo>
                  <a:lnTo>
                    <a:pt x="40324" y="6696"/>
                  </a:lnTo>
                  <a:lnTo>
                    <a:pt x="32815" y="1796"/>
                  </a:lnTo>
                  <a:lnTo>
                    <a:pt x="23622" y="0"/>
                  </a:lnTo>
                  <a:close/>
                </a:path>
              </a:pathLst>
            </a:custGeom>
            <a:solidFill>
              <a:srgbClr val="9999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7" name="object 177"/>
            <p:cNvSpPr/>
            <p:nvPr/>
          </p:nvSpPr>
          <p:spPr>
            <a:xfrm>
              <a:off x="6254495" y="1988818"/>
              <a:ext cx="47625" cy="45720"/>
            </a:xfrm>
            <a:custGeom>
              <a:avLst/>
              <a:gdLst/>
              <a:ahLst/>
              <a:cxnLst/>
              <a:rect l="l" t="t" r="r" b="b"/>
              <a:pathLst>
                <a:path w="47625" h="45719">
                  <a:moveTo>
                    <a:pt x="0" y="22860"/>
                  </a:moveTo>
                  <a:lnTo>
                    <a:pt x="1856" y="13962"/>
                  </a:lnTo>
                  <a:lnTo>
                    <a:pt x="6919" y="6696"/>
                  </a:lnTo>
                  <a:lnTo>
                    <a:pt x="14428" y="1796"/>
                  </a:lnTo>
                  <a:lnTo>
                    <a:pt x="23622" y="0"/>
                  </a:lnTo>
                  <a:lnTo>
                    <a:pt x="32815" y="1796"/>
                  </a:lnTo>
                  <a:lnTo>
                    <a:pt x="40324" y="6696"/>
                  </a:lnTo>
                  <a:lnTo>
                    <a:pt x="45387" y="13962"/>
                  </a:lnTo>
                  <a:lnTo>
                    <a:pt x="47244" y="22860"/>
                  </a:lnTo>
                  <a:lnTo>
                    <a:pt x="45387" y="31757"/>
                  </a:lnTo>
                  <a:lnTo>
                    <a:pt x="40324" y="39023"/>
                  </a:lnTo>
                  <a:lnTo>
                    <a:pt x="32815" y="43923"/>
                  </a:lnTo>
                  <a:lnTo>
                    <a:pt x="23622" y="45720"/>
                  </a:lnTo>
                  <a:lnTo>
                    <a:pt x="14428" y="43923"/>
                  </a:lnTo>
                  <a:lnTo>
                    <a:pt x="6919" y="39023"/>
                  </a:lnTo>
                  <a:lnTo>
                    <a:pt x="1856" y="31757"/>
                  </a:lnTo>
                  <a:lnTo>
                    <a:pt x="0" y="2286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8" name="object 178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5311905" y="2010156"/>
              <a:ext cx="250757" cy="126491"/>
            </a:xfrm>
            <a:prstGeom prst="rect">
              <a:avLst/>
            </a:prstGeom>
          </p:spPr>
        </p:pic>
        <p:sp>
          <p:nvSpPr>
            <p:cNvPr id="179" name="object 179"/>
            <p:cNvSpPr/>
            <p:nvPr/>
          </p:nvSpPr>
          <p:spPr>
            <a:xfrm>
              <a:off x="5595371" y="2027682"/>
              <a:ext cx="74295" cy="60960"/>
            </a:xfrm>
            <a:custGeom>
              <a:avLst/>
              <a:gdLst/>
              <a:ahLst/>
              <a:cxnLst/>
              <a:rect l="l" t="t" r="r" b="b"/>
              <a:pathLst>
                <a:path w="74295" h="60960">
                  <a:moveTo>
                    <a:pt x="8483" y="60960"/>
                  </a:moveTo>
                  <a:lnTo>
                    <a:pt x="20322" y="56788"/>
                  </a:lnTo>
                  <a:lnTo>
                    <a:pt x="37865" y="50726"/>
                  </a:lnTo>
                  <a:lnTo>
                    <a:pt x="55521" y="43850"/>
                  </a:lnTo>
                  <a:lnTo>
                    <a:pt x="67703" y="37236"/>
                  </a:lnTo>
                  <a:lnTo>
                    <a:pt x="72076" y="30962"/>
                  </a:lnTo>
                  <a:lnTo>
                    <a:pt x="73872" y="24326"/>
                  </a:lnTo>
                  <a:lnTo>
                    <a:pt x="72940" y="17833"/>
                  </a:lnTo>
                  <a:lnTo>
                    <a:pt x="69126" y="11988"/>
                  </a:lnTo>
                  <a:lnTo>
                    <a:pt x="55564" y="7892"/>
                  </a:lnTo>
                  <a:lnTo>
                    <a:pt x="35696" y="4656"/>
                  </a:lnTo>
                  <a:lnTo>
                    <a:pt x="15262" y="2089"/>
                  </a:lnTo>
                  <a:lnTo>
                    <a:pt x="0" y="0"/>
                  </a:lnTo>
                </a:path>
              </a:pathLst>
            </a:custGeom>
            <a:ln w="1981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0" name="object 180"/>
            <p:cNvSpPr/>
            <p:nvPr/>
          </p:nvSpPr>
          <p:spPr>
            <a:xfrm>
              <a:off x="5613652" y="2007870"/>
              <a:ext cx="132080" cy="85725"/>
            </a:xfrm>
            <a:custGeom>
              <a:avLst/>
              <a:gdLst/>
              <a:ahLst/>
              <a:cxnLst/>
              <a:rect l="l" t="t" r="r" b="b"/>
              <a:pathLst>
                <a:path w="132079" h="85725">
                  <a:moveTo>
                    <a:pt x="71208" y="85344"/>
                  </a:moveTo>
                  <a:lnTo>
                    <a:pt x="76696" y="83060"/>
                  </a:lnTo>
                  <a:lnTo>
                    <a:pt x="84599" y="79870"/>
                  </a:lnTo>
                  <a:lnTo>
                    <a:pt x="93281" y="76146"/>
                  </a:lnTo>
                  <a:lnTo>
                    <a:pt x="126022" y="54330"/>
                  </a:lnTo>
                  <a:lnTo>
                    <a:pt x="131794" y="35613"/>
                  </a:lnTo>
                  <a:lnTo>
                    <a:pt x="130162" y="30441"/>
                  </a:lnTo>
                  <a:lnTo>
                    <a:pt x="73509" y="12878"/>
                  </a:lnTo>
                  <a:lnTo>
                    <a:pt x="18507" y="3191"/>
                  </a:lnTo>
                  <a:lnTo>
                    <a:pt x="0" y="0"/>
                  </a:lnTo>
                </a:path>
              </a:pathLst>
            </a:custGeom>
            <a:ln w="1981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1" name="object 181"/>
            <p:cNvSpPr/>
            <p:nvPr/>
          </p:nvSpPr>
          <p:spPr>
            <a:xfrm>
              <a:off x="5709665" y="1997202"/>
              <a:ext cx="126364" cy="102235"/>
            </a:xfrm>
            <a:custGeom>
              <a:avLst/>
              <a:gdLst/>
              <a:ahLst/>
              <a:cxnLst/>
              <a:rect l="l" t="t" r="r" b="b"/>
              <a:pathLst>
                <a:path w="126364" h="102235">
                  <a:moveTo>
                    <a:pt x="65024" y="102108"/>
                  </a:moveTo>
                  <a:lnTo>
                    <a:pt x="70580" y="99802"/>
                  </a:lnTo>
                  <a:lnTo>
                    <a:pt x="78536" y="96578"/>
                  </a:lnTo>
                  <a:lnTo>
                    <a:pt x="87255" y="92776"/>
                  </a:lnTo>
                  <a:lnTo>
                    <a:pt x="119888" y="70726"/>
                  </a:lnTo>
                  <a:lnTo>
                    <a:pt x="125745" y="51781"/>
                  </a:lnTo>
                  <a:lnTo>
                    <a:pt x="124155" y="46558"/>
                  </a:lnTo>
                  <a:lnTo>
                    <a:pt x="119465" y="42836"/>
                  </a:lnTo>
                  <a:lnTo>
                    <a:pt x="112547" y="40346"/>
                  </a:lnTo>
                  <a:lnTo>
                    <a:pt x="102695" y="37616"/>
                  </a:lnTo>
                  <a:lnTo>
                    <a:pt x="89204" y="33172"/>
                  </a:lnTo>
                  <a:lnTo>
                    <a:pt x="69122" y="25713"/>
                  </a:lnTo>
                  <a:lnTo>
                    <a:pt x="43764" y="16300"/>
                  </a:lnTo>
                  <a:lnTo>
                    <a:pt x="18824" y="7029"/>
                  </a:lnTo>
                  <a:lnTo>
                    <a:pt x="0" y="0"/>
                  </a:lnTo>
                </a:path>
              </a:pathLst>
            </a:custGeom>
            <a:ln w="1981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2" name="object 182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5534478" y="1552956"/>
              <a:ext cx="252211" cy="126491"/>
            </a:xfrm>
            <a:prstGeom prst="rect">
              <a:avLst/>
            </a:prstGeom>
          </p:spPr>
        </p:pic>
        <p:pic>
          <p:nvPicPr>
            <p:cNvPr id="183" name="object 183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5809493" y="1530096"/>
              <a:ext cx="259852" cy="121919"/>
            </a:xfrm>
            <a:prstGeom prst="rect">
              <a:avLst/>
            </a:prstGeom>
          </p:spPr>
        </p:pic>
        <p:sp>
          <p:nvSpPr>
            <p:cNvPr id="184" name="object 184"/>
            <p:cNvSpPr/>
            <p:nvPr/>
          </p:nvSpPr>
          <p:spPr>
            <a:xfrm>
              <a:off x="5626607" y="2026920"/>
              <a:ext cx="40005" cy="64135"/>
            </a:xfrm>
            <a:custGeom>
              <a:avLst/>
              <a:gdLst/>
              <a:ahLst/>
              <a:cxnLst/>
              <a:rect l="l" t="t" r="r" b="b"/>
              <a:pathLst>
                <a:path w="40004" h="64135">
                  <a:moveTo>
                    <a:pt x="39624" y="64008"/>
                  </a:moveTo>
                  <a:lnTo>
                    <a:pt x="0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5" name="object 185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5386581" y="3540252"/>
              <a:ext cx="250757" cy="126491"/>
            </a:xfrm>
            <a:prstGeom prst="rect">
              <a:avLst/>
            </a:prstGeom>
          </p:spPr>
        </p:pic>
        <p:pic>
          <p:nvPicPr>
            <p:cNvPr id="186" name="object 186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5660141" y="3518916"/>
              <a:ext cx="259852" cy="120395"/>
            </a:xfrm>
            <a:prstGeom prst="rect">
              <a:avLst/>
            </a:prstGeom>
          </p:spPr>
        </p:pic>
        <p:sp>
          <p:nvSpPr>
            <p:cNvPr id="187" name="object 187"/>
            <p:cNvSpPr/>
            <p:nvPr/>
          </p:nvSpPr>
          <p:spPr>
            <a:xfrm>
              <a:off x="5779007" y="3119628"/>
              <a:ext cx="20320" cy="55244"/>
            </a:xfrm>
            <a:custGeom>
              <a:avLst/>
              <a:gdLst/>
              <a:ahLst/>
              <a:cxnLst/>
              <a:rect l="l" t="t" r="r" b="b"/>
              <a:pathLst>
                <a:path w="20320" h="55244">
                  <a:moveTo>
                    <a:pt x="0" y="0"/>
                  </a:moveTo>
                  <a:lnTo>
                    <a:pt x="19812" y="54864"/>
                  </a:lnTo>
                </a:path>
              </a:pathLst>
            </a:custGeom>
            <a:ln w="91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8" name="object 188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7000566" y="5018531"/>
              <a:ext cx="250751" cy="126492"/>
            </a:xfrm>
            <a:prstGeom prst="rect">
              <a:avLst/>
            </a:prstGeom>
          </p:spPr>
        </p:pic>
        <p:pic>
          <p:nvPicPr>
            <p:cNvPr id="189" name="object 189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7274049" y="4995672"/>
              <a:ext cx="261354" cy="121919"/>
            </a:xfrm>
            <a:prstGeom prst="rect">
              <a:avLst/>
            </a:prstGeom>
          </p:spPr>
        </p:pic>
        <p:sp>
          <p:nvSpPr>
            <p:cNvPr id="190" name="object 190"/>
            <p:cNvSpPr/>
            <p:nvPr/>
          </p:nvSpPr>
          <p:spPr>
            <a:xfrm>
              <a:off x="7248216" y="5484113"/>
              <a:ext cx="51435" cy="71755"/>
            </a:xfrm>
            <a:custGeom>
              <a:avLst/>
              <a:gdLst/>
              <a:ahLst/>
              <a:cxnLst/>
              <a:rect l="l" t="t" r="r" b="b"/>
              <a:pathLst>
                <a:path w="51434" h="71754">
                  <a:moveTo>
                    <a:pt x="50980" y="0"/>
                  </a:moveTo>
                  <a:lnTo>
                    <a:pt x="41941" y="5246"/>
                  </a:lnTo>
                  <a:lnTo>
                    <a:pt x="28692" y="12741"/>
                  </a:lnTo>
                  <a:lnTo>
                    <a:pt x="15405" y="21002"/>
                  </a:lnTo>
                  <a:lnTo>
                    <a:pt x="6251" y="28549"/>
                  </a:lnTo>
                  <a:lnTo>
                    <a:pt x="1819" y="34821"/>
                  </a:lnTo>
                  <a:lnTo>
                    <a:pt x="0" y="41452"/>
                  </a:lnTo>
                  <a:lnTo>
                    <a:pt x="947" y="47941"/>
                  </a:lnTo>
                  <a:lnTo>
                    <a:pt x="4816" y="53784"/>
                  </a:lnTo>
                  <a:lnTo>
                    <a:pt x="13539" y="59046"/>
                  </a:lnTo>
                  <a:lnTo>
                    <a:pt x="26414" y="63949"/>
                  </a:lnTo>
                  <a:lnTo>
                    <a:pt x="39672" y="68230"/>
                  </a:lnTo>
                  <a:lnTo>
                    <a:pt x="49545" y="71628"/>
                  </a:lnTo>
                </a:path>
              </a:pathLst>
            </a:custGeom>
            <a:ln w="1981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1" name="object 191"/>
            <p:cNvSpPr/>
            <p:nvPr/>
          </p:nvSpPr>
          <p:spPr>
            <a:xfrm>
              <a:off x="7307699" y="5452110"/>
              <a:ext cx="171450" cy="106680"/>
            </a:xfrm>
            <a:custGeom>
              <a:avLst/>
              <a:gdLst/>
              <a:ahLst/>
              <a:cxnLst/>
              <a:rect l="l" t="t" r="r" b="b"/>
              <a:pathLst>
                <a:path w="171450" h="106679">
                  <a:moveTo>
                    <a:pt x="103968" y="0"/>
                  </a:moveTo>
                  <a:lnTo>
                    <a:pt x="94567" y="3367"/>
                  </a:lnTo>
                  <a:lnTo>
                    <a:pt x="81032" y="8139"/>
                  </a:lnTo>
                  <a:lnTo>
                    <a:pt x="66163" y="13717"/>
                  </a:lnTo>
                  <a:lnTo>
                    <a:pt x="28581" y="31767"/>
                  </a:lnTo>
                  <a:lnTo>
                    <a:pt x="996" y="63982"/>
                  </a:lnTo>
                  <a:lnTo>
                    <a:pt x="0" y="74056"/>
                  </a:lnTo>
                  <a:lnTo>
                    <a:pt x="2774" y="81851"/>
                  </a:lnTo>
                  <a:lnTo>
                    <a:pt x="43437" y="97883"/>
                  </a:lnTo>
                  <a:lnTo>
                    <a:pt x="86715" y="103899"/>
                  </a:lnTo>
                  <a:lnTo>
                    <a:pt x="141871" y="106418"/>
                  </a:lnTo>
                  <a:lnTo>
                    <a:pt x="161067" y="106679"/>
                  </a:lnTo>
                  <a:lnTo>
                    <a:pt x="169719" y="105991"/>
                  </a:lnTo>
                  <a:lnTo>
                    <a:pt x="171456" y="104400"/>
                  </a:lnTo>
                  <a:lnTo>
                    <a:pt x="170183" y="102618"/>
                  </a:lnTo>
                  <a:lnTo>
                    <a:pt x="169805" y="101358"/>
                  </a:lnTo>
                </a:path>
              </a:pathLst>
            </a:custGeom>
            <a:ln w="1981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2" name="object 192"/>
            <p:cNvSpPr/>
            <p:nvPr/>
          </p:nvSpPr>
          <p:spPr>
            <a:xfrm>
              <a:off x="7367218" y="5458205"/>
              <a:ext cx="84455" cy="68580"/>
            </a:xfrm>
            <a:custGeom>
              <a:avLst/>
              <a:gdLst/>
              <a:ahLst/>
              <a:cxnLst/>
              <a:rect l="l" t="t" r="r" b="b"/>
              <a:pathLst>
                <a:path w="84454" h="68579">
                  <a:moveTo>
                    <a:pt x="84379" y="0"/>
                  </a:moveTo>
                  <a:lnTo>
                    <a:pt x="41554" y="8928"/>
                  </a:lnTo>
                  <a:lnTo>
                    <a:pt x="4793" y="30253"/>
                  </a:lnTo>
                  <a:lnTo>
                    <a:pt x="0" y="42636"/>
                  </a:lnTo>
                  <a:lnTo>
                    <a:pt x="1419" y="49776"/>
                  </a:lnTo>
                  <a:lnTo>
                    <a:pt x="36334" y="67773"/>
                  </a:lnTo>
                  <a:lnTo>
                    <a:pt x="53741" y="68077"/>
                  </a:lnTo>
                  <a:lnTo>
                    <a:pt x="64186" y="67557"/>
                  </a:lnTo>
                  <a:lnTo>
                    <a:pt x="74021" y="66846"/>
                  </a:lnTo>
                  <a:lnTo>
                    <a:pt x="81534" y="66281"/>
                  </a:lnTo>
                </a:path>
              </a:pathLst>
            </a:custGeom>
            <a:ln w="19811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3" name="object 193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7511793" y="5420867"/>
              <a:ext cx="261384" cy="120396"/>
            </a:xfrm>
            <a:prstGeom prst="rect">
              <a:avLst/>
            </a:prstGeom>
          </p:spPr>
        </p:pic>
        <p:pic>
          <p:nvPicPr>
            <p:cNvPr id="194" name="object 194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6814638" y="5420867"/>
              <a:ext cx="250751" cy="126492"/>
            </a:xfrm>
            <a:prstGeom prst="rect">
              <a:avLst/>
            </a:prstGeom>
          </p:spPr>
        </p:pic>
        <p:sp>
          <p:nvSpPr>
            <p:cNvPr id="195" name="object 195"/>
            <p:cNvSpPr/>
            <p:nvPr/>
          </p:nvSpPr>
          <p:spPr>
            <a:xfrm>
              <a:off x="7098027" y="5439917"/>
              <a:ext cx="75565" cy="60960"/>
            </a:xfrm>
            <a:custGeom>
              <a:avLst/>
              <a:gdLst/>
              <a:ahLst/>
              <a:cxnLst/>
              <a:rect l="l" t="t" r="r" b="b"/>
              <a:pathLst>
                <a:path w="75565" h="60960">
                  <a:moveTo>
                    <a:pt x="8661" y="60959"/>
                  </a:moveTo>
                  <a:lnTo>
                    <a:pt x="20738" y="56788"/>
                  </a:lnTo>
                  <a:lnTo>
                    <a:pt x="38633" y="50726"/>
                  </a:lnTo>
                  <a:lnTo>
                    <a:pt x="56642" y="43850"/>
                  </a:lnTo>
                  <a:lnTo>
                    <a:pt x="69062" y="37236"/>
                  </a:lnTo>
                  <a:lnTo>
                    <a:pt x="73523" y="30962"/>
                  </a:lnTo>
                  <a:lnTo>
                    <a:pt x="75353" y="24326"/>
                  </a:lnTo>
                  <a:lnTo>
                    <a:pt x="74400" y="17833"/>
                  </a:lnTo>
                  <a:lnTo>
                    <a:pt x="70510" y="11988"/>
                  </a:lnTo>
                  <a:lnTo>
                    <a:pt x="56682" y="7892"/>
                  </a:lnTo>
                  <a:lnTo>
                    <a:pt x="36417" y="4656"/>
                  </a:lnTo>
                  <a:lnTo>
                    <a:pt x="15571" y="2089"/>
                  </a:lnTo>
                  <a:lnTo>
                    <a:pt x="0" y="0"/>
                  </a:lnTo>
                </a:path>
              </a:pathLst>
            </a:custGeom>
            <a:ln w="1981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6" name="object 196"/>
            <p:cNvSpPr/>
            <p:nvPr/>
          </p:nvSpPr>
          <p:spPr>
            <a:xfrm>
              <a:off x="7117840" y="5420105"/>
              <a:ext cx="132080" cy="85725"/>
            </a:xfrm>
            <a:custGeom>
              <a:avLst/>
              <a:gdLst/>
              <a:ahLst/>
              <a:cxnLst/>
              <a:rect l="l" t="t" r="r" b="b"/>
              <a:pathLst>
                <a:path w="132079" h="85725">
                  <a:moveTo>
                    <a:pt x="71208" y="85344"/>
                  </a:moveTo>
                  <a:lnTo>
                    <a:pt x="76696" y="83060"/>
                  </a:lnTo>
                  <a:lnTo>
                    <a:pt x="84599" y="79870"/>
                  </a:lnTo>
                  <a:lnTo>
                    <a:pt x="93281" y="76146"/>
                  </a:lnTo>
                  <a:lnTo>
                    <a:pt x="126022" y="54330"/>
                  </a:lnTo>
                  <a:lnTo>
                    <a:pt x="131794" y="35613"/>
                  </a:lnTo>
                  <a:lnTo>
                    <a:pt x="130162" y="30441"/>
                  </a:lnTo>
                  <a:lnTo>
                    <a:pt x="73509" y="12878"/>
                  </a:lnTo>
                  <a:lnTo>
                    <a:pt x="18507" y="3191"/>
                  </a:lnTo>
                  <a:lnTo>
                    <a:pt x="0" y="0"/>
                  </a:lnTo>
                </a:path>
              </a:pathLst>
            </a:custGeom>
            <a:ln w="1981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7" name="object 197"/>
            <p:cNvSpPr/>
            <p:nvPr/>
          </p:nvSpPr>
          <p:spPr>
            <a:xfrm>
              <a:off x="7212328" y="5409437"/>
              <a:ext cx="127635" cy="100965"/>
            </a:xfrm>
            <a:custGeom>
              <a:avLst/>
              <a:gdLst/>
              <a:ahLst/>
              <a:cxnLst/>
              <a:rect l="l" t="t" r="r" b="b"/>
              <a:pathLst>
                <a:path w="127634" h="100964">
                  <a:moveTo>
                    <a:pt x="65798" y="100584"/>
                  </a:moveTo>
                  <a:lnTo>
                    <a:pt x="71423" y="98310"/>
                  </a:lnTo>
                  <a:lnTo>
                    <a:pt x="79475" y="95137"/>
                  </a:lnTo>
                  <a:lnTo>
                    <a:pt x="88296" y="91395"/>
                  </a:lnTo>
                  <a:lnTo>
                    <a:pt x="121310" y="69672"/>
                  </a:lnTo>
                  <a:lnTo>
                    <a:pt x="127241" y="51005"/>
                  </a:lnTo>
                  <a:lnTo>
                    <a:pt x="125628" y="45859"/>
                  </a:lnTo>
                  <a:lnTo>
                    <a:pt x="120887" y="42196"/>
                  </a:lnTo>
                  <a:lnTo>
                    <a:pt x="113888" y="39746"/>
                  </a:lnTo>
                  <a:lnTo>
                    <a:pt x="103920" y="37060"/>
                  </a:lnTo>
                  <a:lnTo>
                    <a:pt x="90271" y="32689"/>
                  </a:lnTo>
                  <a:lnTo>
                    <a:pt x="69946" y="25335"/>
                  </a:lnTo>
                  <a:lnTo>
                    <a:pt x="44283" y="16059"/>
                  </a:lnTo>
                  <a:lnTo>
                    <a:pt x="19046" y="6925"/>
                  </a:lnTo>
                  <a:lnTo>
                    <a:pt x="0" y="0"/>
                  </a:lnTo>
                </a:path>
              </a:pathLst>
            </a:custGeom>
            <a:ln w="19811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8" name="object 198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5775959" y="4533900"/>
              <a:ext cx="413003" cy="373379"/>
            </a:xfrm>
            <a:prstGeom prst="rect">
              <a:avLst/>
            </a:prstGeom>
          </p:spPr>
        </p:pic>
        <p:pic>
          <p:nvPicPr>
            <p:cNvPr id="199" name="object 199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5952743" y="4568952"/>
              <a:ext cx="195071" cy="172211"/>
            </a:xfrm>
            <a:prstGeom prst="rect">
              <a:avLst/>
            </a:prstGeom>
          </p:spPr>
        </p:pic>
        <p:pic>
          <p:nvPicPr>
            <p:cNvPr id="200" name="object 200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5457443" y="4954524"/>
              <a:ext cx="483107" cy="406907"/>
            </a:xfrm>
            <a:prstGeom prst="rect">
              <a:avLst/>
            </a:prstGeom>
          </p:spPr>
        </p:pic>
        <p:pic>
          <p:nvPicPr>
            <p:cNvPr id="201" name="object 201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5663184" y="4994148"/>
              <a:ext cx="228599" cy="185927"/>
            </a:xfrm>
            <a:prstGeom prst="rect">
              <a:avLst/>
            </a:prstGeom>
          </p:spPr>
        </p:pic>
        <p:pic>
          <p:nvPicPr>
            <p:cNvPr id="202" name="object 202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5935979" y="5256275"/>
              <a:ext cx="426720" cy="348995"/>
            </a:xfrm>
            <a:prstGeom prst="rect">
              <a:avLst/>
            </a:prstGeom>
          </p:spPr>
        </p:pic>
        <p:pic>
          <p:nvPicPr>
            <p:cNvPr id="203" name="object 203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6117335" y="5289804"/>
              <a:ext cx="201167" cy="160019"/>
            </a:xfrm>
            <a:prstGeom prst="rect">
              <a:avLst/>
            </a:prstGeom>
          </p:spPr>
        </p:pic>
        <p:pic>
          <p:nvPicPr>
            <p:cNvPr id="204" name="object 204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7159752" y="5056631"/>
              <a:ext cx="432815" cy="367283"/>
            </a:xfrm>
            <a:prstGeom prst="rect">
              <a:avLst/>
            </a:prstGeom>
          </p:spPr>
        </p:pic>
        <p:pic>
          <p:nvPicPr>
            <p:cNvPr id="205" name="object 205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6550151" y="5239512"/>
              <a:ext cx="426719" cy="350519"/>
            </a:xfrm>
            <a:prstGeom prst="rect">
              <a:avLst/>
            </a:prstGeom>
          </p:spPr>
        </p:pic>
        <p:pic>
          <p:nvPicPr>
            <p:cNvPr id="206" name="object 206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6592823" y="5273040"/>
              <a:ext cx="202691" cy="160019"/>
            </a:xfrm>
            <a:prstGeom prst="rect">
              <a:avLst/>
            </a:prstGeom>
          </p:spPr>
        </p:pic>
        <p:pic>
          <p:nvPicPr>
            <p:cNvPr id="207" name="object 207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6341363" y="1720596"/>
              <a:ext cx="850391" cy="169163"/>
            </a:xfrm>
            <a:prstGeom prst="rect">
              <a:avLst/>
            </a:prstGeom>
          </p:spPr>
        </p:pic>
        <p:pic>
          <p:nvPicPr>
            <p:cNvPr id="208" name="object 208"/>
            <p:cNvPicPr/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5772912" y="1604772"/>
              <a:ext cx="137159" cy="327659"/>
            </a:xfrm>
            <a:prstGeom prst="rect">
              <a:avLst/>
            </a:prstGeom>
          </p:spPr>
        </p:pic>
        <p:pic>
          <p:nvPicPr>
            <p:cNvPr id="209" name="object 209"/>
            <p:cNvPicPr/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5617464" y="1559052"/>
              <a:ext cx="416051" cy="88391"/>
            </a:xfrm>
            <a:prstGeom prst="rect">
              <a:avLst/>
            </a:prstGeom>
          </p:spPr>
        </p:pic>
        <p:pic>
          <p:nvPicPr>
            <p:cNvPr id="210" name="object 210"/>
            <p:cNvPicPr/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8252459" y="5001767"/>
              <a:ext cx="213359" cy="460247"/>
            </a:xfrm>
            <a:prstGeom prst="rect">
              <a:avLst/>
            </a:prstGeom>
          </p:spPr>
        </p:pic>
        <p:pic>
          <p:nvPicPr>
            <p:cNvPr id="211" name="object 211"/>
            <p:cNvPicPr/>
            <p:nvPr/>
          </p:nvPicPr>
          <p:blipFill>
            <a:blip r:embed="rId71" cstate="print"/>
            <a:stretch>
              <a:fillRect/>
            </a:stretch>
          </p:blipFill>
          <p:spPr>
            <a:xfrm>
              <a:off x="8423147" y="5030724"/>
              <a:ext cx="41147" cy="417664"/>
            </a:xfrm>
            <a:prstGeom prst="rect">
              <a:avLst/>
            </a:prstGeom>
          </p:spPr>
        </p:pic>
        <p:sp>
          <p:nvSpPr>
            <p:cNvPr id="212" name="object 212"/>
            <p:cNvSpPr/>
            <p:nvPr/>
          </p:nvSpPr>
          <p:spPr>
            <a:xfrm>
              <a:off x="8252459" y="5055108"/>
              <a:ext cx="94615" cy="9525"/>
            </a:xfrm>
            <a:custGeom>
              <a:avLst/>
              <a:gdLst/>
              <a:ahLst/>
              <a:cxnLst/>
              <a:rect l="l" t="t" r="r" b="b"/>
              <a:pathLst>
                <a:path w="94615" h="9525">
                  <a:moveTo>
                    <a:pt x="94488" y="0"/>
                  </a:moveTo>
                  <a:lnTo>
                    <a:pt x="0" y="0"/>
                  </a:lnTo>
                  <a:lnTo>
                    <a:pt x="0" y="9144"/>
                  </a:lnTo>
                  <a:lnTo>
                    <a:pt x="94488" y="9144"/>
                  </a:lnTo>
                  <a:lnTo>
                    <a:pt x="9448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3" name="object 213"/>
            <p:cNvSpPr/>
            <p:nvPr/>
          </p:nvSpPr>
          <p:spPr>
            <a:xfrm>
              <a:off x="8252459" y="5055108"/>
              <a:ext cx="94615" cy="9525"/>
            </a:xfrm>
            <a:custGeom>
              <a:avLst/>
              <a:gdLst/>
              <a:ahLst/>
              <a:cxnLst/>
              <a:rect l="l" t="t" r="r" b="b"/>
              <a:pathLst>
                <a:path w="94615" h="9525">
                  <a:moveTo>
                    <a:pt x="0" y="0"/>
                  </a:moveTo>
                  <a:lnTo>
                    <a:pt x="94488" y="0"/>
                  </a:lnTo>
                  <a:lnTo>
                    <a:pt x="94488" y="9144"/>
                  </a:lnTo>
                  <a:lnTo>
                    <a:pt x="0" y="9144"/>
                  </a:lnTo>
                  <a:lnTo>
                    <a:pt x="0" y="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4" name="object 214"/>
            <p:cNvSpPr/>
            <p:nvPr/>
          </p:nvSpPr>
          <p:spPr>
            <a:xfrm>
              <a:off x="8337803" y="5050536"/>
              <a:ext cx="91440" cy="29209"/>
            </a:xfrm>
            <a:custGeom>
              <a:avLst/>
              <a:gdLst/>
              <a:ahLst/>
              <a:cxnLst/>
              <a:rect l="l" t="t" r="r" b="b"/>
              <a:pathLst>
                <a:path w="91440" h="29210">
                  <a:moveTo>
                    <a:pt x="84963" y="0"/>
                  </a:moveTo>
                  <a:lnTo>
                    <a:pt x="6477" y="0"/>
                  </a:lnTo>
                  <a:lnTo>
                    <a:pt x="0" y="6476"/>
                  </a:lnTo>
                  <a:lnTo>
                    <a:pt x="0" y="14477"/>
                  </a:lnTo>
                  <a:lnTo>
                    <a:pt x="0" y="22478"/>
                  </a:lnTo>
                  <a:lnTo>
                    <a:pt x="6477" y="28955"/>
                  </a:lnTo>
                  <a:lnTo>
                    <a:pt x="84963" y="28955"/>
                  </a:lnTo>
                  <a:lnTo>
                    <a:pt x="91440" y="22478"/>
                  </a:lnTo>
                  <a:lnTo>
                    <a:pt x="91440" y="6476"/>
                  </a:lnTo>
                  <a:lnTo>
                    <a:pt x="8496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5" name="object 215"/>
            <p:cNvPicPr/>
            <p:nvPr/>
          </p:nvPicPr>
          <p:blipFill>
            <a:blip r:embed="rId72" cstate="print"/>
            <a:stretch>
              <a:fillRect/>
            </a:stretch>
          </p:blipFill>
          <p:spPr>
            <a:xfrm>
              <a:off x="8339328" y="5053584"/>
              <a:ext cx="88391" cy="22860"/>
            </a:xfrm>
            <a:prstGeom prst="rect">
              <a:avLst/>
            </a:prstGeom>
          </p:spPr>
        </p:pic>
        <p:sp>
          <p:nvSpPr>
            <p:cNvPr id="216" name="object 216"/>
            <p:cNvSpPr/>
            <p:nvPr/>
          </p:nvSpPr>
          <p:spPr>
            <a:xfrm>
              <a:off x="8253983" y="5120640"/>
              <a:ext cx="94615" cy="10795"/>
            </a:xfrm>
            <a:custGeom>
              <a:avLst/>
              <a:gdLst/>
              <a:ahLst/>
              <a:cxnLst/>
              <a:rect l="l" t="t" r="r" b="b"/>
              <a:pathLst>
                <a:path w="94615" h="10795">
                  <a:moveTo>
                    <a:pt x="94488" y="0"/>
                  </a:moveTo>
                  <a:lnTo>
                    <a:pt x="0" y="0"/>
                  </a:lnTo>
                  <a:lnTo>
                    <a:pt x="0" y="10668"/>
                  </a:lnTo>
                  <a:lnTo>
                    <a:pt x="94488" y="10668"/>
                  </a:lnTo>
                  <a:lnTo>
                    <a:pt x="9448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7" name="object 217"/>
            <p:cNvSpPr/>
            <p:nvPr/>
          </p:nvSpPr>
          <p:spPr>
            <a:xfrm>
              <a:off x="8253983" y="5120640"/>
              <a:ext cx="94615" cy="10795"/>
            </a:xfrm>
            <a:custGeom>
              <a:avLst/>
              <a:gdLst/>
              <a:ahLst/>
              <a:cxnLst/>
              <a:rect l="l" t="t" r="r" b="b"/>
              <a:pathLst>
                <a:path w="94615" h="10795">
                  <a:moveTo>
                    <a:pt x="0" y="0"/>
                  </a:moveTo>
                  <a:lnTo>
                    <a:pt x="94488" y="0"/>
                  </a:lnTo>
                  <a:lnTo>
                    <a:pt x="94488" y="10668"/>
                  </a:lnTo>
                  <a:lnTo>
                    <a:pt x="0" y="10668"/>
                  </a:lnTo>
                  <a:lnTo>
                    <a:pt x="0" y="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8" name="object 218"/>
            <p:cNvSpPr/>
            <p:nvPr/>
          </p:nvSpPr>
          <p:spPr>
            <a:xfrm>
              <a:off x="8337803" y="5114543"/>
              <a:ext cx="91440" cy="27940"/>
            </a:xfrm>
            <a:custGeom>
              <a:avLst/>
              <a:gdLst/>
              <a:ahLst/>
              <a:cxnLst/>
              <a:rect l="l" t="t" r="r" b="b"/>
              <a:pathLst>
                <a:path w="91440" h="27939">
                  <a:moveTo>
                    <a:pt x="85293" y="0"/>
                  </a:moveTo>
                  <a:lnTo>
                    <a:pt x="6146" y="0"/>
                  </a:lnTo>
                  <a:lnTo>
                    <a:pt x="0" y="6146"/>
                  </a:lnTo>
                  <a:lnTo>
                    <a:pt x="0" y="13715"/>
                  </a:lnTo>
                  <a:lnTo>
                    <a:pt x="0" y="21285"/>
                  </a:lnTo>
                  <a:lnTo>
                    <a:pt x="6146" y="27431"/>
                  </a:lnTo>
                  <a:lnTo>
                    <a:pt x="85293" y="27431"/>
                  </a:lnTo>
                  <a:lnTo>
                    <a:pt x="91440" y="21285"/>
                  </a:lnTo>
                  <a:lnTo>
                    <a:pt x="91440" y="6146"/>
                  </a:lnTo>
                  <a:lnTo>
                    <a:pt x="8529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9" name="object 219"/>
            <p:cNvPicPr/>
            <p:nvPr/>
          </p:nvPicPr>
          <p:blipFill>
            <a:blip r:embed="rId73" cstate="print"/>
            <a:stretch>
              <a:fillRect/>
            </a:stretch>
          </p:blipFill>
          <p:spPr>
            <a:xfrm>
              <a:off x="8339328" y="5117592"/>
              <a:ext cx="88391" cy="21335"/>
            </a:xfrm>
            <a:prstGeom prst="rect">
              <a:avLst/>
            </a:prstGeom>
          </p:spPr>
        </p:pic>
        <p:sp>
          <p:nvSpPr>
            <p:cNvPr id="220" name="object 220"/>
            <p:cNvSpPr/>
            <p:nvPr/>
          </p:nvSpPr>
          <p:spPr>
            <a:xfrm>
              <a:off x="8253983" y="5187696"/>
              <a:ext cx="94615" cy="9525"/>
            </a:xfrm>
            <a:custGeom>
              <a:avLst/>
              <a:gdLst/>
              <a:ahLst/>
              <a:cxnLst/>
              <a:rect l="l" t="t" r="r" b="b"/>
              <a:pathLst>
                <a:path w="94615" h="9525">
                  <a:moveTo>
                    <a:pt x="94488" y="0"/>
                  </a:moveTo>
                  <a:lnTo>
                    <a:pt x="0" y="0"/>
                  </a:lnTo>
                  <a:lnTo>
                    <a:pt x="0" y="9143"/>
                  </a:lnTo>
                  <a:lnTo>
                    <a:pt x="94488" y="9143"/>
                  </a:lnTo>
                  <a:lnTo>
                    <a:pt x="9448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1" name="object 221"/>
            <p:cNvSpPr/>
            <p:nvPr/>
          </p:nvSpPr>
          <p:spPr>
            <a:xfrm>
              <a:off x="8253983" y="5187696"/>
              <a:ext cx="94615" cy="9525"/>
            </a:xfrm>
            <a:custGeom>
              <a:avLst/>
              <a:gdLst/>
              <a:ahLst/>
              <a:cxnLst/>
              <a:rect l="l" t="t" r="r" b="b"/>
              <a:pathLst>
                <a:path w="94615" h="9525">
                  <a:moveTo>
                    <a:pt x="0" y="0"/>
                  </a:moveTo>
                  <a:lnTo>
                    <a:pt x="94488" y="0"/>
                  </a:lnTo>
                  <a:lnTo>
                    <a:pt x="94488" y="9143"/>
                  </a:lnTo>
                  <a:lnTo>
                    <a:pt x="0" y="9143"/>
                  </a:lnTo>
                  <a:lnTo>
                    <a:pt x="0" y="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2" name="object 222"/>
            <p:cNvSpPr/>
            <p:nvPr/>
          </p:nvSpPr>
          <p:spPr>
            <a:xfrm>
              <a:off x="8255507" y="5248655"/>
              <a:ext cx="94615" cy="9525"/>
            </a:xfrm>
            <a:custGeom>
              <a:avLst/>
              <a:gdLst/>
              <a:ahLst/>
              <a:cxnLst/>
              <a:rect l="l" t="t" r="r" b="b"/>
              <a:pathLst>
                <a:path w="94615" h="9525">
                  <a:moveTo>
                    <a:pt x="94475" y="0"/>
                  </a:moveTo>
                  <a:lnTo>
                    <a:pt x="0" y="0"/>
                  </a:lnTo>
                  <a:lnTo>
                    <a:pt x="0" y="9144"/>
                  </a:lnTo>
                  <a:lnTo>
                    <a:pt x="94475" y="9144"/>
                  </a:lnTo>
                  <a:lnTo>
                    <a:pt x="9447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3" name="object 223"/>
            <p:cNvSpPr/>
            <p:nvPr/>
          </p:nvSpPr>
          <p:spPr>
            <a:xfrm>
              <a:off x="8255507" y="5248655"/>
              <a:ext cx="94615" cy="9525"/>
            </a:xfrm>
            <a:custGeom>
              <a:avLst/>
              <a:gdLst/>
              <a:ahLst/>
              <a:cxnLst/>
              <a:rect l="l" t="t" r="r" b="b"/>
              <a:pathLst>
                <a:path w="94615" h="9525">
                  <a:moveTo>
                    <a:pt x="0" y="0"/>
                  </a:moveTo>
                  <a:lnTo>
                    <a:pt x="94488" y="0"/>
                  </a:lnTo>
                  <a:lnTo>
                    <a:pt x="94488" y="9144"/>
                  </a:lnTo>
                  <a:lnTo>
                    <a:pt x="0" y="9144"/>
                  </a:lnTo>
                  <a:lnTo>
                    <a:pt x="0" y="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4" name="object 224"/>
            <p:cNvSpPr/>
            <p:nvPr/>
          </p:nvSpPr>
          <p:spPr>
            <a:xfrm>
              <a:off x="8336279" y="5247131"/>
              <a:ext cx="91440" cy="26034"/>
            </a:xfrm>
            <a:custGeom>
              <a:avLst/>
              <a:gdLst/>
              <a:ahLst/>
              <a:cxnLst/>
              <a:rect l="l" t="t" r="r" b="b"/>
              <a:pathLst>
                <a:path w="91440" h="26035">
                  <a:moveTo>
                    <a:pt x="85636" y="0"/>
                  </a:moveTo>
                  <a:lnTo>
                    <a:pt x="5803" y="0"/>
                  </a:lnTo>
                  <a:lnTo>
                    <a:pt x="0" y="5803"/>
                  </a:lnTo>
                  <a:lnTo>
                    <a:pt x="0" y="12953"/>
                  </a:lnTo>
                  <a:lnTo>
                    <a:pt x="0" y="20104"/>
                  </a:lnTo>
                  <a:lnTo>
                    <a:pt x="5803" y="25907"/>
                  </a:lnTo>
                  <a:lnTo>
                    <a:pt x="85636" y="25907"/>
                  </a:lnTo>
                  <a:lnTo>
                    <a:pt x="91440" y="20104"/>
                  </a:lnTo>
                  <a:lnTo>
                    <a:pt x="91440" y="5803"/>
                  </a:lnTo>
                  <a:lnTo>
                    <a:pt x="8563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5" name="object 225"/>
            <p:cNvPicPr/>
            <p:nvPr/>
          </p:nvPicPr>
          <p:blipFill>
            <a:blip r:embed="rId74" cstate="print"/>
            <a:stretch>
              <a:fillRect/>
            </a:stretch>
          </p:blipFill>
          <p:spPr>
            <a:xfrm>
              <a:off x="8337803" y="5247131"/>
              <a:ext cx="88390" cy="22859"/>
            </a:xfrm>
            <a:prstGeom prst="rect">
              <a:avLst/>
            </a:prstGeom>
          </p:spPr>
        </p:pic>
        <p:pic>
          <p:nvPicPr>
            <p:cNvPr id="226" name="object 226"/>
            <p:cNvPicPr/>
            <p:nvPr/>
          </p:nvPicPr>
          <p:blipFill>
            <a:blip r:embed="rId75" cstate="print"/>
            <a:stretch>
              <a:fillRect/>
            </a:stretch>
          </p:blipFill>
          <p:spPr>
            <a:xfrm>
              <a:off x="8423147" y="5187696"/>
              <a:ext cx="42671" cy="38099"/>
            </a:xfrm>
            <a:prstGeom prst="rect">
              <a:avLst/>
            </a:prstGeom>
          </p:spPr>
        </p:pic>
        <p:sp>
          <p:nvSpPr>
            <p:cNvPr id="227" name="object 227"/>
            <p:cNvSpPr/>
            <p:nvPr/>
          </p:nvSpPr>
          <p:spPr>
            <a:xfrm>
              <a:off x="8336279" y="5183124"/>
              <a:ext cx="93345" cy="27940"/>
            </a:xfrm>
            <a:custGeom>
              <a:avLst/>
              <a:gdLst/>
              <a:ahLst/>
              <a:cxnLst/>
              <a:rect l="l" t="t" r="r" b="b"/>
              <a:pathLst>
                <a:path w="93345" h="27939">
                  <a:moveTo>
                    <a:pt x="86817" y="0"/>
                  </a:moveTo>
                  <a:lnTo>
                    <a:pt x="6146" y="0"/>
                  </a:lnTo>
                  <a:lnTo>
                    <a:pt x="0" y="6146"/>
                  </a:lnTo>
                  <a:lnTo>
                    <a:pt x="0" y="13715"/>
                  </a:lnTo>
                  <a:lnTo>
                    <a:pt x="0" y="21285"/>
                  </a:lnTo>
                  <a:lnTo>
                    <a:pt x="6146" y="27431"/>
                  </a:lnTo>
                  <a:lnTo>
                    <a:pt x="86817" y="27431"/>
                  </a:lnTo>
                  <a:lnTo>
                    <a:pt x="92964" y="21285"/>
                  </a:lnTo>
                  <a:lnTo>
                    <a:pt x="92964" y="6146"/>
                  </a:lnTo>
                  <a:lnTo>
                    <a:pt x="8681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8" name="object 228"/>
            <p:cNvPicPr/>
            <p:nvPr/>
          </p:nvPicPr>
          <p:blipFill>
            <a:blip r:embed="rId76" cstate="print"/>
            <a:stretch>
              <a:fillRect/>
            </a:stretch>
          </p:blipFill>
          <p:spPr>
            <a:xfrm>
              <a:off x="8337803" y="5001767"/>
              <a:ext cx="91438" cy="458723"/>
            </a:xfrm>
            <a:prstGeom prst="rect">
              <a:avLst/>
            </a:prstGeom>
          </p:spPr>
        </p:pic>
        <p:sp>
          <p:nvSpPr>
            <p:cNvPr id="229" name="object 229"/>
            <p:cNvSpPr/>
            <p:nvPr/>
          </p:nvSpPr>
          <p:spPr>
            <a:xfrm>
              <a:off x="8417051" y="5001767"/>
              <a:ext cx="10795" cy="459105"/>
            </a:xfrm>
            <a:custGeom>
              <a:avLst/>
              <a:gdLst/>
              <a:ahLst/>
              <a:cxnLst/>
              <a:rect l="l" t="t" r="r" b="b"/>
              <a:pathLst>
                <a:path w="10795" h="459104">
                  <a:moveTo>
                    <a:pt x="0" y="0"/>
                  </a:moveTo>
                  <a:lnTo>
                    <a:pt x="10668" y="0"/>
                  </a:lnTo>
                  <a:lnTo>
                    <a:pt x="10668" y="458723"/>
                  </a:lnTo>
                  <a:lnTo>
                    <a:pt x="0" y="458723"/>
                  </a:lnTo>
                  <a:lnTo>
                    <a:pt x="0" y="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0" name="object 230"/>
            <p:cNvPicPr/>
            <p:nvPr/>
          </p:nvPicPr>
          <p:blipFill>
            <a:blip r:embed="rId77" cstate="print"/>
            <a:stretch>
              <a:fillRect/>
            </a:stretch>
          </p:blipFill>
          <p:spPr>
            <a:xfrm>
              <a:off x="8427719" y="5117592"/>
              <a:ext cx="38099" cy="42671"/>
            </a:xfrm>
            <a:prstGeom prst="rect">
              <a:avLst/>
            </a:prstGeom>
          </p:spPr>
        </p:pic>
        <p:pic>
          <p:nvPicPr>
            <p:cNvPr id="231" name="object 231"/>
            <p:cNvPicPr/>
            <p:nvPr/>
          </p:nvPicPr>
          <p:blipFill>
            <a:blip r:embed="rId78" cstate="print"/>
            <a:stretch>
              <a:fillRect/>
            </a:stretch>
          </p:blipFill>
          <p:spPr>
            <a:xfrm>
              <a:off x="8427719" y="5052060"/>
              <a:ext cx="39623" cy="48767"/>
            </a:xfrm>
            <a:prstGeom prst="rect">
              <a:avLst/>
            </a:prstGeom>
          </p:spPr>
        </p:pic>
        <p:sp>
          <p:nvSpPr>
            <p:cNvPr id="232" name="object 232"/>
            <p:cNvSpPr/>
            <p:nvPr/>
          </p:nvSpPr>
          <p:spPr>
            <a:xfrm>
              <a:off x="8426196" y="5440679"/>
              <a:ext cx="41275" cy="40005"/>
            </a:xfrm>
            <a:custGeom>
              <a:avLst/>
              <a:gdLst/>
              <a:ahLst/>
              <a:cxnLst/>
              <a:rect l="l" t="t" r="r" b="b"/>
              <a:pathLst>
                <a:path w="41275" h="40004">
                  <a:moveTo>
                    <a:pt x="41148" y="4089"/>
                  </a:moveTo>
                  <a:lnTo>
                    <a:pt x="39446" y="0"/>
                  </a:lnTo>
                  <a:lnTo>
                    <a:pt x="37350" y="0"/>
                  </a:lnTo>
                  <a:lnTo>
                    <a:pt x="35229" y="0"/>
                  </a:lnTo>
                  <a:lnTo>
                    <a:pt x="34709" y="1244"/>
                  </a:lnTo>
                  <a:lnTo>
                    <a:pt x="0" y="17500"/>
                  </a:lnTo>
                  <a:lnTo>
                    <a:pt x="254" y="39624"/>
                  </a:lnTo>
                  <a:lnTo>
                    <a:pt x="37871" y="18288"/>
                  </a:lnTo>
                  <a:lnTo>
                    <a:pt x="39446" y="18288"/>
                  </a:lnTo>
                  <a:lnTo>
                    <a:pt x="41148" y="14198"/>
                  </a:lnTo>
                  <a:lnTo>
                    <a:pt x="41148" y="4089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3" name="object 233"/>
            <p:cNvSpPr/>
            <p:nvPr/>
          </p:nvSpPr>
          <p:spPr>
            <a:xfrm>
              <a:off x="8240267" y="5452872"/>
              <a:ext cx="190500" cy="30480"/>
            </a:xfrm>
            <a:custGeom>
              <a:avLst/>
              <a:gdLst/>
              <a:ahLst/>
              <a:cxnLst/>
              <a:rect l="l" t="t" r="r" b="b"/>
              <a:pathLst>
                <a:path w="190500" h="30479">
                  <a:moveTo>
                    <a:pt x="183680" y="0"/>
                  </a:moveTo>
                  <a:lnTo>
                    <a:pt x="6819" y="0"/>
                  </a:lnTo>
                  <a:lnTo>
                    <a:pt x="0" y="6819"/>
                  </a:lnTo>
                  <a:lnTo>
                    <a:pt x="0" y="15239"/>
                  </a:lnTo>
                  <a:lnTo>
                    <a:pt x="0" y="23660"/>
                  </a:lnTo>
                  <a:lnTo>
                    <a:pt x="6819" y="30479"/>
                  </a:lnTo>
                  <a:lnTo>
                    <a:pt x="183680" y="30479"/>
                  </a:lnTo>
                  <a:lnTo>
                    <a:pt x="190500" y="23660"/>
                  </a:lnTo>
                  <a:lnTo>
                    <a:pt x="190500" y="6819"/>
                  </a:lnTo>
                  <a:lnTo>
                    <a:pt x="183680" y="0"/>
                  </a:lnTo>
                  <a:close/>
                </a:path>
              </a:pathLst>
            </a:custGeom>
            <a:solidFill>
              <a:srgbClr val="DDDD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4" name="object 234"/>
            <p:cNvSpPr/>
            <p:nvPr/>
          </p:nvSpPr>
          <p:spPr>
            <a:xfrm>
              <a:off x="8240267" y="5452872"/>
              <a:ext cx="190500" cy="30480"/>
            </a:xfrm>
            <a:custGeom>
              <a:avLst/>
              <a:gdLst/>
              <a:ahLst/>
              <a:cxnLst/>
              <a:rect l="l" t="t" r="r" b="b"/>
              <a:pathLst>
                <a:path w="190500" h="30479">
                  <a:moveTo>
                    <a:pt x="0" y="15239"/>
                  </a:moveTo>
                  <a:lnTo>
                    <a:pt x="0" y="6819"/>
                  </a:lnTo>
                  <a:lnTo>
                    <a:pt x="6819" y="0"/>
                  </a:lnTo>
                  <a:lnTo>
                    <a:pt x="15240" y="0"/>
                  </a:lnTo>
                  <a:lnTo>
                    <a:pt x="175260" y="0"/>
                  </a:lnTo>
                  <a:lnTo>
                    <a:pt x="183680" y="0"/>
                  </a:lnTo>
                  <a:lnTo>
                    <a:pt x="190500" y="6819"/>
                  </a:lnTo>
                  <a:lnTo>
                    <a:pt x="190500" y="15239"/>
                  </a:lnTo>
                  <a:lnTo>
                    <a:pt x="190500" y="23660"/>
                  </a:lnTo>
                  <a:lnTo>
                    <a:pt x="183680" y="30479"/>
                  </a:lnTo>
                  <a:lnTo>
                    <a:pt x="175260" y="30479"/>
                  </a:lnTo>
                  <a:lnTo>
                    <a:pt x="15240" y="30479"/>
                  </a:lnTo>
                  <a:lnTo>
                    <a:pt x="6819" y="30479"/>
                  </a:lnTo>
                  <a:lnTo>
                    <a:pt x="0" y="23660"/>
                  </a:lnTo>
                  <a:lnTo>
                    <a:pt x="0" y="15239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5" name="object 235"/>
            <p:cNvPicPr/>
            <p:nvPr/>
          </p:nvPicPr>
          <p:blipFill>
            <a:blip r:embed="rId79" cstate="print"/>
            <a:stretch>
              <a:fillRect/>
            </a:stretch>
          </p:blipFill>
          <p:spPr>
            <a:xfrm>
              <a:off x="8252459" y="5460492"/>
              <a:ext cx="169163" cy="16763"/>
            </a:xfrm>
            <a:prstGeom prst="rect">
              <a:avLst/>
            </a:prstGeom>
          </p:spPr>
        </p:pic>
        <p:sp>
          <p:nvSpPr>
            <p:cNvPr id="236" name="object 236"/>
            <p:cNvSpPr/>
            <p:nvPr/>
          </p:nvSpPr>
          <p:spPr>
            <a:xfrm>
              <a:off x="8252459" y="5460492"/>
              <a:ext cx="169545" cy="17145"/>
            </a:xfrm>
            <a:custGeom>
              <a:avLst/>
              <a:gdLst/>
              <a:ahLst/>
              <a:cxnLst/>
              <a:rect l="l" t="t" r="r" b="b"/>
              <a:pathLst>
                <a:path w="169545" h="17145">
                  <a:moveTo>
                    <a:pt x="0" y="8381"/>
                  </a:moveTo>
                  <a:lnTo>
                    <a:pt x="0" y="3746"/>
                  </a:lnTo>
                  <a:lnTo>
                    <a:pt x="3746" y="0"/>
                  </a:lnTo>
                  <a:lnTo>
                    <a:pt x="8382" y="0"/>
                  </a:lnTo>
                  <a:lnTo>
                    <a:pt x="160782" y="0"/>
                  </a:lnTo>
                  <a:lnTo>
                    <a:pt x="165417" y="0"/>
                  </a:lnTo>
                  <a:lnTo>
                    <a:pt x="169164" y="3746"/>
                  </a:lnTo>
                  <a:lnTo>
                    <a:pt x="169164" y="8381"/>
                  </a:lnTo>
                  <a:lnTo>
                    <a:pt x="169164" y="13017"/>
                  </a:lnTo>
                  <a:lnTo>
                    <a:pt x="165417" y="16763"/>
                  </a:lnTo>
                  <a:lnTo>
                    <a:pt x="160782" y="16763"/>
                  </a:lnTo>
                  <a:lnTo>
                    <a:pt x="8382" y="16763"/>
                  </a:lnTo>
                  <a:lnTo>
                    <a:pt x="3746" y="16763"/>
                  </a:lnTo>
                  <a:lnTo>
                    <a:pt x="0" y="13017"/>
                  </a:lnTo>
                  <a:lnTo>
                    <a:pt x="0" y="8381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7" name="object 237"/>
            <p:cNvSpPr/>
            <p:nvPr/>
          </p:nvSpPr>
          <p:spPr>
            <a:xfrm>
              <a:off x="8267700" y="5394960"/>
              <a:ext cx="26034" cy="27940"/>
            </a:xfrm>
            <a:custGeom>
              <a:avLst/>
              <a:gdLst/>
              <a:ahLst/>
              <a:cxnLst/>
              <a:rect l="l" t="t" r="r" b="b"/>
              <a:pathLst>
                <a:path w="26034" h="27939">
                  <a:moveTo>
                    <a:pt x="20104" y="0"/>
                  </a:moveTo>
                  <a:lnTo>
                    <a:pt x="5803" y="0"/>
                  </a:lnTo>
                  <a:lnTo>
                    <a:pt x="0" y="6146"/>
                  </a:lnTo>
                  <a:lnTo>
                    <a:pt x="0" y="13715"/>
                  </a:lnTo>
                  <a:lnTo>
                    <a:pt x="0" y="21285"/>
                  </a:lnTo>
                  <a:lnTo>
                    <a:pt x="5803" y="27431"/>
                  </a:lnTo>
                  <a:lnTo>
                    <a:pt x="20104" y="27431"/>
                  </a:lnTo>
                  <a:lnTo>
                    <a:pt x="25908" y="21285"/>
                  </a:lnTo>
                  <a:lnTo>
                    <a:pt x="25908" y="6146"/>
                  </a:lnTo>
                  <a:lnTo>
                    <a:pt x="20104" y="0"/>
                  </a:lnTo>
                  <a:close/>
                </a:path>
              </a:pathLst>
            </a:custGeom>
            <a:solidFill>
              <a:srgbClr val="33CC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8" name="object 238"/>
            <p:cNvSpPr/>
            <p:nvPr/>
          </p:nvSpPr>
          <p:spPr>
            <a:xfrm>
              <a:off x="8296655" y="5394960"/>
              <a:ext cx="24765" cy="27940"/>
            </a:xfrm>
            <a:custGeom>
              <a:avLst/>
              <a:gdLst/>
              <a:ahLst/>
              <a:cxnLst/>
              <a:rect l="l" t="t" r="r" b="b"/>
              <a:pathLst>
                <a:path w="24765" h="27939">
                  <a:moveTo>
                    <a:pt x="18923" y="0"/>
                  </a:moveTo>
                  <a:lnTo>
                    <a:pt x="5461" y="0"/>
                  </a:lnTo>
                  <a:lnTo>
                    <a:pt x="0" y="6146"/>
                  </a:lnTo>
                  <a:lnTo>
                    <a:pt x="0" y="13715"/>
                  </a:lnTo>
                  <a:lnTo>
                    <a:pt x="0" y="21285"/>
                  </a:lnTo>
                  <a:lnTo>
                    <a:pt x="5461" y="27431"/>
                  </a:lnTo>
                  <a:lnTo>
                    <a:pt x="18923" y="27431"/>
                  </a:lnTo>
                  <a:lnTo>
                    <a:pt x="24384" y="21285"/>
                  </a:lnTo>
                  <a:lnTo>
                    <a:pt x="24384" y="6146"/>
                  </a:lnTo>
                  <a:lnTo>
                    <a:pt x="18923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9" name="object 239"/>
            <p:cNvSpPr/>
            <p:nvPr/>
          </p:nvSpPr>
          <p:spPr>
            <a:xfrm>
              <a:off x="8322563" y="5394960"/>
              <a:ext cx="26034" cy="27940"/>
            </a:xfrm>
            <a:custGeom>
              <a:avLst/>
              <a:gdLst/>
              <a:ahLst/>
              <a:cxnLst/>
              <a:rect l="l" t="t" r="r" b="b"/>
              <a:pathLst>
                <a:path w="26034" h="27939">
                  <a:moveTo>
                    <a:pt x="20104" y="0"/>
                  </a:moveTo>
                  <a:lnTo>
                    <a:pt x="5803" y="0"/>
                  </a:lnTo>
                  <a:lnTo>
                    <a:pt x="0" y="6146"/>
                  </a:lnTo>
                  <a:lnTo>
                    <a:pt x="0" y="13715"/>
                  </a:lnTo>
                  <a:lnTo>
                    <a:pt x="0" y="21285"/>
                  </a:lnTo>
                  <a:lnTo>
                    <a:pt x="5803" y="27431"/>
                  </a:lnTo>
                  <a:lnTo>
                    <a:pt x="20104" y="27431"/>
                  </a:lnTo>
                  <a:lnTo>
                    <a:pt x="25908" y="21285"/>
                  </a:lnTo>
                  <a:lnTo>
                    <a:pt x="25908" y="6146"/>
                  </a:lnTo>
                  <a:lnTo>
                    <a:pt x="20104" y="0"/>
                  </a:lnTo>
                  <a:close/>
                </a:path>
              </a:pathLst>
            </a:custGeom>
            <a:solidFill>
              <a:srgbClr val="33CC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0" name="object 240"/>
            <p:cNvSpPr/>
            <p:nvPr/>
          </p:nvSpPr>
          <p:spPr>
            <a:xfrm>
              <a:off x="8388095" y="5285231"/>
              <a:ext cx="13970" cy="152400"/>
            </a:xfrm>
            <a:custGeom>
              <a:avLst/>
              <a:gdLst/>
              <a:ahLst/>
              <a:cxnLst/>
              <a:rect l="l" t="t" r="r" b="b"/>
              <a:pathLst>
                <a:path w="13970" h="152400">
                  <a:moveTo>
                    <a:pt x="13716" y="0"/>
                  </a:moveTo>
                  <a:lnTo>
                    <a:pt x="0" y="0"/>
                  </a:lnTo>
                  <a:lnTo>
                    <a:pt x="0" y="152400"/>
                  </a:lnTo>
                  <a:lnTo>
                    <a:pt x="13716" y="152400"/>
                  </a:lnTo>
                  <a:lnTo>
                    <a:pt x="13716" y="0"/>
                  </a:lnTo>
                  <a:close/>
                </a:path>
              </a:pathLst>
            </a:custGeom>
            <a:solidFill>
              <a:srgbClr val="29292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1" name="object 241"/>
            <p:cNvSpPr/>
            <p:nvPr/>
          </p:nvSpPr>
          <p:spPr>
            <a:xfrm>
              <a:off x="8388095" y="5285231"/>
              <a:ext cx="13970" cy="152400"/>
            </a:xfrm>
            <a:custGeom>
              <a:avLst/>
              <a:gdLst/>
              <a:ahLst/>
              <a:cxnLst/>
              <a:rect l="l" t="t" r="r" b="b"/>
              <a:pathLst>
                <a:path w="13970" h="152400">
                  <a:moveTo>
                    <a:pt x="0" y="0"/>
                  </a:moveTo>
                  <a:lnTo>
                    <a:pt x="13716" y="0"/>
                  </a:lnTo>
                  <a:lnTo>
                    <a:pt x="13716" y="152400"/>
                  </a:lnTo>
                  <a:lnTo>
                    <a:pt x="0" y="152400"/>
                  </a:lnTo>
                  <a:lnTo>
                    <a:pt x="0" y="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2" name="object 242"/>
            <p:cNvPicPr/>
            <p:nvPr/>
          </p:nvPicPr>
          <p:blipFill>
            <a:blip r:embed="rId80" cstate="print"/>
            <a:stretch>
              <a:fillRect/>
            </a:stretch>
          </p:blipFill>
          <p:spPr>
            <a:xfrm>
              <a:off x="7935467" y="5303519"/>
              <a:ext cx="213359" cy="460247"/>
            </a:xfrm>
            <a:prstGeom prst="rect">
              <a:avLst/>
            </a:prstGeom>
          </p:spPr>
        </p:pic>
        <p:pic>
          <p:nvPicPr>
            <p:cNvPr id="243" name="object 243"/>
            <p:cNvPicPr/>
            <p:nvPr/>
          </p:nvPicPr>
          <p:blipFill>
            <a:blip r:embed="rId81" cstate="print"/>
            <a:stretch>
              <a:fillRect/>
            </a:stretch>
          </p:blipFill>
          <p:spPr>
            <a:xfrm>
              <a:off x="8107679" y="5332475"/>
              <a:ext cx="41147" cy="417664"/>
            </a:xfrm>
            <a:prstGeom prst="rect">
              <a:avLst/>
            </a:prstGeom>
          </p:spPr>
        </p:pic>
        <p:sp>
          <p:nvSpPr>
            <p:cNvPr id="244" name="object 244"/>
            <p:cNvSpPr/>
            <p:nvPr/>
          </p:nvSpPr>
          <p:spPr>
            <a:xfrm>
              <a:off x="7935467" y="5356860"/>
              <a:ext cx="96520" cy="9525"/>
            </a:xfrm>
            <a:custGeom>
              <a:avLst/>
              <a:gdLst/>
              <a:ahLst/>
              <a:cxnLst/>
              <a:rect l="l" t="t" r="r" b="b"/>
              <a:pathLst>
                <a:path w="96520" h="9525">
                  <a:moveTo>
                    <a:pt x="96011" y="0"/>
                  </a:moveTo>
                  <a:lnTo>
                    <a:pt x="0" y="0"/>
                  </a:lnTo>
                  <a:lnTo>
                    <a:pt x="0" y="9143"/>
                  </a:lnTo>
                  <a:lnTo>
                    <a:pt x="96011" y="9143"/>
                  </a:lnTo>
                  <a:lnTo>
                    <a:pt x="9601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5" name="object 245"/>
            <p:cNvSpPr/>
            <p:nvPr/>
          </p:nvSpPr>
          <p:spPr>
            <a:xfrm>
              <a:off x="7935467" y="5356860"/>
              <a:ext cx="96520" cy="9525"/>
            </a:xfrm>
            <a:custGeom>
              <a:avLst/>
              <a:gdLst/>
              <a:ahLst/>
              <a:cxnLst/>
              <a:rect l="l" t="t" r="r" b="b"/>
              <a:pathLst>
                <a:path w="96520" h="9525">
                  <a:moveTo>
                    <a:pt x="0" y="0"/>
                  </a:moveTo>
                  <a:lnTo>
                    <a:pt x="96011" y="0"/>
                  </a:lnTo>
                  <a:lnTo>
                    <a:pt x="96011" y="9143"/>
                  </a:lnTo>
                  <a:lnTo>
                    <a:pt x="0" y="9143"/>
                  </a:lnTo>
                  <a:lnTo>
                    <a:pt x="0" y="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6" name="object 246"/>
            <p:cNvSpPr/>
            <p:nvPr/>
          </p:nvSpPr>
          <p:spPr>
            <a:xfrm>
              <a:off x="8022335" y="5350763"/>
              <a:ext cx="91440" cy="30480"/>
            </a:xfrm>
            <a:custGeom>
              <a:avLst/>
              <a:gdLst/>
              <a:ahLst/>
              <a:cxnLst/>
              <a:rect l="l" t="t" r="r" b="b"/>
              <a:pathLst>
                <a:path w="91440" h="30479">
                  <a:moveTo>
                    <a:pt x="84620" y="0"/>
                  </a:moveTo>
                  <a:lnTo>
                    <a:pt x="6819" y="0"/>
                  </a:lnTo>
                  <a:lnTo>
                    <a:pt x="0" y="6819"/>
                  </a:lnTo>
                  <a:lnTo>
                    <a:pt x="0" y="15240"/>
                  </a:lnTo>
                  <a:lnTo>
                    <a:pt x="0" y="23660"/>
                  </a:lnTo>
                  <a:lnTo>
                    <a:pt x="6819" y="30480"/>
                  </a:lnTo>
                  <a:lnTo>
                    <a:pt x="84620" y="30480"/>
                  </a:lnTo>
                  <a:lnTo>
                    <a:pt x="91440" y="23660"/>
                  </a:lnTo>
                  <a:lnTo>
                    <a:pt x="91440" y="6819"/>
                  </a:lnTo>
                  <a:lnTo>
                    <a:pt x="8462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7" name="object 247"/>
            <p:cNvPicPr/>
            <p:nvPr/>
          </p:nvPicPr>
          <p:blipFill>
            <a:blip r:embed="rId74" cstate="print"/>
            <a:stretch>
              <a:fillRect/>
            </a:stretch>
          </p:blipFill>
          <p:spPr>
            <a:xfrm>
              <a:off x="8023859" y="5353811"/>
              <a:ext cx="88391" cy="24384"/>
            </a:xfrm>
            <a:prstGeom prst="rect">
              <a:avLst/>
            </a:prstGeom>
          </p:spPr>
        </p:pic>
        <p:sp>
          <p:nvSpPr>
            <p:cNvPr id="248" name="object 248"/>
            <p:cNvSpPr/>
            <p:nvPr/>
          </p:nvSpPr>
          <p:spPr>
            <a:xfrm>
              <a:off x="7936991" y="5422392"/>
              <a:ext cx="96520" cy="10795"/>
            </a:xfrm>
            <a:custGeom>
              <a:avLst/>
              <a:gdLst/>
              <a:ahLst/>
              <a:cxnLst/>
              <a:rect l="l" t="t" r="r" b="b"/>
              <a:pathLst>
                <a:path w="96520" h="10795">
                  <a:moveTo>
                    <a:pt x="96011" y="0"/>
                  </a:moveTo>
                  <a:lnTo>
                    <a:pt x="0" y="0"/>
                  </a:lnTo>
                  <a:lnTo>
                    <a:pt x="0" y="10668"/>
                  </a:lnTo>
                  <a:lnTo>
                    <a:pt x="96011" y="10668"/>
                  </a:lnTo>
                  <a:lnTo>
                    <a:pt x="9601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9" name="object 249"/>
            <p:cNvSpPr/>
            <p:nvPr/>
          </p:nvSpPr>
          <p:spPr>
            <a:xfrm>
              <a:off x="7936991" y="5422392"/>
              <a:ext cx="96520" cy="10795"/>
            </a:xfrm>
            <a:custGeom>
              <a:avLst/>
              <a:gdLst/>
              <a:ahLst/>
              <a:cxnLst/>
              <a:rect l="l" t="t" r="r" b="b"/>
              <a:pathLst>
                <a:path w="96520" h="10795">
                  <a:moveTo>
                    <a:pt x="0" y="0"/>
                  </a:moveTo>
                  <a:lnTo>
                    <a:pt x="96011" y="0"/>
                  </a:lnTo>
                  <a:lnTo>
                    <a:pt x="96011" y="10668"/>
                  </a:lnTo>
                  <a:lnTo>
                    <a:pt x="0" y="10668"/>
                  </a:lnTo>
                  <a:lnTo>
                    <a:pt x="0" y="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0" name="object 250"/>
            <p:cNvSpPr/>
            <p:nvPr/>
          </p:nvSpPr>
          <p:spPr>
            <a:xfrm>
              <a:off x="8022335" y="5416296"/>
              <a:ext cx="91440" cy="27940"/>
            </a:xfrm>
            <a:custGeom>
              <a:avLst/>
              <a:gdLst/>
              <a:ahLst/>
              <a:cxnLst/>
              <a:rect l="l" t="t" r="r" b="b"/>
              <a:pathLst>
                <a:path w="91440" h="27939">
                  <a:moveTo>
                    <a:pt x="85293" y="0"/>
                  </a:moveTo>
                  <a:lnTo>
                    <a:pt x="6146" y="0"/>
                  </a:lnTo>
                  <a:lnTo>
                    <a:pt x="0" y="6146"/>
                  </a:lnTo>
                  <a:lnTo>
                    <a:pt x="0" y="13715"/>
                  </a:lnTo>
                  <a:lnTo>
                    <a:pt x="0" y="21285"/>
                  </a:lnTo>
                  <a:lnTo>
                    <a:pt x="6146" y="27431"/>
                  </a:lnTo>
                  <a:lnTo>
                    <a:pt x="85293" y="27431"/>
                  </a:lnTo>
                  <a:lnTo>
                    <a:pt x="91440" y="21285"/>
                  </a:lnTo>
                  <a:lnTo>
                    <a:pt x="91440" y="6146"/>
                  </a:lnTo>
                  <a:lnTo>
                    <a:pt x="8529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1" name="object 251"/>
            <p:cNvPicPr/>
            <p:nvPr/>
          </p:nvPicPr>
          <p:blipFill>
            <a:blip r:embed="rId82" cstate="print"/>
            <a:stretch>
              <a:fillRect/>
            </a:stretch>
          </p:blipFill>
          <p:spPr>
            <a:xfrm>
              <a:off x="8023859" y="5419343"/>
              <a:ext cx="88391" cy="21335"/>
            </a:xfrm>
            <a:prstGeom prst="rect">
              <a:avLst/>
            </a:prstGeom>
          </p:spPr>
        </p:pic>
        <p:sp>
          <p:nvSpPr>
            <p:cNvPr id="252" name="object 252"/>
            <p:cNvSpPr/>
            <p:nvPr/>
          </p:nvSpPr>
          <p:spPr>
            <a:xfrm>
              <a:off x="7936991" y="5489448"/>
              <a:ext cx="96520" cy="9525"/>
            </a:xfrm>
            <a:custGeom>
              <a:avLst/>
              <a:gdLst/>
              <a:ahLst/>
              <a:cxnLst/>
              <a:rect l="l" t="t" r="r" b="b"/>
              <a:pathLst>
                <a:path w="96520" h="9525">
                  <a:moveTo>
                    <a:pt x="96011" y="0"/>
                  </a:moveTo>
                  <a:lnTo>
                    <a:pt x="0" y="0"/>
                  </a:lnTo>
                  <a:lnTo>
                    <a:pt x="0" y="9143"/>
                  </a:lnTo>
                  <a:lnTo>
                    <a:pt x="96011" y="9143"/>
                  </a:lnTo>
                  <a:lnTo>
                    <a:pt x="9601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3" name="object 253"/>
            <p:cNvSpPr/>
            <p:nvPr/>
          </p:nvSpPr>
          <p:spPr>
            <a:xfrm>
              <a:off x="7936991" y="5489448"/>
              <a:ext cx="96520" cy="9525"/>
            </a:xfrm>
            <a:custGeom>
              <a:avLst/>
              <a:gdLst/>
              <a:ahLst/>
              <a:cxnLst/>
              <a:rect l="l" t="t" r="r" b="b"/>
              <a:pathLst>
                <a:path w="96520" h="9525">
                  <a:moveTo>
                    <a:pt x="0" y="0"/>
                  </a:moveTo>
                  <a:lnTo>
                    <a:pt x="96011" y="0"/>
                  </a:lnTo>
                  <a:lnTo>
                    <a:pt x="96011" y="9143"/>
                  </a:lnTo>
                  <a:lnTo>
                    <a:pt x="0" y="9143"/>
                  </a:lnTo>
                  <a:lnTo>
                    <a:pt x="0" y="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4" name="object 254"/>
            <p:cNvSpPr/>
            <p:nvPr/>
          </p:nvSpPr>
          <p:spPr>
            <a:xfrm>
              <a:off x="7938516" y="5550408"/>
              <a:ext cx="96520" cy="9525"/>
            </a:xfrm>
            <a:custGeom>
              <a:avLst/>
              <a:gdLst/>
              <a:ahLst/>
              <a:cxnLst/>
              <a:rect l="l" t="t" r="r" b="b"/>
              <a:pathLst>
                <a:path w="96520" h="9525">
                  <a:moveTo>
                    <a:pt x="96011" y="0"/>
                  </a:moveTo>
                  <a:lnTo>
                    <a:pt x="0" y="0"/>
                  </a:lnTo>
                  <a:lnTo>
                    <a:pt x="0" y="9143"/>
                  </a:lnTo>
                  <a:lnTo>
                    <a:pt x="96011" y="9143"/>
                  </a:lnTo>
                  <a:lnTo>
                    <a:pt x="9601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5" name="object 255"/>
            <p:cNvSpPr/>
            <p:nvPr/>
          </p:nvSpPr>
          <p:spPr>
            <a:xfrm>
              <a:off x="7938516" y="5550408"/>
              <a:ext cx="96520" cy="9525"/>
            </a:xfrm>
            <a:custGeom>
              <a:avLst/>
              <a:gdLst/>
              <a:ahLst/>
              <a:cxnLst/>
              <a:rect l="l" t="t" r="r" b="b"/>
              <a:pathLst>
                <a:path w="96520" h="9525">
                  <a:moveTo>
                    <a:pt x="0" y="0"/>
                  </a:moveTo>
                  <a:lnTo>
                    <a:pt x="96011" y="0"/>
                  </a:lnTo>
                  <a:lnTo>
                    <a:pt x="96011" y="9143"/>
                  </a:lnTo>
                  <a:lnTo>
                    <a:pt x="0" y="9143"/>
                  </a:lnTo>
                  <a:lnTo>
                    <a:pt x="0" y="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6" name="object 256"/>
            <p:cNvSpPr/>
            <p:nvPr/>
          </p:nvSpPr>
          <p:spPr>
            <a:xfrm>
              <a:off x="8020811" y="5548884"/>
              <a:ext cx="91440" cy="26034"/>
            </a:xfrm>
            <a:custGeom>
              <a:avLst/>
              <a:gdLst/>
              <a:ahLst/>
              <a:cxnLst/>
              <a:rect l="l" t="t" r="r" b="b"/>
              <a:pathLst>
                <a:path w="91440" h="26035">
                  <a:moveTo>
                    <a:pt x="85636" y="0"/>
                  </a:moveTo>
                  <a:lnTo>
                    <a:pt x="5803" y="0"/>
                  </a:lnTo>
                  <a:lnTo>
                    <a:pt x="0" y="5803"/>
                  </a:lnTo>
                  <a:lnTo>
                    <a:pt x="0" y="12953"/>
                  </a:lnTo>
                  <a:lnTo>
                    <a:pt x="0" y="20104"/>
                  </a:lnTo>
                  <a:lnTo>
                    <a:pt x="5803" y="25907"/>
                  </a:lnTo>
                  <a:lnTo>
                    <a:pt x="85636" y="25907"/>
                  </a:lnTo>
                  <a:lnTo>
                    <a:pt x="91440" y="20104"/>
                  </a:lnTo>
                  <a:lnTo>
                    <a:pt x="91440" y="5803"/>
                  </a:lnTo>
                  <a:lnTo>
                    <a:pt x="8563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7" name="object 257"/>
            <p:cNvPicPr/>
            <p:nvPr/>
          </p:nvPicPr>
          <p:blipFill>
            <a:blip r:embed="rId72" cstate="print"/>
            <a:stretch>
              <a:fillRect/>
            </a:stretch>
          </p:blipFill>
          <p:spPr>
            <a:xfrm>
              <a:off x="8022335" y="5548884"/>
              <a:ext cx="88392" cy="22859"/>
            </a:xfrm>
            <a:prstGeom prst="rect">
              <a:avLst/>
            </a:prstGeom>
          </p:spPr>
        </p:pic>
        <p:pic>
          <p:nvPicPr>
            <p:cNvPr id="258" name="object 258"/>
            <p:cNvPicPr/>
            <p:nvPr/>
          </p:nvPicPr>
          <p:blipFill>
            <a:blip r:embed="rId83" cstate="print"/>
            <a:stretch>
              <a:fillRect/>
            </a:stretch>
          </p:blipFill>
          <p:spPr>
            <a:xfrm>
              <a:off x="8107679" y="5489448"/>
              <a:ext cx="41147" cy="38099"/>
            </a:xfrm>
            <a:prstGeom prst="rect">
              <a:avLst/>
            </a:prstGeom>
          </p:spPr>
        </p:pic>
        <p:sp>
          <p:nvSpPr>
            <p:cNvPr id="259" name="object 259"/>
            <p:cNvSpPr/>
            <p:nvPr/>
          </p:nvSpPr>
          <p:spPr>
            <a:xfrm>
              <a:off x="8020811" y="5484875"/>
              <a:ext cx="93345" cy="27940"/>
            </a:xfrm>
            <a:custGeom>
              <a:avLst/>
              <a:gdLst/>
              <a:ahLst/>
              <a:cxnLst/>
              <a:rect l="l" t="t" r="r" b="b"/>
              <a:pathLst>
                <a:path w="93345" h="27939">
                  <a:moveTo>
                    <a:pt x="86817" y="0"/>
                  </a:moveTo>
                  <a:lnTo>
                    <a:pt x="6146" y="0"/>
                  </a:lnTo>
                  <a:lnTo>
                    <a:pt x="0" y="6146"/>
                  </a:lnTo>
                  <a:lnTo>
                    <a:pt x="0" y="13715"/>
                  </a:lnTo>
                  <a:lnTo>
                    <a:pt x="0" y="21285"/>
                  </a:lnTo>
                  <a:lnTo>
                    <a:pt x="6146" y="27431"/>
                  </a:lnTo>
                  <a:lnTo>
                    <a:pt x="86817" y="27431"/>
                  </a:lnTo>
                  <a:lnTo>
                    <a:pt x="92964" y="21285"/>
                  </a:lnTo>
                  <a:lnTo>
                    <a:pt x="92964" y="6146"/>
                  </a:lnTo>
                  <a:lnTo>
                    <a:pt x="8681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0" name="object 260"/>
            <p:cNvPicPr/>
            <p:nvPr/>
          </p:nvPicPr>
          <p:blipFill>
            <a:blip r:embed="rId84" cstate="print"/>
            <a:stretch>
              <a:fillRect/>
            </a:stretch>
          </p:blipFill>
          <p:spPr>
            <a:xfrm>
              <a:off x="8022335" y="5303519"/>
              <a:ext cx="91440" cy="458724"/>
            </a:xfrm>
            <a:prstGeom prst="rect">
              <a:avLst/>
            </a:prstGeom>
          </p:spPr>
        </p:pic>
        <p:sp>
          <p:nvSpPr>
            <p:cNvPr id="261" name="object 261"/>
            <p:cNvSpPr/>
            <p:nvPr/>
          </p:nvSpPr>
          <p:spPr>
            <a:xfrm>
              <a:off x="8101583" y="5303519"/>
              <a:ext cx="10795" cy="459105"/>
            </a:xfrm>
            <a:custGeom>
              <a:avLst/>
              <a:gdLst/>
              <a:ahLst/>
              <a:cxnLst/>
              <a:rect l="l" t="t" r="r" b="b"/>
              <a:pathLst>
                <a:path w="10795" h="459104">
                  <a:moveTo>
                    <a:pt x="0" y="0"/>
                  </a:moveTo>
                  <a:lnTo>
                    <a:pt x="10668" y="0"/>
                  </a:lnTo>
                  <a:lnTo>
                    <a:pt x="10668" y="458723"/>
                  </a:lnTo>
                  <a:lnTo>
                    <a:pt x="0" y="458723"/>
                  </a:lnTo>
                  <a:lnTo>
                    <a:pt x="0" y="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2" name="object 262"/>
            <p:cNvPicPr/>
            <p:nvPr/>
          </p:nvPicPr>
          <p:blipFill>
            <a:blip r:embed="rId85" cstate="print"/>
            <a:stretch>
              <a:fillRect/>
            </a:stretch>
          </p:blipFill>
          <p:spPr>
            <a:xfrm>
              <a:off x="8112252" y="5419343"/>
              <a:ext cx="36575" cy="42671"/>
            </a:xfrm>
            <a:prstGeom prst="rect">
              <a:avLst/>
            </a:prstGeom>
          </p:spPr>
        </p:pic>
        <p:pic>
          <p:nvPicPr>
            <p:cNvPr id="263" name="object 263"/>
            <p:cNvPicPr/>
            <p:nvPr/>
          </p:nvPicPr>
          <p:blipFill>
            <a:blip r:embed="rId86" cstate="print"/>
            <a:stretch>
              <a:fillRect/>
            </a:stretch>
          </p:blipFill>
          <p:spPr>
            <a:xfrm>
              <a:off x="8112252" y="5353812"/>
              <a:ext cx="38099" cy="48767"/>
            </a:xfrm>
            <a:prstGeom prst="rect">
              <a:avLst/>
            </a:prstGeom>
          </p:spPr>
        </p:pic>
        <p:sp>
          <p:nvSpPr>
            <p:cNvPr id="264" name="object 264"/>
            <p:cNvSpPr/>
            <p:nvPr/>
          </p:nvSpPr>
          <p:spPr>
            <a:xfrm>
              <a:off x="8109204" y="5742431"/>
              <a:ext cx="43180" cy="40005"/>
            </a:xfrm>
            <a:custGeom>
              <a:avLst/>
              <a:gdLst/>
              <a:ahLst/>
              <a:cxnLst/>
              <a:rect l="l" t="t" r="r" b="b"/>
              <a:pathLst>
                <a:path w="43179" h="40004">
                  <a:moveTo>
                    <a:pt x="42672" y="4089"/>
                  </a:moveTo>
                  <a:lnTo>
                    <a:pt x="40970" y="0"/>
                  </a:lnTo>
                  <a:lnTo>
                    <a:pt x="38849" y="0"/>
                  </a:lnTo>
                  <a:lnTo>
                    <a:pt x="36753" y="0"/>
                  </a:lnTo>
                  <a:lnTo>
                    <a:pt x="36258" y="1168"/>
                  </a:lnTo>
                  <a:lnTo>
                    <a:pt x="0" y="17500"/>
                  </a:lnTo>
                  <a:lnTo>
                    <a:pt x="254" y="39624"/>
                  </a:lnTo>
                  <a:lnTo>
                    <a:pt x="39382" y="18288"/>
                  </a:lnTo>
                  <a:lnTo>
                    <a:pt x="40970" y="18288"/>
                  </a:lnTo>
                  <a:lnTo>
                    <a:pt x="42672" y="14198"/>
                  </a:lnTo>
                  <a:lnTo>
                    <a:pt x="42672" y="4089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5" name="object 265"/>
            <p:cNvSpPr/>
            <p:nvPr/>
          </p:nvSpPr>
          <p:spPr>
            <a:xfrm>
              <a:off x="7924800" y="5754624"/>
              <a:ext cx="190500" cy="30480"/>
            </a:xfrm>
            <a:custGeom>
              <a:avLst/>
              <a:gdLst/>
              <a:ahLst/>
              <a:cxnLst/>
              <a:rect l="l" t="t" r="r" b="b"/>
              <a:pathLst>
                <a:path w="190500" h="30479">
                  <a:moveTo>
                    <a:pt x="183680" y="0"/>
                  </a:moveTo>
                  <a:lnTo>
                    <a:pt x="6819" y="0"/>
                  </a:lnTo>
                  <a:lnTo>
                    <a:pt x="0" y="6819"/>
                  </a:lnTo>
                  <a:lnTo>
                    <a:pt x="0" y="15239"/>
                  </a:lnTo>
                  <a:lnTo>
                    <a:pt x="0" y="23660"/>
                  </a:lnTo>
                  <a:lnTo>
                    <a:pt x="6819" y="30479"/>
                  </a:lnTo>
                  <a:lnTo>
                    <a:pt x="183680" y="30479"/>
                  </a:lnTo>
                  <a:lnTo>
                    <a:pt x="190500" y="23660"/>
                  </a:lnTo>
                  <a:lnTo>
                    <a:pt x="190500" y="6819"/>
                  </a:lnTo>
                  <a:lnTo>
                    <a:pt x="183680" y="0"/>
                  </a:lnTo>
                  <a:close/>
                </a:path>
              </a:pathLst>
            </a:custGeom>
            <a:solidFill>
              <a:srgbClr val="DDDD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6" name="object 266"/>
            <p:cNvSpPr/>
            <p:nvPr/>
          </p:nvSpPr>
          <p:spPr>
            <a:xfrm>
              <a:off x="7924800" y="5754624"/>
              <a:ext cx="190500" cy="30480"/>
            </a:xfrm>
            <a:custGeom>
              <a:avLst/>
              <a:gdLst/>
              <a:ahLst/>
              <a:cxnLst/>
              <a:rect l="l" t="t" r="r" b="b"/>
              <a:pathLst>
                <a:path w="190500" h="30479">
                  <a:moveTo>
                    <a:pt x="0" y="15239"/>
                  </a:moveTo>
                  <a:lnTo>
                    <a:pt x="0" y="6819"/>
                  </a:lnTo>
                  <a:lnTo>
                    <a:pt x="6819" y="0"/>
                  </a:lnTo>
                  <a:lnTo>
                    <a:pt x="15240" y="0"/>
                  </a:lnTo>
                  <a:lnTo>
                    <a:pt x="175260" y="0"/>
                  </a:lnTo>
                  <a:lnTo>
                    <a:pt x="183680" y="0"/>
                  </a:lnTo>
                  <a:lnTo>
                    <a:pt x="190500" y="6819"/>
                  </a:lnTo>
                  <a:lnTo>
                    <a:pt x="190500" y="15239"/>
                  </a:lnTo>
                  <a:lnTo>
                    <a:pt x="190500" y="23660"/>
                  </a:lnTo>
                  <a:lnTo>
                    <a:pt x="183680" y="30479"/>
                  </a:lnTo>
                  <a:lnTo>
                    <a:pt x="175260" y="30479"/>
                  </a:lnTo>
                  <a:lnTo>
                    <a:pt x="15240" y="30479"/>
                  </a:lnTo>
                  <a:lnTo>
                    <a:pt x="6819" y="30479"/>
                  </a:lnTo>
                  <a:lnTo>
                    <a:pt x="0" y="23660"/>
                  </a:lnTo>
                  <a:lnTo>
                    <a:pt x="0" y="15239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7" name="object 267"/>
            <p:cNvPicPr/>
            <p:nvPr/>
          </p:nvPicPr>
          <p:blipFill>
            <a:blip r:embed="rId87" cstate="print"/>
            <a:stretch>
              <a:fillRect/>
            </a:stretch>
          </p:blipFill>
          <p:spPr>
            <a:xfrm>
              <a:off x="7935467" y="5762243"/>
              <a:ext cx="170686" cy="16763"/>
            </a:xfrm>
            <a:prstGeom prst="rect">
              <a:avLst/>
            </a:prstGeom>
          </p:spPr>
        </p:pic>
        <p:sp>
          <p:nvSpPr>
            <p:cNvPr id="268" name="object 268"/>
            <p:cNvSpPr/>
            <p:nvPr/>
          </p:nvSpPr>
          <p:spPr>
            <a:xfrm>
              <a:off x="7935467" y="5762243"/>
              <a:ext cx="170815" cy="17145"/>
            </a:xfrm>
            <a:custGeom>
              <a:avLst/>
              <a:gdLst/>
              <a:ahLst/>
              <a:cxnLst/>
              <a:rect l="l" t="t" r="r" b="b"/>
              <a:pathLst>
                <a:path w="170815" h="17145">
                  <a:moveTo>
                    <a:pt x="0" y="8381"/>
                  </a:moveTo>
                  <a:lnTo>
                    <a:pt x="0" y="3746"/>
                  </a:lnTo>
                  <a:lnTo>
                    <a:pt x="3746" y="0"/>
                  </a:lnTo>
                  <a:lnTo>
                    <a:pt x="8382" y="0"/>
                  </a:lnTo>
                  <a:lnTo>
                    <a:pt x="162306" y="0"/>
                  </a:lnTo>
                  <a:lnTo>
                    <a:pt x="166941" y="0"/>
                  </a:lnTo>
                  <a:lnTo>
                    <a:pt x="170688" y="3746"/>
                  </a:lnTo>
                  <a:lnTo>
                    <a:pt x="170688" y="8381"/>
                  </a:lnTo>
                  <a:lnTo>
                    <a:pt x="170688" y="13017"/>
                  </a:lnTo>
                  <a:lnTo>
                    <a:pt x="166941" y="16763"/>
                  </a:lnTo>
                  <a:lnTo>
                    <a:pt x="162306" y="16763"/>
                  </a:lnTo>
                  <a:lnTo>
                    <a:pt x="8382" y="16763"/>
                  </a:lnTo>
                  <a:lnTo>
                    <a:pt x="3746" y="16763"/>
                  </a:lnTo>
                  <a:lnTo>
                    <a:pt x="0" y="13017"/>
                  </a:lnTo>
                  <a:lnTo>
                    <a:pt x="0" y="8381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9" name="object 269"/>
            <p:cNvSpPr/>
            <p:nvPr/>
          </p:nvSpPr>
          <p:spPr>
            <a:xfrm>
              <a:off x="7952231" y="5695187"/>
              <a:ext cx="24765" cy="29209"/>
            </a:xfrm>
            <a:custGeom>
              <a:avLst/>
              <a:gdLst/>
              <a:ahLst/>
              <a:cxnLst/>
              <a:rect l="l" t="t" r="r" b="b"/>
              <a:pathLst>
                <a:path w="24765" h="29210">
                  <a:moveTo>
                    <a:pt x="18923" y="0"/>
                  </a:moveTo>
                  <a:lnTo>
                    <a:pt x="5461" y="0"/>
                  </a:lnTo>
                  <a:lnTo>
                    <a:pt x="0" y="6477"/>
                  </a:lnTo>
                  <a:lnTo>
                    <a:pt x="0" y="14478"/>
                  </a:lnTo>
                  <a:lnTo>
                    <a:pt x="0" y="22479"/>
                  </a:lnTo>
                  <a:lnTo>
                    <a:pt x="5461" y="28956"/>
                  </a:lnTo>
                  <a:lnTo>
                    <a:pt x="18923" y="28956"/>
                  </a:lnTo>
                  <a:lnTo>
                    <a:pt x="24384" y="22479"/>
                  </a:lnTo>
                  <a:lnTo>
                    <a:pt x="24384" y="6477"/>
                  </a:lnTo>
                  <a:lnTo>
                    <a:pt x="18923" y="0"/>
                  </a:lnTo>
                  <a:close/>
                </a:path>
              </a:pathLst>
            </a:custGeom>
            <a:solidFill>
              <a:srgbClr val="33CC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0" name="object 270"/>
            <p:cNvSpPr/>
            <p:nvPr/>
          </p:nvSpPr>
          <p:spPr>
            <a:xfrm>
              <a:off x="7979663" y="5695187"/>
              <a:ext cx="26034" cy="29209"/>
            </a:xfrm>
            <a:custGeom>
              <a:avLst/>
              <a:gdLst/>
              <a:ahLst/>
              <a:cxnLst/>
              <a:rect l="l" t="t" r="r" b="b"/>
              <a:pathLst>
                <a:path w="26034" h="29210">
                  <a:moveTo>
                    <a:pt x="20104" y="0"/>
                  </a:moveTo>
                  <a:lnTo>
                    <a:pt x="5803" y="0"/>
                  </a:lnTo>
                  <a:lnTo>
                    <a:pt x="0" y="6477"/>
                  </a:lnTo>
                  <a:lnTo>
                    <a:pt x="0" y="14478"/>
                  </a:lnTo>
                  <a:lnTo>
                    <a:pt x="0" y="22479"/>
                  </a:lnTo>
                  <a:lnTo>
                    <a:pt x="5803" y="28956"/>
                  </a:lnTo>
                  <a:lnTo>
                    <a:pt x="20104" y="28956"/>
                  </a:lnTo>
                  <a:lnTo>
                    <a:pt x="25908" y="22479"/>
                  </a:lnTo>
                  <a:lnTo>
                    <a:pt x="25908" y="6477"/>
                  </a:lnTo>
                  <a:lnTo>
                    <a:pt x="20104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1" name="object 271"/>
            <p:cNvSpPr/>
            <p:nvPr/>
          </p:nvSpPr>
          <p:spPr>
            <a:xfrm>
              <a:off x="8007095" y="5695187"/>
              <a:ext cx="26034" cy="29209"/>
            </a:xfrm>
            <a:custGeom>
              <a:avLst/>
              <a:gdLst/>
              <a:ahLst/>
              <a:cxnLst/>
              <a:rect l="l" t="t" r="r" b="b"/>
              <a:pathLst>
                <a:path w="26034" h="29210">
                  <a:moveTo>
                    <a:pt x="20104" y="0"/>
                  </a:moveTo>
                  <a:lnTo>
                    <a:pt x="5803" y="0"/>
                  </a:lnTo>
                  <a:lnTo>
                    <a:pt x="0" y="6477"/>
                  </a:lnTo>
                  <a:lnTo>
                    <a:pt x="0" y="14478"/>
                  </a:lnTo>
                  <a:lnTo>
                    <a:pt x="0" y="22479"/>
                  </a:lnTo>
                  <a:lnTo>
                    <a:pt x="5803" y="28956"/>
                  </a:lnTo>
                  <a:lnTo>
                    <a:pt x="20104" y="28956"/>
                  </a:lnTo>
                  <a:lnTo>
                    <a:pt x="25908" y="22479"/>
                  </a:lnTo>
                  <a:lnTo>
                    <a:pt x="25908" y="6477"/>
                  </a:lnTo>
                  <a:lnTo>
                    <a:pt x="20104" y="0"/>
                  </a:lnTo>
                  <a:close/>
                </a:path>
              </a:pathLst>
            </a:custGeom>
            <a:solidFill>
              <a:srgbClr val="33CC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2" name="object 272"/>
            <p:cNvSpPr/>
            <p:nvPr/>
          </p:nvSpPr>
          <p:spPr>
            <a:xfrm>
              <a:off x="8072627" y="5586984"/>
              <a:ext cx="12700" cy="152400"/>
            </a:xfrm>
            <a:custGeom>
              <a:avLst/>
              <a:gdLst/>
              <a:ahLst/>
              <a:cxnLst/>
              <a:rect l="l" t="t" r="r" b="b"/>
              <a:pathLst>
                <a:path w="12700" h="152400">
                  <a:moveTo>
                    <a:pt x="12179" y="0"/>
                  </a:moveTo>
                  <a:lnTo>
                    <a:pt x="0" y="0"/>
                  </a:lnTo>
                  <a:lnTo>
                    <a:pt x="0" y="152399"/>
                  </a:lnTo>
                  <a:lnTo>
                    <a:pt x="12179" y="152399"/>
                  </a:lnTo>
                  <a:lnTo>
                    <a:pt x="12179" y="0"/>
                  </a:lnTo>
                  <a:close/>
                </a:path>
              </a:pathLst>
            </a:custGeom>
            <a:solidFill>
              <a:srgbClr val="29292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3" name="object 273"/>
            <p:cNvSpPr/>
            <p:nvPr/>
          </p:nvSpPr>
          <p:spPr>
            <a:xfrm>
              <a:off x="8072627" y="5586984"/>
              <a:ext cx="12700" cy="152400"/>
            </a:xfrm>
            <a:custGeom>
              <a:avLst/>
              <a:gdLst/>
              <a:ahLst/>
              <a:cxnLst/>
              <a:rect l="l" t="t" r="r" b="b"/>
              <a:pathLst>
                <a:path w="12700" h="152400">
                  <a:moveTo>
                    <a:pt x="0" y="0"/>
                  </a:moveTo>
                  <a:lnTo>
                    <a:pt x="12192" y="0"/>
                  </a:lnTo>
                  <a:lnTo>
                    <a:pt x="12192" y="152399"/>
                  </a:lnTo>
                  <a:lnTo>
                    <a:pt x="0" y="152399"/>
                  </a:lnTo>
                  <a:lnTo>
                    <a:pt x="0" y="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4" name="object 274"/>
            <p:cNvPicPr/>
            <p:nvPr/>
          </p:nvPicPr>
          <p:blipFill>
            <a:blip r:embed="rId88" cstate="print"/>
            <a:stretch>
              <a:fillRect/>
            </a:stretch>
          </p:blipFill>
          <p:spPr>
            <a:xfrm>
              <a:off x="5301995" y="2043684"/>
              <a:ext cx="530351" cy="222503"/>
            </a:xfrm>
            <a:prstGeom prst="rect">
              <a:avLst/>
            </a:prstGeom>
          </p:spPr>
        </p:pic>
        <p:pic>
          <p:nvPicPr>
            <p:cNvPr id="275" name="object 275"/>
            <p:cNvPicPr/>
            <p:nvPr/>
          </p:nvPicPr>
          <p:blipFill>
            <a:blip r:embed="rId89" cstate="print"/>
            <a:stretch>
              <a:fillRect/>
            </a:stretch>
          </p:blipFill>
          <p:spPr>
            <a:xfrm>
              <a:off x="5325536" y="2284696"/>
              <a:ext cx="442061" cy="173298"/>
            </a:xfrm>
            <a:prstGeom prst="rect">
              <a:avLst/>
            </a:prstGeom>
          </p:spPr>
        </p:pic>
        <p:pic>
          <p:nvPicPr>
            <p:cNvPr id="276" name="object 276"/>
            <p:cNvPicPr/>
            <p:nvPr/>
          </p:nvPicPr>
          <p:blipFill>
            <a:blip r:embed="rId90" cstate="print"/>
            <a:stretch>
              <a:fillRect/>
            </a:stretch>
          </p:blipFill>
          <p:spPr>
            <a:xfrm>
              <a:off x="5468108" y="2132076"/>
              <a:ext cx="361188" cy="217932"/>
            </a:xfrm>
            <a:prstGeom prst="rect">
              <a:avLst/>
            </a:prstGeom>
          </p:spPr>
        </p:pic>
        <p:pic>
          <p:nvPicPr>
            <p:cNvPr id="277" name="object 277"/>
            <p:cNvPicPr/>
            <p:nvPr/>
          </p:nvPicPr>
          <p:blipFill>
            <a:blip r:embed="rId91" cstate="print"/>
            <a:stretch>
              <a:fillRect/>
            </a:stretch>
          </p:blipFill>
          <p:spPr>
            <a:xfrm>
              <a:off x="5536691" y="2130552"/>
              <a:ext cx="298703" cy="38099"/>
            </a:xfrm>
            <a:prstGeom prst="rect">
              <a:avLst/>
            </a:prstGeom>
          </p:spPr>
        </p:pic>
        <p:sp>
          <p:nvSpPr>
            <p:cNvPr id="278" name="object 278"/>
            <p:cNvSpPr/>
            <p:nvPr/>
          </p:nvSpPr>
          <p:spPr>
            <a:xfrm>
              <a:off x="5469630" y="2130552"/>
              <a:ext cx="82550" cy="161925"/>
            </a:xfrm>
            <a:custGeom>
              <a:avLst/>
              <a:gdLst/>
              <a:ahLst/>
              <a:cxnLst/>
              <a:rect l="l" t="t" r="r" b="b"/>
              <a:pathLst>
                <a:path w="82550" h="161925">
                  <a:moveTo>
                    <a:pt x="67881" y="0"/>
                  </a:moveTo>
                  <a:lnTo>
                    <a:pt x="0" y="159499"/>
                  </a:lnTo>
                  <a:lnTo>
                    <a:pt x="13373" y="161544"/>
                  </a:lnTo>
                  <a:lnTo>
                    <a:pt x="82296" y="4356"/>
                  </a:lnTo>
                  <a:lnTo>
                    <a:pt x="67881" y="0"/>
                  </a:lnTo>
                  <a:close/>
                </a:path>
              </a:pathLst>
            </a:custGeom>
            <a:solidFill>
              <a:srgbClr val="0000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9" name="object 279"/>
            <p:cNvPicPr/>
            <p:nvPr/>
          </p:nvPicPr>
          <p:blipFill>
            <a:blip r:embed="rId92" cstate="print"/>
            <a:stretch>
              <a:fillRect/>
            </a:stretch>
          </p:blipFill>
          <p:spPr>
            <a:xfrm>
              <a:off x="5468111" y="2159508"/>
              <a:ext cx="364235" cy="187451"/>
            </a:xfrm>
            <a:prstGeom prst="rect">
              <a:avLst/>
            </a:prstGeom>
          </p:spPr>
        </p:pic>
        <p:sp>
          <p:nvSpPr>
            <p:cNvPr id="280" name="object 280"/>
            <p:cNvSpPr/>
            <p:nvPr/>
          </p:nvSpPr>
          <p:spPr>
            <a:xfrm>
              <a:off x="5753101" y="2161032"/>
              <a:ext cx="83820" cy="186055"/>
            </a:xfrm>
            <a:custGeom>
              <a:avLst/>
              <a:gdLst/>
              <a:ahLst/>
              <a:cxnLst/>
              <a:rect l="l" t="t" r="r" b="b"/>
              <a:pathLst>
                <a:path w="83820" h="186055">
                  <a:moveTo>
                    <a:pt x="83820" y="0"/>
                  </a:moveTo>
                  <a:lnTo>
                    <a:pt x="80924" y="0"/>
                  </a:lnTo>
                  <a:lnTo>
                    <a:pt x="0" y="184581"/>
                  </a:lnTo>
                  <a:lnTo>
                    <a:pt x="8940" y="185928"/>
                  </a:lnTo>
                  <a:lnTo>
                    <a:pt x="83820" y="0"/>
                  </a:lnTo>
                  <a:close/>
                </a:path>
              </a:pathLst>
            </a:custGeom>
            <a:solidFill>
              <a:srgbClr val="4D4D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1" name="object 281"/>
            <p:cNvPicPr/>
            <p:nvPr/>
          </p:nvPicPr>
          <p:blipFill>
            <a:blip r:embed="rId93" cstate="print"/>
            <a:stretch>
              <a:fillRect/>
            </a:stretch>
          </p:blipFill>
          <p:spPr>
            <a:xfrm>
              <a:off x="5469635" y="2292096"/>
              <a:ext cx="291083" cy="60959"/>
            </a:xfrm>
            <a:prstGeom prst="rect">
              <a:avLst/>
            </a:prstGeom>
          </p:spPr>
        </p:pic>
        <p:sp>
          <p:nvSpPr>
            <p:cNvPr id="282" name="object 282"/>
            <p:cNvSpPr/>
            <p:nvPr/>
          </p:nvSpPr>
          <p:spPr>
            <a:xfrm>
              <a:off x="5463541" y="2357628"/>
              <a:ext cx="99060" cy="36830"/>
            </a:xfrm>
            <a:custGeom>
              <a:avLst/>
              <a:gdLst/>
              <a:ahLst/>
              <a:cxnLst/>
              <a:rect l="l" t="t" r="r" b="b"/>
              <a:pathLst>
                <a:path w="99060" h="36830">
                  <a:moveTo>
                    <a:pt x="38595" y="0"/>
                  </a:moveTo>
                  <a:lnTo>
                    <a:pt x="0" y="20472"/>
                  </a:lnTo>
                  <a:lnTo>
                    <a:pt x="61912" y="36576"/>
                  </a:lnTo>
                  <a:lnTo>
                    <a:pt x="99059" y="13868"/>
                  </a:lnTo>
                  <a:lnTo>
                    <a:pt x="38595" y="0"/>
                  </a:lnTo>
                  <a:close/>
                </a:path>
              </a:pathLst>
            </a:custGeom>
            <a:solidFill>
              <a:srgbClr val="0000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3" name="object 283"/>
            <p:cNvPicPr/>
            <p:nvPr/>
          </p:nvPicPr>
          <p:blipFill>
            <a:blip r:embed="rId94" cstate="print"/>
            <a:stretch>
              <a:fillRect/>
            </a:stretch>
          </p:blipFill>
          <p:spPr>
            <a:xfrm>
              <a:off x="5466587" y="2359152"/>
              <a:ext cx="94487" cy="35051"/>
            </a:xfrm>
            <a:prstGeom prst="rect">
              <a:avLst/>
            </a:prstGeom>
          </p:spPr>
        </p:pic>
        <p:sp>
          <p:nvSpPr>
            <p:cNvPr id="284" name="object 284"/>
            <p:cNvSpPr/>
            <p:nvPr/>
          </p:nvSpPr>
          <p:spPr>
            <a:xfrm>
              <a:off x="5472683" y="2372866"/>
              <a:ext cx="35560" cy="10795"/>
            </a:xfrm>
            <a:custGeom>
              <a:avLst/>
              <a:gdLst/>
              <a:ahLst/>
              <a:cxnLst/>
              <a:rect l="l" t="t" r="r" b="b"/>
              <a:pathLst>
                <a:path w="35560" h="10794">
                  <a:moveTo>
                    <a:pt x="10185" y="0"/>
                  </a:moveTo>
                  <a:lnTo>
                    <a:pt x="0" y="4699"/>
                  </a:lnTo>
                  <a:lnTo>
                    <a:pt x="24866" y="10668"/>
                  </a:lnTo>
                  <a:lnTo>
                    <a:pt x="35052" y="5334"/>
                  </a:lnTo>
                  <a:lnTo>
                    <a:pt x="10185" y="0"/>
                  </a:lnTo>
                  <a:close/>
                </a:path>
              </a:pathLst>
            </a:custGeom>
            <a:solidFill>
              <a:srgbClr val="99CC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5" name="object 285"/>
            <p:cNvSpPr/>
            <p:nvPr/>
          </p:nvSpPr>
          <p:spPr>
            <a:xfrm>
              <a:off x="5472683" y="2377446"/>
              <a:ext cx="24765" cy="7620"/>
            </a:xfrm>
            <a:custGeom>
              <a:avLst/>
              <a:gdLst/>
              <a:ahLst/>
              <a:cxnLst/>
              <a:rect l="l" t="t" r="r" b="b"/>
              <a:pathLst>
                <a:path w="24764" h="7619">
                  <a:moveTo>
                    <a:pt x="1511" y="0"/>
                  </a:moveTo>
                  <a:lnTo>
                    <a:pt x="0" y="1079"/>
                  </a:lnTo>
                  <a:lnTo>
                    <a:pt x="22618" y="7619"/>
                  </a:lnTo>
                  <a:lnTo>
                    <a:pt x="24384" y="6400"/>
                  </a:lnTo>
                  <a:lnTo>
                    <a:pt x="1511" y="0"/>
                  </a:lnTo>
                  <a:close/>
                </a:path>
              </a:pathLst>
            </a:custGeom>
            <a:solidFill>
              <a:srgbClr val="0000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6" name="object 286"/>
            <p:cNvSpPr/>
            <p:nvPr/>
          </p:nvSpPr>
          <p:spPr>
            <a:xfrm>
              <a:off x="5501636" y="2378958"/>
              <a:ext cx="33655" cy="12700"/>
            </a:xfrm>
            <a:custGeom>
              <a:avLst/>
              <a:gdLst/>
              <a:ahLst/>
              <a:cxnLst/>
              <a:rect l="l" t="t" r="r" b="b"/>
              <a:pathLst>
                <a:path w="33654" h="12700">
                  <a:moveTo>
                    <a:pt x="9232" y="0"/>
                  </a:moveTo>
                  <a:lnTo>
                    <a:pt x="0" y="5499"/>
                  </a:lnTo>
                  <a:lnTo>
                    <a:pt x="23787" y="12191"/>
                  </a:lnTo>
                  <a:lnTo>
                    <a:pt x="33540" y="6222"/>
                  </a:lnTo>
                  <a:lnTo>
                    <a:pt x="9232" y="0"/>
                  </a:lnTo>
                  <a:close/>
                </a:path>
              </a:pathLst>
            </a:custGeom>
            <a:solidFill>
              <a:srgbClr val="99CC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7" name="object 287"/>
            <p:cNvSpPr/>
            <p:nvPr/>
          </p:nvSpPr>
          <p:spPr>
            <a:xfrm>
              <a:off x="5327891" y="2295143"/>
              <a:ext cx="425450" cy="149860"/>
            </a:xfrm>
            <a:custGeom>
              <a:avLst/>
              <a:gdLst/>
              <a:ahLst/>
              <a:cxnLst/>
              <a:rect l="l" t="t" r="r" b="b"/>
              <a:pathLst>
                <a:path w="425450" h="149860">
                  <a:moveTo>
                    <a:pt x="198132" y="96329"/>
                  </a:moveTo>
                  <a:lnTo>
                    <a:pt x="173824" y="89916"/>
                  </a:lnTo>
                  <a:lnTo>
                    <a:pt x="172224" y="91008"/>
                  </a:lnTo>
                  <a:lnTo>
                    <a:pt x="196265" y="97536"/>
                  </a:lnTo>
                  <a:lnTo>
                    <a:pt x="198132" y="96329"/>
                  </a:lnTo>
                  <a:close/>
                </a:path>
                <a:path w="425450" h="149860">
                  <a:moveTo>
                    <a:pt x="300240" y="131178"/>
                  </a:moveTo>
                  <a:lnTo>
                    <a:pt x="14795" y="64008"/>
                  </a:lnTo>
                  <a:lnTo>
                    <a:pt x="11366" y="64008"/>
                  </a:lnTo>
                  <a:lnTo>
                    <a:pt x="10680" y="66382"/>
                  </a:lnTo>
                  <a:lnTo>
                    <a:pt x="299897" y="135636"/>
                  </a:lnTo>
                  <a:lnTo>
                    <a:pt x="300240" y="131178"/>
                  </a:lnTo>
                  <a:close/>
                </a:path>
                <a:path w="425450" h="149860">
                  <a:moveTo>
                    <a:pt x="419112" y="63995"/>
                  </a:moveTo>
                  <a:lnTo>
                    <a:pt x="418973" y="59436"/>
                  </a:lnTo>
                  <a:lnTo>
                    <a:pt x="300240" y="130162"/>
                  </a:lnTo>
                  <a:lnTo>
                    <a:pt x="300520" y="132588"/>
                  </a:lnTo>
                  <a:lnTo>
                    <a:pt x="301929" y="132588"/>
                  </a:lnTo>
                  <a:lnTo>
                    <a:pt x="419112" y="63995"/>
                  </a:lnTo>
                  <a:close/>
                </a:path>
                <a:path w="425450" h="149860">
                  <a:moveTo>
                    <a:pt x="425196" y="68592"/>
                  </a:moveTo>
                  <a:lnTo>
                    <a:pt x="305168" y="143852"/>
                  </a:lnTo>
                  <a:lnTo>
                    <a:pt x="305117" y="144424"/>
                  </a:lnTo>
                  <a:lnTo>
                    <a:pt x="4368" y="74676"/>
                  </a:lnTo>
                  <a:lnTo>
                    <a:pt x="2730" y="74676"/>
                  </a:lnTo>
                  <a:lnTo>
                    <a:pt x="3035" y="62331"/>
                  </a:lnTo>
                  <a:lnTo>
                    <a:pt x="3657" y="62484"/>
                  </a:lnTo>
                  <a:lnTo>
                    <a:pt x="143268" y="1854"/>
                  </a:lnTo>
                  <a:lnTo>
                    <a:pt x="142532" y="0"/>
                  </a:lnTo>
                  <a:lnTo>
                    <a:pt x="889" y="61188"/>
                  </a:lnTo>
                  <a:lnTo>
                    <a:pt x="355" y="60972"/>
                  </a:lnTo>
                  <a:lnTo>
                    <a:pt x="342" y="61417"/>
                  </a:lnTo>
                  <a:lnTo>
                    <a:pt x="12" y="61556"/>
                  </a:lnTo>
                  <a:lnTo>
                    <a:pt x="330" y="61645"/>
                  </a:lnTo>
                  <a:lnTo>
                    <a:pt x="0" y="75895"/>
                  </a:lnTo>
                  <a:lnTo>
                    <a:pt x="355" y="75946"/>
                  </a:lnTo>
                  <a:lnTo>
                    <a:pt x="12" y="77152"/>
                  </a:lnTo>
                  <a:lnTo>
                    <a:pt x="304812" y="149085"/>
                  </a:lnTo>
                  <a:lnTo>
                    <a:pt x="304800" y="149364"/>
                  </a:lnTo>
                  <a:lnTo>
                    <a:pt x="305130" y="149161"/>
                  </a:lnTo>
                  <a:lnTo>
                    <a:pt x="305968" y="149352"/>
                  </a:lnTo>
                  <a:lnTo>
                    <a:pt x="306019" y="148602"/>
                  </a:lnTo>
                  <a:lnTo>
                    <a:pt x="424840" y="74701"/>
                  </a:lnTo>
                  <a:lnTo>
                    <a:pt x="425196" y="68592"/>
                  </a:lnTo>
                  <a:close/>
                </a:path>
              </a:pathLst>
            </a:custGeom>
            <a:solidFill>
              <a:srgbClr val="0000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8" name="object 288"/>
            <p:cNvPicPr/>
            <p:nvPr/>
          </p:nvPicPr>
          <p:blipFill>
            <a:blip r:embed="rId95" cstate="print"/>
            <a:stretch>
              <a:fillRect/>
            </a:stretch>
          </p:blipFill>
          <p:spPr>
            <a:xfrm>
              <a:off x="6895274" y="5729516"/>
              <a:ext cx="393763" cy="171000"/>
            </a:xfrm>
            <a:prstGeom prst="rect">
              <a:avLst/>
            </a:prstGeom>
          </p:spPr>
        </p:pic>
        <p:pic>
          <p:nvPicPr>
            <p:cNvPr id="289" name="object 289"/>
            <p:cNvPicPr/>
            <p:nvPr/>
          </p:nvPicPr>
          <p:blipFill>
            <a:blip r:embed="rId96" cstate="print"/>
            <a:stretch>
              <a:fillRect/>
            </a:stretch>
          </p:blipFill>
          <p:spPr>
            <a:xfrm>
              <a:off x="7021074" y="5574792"/>
              <a:ext cx="323088" cy="217931"/>
            </a:xfrm>
            <a:prstGeom prst="rect">
              <a:avLst/>
            </a:prstGeom>
          </p:spPr>
        </p:pic>
        <p:pic>
          <p:nvPicPr>
            <p:cNvPr id="290" name="object 290"/>
            <p:cNvPicPr/>
            <p:nvPr/>
          </p:nvPicPr>
          <p:blipFill>
            <a:blip r:embed="rId97" cstate="print"/>
            <a:stretch>
              <a:fillRect/>
            </a:stretch>
          </p:blipFill>
          <p:spPr>
            <a:xfrm>
              <a:off x="7083552" y="5573267"/>
              <a:ext cx="265175" cy="39623"/>
            </a:xfrm>
            <a:prstGeom prst="rect">
              <a:avLst/>
            </a:prstGeom>
          </p:spPr>
        </p:pic>
        <p:sp>
          <p:nvSpPr>
            <p:cNvPr id="291" name="object 291"/>
            <p:cNvSpPr/>
            <p:nvPr/>
          </p:nvSpPr>
          <p:spPr>
            <a:xfrm>
              <a:off x="7024113" y="5573267"/>
              <a:ext cx="73660" cy="163195"/>
            </a:xfrm>
            <a:custGeom>
              <a:avLst/>
              <a:gdLst/>
              <a:ahLst/>
              <a:cxnLst/>
              <a:rect l="l" t="t" r="r" b="b"/>
              <a:pathLst>
                <a:path w="73659" h="163195">
                  <a:moveTo>
                    <a:pt x="60337" y="0"/>
                  </a:moveTo>
                  <a:lnTo>
                    <a:pt x="0" y="160997"/>
                  </a:lnTo>
                  <a:lnTo>
                    <a:pt x="11887" y="163067"/>
                  </a:lnTo>
                  <a:lnTo>
                    <a:pt x="73151" y="4394"/>
                  </a:lnTo>
                  <a:lnTo>
                    <a:pt x="60337" y="0"/>
                  </a:lnTo>
                  <a:close/>
                </a:path>
              </a:pathLst>
            </a:custGeom>
            <a:solidFill>
              <a:srgbClr val="0000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2" name="object 292"/>
            <p:cNvPicPr/>
            <p:nvPr/>
          </p:nvPicPr>
          <p:blipFill>
            <a:blip r:embed="rId98" cstate="print"/>
            <a:stretch>
              <a:fillRect/>
            </a:stretch>
          </p:blipFill>
          <p:spPr>
            <a:xfrm>
              <a:off x="7022591" y="5602224"/>
              <a:ext cx="324611" cy="187451"/>
            </a:xfrm>
            <a:prstGeom prst="rect">
              <a:avLst/>
            </a:prstGeom>
          </p:spPr>
        </p:pic>
        <p:sp>
          <p:nvSpPr>
            <p:cNvPr id="293" name="object 293"/>
            <p:cNvSpPr/>
            <p:nvPr/>
          </p:nvSpPr>
          <p:spPr>
            <a:xfrm>
              <a:off x="7275574" y="5603748"/>
              <a:ext cx="74930" cy="187960"/>
            </a:xfrm>
            <a:custGeom>
              <a:avLst/>
              <a:gdLst/>
              <a:ahLst/>
              <a:cxnLst/>
              <a:rect l="l" t="t" r="r" b="b"/>
              <a:pathLst>
                <a:path w="74929" h="187960">
                  <a:moveTo>
                    <a:pt x="74676" y="0"/>
                  </a:moveTo>
                  <a:lnTo>
                    <a:pt x="72097" y="0"/>
                  </a:lnTo>
                  <a:lnTo>
                    <a:pt x="0" y="186093"/>
                  </a:lnTo>
                  <a:lnTo>
                    <a:pt x="7975" y="187451"/>
                  </a:lnTo>
                  <a:lnTo>
                    <a:pt x="74676" y="0"/>
                  </a:lnTo>
                  <a:close/>
                </a:path>
              </a:pathLst>
            </a:custGeom>
            <a:solidFill>
              <a:srgbClr val="4D4D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4" name="object 294"/>
            <p:cNvPicPr/>
            <p:nvPr/>
          </p:nvPicPr>
          <p:blipFill>
            <a:blip r:embed="rId99" cstate="print"/>
            <a:stretch>
              <a:fillRect/>
            </a:stretch>
          </p:blipFill>
          <p:spPr>
            <a:xfrm>
              <a:off x="7022591" y="5736336"/>
              <a:ext cx="259079" cy="60959"/>
            </a:xfrm>
            <a:prstGeom prst="rect">
              <a:avLst/>
            </a:prstGeom>
          </p:spPr>
        </p:pic>
        <p:sp>
          <p:nvSpPr>
            <p:cNvPr id="295" name="object 295"/>
            <p:cNvSpPr/>
            <p:nvPr/>
          </p:nvSpPr>
          <p:spPr>
            <a:xfrm>
              <a:off x="7019541" y="5800343"/>
              <a:ext cx="88900" cy="38100"/>
            </a:xfrm>
            <a:custGeom>
              <a:avLst/>
              <a:gdLst/>
              <a:ahLst/>
              <a:cxnLst/>
              <a:rect l="l" t="t" r="r" b="b"/>
              <a:pathLst>
                <a:path w="88900" h="38100">
                  <a:moveTo>
                    <a:pt x="34442" y="0"/>
                  </a:moveTo>
                  <a:lnTo>
                    <a:pt x="0" y="21323"/>
                  </a:lnTo>
                  <a:lnTo>
                    <a:pt x="55244" y="38099"/>
                  </a:lnTo>
                  <a:lnTo>
                    <a:pt x="88391" y="14452"/>
                  </a:lnTo>
                  <a:lnTo>
                    <a:pt x="34442" y="0"/>
                  </a:lnTo>
                  <a:close/>
                </a:path>
              </a:pathLst>
            </a:custGeom>
            <a:solidFill>
              <a:srgbClr val="0000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6" name="object 296"/>
            <p:cNvPicPr/>
            <p:nvPr/>
          </p:nvPicPr>
          <p:blipFill>
            <a:blip r:embed="rId100" cstate="print"/>
            <a:stretch>
              <a:fillRect/>
            </a:stretch>
          </p:blipFill>
          <p:spPr>
            <a:xfrm>
              <a:off x="7021067" y="5801867"/>
              <a:ext cx="85343" cy="36575"/>
            </a:xfrm>
            <a:prstGeom prst="rect">
              <a:avLst/>
            </a:prstGeom>
          </p:spPr>
        </p:pic>
        <p:sp>
          <p:nvSpPr>
            <p:cNvPr id="297" name="object 297"/>
            <p:cNvSpPr/>
            <p:nvPr/>
          </p:nvSpPr>
          <p:spPr>
            <a:xfrm>
              <a:off x="7027163" y="5815585"/>
              <a:ext cx="30480" cy="12700"/>
            </a:xfrm>
            <a:custGeom>
              <a:avLst/>
              <a:gdLst/>
              <a:ahLst/>
              <a:cxnLst/>
              <a:rect l="l" t="t" r="r" b="b"/>
              <a:pathLst>
                <a:path w="30479" h="12700">
                  <a:moveTo>
                    <a:pt x="8851" y="0"/>
                  </a:moveTo>
                  <a:lnTo>
                    <a:pt x="0" y="5359"/>
                  </a:lnTo>
                  <a:lnTo>
                    <a:pt x="21615" y="12192"/>
                  </a:lnTo>
                  <a:lnTo>
                    <a:pt x="30480" y="6096"/>
                  </a:lnTo>
                  <a:lnTo>
                    <a:pt x="8851" y="0"/>
                  </a:lnTo>
                  <a:close/>
                </a:path>
              </a:pathLst>
            </a:custGeom>
            <a:solidFill>
              <a:srgbClr val="99CC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8" name="object 298"/>
            <p:cNvSpPr/>
            <p:nvPr/>
          </p:nvSpPr>
          <p:spPr>
            <a:xfrm>
              <a:off x="7027163" y="5821680"/>
              <a:ext cx="22860" cy="6350"/>
            </a:xfrm>
            <a:custGeom>
              <a:avLst/>
              <a:gdLst/>
              <a:ahLst/>
              <a:cxnLst/>
              <a:rect l="l" t="t" r="r" b="b"/>
              <a:pathLst>
                <a:path w="22859" h="6350">
                  <a:moveTo>
                    <a:pt x="1422" y="0"/>
                  </a:moveTo>
                  <a:lnTo>
                    <a:pt x="0" y="876"/>
                  </a:lnTo>
                  <a:lnTo>
                    <a:pt x="21209" y="6096"/>
                  </a:lnTo>
                  <a:lnTo>
                    <a:pt x="22860" y="5130"/>
                  </a:lnTo>
                  <a:lnTo>
                    <a:pt x="1422" y="0"/>
                  </a:lnTo>
                  <a:close/>
                </a:path>
              </a:pathLst>
            </a:custGeom>
            <a:solidFill>
              <a:srgbClr val="0000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9" name="object 299"/>
            <p:cNvSpPr/>
            <p:nvPr/>
          </p:nvSpPr>
          <p:spPr>
            <a:xfrm>
              <a:off x="7053075" y="5823206"/>
              <a:ext cx="29209" cy="12700"/>
            </a:xfrm>
            <a:custGeom>
              <a:avLst/>
              <a:gdLst/>
              <a:ahLst/>
              <a:cxnLst/>
              <a:rect l="l" t="t" r="r" b="b"/>
              <a:pathLst>
                <a:path w="29209" h="12700">
                  <a:moveTo>
                    <a:pt x="7962" y="0"/>
                  </a:moveTo>
                  <a:lnTo>
                    <a:pt x="0" y="5499"/>
                  </a:lnTo>
                  <a:lnTo>
                    <a:pt x="20535" y="12179"/>
                  </a:lnTo>
                  <a:lnTo>
                    <a:pt x="28956" y="6210"/>
                  </a:lnTo>
                  <a:lnTo>
                    <a:pt x="7962" y="0"/>
                  </a:lnTo>
                  <a:close/>
                </a:path>
              </a:pathLst>
            </a:custGeom>
            <a:solidFill>
              <a:srgbClr val="99CC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0" name="object 300"/>
            <p:cNvSpPr/>
            <p:nvPr/>
          </p:nvSpPr>
          <p:spPr>
            <a:xfrm>
              <a:off x="6897611" y="5739384"/>
              <a:ext cx="378460" cy="149860"/>
            </a:xfrm>
            <a:custGeom>
              <a:avLst/>
              <a:gdLst/>
              <a:ahLst/>
              <a:cxnLst/>
              <a:rect l="l" t="t" r="r" b="b"/>
              <a:pathLst>
                <a:path w="378459" h="149860">
                  <a:moveTo>
                    <a:pt x="176784" y="95059"/>
                  </a:moveTo>
                  <a:lnTo>
                    <a:pt x="155346" y="89928"/>
                  </a:lnTo>
                  <a:lnTo>
                    <a:pt x="153924" y="90792"/>
                  </a:lnTo>
                  <a:lnTo>
                    <a:pt x="175133" y="96012"/>
                  </a:lnTo>
                  <a:lnTo>
                    <a:pt x="176784" y="95059"/>
                  </a:lnTo>
                  <a:close/>
                </a:path>
                <a:path w="378459" h="149860">
                  <a:moveTo>
                    <a:pt x="266712" y="129654"/>
                  </a:moveTo>
                  <a:lnTo>
                    <a:pt x="12814" y="62484"/>
                  </a:lnTo>
                  <a:lnTo>
                    <a:pt x="9766" y="62484"/>
                  </a:lnTo>
                  <a:lnTo>
                    <a:pt x="9156" y="64858"/>
                  </a:lnTo>
                  <a:lnTo>
                    <a:pt x="266407" y="134112"/>
                  </a:lnTo>
                  <a:lnTo>
                    <a:pt x="266712" y="129654"/>
                  </a:lnTo>
                  <a:close/>
                </a:path>
                <a:path w="378459" h="149860">
                  <a:moveTo>
                    <a:pt x="271272" y="143268"/>
                  </a:moveTo>
                  <a:lnTo>
                    <a:pt x="3860" y="74676"/>
                  </a:lnTo>
                  <a:lnTo>
                    <a:pt x="2895" y="74676"/>
                  </a:lnTo>
                  <a:lnTo>
                    <a:pt x="3060" y="60579"/>
                  </a:lnTo>
                  <a:lnTo>
                    <a:pt x="2895" y="60452"/>
                  </a:lnTo>
                  <a:lnTo>
                    <a:pt x="4711" y="60960"/>
                  </a:lnTo>
                  <a:lnTo>
                    <a:pt x="126492" y="1816"/>
                  </a:lnTo>
                  <a:lnTo>
                    <a:pt x="125857" y="0"/>
                  </a:lnTo>
                  <a:lnTo>
                    <a:pt x="2095" y="59778"/>
                  </a:lnTo>
                  <a:lnTo>
                    <a:pt x="1701" y="59436"/>
                  </a:lnTo>
                  <a:lnTo>
                    <a:pt x="1689" y="59982"/>
                  </a:lnTo>
                  <a:lnTo>
                    <a:pt x="1524" y="60058"/>
                  </a:lnTo>
                  <a:lnTo>
                    <a:pt x="1689" y="60109"/>
                  </a:lnTo>
                  <a:lnTo>
                    <a:pt x="1536" y="74676"/>
                  </a:lnTo>
                  <a:lnTo>
                    <a:pt x="647" y="74676"/>
                  </a:lnTo>
                  <a:lnTo>
                    <a:pt x="0" y="77101"/>
                  </a:lnTo>
                  <a:lnTo>
                    <a:pt x="270954" y="147828"/>
                  </a:lnTo>
                  <a:lnTo>
                    <a:pt x="271272" y="143268"/>
                  </a:lnTo>
                  <a:close/>
                </a:path>
                <a:path w="378459" h="149860">
                  <a:moveTo>
                    <a:pt x="371856" y="62560"/>
                  </a:moveTo>
                  <a:lnTo>
                    <a:pt x="371741" y="57912"/>
                  </a:lnTo>
                  <a:lnTo>
                    <a:pt x="266700" y="130111"/>
                  </a:lnTo>
                  <a:lnTo>
                    <a:pt x="266954" y="132588"/>
                  </a:lnTo>
                  <a:lnTo>
                    <a:pt x="268198" y="132588"/>
                  </a:lnTo>
                  <a:lnTo>
                    <a:pt x="371856" y="62560"/>
                  </a:lnTo>
                  <a:close/>
                </a:path>
                <a:path w="378459" h="149860">
                  <a:moveTo>
                    <a:pt x="377964" y="67068"/>
                  </a:moveTo>
                  <a:lnTo>
                    <a:pt x="271602" y="143751"/>
                  </a:lnTo>
                  <a:lnTo>
                    <a:pt x="271284" y="149364"/>
                  </a:lnTo>
                  <a:lnTo>
                    <a:pt x="377634" y="73304"/>
                  </a:lnTo>
                  <a:lnTo>
                    <a:pt x="377964" y="67068"/>
                  </a:lnTo>
                  <a:close/>
                </a:path>
              </a:pathLst>
            </a:custGeom>
            <a:solidFill>
              <a:srgbClr val="0000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1" name="object 301"/>
            <p:cNvPicPr/>
            <p:nvPr/>
          </p:nvPicPr>
          <p:blipFill>
            <a:blip r:embed="rId101" cstate="print"/>
            <a:stretch>
              <a:fillRect/>
            </a:stretch>
          </p:blipFill>
          <p:spPr>
            <a:xfrm>
              <a:off x="5579224" y="3285162"/>
              <a:ext cx="368388" cy="170201"/>
            </a:xfrm>
            <a:prstGeom prst="rect">
              <a:avLst/>
            </a:prstGeom>
          </p:spPr>
        </p:pic>
        <p:pic>
          <p:nvPicPr>
            <p:cNvPr id="302" name="object 302"/>
            <p:cNvPicPr/>
            <p:nvPr/>
          </p:nvPicPr>
          <p:blipFill>
            <a:blip r:embed="rId102" cstate="print"/>
            <a:stretch>
              <a:fillRect/>
            </a:stretch>
          </p:blipFill>
          <p:spPr>
            <a:xfrm>
              <a:off x="5698229" y="3130296"/>
              <a:ext cx="300240" cy="217932"/>
            </a:xfrm>
            <a:prstGeom prst="rect">
              <a:avLst/>
            </a:prstGeom>
          </p:spPr>
        </p:pic>
        <p:pic>
          <p:nvPicPr>
            <p:cNvPr id="303" name="object 303"/>
            <p:cNvPicPr/>
            <p:nvPr/>
          </p:nvPicPr>
          <p:blipFill>
            <a:blip r:embed="rId103" cstate="print"/>
            <a:stretch>
              <a:fillRect/>
            </a:stretch>
          </p:blipFill>
          <p:spPr>
            <a:xfrm>
              <a:off x="5756147" y="3128772"/>
              <a:ext cx="248411" cy="39624"/>
            </a:xfrm>
            <a:prstGeom prst="rect">
              <a:avLst/>
            </a:prstGeom>
          </p:spPr>
        </p:pic>
        <p:sp>
          <p:nvSpPr>
            <p:cNvPr id="304" name="object 304"/>
            <p:cNvSpPr/>
            <p:nvPr/>
          </p:nvSpPr>
          <p:spPr>
            <a:xfrm>
              <a:off x="5701281" y="3128772"/>
              <a:ext cx="67310" cy="161925"/>
            </a:xfrm>
            <a:custGeom>
              <a:avLst/>
              <a:gdLst/>
              <a:ahLst/>
              <a:cxnLst/>
              <a:rect l="l" t="t" r="r" b="b"/>
              <a:pathLst>
                <a:path w="67310" h="161925">
                  <a:moveTo>
                    <a:pt x="55308" y="0"/>
                  </a:moveTo>
                  <a:lnTo>
                    <a:pt x="0" y="159499"/>
                  </a:lnTo>
                  <a:lnTo>
                    <a:pt x="10896" y="161544"/>
                  </a:lnTo>
                  <a:lnTo>
                    <a:pt x="67056" y="4356"/>
                  </a:lnTo>
                  <a:lnTo>
                    <a:pt x="55308" y="0"/>
                  </a:lnTo>
                  <a:close/>
                </a:path>
              </a:pathLst>
            </a:custGeom>
            <a:solidFill>
              <a:srgbClr val="0000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5" name="object 305"/>
            <p:cNvPicPr/>
            <p:nvPr/>
          </p:nvPicPr>
          <p:blipFill>
            <a:blip r:embed="rId104" cstate="print"/>
            <a:stretch>
              <a:fillRect/>
            </a:stretch>
          </p:blipFill>
          <p:spPr>
            <a:xfrm>
              <a:off x="5699759" y="3157728"/>
              <a:ext cx="303275" cy="187451"/>
            </a:xfrm>
            <a:prstGeom prst="rect">
              <a:avLst/>
            </a:prstGeom>
          </p:spPr>
        </p:pic>
        <p:sp>
          <p:nvSpPr>
            <p:cNvPr id="306" name="object 306"/>
            <p:cNvSpPr/>
            <p:nvPr/>
          </p:nvSpPr>
          <p:spPr>
            <a:xfrm>
              <a:off x="5935983" y="3159252"/>
              <a:ext cx="70485" cy="187960"/>
            </a:xfrm>
            <a:custGeom>
              <a:avLst/>
              <a:gdLst/>
              <a:ahLst/>
              <a:cxnLst/>
              <a:rect l="l" t="t" r="r" b="b"/>
              <a:pathLst>
                <a:path w="70485" h="187960">
                  <a:moveTo>
                    <a:pt x="70104" y="0"/>
                  </a:moveTo>
                  <a:lnTo>
                    <a:pt x="67678" y="0"/>
                  </a:lnTo>
                  <a:lnTo>
                    <a:pt x="0" y="186093"/>
                  </a:lnTo>
                  <a:lnTo>
                    <a:pt x="7480" y="187452"/>
                  </a:lnTo>
                  <a:lnTo>
                    <a:pt x="70104" y="0"/>
                  </a:lnTo>
                  <a:close/>
                </a:path>
              </a:pathLst>
            </a:custGeom>
            <a:solidFill>
              <a:srgbClr val="4D4D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7" name="object 307"/>
            <p:cNvPicPr/>
            <p:nvPr/>
          </p:nvPicPr>
          <p:blipFill>
            <a:blip r:embed="rId105" cstate="print"/>
            <a:stretch>
              <a:fillRect/>
            </a:stretch>
          </p:blipFill>
          <p:spPr>
            <a:xfrm>
              <a:off x="5699759" y="3290316"/>
              <a:ext cx="242315" cy="62484"/>
            </a:xfrm>
            <a:prstGeom prst="rect">
              <a:avLst/>
            </a:prstGeom>
          </p:spPr>
        </p:pic>
        <p:sp>
          <p:nvSpPr>
            <p:cNvPr id="308" name="object 308"/>
            <p:cNvSpPr/>
            <p:nvPr/>
          </p:nvSpPr>
          <p:spPr>
            <a:xfrm>
              <a:off x="5696711" y="3355847"/>
              <a:ext cx="81280" cy="38100"/>
            </a:xfrm>
            <a:custGeom>
              <a:avLst/>
              <a:gdLst/>
              <a:ahLst/>
              <a:cxnLst/>
              <a:rect l="l" t="t" r="r" b="b"/>
              <a:pathLst>
                <a:path w="81279" h="38100">
                  <a:moveTo>
                    <a:pt x="31470" y="0"/>
                  </a:moveTo>
                  <a:lnTo>
                    <a:pt x="0" y="21323"/>
                  </a:lnTo>
                  <a:lnTo>
                    <a:pt x="50482" y="38100"/>
                  </a:lnTo>
                  <a:lnTo>
                    <a:pt x="80772" y="14452"/>
                  </a:lnTo>
                  <a:lnTo>
                    <a:pt x="31470" y="0"/>
                  </a:lnTo>
                  <a:close/>
                </a:path>
              </a:pathLst>
            </a:custGeom>
            <a:solidFill>
              <a:srgbClr val="0000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9" name="object 309"/>
            <p:cNvPicPr/>
            <p:nvPr/>
          </p:nvPicPr>
          <p:blipFill>
            <a:blip r:embed="rId106" cstate="print"/>
            <a:stretch>
              <a:fillRect/>
            </a:stretch>
          </p:blipFill>
          <p:spPr>
            <a:xfrm>
              <a:off x="5696711" y="3357372"/>
              <a:ext cx="79247" cy="35051"/>
            </a:xfrm>
            <a:prstGeom prst="rect">
              <a:avLst/>
            </a:prstGeom>
          </p:spPr>
        </p:pic>
        <p:sp>
          <p:nvSpPr>
            <p:cNvPr id="310" name="object 310"/>
            <p:cNvSpPr/>
            <p:nvPr/>
          </p:nvSpPr>
          <p:spPr>
            <a:xfrm>
              <a:off x="5702804" y="3371084"/>
              <a:ext cx="29209" cy="12700"/>
            </a:xfrm>
            <a:custGeom>
              <a:avLst/>
              <a:gdLst/>
              <a:ahLst/>
              <a:cxnLst/>
              <a:rect l="l" t="t" r="r" b="b"/>
              <a:pathLst>
                <a:path w="29210" h="12700">
                  <a:moveTo>
                    <a:pt x="8420" y="0"/>
                  </a:moveTo>
                  <a:lnTo>
                    <a:pt x="0" y="5372"/>
                  </a:lnTo>
                  <a:lnTo>
                    <a:pt x="20535" y="12192"/>
                  </a:lnTo>
                  <a:lnTo>
                    <a:pt x="28968" y="6108"/>
                  </a:lnTo>
                  <a:lnTo>
                    <a:pt x="8420" y="0"/>
                  </a:lnTo>
                  <a:close/>
                </a:path>
              </a:pathLst>
            </a:custGeom>
            <a:solidFill>
              <a:srgbClr val="99CC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1" name="object 311"/>
            <p:cNvSpPr/>
            <p:nvPr/>
          </p:nvSpPr>
          <p:spPr>
            <a:xfrm>
              <a:off x="5702804" y="3375661"/>
              <a:ext cx="20320" cy="7620"/>
            </a:xfrm>
            <a:custGeom>
              <a:avLst/>
              <a:gdLst/>
              <a:ahLst/>
              <a:cxnLst/>
              <a:rect l="l" t="t" r="r" b="b"/>
              <a:pathLst>
                <a:path w="20320" h="7620">
                  <a:moveTo>
                    <a:pt x="1231" y="0"/>
                  </a:moveTo>
                  <a:lnTo>
                    <a:pt x="0" y="1092"/>
                  </a:lnTo>
                  <a:lnTo>
                    <a:pt x="18389" y="7620"/>
                  </a:lnTo>
                  <a:lnTo>
                    <a:pt x="19824" y="6400"/>
                  </a:lnTo>
                  <a:lnTo>
                    <a:pt x="1231" y="0"/>
                  </a:lnTo>
                  <a:close/>
                </a:path>
              </a:pathLst>
            </a:custGeom>
            <a:solidFill>
              <a:srgbClr val="0000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2" name="object 312"/>
            <p:cNvSpPr/>
            <p:nvPr/>
          </p:nvSpPr>
          <p:spPr>
            <a:xfrm>
              <a:off x="5725664" y="3378706"/>
              <a:ext cx="29209" cy="12700"/>
            </a:xfrm>
            <a:custGeom>
              <a:avLst/>
              <a:gdLst/>
              <a:ahLst/>
              <a:cxnLst/>
              <a:rect l="l" t="t" r="r" b="b"/>
              <a:pathLst>
                <a:path w="29210" h="12700">
                  <a:moveTo>
                    <a:pt x="7962" y="0"/>
                  </a:moveTo>
                  <a:lnTo>
                    <a:pt x="0" y="5499"/>
                  </a:lnTo>
                  <a:lnTo>
                    <a:pt x="20535" y="12191"/>
                  </a:lnTo>
                  <a:lnTo>
                    <a:pt x="28968" y="6222"/>
                  </a:lnTo>
                  <a:lnTo>
                    <a:pt x="7962" y="0"/>
                  </a:lnTo>
                  <a:close/>
                </a:path>
              </a:pathLst>
            </a:custGeom>
            <a:solidFill>
              <a:srgbClr val="99CC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3" name="object 313"/>
            <p:cNvSpPr/>
            <p:nvPr/>
          </p:nvSpPr>
          <p:spPr>
            <a:xfrm>
              <a:off x="5583923" y="3293363"/>
              <a:ext cx="352425" cy="149860"/>
            </a:xfrm>
            <a:custGeom>
              <a:avLst/>
              <a:gdLst/>
              <a:ahLst/>
              <a:cxnLst/>
              <a:rect l="l" t="t" r="r" b="b"/>
              <a:pathLst>
                <a:path w="352425" h="149860">
                  <a:moveTo>
                    <a:pt x="161556" y="96329"/>
                  </a:moveTo>
                  <a:lnTo>
                    <a:pt x="142963" y="89916"/>
                  </a:lnTo>
                  <a:lnTo>
                    <a:pt x="141732" y="91008"/>
                  </a:lnTo>
                  <a:lnTo>
                    <a:pt x="160121" y="97548"/>
                  </a:lnTo>
                  <a:lnTo>
                    <a:pt x="161556" y="96329"/>
                  </a:lnTo>
                  <a:close/>
                </a:path>
                <a:path w="352425" h="149860">
                  <a:moveTo>
                    <a:pt x="345948" y="64084"/>
                  </a:moveTo>
                  <a:lnTo>
                    <a:pt x="345833" y="59436"/>
                  </a:lnTo>
                  <a:lnTo>
                    <a:pt x="247764" y="131000"/>
                  </a:lnTo>
                  <a:lnTo>
                    <a:pt x="11049" y="64008"/>
                  </a:lnTo>
                  <a:lnTo>
                    <a:pt x="8191" y="64008"/>
                  </a:lnTo>
                  <a:lnTo>
                    <a:pt x="7620" y="66382"/>
                  </a:lnTo>
                  <a:lnTo>
                    <a:pt x="248132" y="135636"/>
                  </a:lnTo>
                  <a:lnTo>
                    <a:pt x="248221" y="134112"/>
                  </a:lnTo>
                  <a:lnTo>
                    <a:pt x="345948" y="64084"/>
                  </a:lnTo>
                  <a:close/>
                </a:path>
                <a:path w="352425" h="149860">
                  <a:moveTo>
                    <a:pt x="352056" y="68592"/>
                  </a:moveTo>
                  <a:lnTo>
                    <a:pt x="252666" y="143192"/>
                  </a:lnTo>
                  <a:lnTo>
                    <a:pt x="3606" y="74676"/>
                  </a:lnTo>
                  <a:lnTo>
                    <a:pt x="1358" y="74676"/>
                  </a:lnTo>
                  <a:lnTo>
                    <a:pt x="1524" y="62039"/>
                  </a:lnTo>
                  <a:lnTo>
                    <a:pt x="2997" y="62484"/>
                  </a:lnTo>
                  <a:lnTo>
                    <a:pt x="117348" y="1854"/>
                  </a:lnTo>
                  <a:lnTo>
                    <a:pt x="116751" y="0"/>
                  </a:lnTo>
                  <a:lnTo>
                    <a:pt x="558" y="61264"/>
                  </a:lnTo>
                  <a:lnTo>
                    <a:pt x="177" y="60972"/>
                  </a:lnTo>
                  <a:lnTo>
                    <a:pt x="165" y="61468"/>
                  </a:lnTo>
                  <a:lnTo>
                    <a:pt x="0" y="61556"/>
                  </a:lnTo>
                  <a:lnTo>
                    <a:pt x="165" y="61620"/>
                  </a:lnTo>
                  <a:lnTo>
                    <a:pt x="0" y="75895"/>
                  </a:lnTo>
                  <a:lnTo>
                    <a:pt x="292" y="75971"/>
                  </a:lnTo>
                  <a:lnTo>
                    <a:pt x="12" y="77101"/>
                  </a:lnTo>
                  <a:lnTo>
                    <a:pt x="251574" y="147523"/>
                  </a:lnTo>
                  <a:lnTo>
                    <a:pt x="251472" y="149364"/>
                  </a:lnTo>
                  <a:lnTo>
                    <a:pt x="351751" y="74701"/>
                  </a:lnTo>
                  <a:lnTo>
                    <a:pt x="352056" y="68592"/>
                  </a:lnTo>
                  <a:close/>
                </a:path>
              </a:pathLst>
            </a:custGeom>
            <a:solidFill>
              <a:srgbClr val="0000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4" name="object 314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5940552" y="3223260"/>
              <a:ext cx="414527" cy="371855"/>
            </a:xfrm>
            <a:prstGeom prst="rect">
              <a:avLst/>
            </a:prstGeom>
          </p:spPr>
        </p:pic>
        <p:pic>
          <p:nvPicPr>
            <p:cNvPr id="315" name="object 315"/>
            <p:cNvPicPr/>
            <p:nvPr/>
          </p:nvPicPr>
          <p:blipFill>
            <a:blip r:embed="rId107" cstate="print"/>
            <a:stretch>
              <a:fillRect/>
            </a:stretch>
          </p:blipFill>
          <p:spPr>
            <a:xfrm>
              <a:off x="6117335" y="3258312"/>
              <a:ext cx="195072" cy="170687"/>
            </a:xfrm>
            <a:prstGeom prst="rect">
              <a:avLst/>
            </a:prstGeom>
          </p:spPr>
        </p:pic>
        <p:pic>
          <p:nvPicPr>
            <p:cNvPr id="316" name="object 316"/>
            <p:cNvPicPr/>
            <p:nvPr/>
          </p:nvPicPr>
          <p:blipFill>
            <a:blip r:embed="rId95" cstate="print"/>
            <a:stretch>
              <a:fillRect/>
            </a:stretch>
          </p:blipFill>
          <p:spPr>
            <a:xfrm>
              <a:off x="7327067" y="5666009"/>
              <a:ext cx="393776" cy="171007"/>
            </a:xfrm>
            <a:prstGeom prst="rect">
              <a:avLst/>
            </a:prstGeom>
          </p:spPr>
        </p:pic>
        <p:pic>
          <p:nvPicPr>
            <p:cNvPr id="317" name="object 317"/>
            <p:cNvPicPr/>
            <p:nvPr/>
          </p:nvPicPr>
          <p:blipFill>
            <a:blip r:embed="rId108" cstate="print"/>
            <a:stretch>
              <a:fillRect/>
            </a:stretch>
          </p:blipFill>
          <p:spPr>
            <a:xfrm>
              <a:off x="7453880" y="5512308"/>
              <a:ext cx="321564" cy="216407"/>
            </a:xfrm>
            <a:prstGeom prst="rect">
              <a:avLst/>
            </a:prstGeom>
          </p:spPr>
        </p:pic>
        <p:pic>
          <p:nvPicPr>
            <p:cNvPr id="318" name="object 318"/>
            <p:cNvPicPr/>
            <p:nvPr/>
          </p:nvPicPr>
          <p:blipFill>
            <a:blip r:embed="rId109" cstate="print"/>
            <a:stretch>
              <a:fillRect/>
            </a:stretch>
          </p:blipFill>
          <p:spPr>
            <a:xfrm>
              <a:off x="7514844" y="5510784"/>
              <a:ext cx="265174" cy="39624"/>
            </a:xfrm>
            <a:prstGeom prst="rect">
              <a:avLst/>
            </a:prstGeom>
          </p:spPr>
        </p:pic>
        <p:sp>
          <p:nvSpPr>
            <p:cNvPr id="319" name="object 319"/>
            <p:cNvSpPr/>
            <p:nvPr/>
          </p:nvSpPr>
          <p:spPr>
            <a:xfrm>
              <a:off x="7456929" y="5510784"/>
              <a:ext cx="73660" cy="161925"/>
            </a:xfrm>
            <a:custGeom>
              <a:avLst/>
              <a:gdLst/>
              <a:ahLst/>
              <a:cxnLst/>
              <a:rect l="l" t="t" r="r" b="b"/>
              <a:pathLst>
                <a:path w="73659" h="161925">
                  <a:moveTo>
                    <a:pt x="60337" y="0"/>
                  </a:moveTo>
                  <a:lnTo>
                    <a:pt x="0" y="159499"/>
                  </a:lnTo>
                  <a:lnTo>
                    <a:pt x="11887" y="161543"/>
                  </a:lnTo>
                  <a:lnTo>
                    <a:pt x="73151" y="4356"/>
                  </a:lnTo>
                  <a:lnTo>
                    <a:pt x="60337" y="0"/>
                  </a:lnTo>
                  <a:close/>
                </a:path>
              </a:pathLst>
            </a:custGeom>
            <a:solidFill>
              <a:srgbClr val="0000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0" name="object 320"/>
            <p:cNvPicPr/>
            <p:nvPr/>
          </p:nvPicPr>
          <p:blipFill>
            <a:blip r:embed="rId110" cstate="print"/>
            <a:stretch>
              <a:fillRect/>
            </a:stretch>
          </p:blipFill>
          <p:spPr>
            <a:xfrm>
              <a:off x="7455407" y="5538216"/>
              <a:ext cx="323087" cy="187451"/>
            </a:xfrm>
            <a:prstGeom prst="rect">
              <a:avLst/>
            </a:prstGeom>
          </p:spPr>
        </p:pic>
        <p:sp>
          <p:nvSpPr>
            <p:cNvPr id="321" name="object 321"/>
            <p:cNvSpPr/>
            <p:nvPr/>
          </p:nvSpPr>
          <p:spPr>
            <a:xfrm>
              <a:off x="7706866" y="5539740"/>
              <a:ext cx="74930" cy="187960"/>
            </a:xfrm>
            <a:custGeom>
              <a:avLst/>
              <a:gdLst/>
              <a:ahLst/>
              <a:cxnLst/>
              <a:rect l="l" t="t" r="r" b="b"/>
              <a:pathLst>
                <a:path w="74929" h="187960">
                  <a:moveTo>
                    <a:pt x="74676" y="0"/>
                  </a:moveTo>
                  <a:lnTo>
                    <a:pt x="72097" y="0"/>
                  </a:lnTo>
                  <a:lnTo>
                    <a:pt x="0" y="186093"/>
                  </a:lnTo>
                  <a:lnTo>
                    <a:pt x="7975" y="187452"/>
                  </a:lnTo>
                  <a:lnTo>
                    <a:pt x="74676" y="0"/>
                  </a:lnTo>
                  <a:close/>
                </a:path>
              </a:pathLst>
            </a:custGeom>
            <a:solidFill>
              <a:srgbClr val="4D4D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2" name="object 322"/>
            <p:cNvPicPr/>
            <p:nvPr/>
          </p:nvPicPr>
          <p:blipFill>
            <a:blip r:embed="rId111" cstate="print"/>
            <a:stretch>
              <a:fillRect/>
            </a:stretch>
          </p:blipFill>
          <p:spPr>
            <a:xfrm>
              <a:off x="7455407" y="5672328"/>
              <a:ext cx="257555" cy="62483"/>
            </a:xfrm>
            <a:prstGeom prst="rect">
              <a:avLst/>
            </a:prstGeom>
          </p:spPr>
        </p:pic>
        <p:sp>
          <p:nvSpPr>
            <p:cNvPr id="323" name="object 323"/>
            <p:cNvSpPr/>
            <p:nvPr/>
          </p:nvSpPr>
          <p:spPr>
            <a:xfrm>
              <a:off x="7452359" y="5737860"/>
              <a:ext cx="86995" cy="38100"/>
            </a:xfrm>
            <a:custGeom>
              <a:avLst/>
              <a:gdLst/>
              <a:ahLst/>
              <a:cxnLst/>
              <a:rect l="l" t="t" r="r" b="b"/>
              <a:pathLst>
                <a:path w="86995" h="38100">
                  <a:moveTo>
                    <a:pt x="33845" y="0"/>
                  </a:moveTo>
                  <a:lnTo>
                    <a:pt x="0" y="21323"/>
                  </a:lnTo>
                  <a:lnTo>
                    <a:pt x="54292" y="38099"/>
                  </a:lnTo>
                  <a:lnTo>
                    <a:pt x="86867" y="14452"/>
                  </a:lnTo>
                  <a:lnTo>
                    <a:pt x="33845" y="0"/>
                  </a:lnTo>
                  <a:close/>
                </a:path>
              </a:pathLst>
            </a:custGeom>
            <a:solidFill>
              <a:srgbClr val="0000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4" name="object 324"/>
            <p:cNvPicPr/>
            <p:nvPr/>
          </p:nvPicPr>
          <p:blipFill>
            <a:blip r:embed="rId112" cstate="print"/>
            <a:stretch>
              <a:fillRect/>
            </a:stretch>
          </p:blipFill>
          <p:spPr>
            <a:xfrm>
              <a:off x="7453883" y="5737860"/>
              <a:ext cx="83819" cy="36575"/>
            </a:xfrm>
            <a:prstGeom prst="rect">
              <a:avLst/>
            </a:prstGeom>
          </p:spPr>
        </p:pic>
        <p:sp>
          <p:nvSpPr>
            <p:cNvPr id="325" name="object 325"/>
            <p:cNvSpPr/>
            <p:nvPr/>
          </p:nvSpPr>
          <p:spPr>
            <a:xfrm>
              <a:off x="7459983" y="5751577"/>
              <a:ext cx="29209" cy="12700"/>
            </a:xfrm>
            <a:custGeom>
              <a:avLst/>
              <a:gdLst/>
              <a:ahLst/>
              <a:cxnLst/>
              <a:rect l="l" t="t" r="r" b="b"/>
              <a:pathLst>
                <a:path w="29209" h="12700">
                  <a:moveTo>
                    <a:pt x="8407" y="0"/>
                  </a:moveTo>
                  <a:lnTo>
                    <a:pt x="0" y="5359"/>
                  </a:lnTo>
                  <a:lnTo>
                    <a:pt x="20523" y="12192"/>
                  </a:lnTo>
                  <a:lnTo>
                    <a:pt x="28956" y="6096"/>
                  </a:lnTo>
                  <a:lnTo>
                    <a:pt x="8407" y="0"/>
                  </a:lnTo>
                  <a:close/>
                </a:path>
              </a:pathLst>
            </a:custGeom>
            <a:solidFill>
              <a:srgbClr val="99CC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6" name="object 326"/>
            <p:cNvSpPr/>
            <p:nvPr/>
          </p:nvSpPr>
          <p:spPr>
            <a:xfrm>
              <a:off x="7458452" y="5757673"/>
              <a:ext cx="22860" cy="7620"/>
            </a:xfrm>
            <a:custGeom>
              <a:avLst/>
              <a:gdLst/>
              <a:ahLst/>
              <a:cxnLst/>
              <a:rect l="l" t="t" r="r" b="b"/>
              <a:pathLst>
                <a:path w="22859" h="7620">
                  <a:moveTo>
                    <a:pt x="1422" y="0"/>
                  </a:moveTo>
                  <a:lnTo>
                    <a:pt x="0" y="1092"/>
                  </a:lnTo>
                  <a:lnTo>
                    <a:pt x="21209" y="7620"/>
                  </a:lnTo>
                  <a:lnTo>
                    <a:pt x="22860" y="6413"/>
                  </a:lnTo>
                  <a:lnTo>
                    <a:pt x="1422" y="0"/>
                  </a:lnTo>
                  <a:close/>
                </a:path>
              </a:pathLst>
            </a:custGeom>
            <a:solidFill>
              <a:srgbClr val="0000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7" name="object 327"/>
            <p:cNvSpPr/>
            <p:nvPr/>
          </p:nvSpPr>
          <p:spPr>
            <a:xfrm>
              <a:off x="7484363" y="5759198"/>
              <a:ext cx="30480" cy="12700"/>
            </a:xfrm>
            <a:custGeom>
              <a:avLst/>
              <a:gdLst/>
              <a:ahLst/>
              <a:cxnLst/>
              <a:rect l="l" t="t" r="r" b="b"/>
              <a:pathLst>
                <a:path w="30479" h="12700">
                  <a:moveTo>
                    <a:pt x="8394" y="0"/>
                  </a:moveTo>
                  <a:lnTo>
                    <a:pt x="0" y="5499"/>
                  </a:lnTo>
                  <a:lnTo>
                    <a:pt x="21615" y="12192"/>
                  </a:lnTo>
                  <a:lnTo>
                    <a:pt x="30480" y="6210"/>
                  </a:lnTo>
                  <a:lnTo>
                    <a:pt x="8394" y="0"/>
                  </a:lnTo>
                  <a:close/>
                </a:path>
              </a:pathLst>
            </a:custGeom>
            <a:solidFill>
              <a:srgbClr val="99CC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8" name="object 328"/>
            <p:cNvSpPr/>
            <p:nvPr/>
          </p:nvSpPr>
          <p:spPr>
            <a:xfrm>
              <a:off x="7328903" y="5675375"/>
              <a:ext cx="378460" cy="149860"/>
            </a:xfrm>
            <a:custGeom>
              <a:avLst/>
              <a:gdLst/>
              <a:ahLst/>
              <a:cxnLst/>
              <a:rect l="l" t="t" r="r" b="b"/>
              <a:pathLst>
                <a:path w="378459" h="149860">
                  <a:moveTo>
                    <a:pt x="176796" y="96329"/>
                  </a:moveTo>
                  <a:lnTo>
                    <a:pt x="155346" y="89916"/>
                  </a:lnTo>
                  <a:lnTo>
                    <a:pt x="153936" y="91008"/>
                  </a:lnTo>
                  <a:lnTo>
                    <a:pt x="175145" y="97548"/>
                  </a:lnTo>
                  <a:lnTo>
                    <a:pt x="176796" y="96329"/>
                  </a:lnTo>
                  <a:close/>
                </a:path>
                <a:path w="378459" h="149860">
                  <a:moveTo>
                    <a:pt x="266700" y="131178"/>
                  </a:moveTo>
                  <a:lnTo>
                    <a:pt x="14312" y="64008"/>
                  </a:lnTo>
                  <a:lnTo>
                    <a:pt x="11277" y="64008"/>
                  </a:lnTo>
                  <a:lnTo>
                    <a:pt x="10668" y="66382"/>
                  </a:lnTo>
                  <a:lnTo>
                    <a:pt x="266395" y="135636"/>
                  </a:lnTo>
                  <a:lnTo>
                    <a:pt x="266700" y="131178"/>
                  </a:lnTo>
                  <a:close/>
                </a:path>
                <a:path w="378459" h="149860">
                  <a:moveTo>
                    <a:pt x="272796" y="143268"/>
                  </a:moveTo>
                  <a:lnTo>
                    <a:pt x="3886" y="74676"/>
                  </a:lnTo>
                  <a:lnTo>
                    <a:pt x="2882" y="74676"/>
                  </a:lnTo>
                  <a:lnTo>
                    <a:pt x="3060" y="62001"/>
                  </a:lnTo>
                  <a:lnTo>
                    <a:pt x="4762" y="62484"/>
                  </a:lnTo>
                  <a:lnTo>
                    <a:pt x="128028" y="1854"/>
                  </a:lnTo>
                  <a:lnTo>
                    <a:pt x="127381" y="0"/>
                  </a:lnTo>
                  <a:lnTo>
                    <a:pt x="2095" y="61290"/>
                  </a:lnTo>
                  <a:lnTo>
                    <a:pt x="1701" y="60972"/>
                  </a:lnTo>
                  <a:lnTo>
                    <a:pt x="1689" y="61480"/>
                  </a:lnTo>
                  <a:lnTo>
                    <a:pt x="1536" y="61556"/>
                  </a:lnTo>
                  <a:lnTo>
                    <a:pt x="1689" y="61607"/>
                  </a:lnTo>
                  <a:lnTo>
                    <a:pt x="1536" y="74676"/>
                  </a:lnTo>
                  <a:lnTo>
                    <a:pt x="647" y="74676"/>
                  </a:lnTo>
                  <a:lnTo>
                    <a:pt x="0" y="77101"/>
                  </a:lnTo>
                  <a:lnTo>
                    <a:pt x="272478" y="147828"/>
                  </a:lnTo>
                  <a:lnTo>
                    <a:pt x="272796" y="143268"/>
                  </a:lnTo>
                  <a:close/>
                </a:path>
                <a:path w="378459" h="149860">
                  <a:moveTo>
                    <a:pt x="371856" y="63982"/>
                  </a:moveTo>
                  <a:lnTo>
                    <a:pt x="371741" y="59436"/>
                  </a:lnTo>
                  <a:lnTo>
                    <a:pt x="266700" y="130162"/>
                  </a:lnTo>
                  <a:lnTo>
                    <a:pt x="266954" y="132588"/>
                  </a:lnTo>
                  <a:lnTo>
                    <a:pt x="268198" y="132588"/>
                  </a:lnTo>
                  <a:lnTo>
                    <a:pt x="371856" y="63982"/>
                  </a:lnTo>
                  <a:close/>
                </a:path>
                <a:path w="378459" h="149860">
                  <a:moveTo>
                    <a:pt x="377964" y="68592"/>
                  </a:moveTo>
                  <a:lnTo>
                    <a:pt x="273126" y="143852"/>
                  </a:lnTo>
                  <a:lnTo>
                    <a:pt x="272808" y="149364"/>
                  </a:lnTo>
                  <a:lnTo>
                    <a:pt x="377647" y="74701"/>
                  </a:lnTo>
                  <a:lnTo>
                    <a:pt x="377964" y="68592"/>
                  </a:lnTo>
                  <a:close/>
                </a:path>
              </a:pathLst>
            </a:custGeom>
            <a:solidFill>
              <a:srgbClr val="0000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9" name="object 329"/>
            <p:cNvPicPr/>
            <p:nvPr/>
          </p:nvPicPr>
          <p:blipFill>
            <a:blip r:embed="rId113" cstate="print"/>
            <a:stretch>
              <a:fillRect/>
            </a:stretch>
          </p:blipFill>
          <p:spPr>
            <a:xfrm>
              <a:off x="6353555" y="2569464"/>
              <a:ext cx="387096" cy="94487"/>
            </a:xfrm>
            <a:prstGeom prst="rect">
              <a:avLst/>
            </a:prstGeom>
          </p:spPr>
        </p:pic>
        <p:sp>
          <p:nvSpPr>
            <p:cNvPr id="330" name="object 330"/>
            <p:cNvSpPr/>
            <p:nvPr/>
          </p:nvSpPr>
          <p:spPr>
            <a:xfrm>
              <a:off x="6353555" y="2569463"/>
              <a:ext cx="387350" cy="94615"/>
            </a:xfrm>
            <a:custGeom>
              <a:avLst/>
              <a:gdLst/>
              <a:ahLst/>
              <a:cxnLst/>
              <a:rect l="l" t="t" r="r" b="b"/>
              <a:pathLst>
                <a:path w="387350" h="94614">
                  <a:moveTo>
                    <a:pt x="0" y="47244"/>
                  </a:moveTo>
                  <a:lnTo>
                    <a:pt x="15209" y="28851"/>
                  </a:lnTo>
                  <a:lnTo>
                    <a:pt x="56688" y="13835"/>
                  </a:lnTo>
                  <a:lnTo>
                    <a:pt x="118209" y="3711"/>
                  </a:lnTo>
                  <a:lnTo>
                    <a:pt x="193548" y="0"/>
                  </a:lnTo>
                  <a:lnTo>
                    <a:pt x="268886" y="3711"/>
                  </a:lnTo>
                  <a:lnTo>
                    <a:pt x="330407" y="13835"/>
                  </a:lnTo>
                  <a:lnTo>
                    <a:pt x="371886" y="28851"/>
                  </a:lnTo>
                  <a:lnTo>
                    <a:pt x="387096" y="47244"/>
                  </a:lnTo>
                  <a:lnTo>
                    <a:pt x="371886" y="65636"/>
                  </a:lnTo>
                  <a:lnTo>
                    <a:pt x="330407" y="80652"/>
                  </a:lnTo>
                  <a:lnTo>
                    <a:pt x="268886" y="90776"/>
                  </a:lnTo>
                  <a:lnTo>
                    <a:pt x="193548" y="94488"/>
                  </a:lnTo>
                  <a:lnTo>
                    <a:pt x="118209" y="90776"/>
                  </a:lnTo>
                  <a:lnTo>
                    <a:pt x="56688" y="80652"/>
                  </a:lnTo>
                  <a:lnTo>
                    <a:pt x="15209" y="65636"/>
                  </a:lnTo>
                  <a:lnTo>
                    <a:pt x="0" y="47244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1" name="object 331"/>
            <p:cNvPicPr/>
            <p:nvPr/>
          </p:nvPicPr>
          <p:blipFill>
            <a:blip r:embed="rId114" cstate="print"/>
            <a:stretch>
              <a:fillRect/>
            </a:stretch>
          </p:blipFill>
          <p:spPr>
            <a:xfrm>
              <a:off x="6352031" y="2493264"/>
              <a:ext cx="390143" cy="123443"/>
            </a:xfrm>
            <a:prstGeom prst="rect">
              <a:avLst/>
            </a:prstGeom>
          </p:spPr>
        </p:pic>
        <p:sp>
          <p:nvSpPr>
            <p:cNvPr id="332" name="object 332"/>
            <p:cNvSpPr/>
            <p:nvPr/>
          </p:nvSpPr>
          <p:spPr>
            <a:xfrm>
              <a:off x="6352031" y="2493263"/>
              <a:ext cx="387350" cy="111760"/>
            </a:xfrm>
            <a:custGeom>
              <a:avLst/>
              <a:gdLst/>
              <a:ahLst/>
              <a:cxnLst/>
              <a:rect l="l" t="t" r="r" b="b"/>
              <a:pathLst>
                <a:path w="387350" h="111760">
                  <a:moveTo>
                    <a:pt x="0" y="55625"/>
                  </a:moveTo>
                  <a:lnTo>
                    <a:pt x="15209" y="33973"/>
                  </a:lnTo>
                  <a:lnTo>
                    <a:pt x="56688" y="16292"/>
                  </a:lnTo>
                  <a:lnTo>
                    <a:pt x="118209" y="4371"/>
                  </a:lnTo>
                  <a:lnTo>
                    <a:pt x="193548" y="0"/>
                  </a:lnTo>
                  <a:lnTo>
                    <a:pt x="268886" y="4371"/>
                  </a:lnTo>
                  <a:lnTo>
                    <a:pt x="330407" y="16292"/>
                  </a:lnTo>
                  <a:lnTo>
                    <a:pt x="371886" y="33973"/>
                  </a:lnTo>
                  <a:lnTo>
                    <a:pt x="387096" y="55625"/>
                  </a:lnTo>
                  <a:lnTo>
                    <a:pt x="371886" y="77278"/>
                  </a:lnTo>
                  <a:lnTo>
                    <a:pt x="330407" y="94959"/>
                  </a:lnTo>
                  <a:lnTo>
                    <a:pt x="268886" y="106880"/>
                  </a:lnTo>
                  <a:lnTo>
                    <a:pt x="193548" y="111251"/>
                  </a:lnTo>
                  <a:lnTo>
                    <a:pt x="118209" y="106880"/>
                  </a:lnTo>
                  <a:lnTo>
                    <a:pt x="56688" y="94959"/>
                  </a:lnTo>
                  <a:lnTo>
                    <a:pt x="15209" y="77278"/>
                  </a:lnTo>
                  <a:lnTo>
                    <a:pt x="0" y="55625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3" name="object 333"/>
            <p:cNvPicPr/>
            <p:nvPr/>
          </p:nvPicPr>
          <p:blipFill>
            <a:blip r:embed="rId115" cstate="print"/>
            <a:stretch>
              <a:fillRect/>
            </a:stretch>
          </p:blipFill>
          <p:spPr>
            <a:xfrm>
              <a:off x="6423659" y="2516124"/>
              <a:ext cx="231648" cy="64008"/>
            </a:xfrm>
            <a:prstGeom prst="rect">
              <a:avLst/>
            </a:prstGeom>
          </p:spPr>
        </p:pic>
        <p:sp>
          <p:nvSpPr>
            <p:cNvPr id="334" name="object 334"/>
            <p:cNvSpPr/>
            <p:nvPr/>
          </p:nvSpPr>
          <p:spPr>
            <a:xfrm>
              <a:off x="6353555" y="2545080"/>
              <a:ext cx="0" cy="76200"/>
            </a:xfrm>
            <a:custGeom>
              <a:avLst/>
              <a:gdLst/>
              <a:ahLst/>
              <a:cxnLst/>
              <a:rect l="l" t="t" r="r" b="b"/>
              <a:pathLst>
                <a:path h="76200">
                  <a:moveTo>
                    <a:pt x="0" y="0"/>
                  </a:moveTo>
                  <a:lnTo>
                    <a:pt x="0" y="7620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5" name="object 335"/>
            <p:cNvSpPr/>
            <p:nvPr/>
          </p:nvSpPr>
          <p:spPr>
            <a:xfrm>
              <a:off x="6739127" y="2549652"/>
              <a:ext cx="0" cy="73660"/>
            </a:xfrm>
            <a:custGeom>
              <a:avLst/>
              <a:gdLst/>
              <a:ahLst/>
              <a:cxnLst/>
              <a:rect l="l" t="t" r="r" b="b"/>
              <a:pathLst>
                <a:path h="73660">
                  <a:moveTo>
                    <a:pt x="0" y="0"/>
                  </a:moveTo>
                  <a:lnTo>
                    <a:pt x="0" y="73152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6" name="object 336"/>
            <p:cNvPicPr/>
            <p:nvPr/>
          </p:nvPicPr>
          <p:blipFill>
            <a:blip r:embed="rId116" cstate="print"/>
            <a:stretch>
              <a:fillRect/>
            </a:stretch>
          </p:blipFill>
          <p:spPr>
            <a:xfrm>
              <a:off x="6053327" y="3717036"/>
              <a:ext cx="387095" cy="94487"/>
            </a:xfrm>
            <a:prstGeom prst="rect">
              <a:avLst/>
            </a:prstGeom>
          </p:spPr>
        </p:pic>
        <p:sp>
          <p:nvSpPr>
            <p:cNvPr id="337" name="object 337"/>
            <p:cNvSpPr/>
            <p:nvPr/>
          </p:nvSpPr>
          <p:spPr>
            <a:xfrm>
              <a:off x="6053327" y="3717036"/>
              <a:ext cx="387350" cy="94615"/>
            </a:xfrm>
            <a:custGeom>
              <a:avLst/>
              <a:gdLst/>
              <a:ahLst/>
              <a:cxnLst/>
              <a:rect l="l" t="t" r="r" b="b"/>
              <a:pathLst>
                <a:path w="387350" h="94614">
                  <a:moveTo>
                    <a:pt x="0" y="47243"/>
                  </a:moveTo>
                  <a:lnTo>
                    <a:pt x="15209" y="28851"/>
                  </a:lnTo>
                  <a:lnTo>
                    <a:pt x="56688" y="13835"/>
                  </a:lnTo>
                  <a:lnTo>
                    <a:pt x="118209" y="3711"/>
                  </a:lnTo>
                  <a:lnTo>
                    <a:pt x="193548" y="0"/>
                  </a:lnTo>
                  <a:lnTo>
                    <a:pt x="268886" y="3711"/>
                  </a:lnTo>
                  <a:lnTo>
                    <a:pt x="330407" y="13835"/>
                  </a:lnTo>
                  <a:lnTo>
                    <a:pt x="371886" y="28851"/>
                  </a:lnTo>
                  <a:lnTo>
                    <a:pt x="387096" y="47243"/>
                  </a:lnTo>
                  <a:lnTo>
                    <a:pt x="371886" y="65636"/>
                  </a:lnTo>
                  <a:lnTo>
                    <a:pt x="330407" y="80652"/>
                  </a:lnTo>
                  <a:lnTo>
                    <a:pt x="268886" y="90776"/>
                  </a:lnTo>
                  <a:lnTo>
                    <a:pt x="193548" y="94487"/>
                  </a:lnTo>
                  <a:lnTo>
                    <a:pt x="118209" y="90776"/>
                  </a:lnTo>
                  <a:lnTo>
                    <a:pt x="56688" y="80652"/>
                  </a:lnTo>
                  <a:lnTo>
                    <a:pt x="15209" y="65636"/>
                  </a:lnTo>
                  <a:lnTo>
                    <a:pt x="0" y="47243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8" name="object 338"/>
            <p:cNvPicPr/>
            <p:nvPr/>
          </p:nvPicPr>
          <p:blipFill>
            <a:blip r:embed="rId117" cstate="print"/>
            <a:stretch>
              <a:fillRect/>
            </a:stretch>
          </p:blipFill>
          <p:spPr>
            <a:xfrm>
              <a:off x="6051803" y="3642360"/>
              <a:ext cx="390143" cy="123443"/>
            </a:xfrm>
            <a:prstGeom prst="rect">
              <a:avLst/>
            </a:prstGeom>
          </p:spPr>
        </p:pic>
        <p:sp>
          <p:nvSpPr>
            <p:cNvPr id="339" name="object 339"/>
            <p:cNvSpPr/>
            <p:nvPr/>
          </p:nvSpPr>
          <p:spPr>
            <a:xfrm>
              <a:off x="6051803" y="3642360"/>
              <a:ext cx="387350" cy="109855"/>
            </a:xfrm>
            <a:custGeom>
              <a:avLst/>
              <a:gdLst/>
              <a:ahLst/>
              <a:cxnLst/>
              <a:rect l="l" t="t" r="r" b="b"/>
              <a:pathLst>
                <a:path w="387350" h="109854">
                  <a:moveTo>
                    <a:pt x="0" y="54863"/>
                  </a:moveTo>
                  <a:lnTo>
                    <a:pt x="15209" y="33507"/>
                  </a:lnTo>
                  <a:lnTo>
                    <a:pt x="56688" y="16068"/>
                  </a:lnTo>
                  <a:lnTo>
                    <a:pt x="118209" y="4311"/>
                  </a:lnTo>
                  <a:lnTo>
                    <a:pt x="193548" y="0"/>
                  </a:lnTo>
                  <a:lnTo>
                    <a:pt x="268886" y="4311"/>
                  </a:lnTo>
                  <a:lnTo>
                    <a:pt x="330407" y="16068"/>
                  </a:lnTo>
                  <a:lnTo>
                    <a:pt x="371886" y="33507"/>
                  </a:lnTo>
                  <a:lnTo>
                    <a:pt x="387096" y="54863"/>
                  </a:lnTo>
                  <a:lnTo>
                    <a:pt x="371886" y="76220"/>
                  </a:lnTo>
                  <a:lnTo>
                    <a:pt x="330407" y="93659"/>
                  </a:lnTo>
                  <a:lnTo>
                    <a:pt x="268886" y="105416"/>
                  </a:lnTo>
                  <a:lnTo>
                    <a:pt x="193548" y="109727"/>
                  </a:lnTo>
                  <a:lnTo>
                    <a:pt x="118209" y="105416"/>
                  </a:lnTo>
                  <a:lnTo>
                    <a:pt x="56688" y="93659"/>
                  </a:lnTo>
                  <a:lnTo>
                    <a:pt x="15209" y="76220"/>
                  </a:lnTo>
                  <a:lnTo>
                    <a:pt x="0" y="54863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0" name="object 340"/>
            <p:cNvPicPr/>
            <p:nvPr/>
          </p:nvPicPr>
          <p:blipFill>
            <a:blip r:embed="rId115" cstate="print"/>
            <a:stretch>
              <a:fillRect/>
            </a:stretch>
          </p:blipFill>
          <p:spPr>
            <a:xfrm>
              <a:off x="6123431" y="3663696"/>
              <a:ext cx="231648" cy="64008"/>
            </a:xfrm>
            <a:prstGeom prst="rect">
              <a:avLst/>
            </a:prstGeom>
          </p:spPr>
        </p:pic>
        <p:sp>
          <p:nvSpPr>
            <p:cNvPr id="341" name="object 341"/>
            <p:cNvSpPr/>
            <p:nvPr/>
          </p:nvSpPr>
          <p:spPr>
            <a:xfrm>
              <a:off x="6053327" y="3694175"/>
              <a:ext cx="0" cy="74930"/>
            </a:xfrm>
            <a:custGeom>
              <a:avLst/>
              <a:gdLst/>
              <a:ahLst/>
              <a:cxnLst/>
              <a:rect l="l" t="t" r="r" b="b"/>
              <a:pathLst>
                <a:path h="74929">
                  <a:moveTo>
                    <a:pt x="0" y="0"/>
                  </a:moveTo>
                  <a:lnTo>
                    <a:pt x="0" y="74676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2" name="object 342"/>
            <p:cNvSpPr/>
            <p:nvPr/>
          </p:nvSpPr>
          <p:spPr>
            <a:xfrm>
              <a:off x="6438899" y="3697224"/>
              <a:ext cx="0" cy="73660"/>
            </a:xfrm>
            <a:custGeom>
              <a:avLst/>
              <a:gdLst/>
              <a:ahLst/>
              <a:cxnLst/>
              <a:rect l="l" t="t" r="r" b="b"/>
              <a:pathLst>
                <a:path h="73660">
                  <a:moveTo>
                    <a:pt x="0" y="0"/>
                  </a:moveTo>
                  <a:lnTo>
                    <a:pt x="0" y="73152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3" name="object 343"/>
            <p:cNvPicPr/>
            <p:nvPr/>
          </p:nvPicPr>
          <p:blipFill>
            <a:blip r:embed="rId118" cstate="print"/>
            <a:stretch>
              <a:fillRect/>
            </a:stretch>
          </p:blipFill>
          <p:spPr>
            <a:xfrm>
              <a:off x="5522286" y="3028188"/>
              <a:ext cx="250751" cy="128015"/>
            </a:xfrm>
            <a:prstGeom prst="rect">
              <a:avLst/>
            </a:prstGeom>
          </p:spPr>
        </p:pic>
        <p:pic>
          <p:nvPicPr>
            <p:cNvPr id="344" name="object 344"/>
            <p:cNvPicPr/>
            <p:nvPr/>
          </p:nvPicPr>
          <p:blipFill>
            <a:blip r:embed="rId119" cstate="print"/>
            <a:stretch>
              <a:fillRect/>
            </a:stretch>
          </p:blipFill>
          <p:spPr>
            <a:xfrm>
              <a:off x="5795769" y="3006852"/>
              <a:ext cx="261354" cy="120395"/>
            </a:xfrm>
            <a:prstGeom prst="rect">
              <a:avLst/>
            </a:prstGeom>
          </p:spPr>
        </p:pic>
        <p:pic>
          <p:nvPicPr>
            <p:cNvPr id="345" name="object 345"/>
            <p:cNvPicPr/>
            <p:nvPr/>
          </p:nvPicPr>
          <p:blipFill>
            <a:blip r:embed="rId120" cstate="print"/>
            <a:stretch>
              <a:fillRect/>
            </a:stretch>
          </p:blipFill>
          <p:spPr>
            <a:xfrm>
              <a:off x="6249923" y="4962143"/>
              <a:ext cx="612647" cy="138683"/>
            </a:xfrm>
            <a:prstGeom prst="rect">
              <a:avLst/>
            </a:prstGeom>
          </p:spPr>
        </p:pic>
        <p:sp>
          <p:nvSpPr>
            <p:cNvPr id="346" name="object 346"/>
            <p:cNvSpPr/>
            <p:nvPr/>
          </p:nvSpPr>
          <p:spPr>
            <a:xfrm>
              <a:off x="6249923" y="4962143"/>
              <a:ext cx="612775" cy="139065"/>
            </a:xfrm>
            <a:custGeom>
              <a:avLst/>
              <a:gdLst/>
              <a:ahLst/>
              <a:cxnLst/>
              <a:rect l="l" t="t" r="r" b="b"/>
              <a:pathLst>
                <a:path w="612775" h="139064">
                  <a:moveTo>
                    <a:pt x="0" y="69341"/>
                  </a:moveTo>
                  <a:lnTo>
                    <a:pt x="31135" y="38849"/>
                  </a:lnTo>
                  <a:lnTo>
                    <a:pt x="67296" y="25974"/>
                  </a:lnTo>
                  <a:lnTo>
                    <a:pt x="114734" y="15235"/>
                  </a:lnTo>
                  <a:lnTo>
                    <a:pt x="171611" y="7049"/>
                  </a:lnTo>
                  <a:lnTo>
                    <a:pt x="236087" y="1831"/>
                  </a:lnTo>
                  <a:lnTo>
                    <a:pt x="306324" y="0"/>
                  </a:lnTo>
                  <a:lnTo>
                    <a:pt x="376560" y="1831"/>
                  </a:lnTo>
                  <a:lnTo>
                    <a:pt x="441036" y="7049"/>
                  </a:lnTo>
                  <a:lnTo>
                    <a:pt x="497913" y="15235"/>
                  </a:lnTo>
                  <a:lnTo>
                    <a:pt x="545351" y="25974"/>
                  </a:lnTo>
                  <a:lnTo>
                    <a:pt x="581512" y="38849"/>
                  </a:lnTo>
                  <a:lnTo>
                    <a:pt x="612648" y="69341"/>
                  </a:lnTo>
                  <a:lnTo>
                    <a:pt x="604557" y="85239"/>
                  </a:lnTo>
                  <a:lnTo>
                    <a:pt x="545351" y="112709"/>
                  </a:lnTo>
                  <a:lnTo>
                    <a:pt x="497913" y="123448"/>
                  </a:lnTo>
                  <a:lnTo>
                    <a:pt x="441036" y="131634"/>
                  </a:lnTo>
                  <a:lnTo>
                    <a:pt x="376560" y="136852"/>
                  </a:lnTo>
                  <a:lnTo>
                    <a:pt x="306324" y="138683"/>
                  </a:lnTo>
                  <a:lnTo>
                    <a:pt x="236087" y="136852"/>
                  </a:lnTo>
                  <a:lnTo>
                    <a:pt x="171611" y="131634"/>
                  </a:lnTo>
                  <a:lnTo>
                    <a:pt x="114734" y="123448"/>
                  </a:lnTo>
                  <a:lnTo>
                    <a:pt x="67296" y="112709"/>
                  </a:lnTo>
                  <a:lnTo>
                    <a:pt x="31135" y="99834"/>
                  </a:lnTo>
                  <a:lnTo>
                    <a:pt x="0" y="69341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7" name="object 347"/>
            <p:cNvPicPr/>
            <p:nvPr/>
          </p:nvPicPr>
          <p:blipFill>
            <a:blip r:embed="rId121" cstate="print"/>
            <a:stretch>
              <a:fillRect/>
            </a:stretch>
          </p:blipFill>
          <p:spPr>
            <a:xfrm>
              <a:off x="6248399" y="4852416"/>
              <a:ext cx="617219" cy="179831"/>
            </a:xfrm>
            <a:prstGeom prst="rect">
              <a:avLst/>
            </a:prstGeom>
          </p:spPr>
        </p:pic>
        <p:sp>
          <p:nvSpPr>
            <p:cNvPr id="348" name="object 348"/>
            <p:cNvSpPr/>
            <p:nvPr/>
          </p:nvSpPr>
          <p:spPr>
            <a:xfrm>
              <a:off x="6248399" y="4852416"/>
              <a:ext cx="612775" cy="163195"/>
            </a:xfrm>
            <a:custGeom>
              <a:avLst/>
              <a:gdLst/>
              <a:ahLst/>
              <a:cxnLst/>
              <a:rect l="l" t="t" r="r" b="b"/>
              <a:pathLst>
                <a:path w="612775" h="163195">
                  <a:moveTo>
                    <a:pt x="0" y="81533"/>
                  </a:moveTo>
                  <a:lnTo>
                    <a:pt x="31135" y="45675"/>
                  </a:lnTo>
                  <a:lnTo>
                    <a:pt x="67296" y="30536"/>
                  </a:lnTo>
                  <a:lnTo>
                    <a:pt x="114734" y="17910"/>
                  </a:lnTo>
                  <a:lnTo>
                    <a:pt x="171611" y="8286"/>
                  </a:lnTo>
                  <a:lnTo>
                    <a:pt x="236087" y="2153"/>
                  </a:lnTo>
                  <a:lnTo>
                    <a:pt x="306324" y="0"/>
                  </a:lnTo>
                  <a:lnTo>
                    <a:pt x="376560" y="2153"/>
                  </a:lnTo>
                  <a:lnTo>
                    <a:pt x="441036" y="8286"/>
                  </a:lnTo>
                  <a:lnTo>
                    <a:pt x="497913" y="17910"/>
                  </a:lnTo>
                  <a:lnTo>
                    <a:pt x="545351" y="30536"/>
                  </a:lnTo>
                  <a:lnTo>
                    <a:pt x="581512" y="45675"/>
                  </a:lnTo>
                  <a:lnTo>
                    <a:pt x="612648" y="81533"/>
                  </a:lnTo>
                  <a:lnTo>
                    <a:pt x="604557" y="100230"/>
                  </a:lnTo>
                  <a:lnTo>
                    <a:pt x="545351" y="132531"/>
                  </a:lnTo>
                  <a:lnTo>
                    <a:pt x="497913" y="145157"/>
                  </a:lnTo>
                  <a:lnTo>
                    <a:pt x="441036" y="154781"/>
                  </a:lnTo>
                  <a:lnTo>
                    <a:pt x="376560" y="160914"/>
                  </a:lnTo>
                  <a:lnTo>
                    <a:pt x="306324" y="163067"/>
                  </a:lnTo>
                  <a:lnTo>
                    <a:pt x="236087" y="160914"/>
                  </a:lnTo>
                  <a:lnTo>
                    <a:pt x="171611" y="154781"/>
                  </a:lnTo>
                  <a:lnTo>
                    <a:pt x="114734" y="145157"/>
                  </a:lnTo>
                  <a:lnTo>
                    <a:pt x="67296" y="132531"/>
                  </a:lnTo>
                  <a:lnTo>
                    <a:pt x="31135" y="117392"/>
                  </a:lnTo>
                  <a:lnTo>
                    <a:pt x="0" y="81533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9" name="object 349"/>
            <p:cNvSpPr/>
            <p:nvPr/>
          </p:nvSpPr>
          <p:spPr>
            <a:xfrm>
              <a:off x="6374129" y="4894325"/>
              <a:ext cx="344805" cy="76200"/>
            </a:xfrm>
            <a:custGeom>
              <a:avLst/>
              <a:gdLst/>
              <a:ahLst/>
              <a:cxnLst/>
              <a:rect l="l" t="t" r="r" b="b"/>
              <a:pathLst>
                <a:path w="344804" h="76200">
                  <a:moveTo>
                    <a:pt x="0" y="76200"/>
                  </a:moveTo>
                  <a:lnTo>
                    <a:pt x="106654" y="76200"/>
                  </a:lnTo>
                  <a:lnTo>
                    <a:pt x="213321" y="0"/>
                  </a:lnTo>
                  <a:lnTo>
                    <a:pt x="344424" y="0"/>
                  </a:lnTo>
                </a:path>
              </a:pathLst>
            </a:custGeom>
            <a:ln w="2895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0" name="object 350"/>
            <p:cNvSpPr/>
            <p:nvPr/>
          </p:nvSpPr>
          <p:spPr>
            <a:xfrm>
              <a:off x="6389369" y="4894325"/>
              <a:ext cx="314325" cy="76200"/>
            </a:xfrm>
            <a:custGeom>
              <a:avLst/>
              <a:gdLst/>
              <a:ahLst/>
              <a:cxnLst/>
              <a:rect l="l" t="t" r="r" b="b"/>
              <a:pathLst>
                <a:path w="314325" h="76200">
                  <a:moveTo>
                    <a:pt x="0" y="0"/>
                  </a:moveTo>
                  <a:lnTo>
                    <a:pt x="106870" y="0"/>
                  </a:lnTo>
                  <a:lnTo>
                    <a:pt x="213753" y="76200"/>
                  </a:lnTo>
                  <a:lnTo>
                    <a:pt x="313944" y="76200"/>
                  </a:lnTo>
                </a:path>
              </a:pathLst>
            </a:custGeom>
            <a:ln w="2895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1" name="object 351"/>
            <p:cNvSpPr/>
            <p:nvPr/>
          </p:nvSpPr>
          <p:spPr>
            <a:xfrm>
              <a:off x="6249923" y="4930140"/>
              <a:ext cx="0" cy="109855"/>
            </a:xfrm>
            <a:custGeom>
              <a:avLst/>
              <a:gdLst/>
              <a:ahLst/>
              <a:cxnLst/>
              <a:rect l="l" t="t" r="r" b="b"/>
              <a:pathLst>
                <a:path h="109854">
                  <a:moveTo>
                    <a:pt x="0" y="0"/>
                  </a:moveTo>
                  <a:lnTo>
                    <a:pt x="0" y="109728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2" name="object 352"/>
            <p:cNvSpPr/>
            <p:nvPr/>
          </p:nvSpPr>
          <p:spPr>
            <a:xfrm>
              <a:off x="6861047" y="4933187"/>
              <a:ext cx="0" cy="105410"/>
            </a:xfrm>
            <a:custGeom>
              <a:avLst/>
              <a:gdLst/>
              <a:ahLst/>
              <a:cxnLst/>
              <a:rect l="l" t="t" r="r" b="b"/>
              <a:pathLst>
                <a:path h="105410">
                  <a:moveTo>
                    <a:pt x="0" y="0"/>
                  </a:moveTo>
                  <a:lnTo>
                    <a:pt x="0" y="105155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53" name="object 353"/>
            <p:cNvPicPr/>
            <p:nvPr/>
          </p:nvPicPr>
          <p:blipFill>
            <a:blip r:embed="rId122" cstate="print"/>
            <a:stretch>
              <a:fillRect/>
            </a:stretch>
          </p:blipFill>
          <p:spPr>
            <a:xfrm>
              <a:off x="6970776" y="4619244"/>
              <a:ext cx="612647" cy="138683"/>
            </a:xfrm>
            <a:prstGeom prst="rect">
              <a:avLst/>
            </a:prstGeom>
          </p:spPr>
        </p:pic>
        <p:sp>
          <p:nvSpPr>
            <p:cNvPr id="354" name="object 354"/>
            <p:cNvSpPr/>
            <p:nvPr/>
          </p:nvSpPr>
          <p:spPr>
            <a:xfrm>
              <a:off x="6970775" y="4619244"/>
              <a:ext cx="612775" cy="139065"/>
            </a:xfrm>
            <a:custGeom>
              <a:avLst/>
              <a:gdLst/>
              <a:ahLst/>
              <a:cxnLst/>
              <a:rect l="l" t="t" r="r" b="b"/>
              <a:pathLst>
                <a:path w="612775" h="139064">
                  <a:moveTo>
                    <a:pt x="0" y="69341"/>
                  </a:moveTo>
                  <a:lnTo>
                    <a:pt x="31135" y="38849"/>
                  </a:lnTo>
                  <a:lnTo>
                    <a:pt x="67296" y="25974"/>
                  </a:lnTo>
                  <a:lnTo>
                    <a:pt x="114734" y="15235"/>
                  </a:lnTo>
                  <a:lnTo>
                    <a:pt x="171611" y="7049"/>
                  </a:lnTo>
                  <a:lnTo>
                    <a:pt x="236087" y="1831"/>
                  </a:lnTo>
                  <a:lnTo>
                    <a:pt x="306324" y="0"/>
                  </a:lnTo>
                  <a:lnTo>
                    <a:pt x="376560" y="1831"/>
                  </a:lnTo>
                  <a:lnTo>
                    <a:pt x="441036" y="7049"/>
                  </a:lnTo>
                  <a:lnTo>
                    <a:pt x="497913" y="15235"/>
                  </a:lnTo>
                  <a:lnTo>
                    <a:pt x="545351" y="25974"/>
                  </a:lnTo>
                  <a:lnTo>
                    <a:pt x="581512" y="38849"/>
                  </a:lnTo>
                  <a:lnTo>
                    <a:pt x="612648" y="69341"/>
                  </a:lnTo>
                  <a:lnTo>
                    <a:pt x="604557" y="85239"/>
                  </a:lnTo>
                  <a:lnTo>
                    <a:pt x="545351" y="112709"/>
                  </a:lnTo>
                  <a:lnTo>
                    <a:pt x="497913" y="123448"/>
                  </a:lnTo>
                  <a:lnTo>
                    <a:pt x="441036" y="131634"/>
                  </a:lnTo>
                  <a:lnTo>
                    <a:pt x="376560" y="136852"/>
                  </a:lnTo>
                  <a:lnTo>
                    <a:pt x="306324" y="138683"/>
                  </a:lnTo>
                  <a:lnTo>
                    <a:pt x="236087" y="136852"/>
                  </a:lnTo>
                  <a:lnTo>
                    <a:pt x="171611" y="131634"/>
                  </a:lnTo>
                  <a:lnTo>
                    <a:pt x="114734" y="123448"/>
                  </a:lnTo>
                  <a:lnTo>
                    <a:pt x="67296" y="112709"/>
                  </a:lnTo>
                  <a:lnTo>
                    <a:pt x="31135" y="99834"/>
                  </a:lnTo>
                  <a:lnTo>
                    <a:pt x="0" y="69341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55" name="object 355"/>
            <p:cNvPicPr/>
            <p:nvPr/>
          </p:nvPicPr>
          <p:blipFill>
            <a:blip r:embed="rId123" cstate="print"/>
            <a:stretch>
              <a:fillRect/>
            </a:stretch>
          </p:blipFill>
          <p:spPr>
            <a:xfrm>
              <a:off x="6969252" y="4509516"/>
              <a:ext cx="617219" cy="179831"/>
            </a:xfrm>
            <a:prstGeom prst="rect">
              <a:avLst/>
            </a:prstGeom>
          </p:spPr>
        </p:pic>
        <p:sp>
          <p:nvSpPr>
            <p:cNvPr id="356" name="object 356"/>
            <p:cNvSpPr/>
            <p:nvPr/>
          </p:nvSpPr>
          <p:spPr>
            <a:xfrm>
              <a:off x="6969251" y="4509516"/>
              <a:ext cx="612775" cy="163195"/>
            </a:xfrm>
            <a:custGeom>
              <a:avLst/>
              <a:gdLst/>
              <a:ahLst/>
              <a:cxnLst/>
              <a:rect l="l" t="t" r="r" b="b"/>
              <a:pathLst>
                <a:path w="612775" h="163195">
                  <a:moveTo>
                    <a:pt x="0" y="81533"/>
                  </a:moveTo>
                  <a:lnTo>
                    <a:pt x="31135" y="45675"/>
                  </a:lnTo>
                  <a:lnTo>
                    <a:pt x="67296" y="30536"/>
                  </a:lnTo>
                  <a:lnTo>
                    <a:pt x="114734" y="17910"/>
                  </a:lnTo>
                  <a:lnTo>
                    <a:pt x="171611" y="8286"/>
                  </a:lnTo>
                  <a:lnTo>
                    <a:pt x="236087" y="2153"/>
                  </a:lnTo>
                  <a:lnTo>
                    <a:pt x="306324" y="0"/>
                  </a:lnTo>
                  <a:lnTo>
                    <a:pt x="376560" y="2153"/>
                  </a:lnTo>
                  <a:lnTo>
                    <a:pt x="441036" y="8286"/>
                  </a:lnTo>
                  <a:lnTo>
                    <a:pt x="497913" y="17910"/>
                  </a:lnTo>
                  <a:lnTo>
                    <a:pt x="545351" y="30536"/>
                  </a:lnTo>
                  <a:lnTo>
                    <a:pt x="581512" y="45675"/>
                  </a:lnTo>
                  <a:lnTo>
                    <a:pt x="612648" y="81533"/>
                  </a:lnTo>
                  <a:lnTo>
                    <a:pt x="604557" y="100230"/>
                  </a:lnTo>
                  <a:lnTo>
                    <a:pt x="545351" y="132531"/>
                  </a:lnTo>
                  <a:lnTo>
                    <a:pt x="497913" y="145157"/>
                  </a:lnTo>
                  <a:lnTo>
                    <a:pt x="441036" y="154781"/>
                  </a:lnTo>
                  <a:lnTo>
                    <a:pt x="376560" y="160914"/>
                  </a:lnTo>
                  <a:lnTo>
                    <a:pt x="306324" y="163067"/>
                  </a:lnTo>
                  <a:lnTo>
                    <a:pt x="236087" y="160914"/>
                  </a:lnTo>
                  <a:lnTo>
                    <a:pt x="171611" y="154781"/>
                  </a:lnTo>
                  <a:lnTo>
                    <a:pt x="114734" y="145157"/>
                  </a:lnTo>
                  <a:lnTo>
                    <a:pt x="67296" y="132531"/>
                  </a:lnTo>
                  <a:lnTo>
                    <a:pt x="31135" y="117392"/>
                  </a:lnTo>
                  <a:lnTo>
                    <a:pt x="0" y="81533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7" name="object 357"/>
            <p:cNvSpPr/>
            <p:nvPr/>
          </p:nvSpPr>
          <p:spPr>
            <a:xfrm>
              <a:off x="7094981" y="4551425"/>
              <a:ext cx="344805" cy="76200"/>
            </a:xfrm>
            <a:custGeom>
              <a:avLst/>
              <a:gdLst/>
              <a:ahLst/>
              <a:cxnLst/>
              <a:rect l="l" t="t" r="r" b="b"/>
              <a:pathLst>
                <a:path w="344804" h="76200">
                  <a:moveTo>
                    <a:pt x="0" y="76200"/>
                  </a:moveTo>
                  <a:lnTo>
                    <a:pt x="106654" y="76200"/>
                  </a:lnTo>
                  <a:lnTo>
                    <a:pt x="213321" y="0"/>
                  </a:lnTo>
                  <a:lnTo>
                    <a:pt x="344424" y="0"/>
                  </a:lnTo>
                </a:path>
              </a:pathLst>
            </a:custGeom>
            <a:ln w="2895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8" name="object 358"/>
            <p:cNvSpPr/>
            <p:nvPr/>
          </p:nvSpPr>
          <p:spPr>
            <a:xfrm>
              <a:off x="7110222" y="4551425"/>
              <a:ext cx="314325" cy="76200"/>
            </a:xfrm>
            <a:custGeom>
              <a:avLst/>
              <a:gdLst/>
              <a:ahLst/>
              <a:cxnLst/>
              <a:rect l="l" t="t" r="r" b="b"/>
              <a:pathLst>
                <a:path w="314325" h="76200">
                  <a:moveTo>
                    <a:pt x="0" y="0"/>
                  </a:moveTo>
                  <a:lnTo>
                    <a:pt x="106870" y="0"/>
                  </a:lnTo>
                  <a:lnTo>
                    <a:pt x="213753" y="76200"/>
                  </a:lnTo>
                  <a:lnTo>
                    <a:pt x="313944" y="76200"/>
                  </a:lnTo>
                </a:path>
              </a:pathLst>
            </a:custGeom>
            <a:ln w="2895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9" name="object 359"/>
            <p:cNvSpPr/>
            <p:nvPr/>
          </p:nvSpPr>
          <p:spPr>
            <a:xfrm>
              <a:off x="6970775" y="4587240"/>
              <a:ext cx="0" cy="109855"/>
            </a:xfrm>
            <a:custGeom>
              <a:avLst/>
              <a:gdLst/>
              <a:ahLst/>
              <a:cxnLst/>
              <a:rect l="l" t="t" r="r" b="b"/>
              <a:pathLst>
                <a:path h="109854">
                  <a:moveTo>
                    <a:pt x="0" y="0"/>
                  </a:moveTo>
                  <a:lnTo>
                    <a:pt x="0" y="109728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0" name="object 360"/>
            <p:cNvSpPr/>
            <p:nvPr/>
          </p:nvSpPr>
          <p:spPr>
            <a:xfrm>
              <a:off x="7581900" y="4590288"/>
              <a:ext cx="0" cy="105410"/>
            </a:xfrm>
            <a:custGeom>
              <a:avLst/>
              <a:gdLst/>
              <a:ahLst/>
              <a:cxnLst/>
              <a:rect l="l" t="t" r="r" b="b"/>
              <a:pathLst>
                <a:path h="105410">
                  <a:moveTo>
                    <a:pt x="0" y="0"/>
                  </a:moveTo>
                  <a:lnTo>
                    <a:pt x="0" y="105155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61" name="object 361"/>
            <p:cNvPicPr/>
            <p:nvPr/>
          </p:nvPicPr>
          <p:blipFill>
            <a:blip r:embed="rId124" cstate="print"/>
            <a:stretch>
              <a:fillRect/>
            </a:stretch>
          </p:blipFill>
          <p:spPr>
            <a:xfrm>
              <a:off x="7586472" y="4919472"/>
              <a:ext cx="612647" cy="140207"/>
            </a:xfrm>
            <a:prstGeom prst="rect">
              <a:avLst/>
            </a:prstGeom>
          </p:spPr>
        </p:pic>
        <p:sp>
          <p:nvSpPr>
            <p:cNvPr id="362" name="object 362"/>
            <p:cNvSpPr/>
            <p:nvPr/>
          </p:nvSpPr>
          <p:spPr>
            <a:xfrm>
              <a:off x="7586472" y="4919472"/>
              <a:ext cx="612775" cy="140335"/>
            </a:xfrm>
            <a:custGeom>
              <a:avLst/>
              <a:gdLst/>
              <a:ahLst/>
              <a:cxnLst/>
              <a:rect l="l" t="t" r="r" b="b"/>
              <a:pathLst>
                <a:path w="612775" h="140335">
                  <a:moveTo>
                    <a:pt x="0" y="70103"/>
                  </a:moveTo>
                  <a:lnTo>
                    <a:pt x="31135" y="39271"/>
                  </a:lnTo>
                  <a:lnTo>
                    <a:pt x="67296" y="26255"/>
                  </a:lnTo>
                  <a:lnTo>
                    <a:pt x="114734" y="15399"/>
                  </a:lnTo>
                  <a:lnTo>
                    <a:pt x="171611" y="7124"/>
                  </a:lnTo>
                  <a:lnTo>
                    <a:pt x="236087" y="1851"/>
                  </a:lnTo>
                  <a:lnTo>
                    <a:pt x="306324" y="0"/>
                  </a:lnTo>
                  <a:lnTo>
                    <a:pt x="376560" y="1851"/>
                  </a:lnTo>
                  <a:lnTo>
                    <a:pt x="441036" y="7124"/>
                  </a:lnTo>
                  <a:lnTo>
                    <a:pt x="497913" y="15399"/>
                  </a:lnTo>
                  <a:lnTo>
                    <a:pt x="545351" y="26255"/>
                  </a:lnTo>
                  <a:lnTo>
                    <a:pt x="581512" y="39271"/>
                  </a:lnTo>
                  <a:lnTo>
                    <a:pt x="612648" y="70103"/>
                  </a:lnTo>
                  <a:lnTo>
                    <a:pt x="604557" y="86179"/>
                  </a:lnTo>
                  <a:lnTo>
                    <a:pt x="545351" y="113952"/>
                  </a:lnTo>
                  <a:lnTo>
                    <a:pt x="497913" y="124808"/>
                  </a:lnTo>
                  <a:lnTo>
                    <a:pt x="441036" y="133083"/>
                  </a:lnTo>
                  <a:lnTo>
                    <a:pt x="376560" y="138356"/>
                  </a:lnTo>
                  <a:lnTo>
                    <a:pt x="306324" y="140207"/>
                  </a:lnTo>
                  <a:lnTo>
                    <a:pt x="236087" y="138356"/>
                  </a:lnTo>
                  <a:lnTo>
                    <a:pt x="171611" y="133083"/>
                  </a:lnTo>
                  <a:lnTo>
                    <a:pt x="114734" y="124808"/>
                  </a:lnTo>
                  <a:lnTo>
                    <a:pt x="67296" y="113952"/>
                  </a:lnTo>
                  <a:lnTo>
                    <a:pt x="31135" y="100936"/>
                  </a:lnTo>
                  <a:lnTo>
                    <a:pt x="0" y="70103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63" name="object 363"/>
            <p:cNvPicPr/>
            <p:nvPr/>
          </p:nvPicPr>
          <p:blipFill>
            <a:blip r:embed="rId125" cstate="print"/>
            <a:stretch>
              <a:fillRect/>
            </a:stretch>
          </p:blipFill>
          <p:spPr>
            <a:xfrm>
              <a:off x="7584947" y="4811267"/>
              <a:ext cx="617219" cy="179831"/>
            </a:xfrm>
            <a:prstGeom prst="rect">
              <a:avLst/>
            </a:prstGeom>
          </p:spPr>
        </p:pic>
        <p:sp>
          <p:nvSpPr>
            <p:cNvPr id="364" name="object 364"/>
            <p:cNvSpPr/>
            <p:nvPr/>
          </p:nvSpPr>
          <p:spPr>
            <a:xfrm>
              <a:off x="7584947" y="4811267"/>
              <a:ext cx="612775" cy="163195"/>
            </a:xfrm>
            <a:custGeom>
              <a:avLst/>
              <a:gdLst/>
              <a:ahLst/>
              <a:cxnLst/>
              <a:rect l="l" t="t" r="r" b="b"/>
              <a:pathLst>
                <a:path w="612775" h="163195">
                  <a:moveTo>
                    <a:pt x="0" y="81533"/>
                  </a:moveTo>
                  <a:lnTo>
                    <a:pt x="31135" y="45675"/>
                  </a:lnTo>
                  <a:lnTo>
                    <a:pt x="67296" y="30536"/>
                  </a:lnTo>
                  <a:lnTo>
                    <a:pt x="114734" y="17910"/>
                  </a:lnTo>
                  <a:lnTo>
                    <a:pt x="171611" y="8286"/>
                  </a:lnTo>
                  <a:lnTo>
                    <a:pt x="236087" y="2153"/>
                  </a:lnTo>
                  <a:lnTo>
                    <a:pt x="306324" y="0"/>
                  </a:lnTo>
                  <a:lnTo>
                    <a:pt x="376560" y="2153"/>
                  </a:lnTo>
                  <a:lnTo>
                    <a:pt x="441036" y="8286"/>
                  </a:lnTo>
                  <a:lnTo>
                    <a:pt x="497913" y="17910"/>
                  </a:lnTo>
                  <a:lnTo>
                    <a:pt x="545351" y="30536"/>
                  </a:lnTo>
                  <a:lnTo>
                    <a:pt x="581512" y="45675"/>
                  </a:lnTo>
                  <a:lnTo>
                    <a:pt x="612648" y="81533"/>
                  </a:lnTo>
                  <a:lnTo>
                    <a:pt x="604557" y="100230"/>
                  </a:lnTo>
                  <a:lnTo>
                    <a:pt x="545351" y="132531"/>
                  </a:lnTo>
                  <a:lnTo>
                    <a:pt x="497913" y="145157"/>
                  </a:lnTo>
                  <a:lnTo>
                    <a:pt x="441036" y="154781"/>
                  </a:lnTo>
                  <a:lnTo>
                    <a:pt x="376560" y="160914"/>
                  </a:lnTo>
                  <a:lnTo>
                    <a:pt x="306324" y="163067"/>
                  </a:lnTo>
                  <a:lnTo>
                    <a:pt x="236087" y="160914"/>
                  </a:lnTo>
                  <a:lnTo>
                    <a:pt x="171611" y="154781"/>
                  </a:lnTo>
                  <a:lnTo>
                    <a:pt x="114734" y="145157"/>
                  </a:lnTo>
                  <a:lnTo>
                    <a:pt x="67296" y="132531"/>
                  </a:lnTo>
                  <a:lnTo>
                    <a:pt x="31135" y="117392"/>
                  </a:lnTo>
                  <a:lnTo>
                    <a:pt x="0" y="81533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5" name="object 365"/>
            <p:cNvSpPr/>
            <p:nvPr/>
          </p:nvSpPr>
          <p:spPr>
            <a:xfrm>
              <a:off x="7710677" y="4853178"/>
              <a:ext cx="344805" cy="76200"/>
            </a:xfrm>
            <a:custGeom>
              <a:avLst/>
              <a:gdLst/>
              <a:ahLst/>
              <a:cxnLst/>
              <a:rect l="l" t="t" r="r" b="b"/>
              <a:pathLst>
                <a:path w="344804" h="76200">
                  <a:moveTo>
                    <a:pt x="0" y="76200"/>
                  </a:moveTo>
                  <a:lnTo>
                    <a:pt x="106654" y="76200"/>
                  </a:lnTo>
                  <a:lnTo>
                    <a:pt x="213321" y="0"/>
                  </a:lnTo>
                  <a:lnTo>
                    <a:pt x="344424" y="0"/>
                  </a:lnTo>
                </a:path>
              </a:pathLst>
            </a:custGeom>
            <a:ln w="2895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6" name="object 366"/>
            <p:cNvSpPr/>
            <p:nvPr/>
          </p:nvSpPr>
          <p:spPr>
            <a:xfrm>
              <a:off x="7725917" y="4853178"/>
              <a:ext cx="314325" cy="76200"/>
            </a:xfrm>
            <a:custGeom>
              <a:avLst/>
              <a:gdLst/>
              <a:ahLst/>
              <a:cxnLst/>
              <a:rect l="l" t="t" r="r" b="b"/>
              <a:pathLst>
                <a:path w="314325" h="76200">
                  <a:moveTo>
                    <a:pt x="0" y="0"/>
                  </a:moveTo>
                  <a:lnTo>
                    <a:pt x="106870" y="0"/>
                  </a:lnTo>
                  <a:lnTo>
                    <a:pt x="213753" y="76200"/>
                  </a:lnTo>
                  <a:lnTo>
                    <a:pt x="313944" y="76200"/>
                  </a:lnTo>
                </a:path>
              </a:pathLst>
            </a:custGeom>
            <a:ln w="2895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7" name="object 367"/>
            <p:cNvSpPr/>
            <p:nvPr/>
          </p:nvSpPr>
          <p:spPr>
            <a:xfrm>
              <a:off x="7586472" y="4888992"/>
              <a:ext cx="0" cy="109855"/>
            </a:xfrm>
            <a:custGeom>
              <a:avLst/>
              <a:gdLst/>
              <a:ahLst/>
              <a:cxnLst/>
              <a:rect l="l" t="t" r="r" b="b"/>
              <a:pathLst>
                <a:path h="109854">
                  <a:moveTo>
                    <a:pt x="0" y="0"/>
                  </a:moveTo>
                  <a:lnTo>
                    <a:pt x="0" y="109727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8" name="object 368"/>
            <p:cNvSpPr/>
            <p:nvPr/>
          </p:nvSpPr>
          <p:spPr>
            <a:xfrm>
              <a:off x="8197595" y="4892040"/>
              <a:ext cx="0" cy="105410"/>
            </a:xfrm>
            <a:custGeom>
              <a:avLst/>
              <a:gdLst/>
              <a:ahLst/>
              <a:cxnLst/>
              <a:rect l="l" t="t" r="r" b="b"/>
              <a:pathLst>
                <a:path h="105410">
                  <a:moveTo>
                    <a:pt x="0" y="0"/>
                  </a:moveTo>
                  <a:lnTo>
                    <a:pt x="0" y="105155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9" name="object 36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120">
              <a:lnSpc>
                <a:spcPct val="100000"/>
              </a:lnSpc>
            </a:pPr>
            <a:fld id="{81D60167-4931-47E6-BA6A-407CBD079E47}" type="slidenum">
              <a:rPr spc="-25" dirty="0"/>
              <a:t>15</a:t>
            </a:fld>
            <a:endParaRPr spc="-25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99518" rIns="0" bIns="0" rtlCol="0">
            <a:spAutoFit/>
          </a:bodyPr>
          <a:lstStyle/>
          <a:p>
            <a:pPr marL="798195">
              <a:lnSpc>
                <a:spcPct val="100000"/>
              </a:lnSpc>
              <a:spcBef>
                <a:spcPts val="95"/>
              </a:spcBef>
            </a:pPr>
            <a:r>
              <a:rPr sz="2800" dirty="0"/>
              <a:t>Access</a:t>
            </a:r>
            <a:r>
              <a:rPr sz="2800" spc="-70" dirty="0"/>
              <a:t> </a:t>
            </a:r>
            <a:r>
              <a:rPr sz="2800" dirty="0"/>
              <a:t>net:</a:t>
            </a:r>
            <a:r>
              <a:rPr sz="2800" spc="-65" dirty="0"/>
              <a:t> </a:t>
            </a:r>
            <a:r>
              <a:rPr sz="2800" dirty="0"/>
              <a:t>digital</a:t>
            </a:r>
            <a:r>
              <a:rPr sz="2800" spc="-70" dirty="0"/>
              <a:t> </a:t>
            </a:r>
            <a:r>
              <a:rPr sz="2800" dirty="0"/>
              <a:t>subscriber</a:t>
            </a:r>
            <a:r>
              <a:rPr sz="2800" spc="-60" dirty="0"/>
              <a:t> </a:t>
            </a:r>
            <a:r>
              <a:rPr sz="2800" dirty="0"/>
              <a:t>line</a:t>
            </a:r>
            <a:r>
              <a:rPr sz="2800" spc="-80" dirty="0"/>
              <a:t> </a:t>
            </a:r>
            <a:r>
              <a:rPr sz="2800" spc="-10" dirty="0"/>
              <a:t>(DSL)</a:t>
            </a:r>
            <a:endParaRPr sz="2800"/>
          </a:p>
        </p:txBody>
      </p:sp>
      <p:grpSp>
        <p:nvGrpSpPr>
          <p:cNvPr id="3" name="object 3"/>
          <p:cNvGrpSpPr/>
          <p:nvPr/>
        </p:nvGrpSpPr>
        <p:grpSpPr>
          <a:xfrm>
            <a:off x="4323291" y="1508029"/>
            <a:ext cx="2181225" cy="1454150"/>
            <a:chOff x="4323291" y="1508029"/>
            <a:chExt cx="2181225" cy="1454150"/>
          </a:xfrm>
        </p:grpSpPr>
        <p:sp>
          <p:nvSpPr>
            <p:cNvPr id="4" name="object 4"/>
            <p:cNvSpPr/>
            <p:nvPr/>
          </p:nvSpPr>
          <p:spPr>
            <a:xfrm>
              <a:off x="4323291" y="1508029"/>
              <a:ext cx="2181225" cy="1454150"/>
            </a:xfrm>
            <a:custGeom>
              <a:avLst/>
              <a:gdLst/>
              <a:ahLst/>
              <a:cxnLst/>
              <a:rect l="l" t="t" r="r" b="b"/>
              <a:pathLst>
                <a:path w="2181225" h="1454150">
                  <a:moveTo>
                    <a:pt x="1587271" y="0"/>
                  </a:moveTo>
                  <a:lnTo>
                    <a:pt x="1540424" y="1003"/>
                  </a:lnTo>
                  <a:lnTo>
                    <a:pt x="1493656" y="4597"/>
                  </a:lnTo>
                  <a:lnTo>
                    <a:pt x="1438812" y="11315"/>
                  </a:lnTo>
                  <a:lnTo>
                    <a:pt x="1367737" y="21691"/>
                  </a:lnTo>
                  <a:lnTo>
                    <a:pt x="1233604" y="43130"/>
                  </a:lnTo>
                  <a:lnTo>
                    <a:pt x="1181572" y="51761"/>
                  </a:lnTo>
                  <a:lnTo>
                    <a:pt x="1127535" y="61159"/>
                  </a:lnTo>
                  <a:lnTo>
                    <a:pt x="1072490" y="71336"/>
                  </a:lnTo>
                  <a:lnTo>
                    <a:pt x="1017431" y="82309"/>
                  </a:lnTo>
                  <a:lnTo>
                    <a:pt x="963351" y="94090"/>
                  </a:lnTo>
                  <a:lnTo>
                    <a:pt x="911246" y="106694"/>
                  </a:lnTo>
                  <a:lnTo>
                    <a:pt x="862111" y="120136"/>
                  </a:lnTo>
                  <a:lnTo>
                    <a:pt x="816938" y="134429"/>
                  </a:lnTo>
                  <a:lnTo>
                    <a:pt x="765185" y="153472"/>
                  </a:lnTo>
                  <a:lnTo>
                    <a:pt x="715679" y="175155"/>
                  </a:lnTo>
                  <a:lnTo>
                    <a:pt x="668317" y="198706"/>
                  </a:lnTo>
                  <a:lnTo>
                    <a:pt x="622994" y="223355"/>
                  </a:lnTo>
                  <a:lnTo>
                    <a:pt x="579604" y="248330"/>
                  </a:lnTo>
                  <a:lnTo>
                    <a:pt x="498207" y="296177"/>
                  </a:lnTo>
                  <a:lnTo>
                    <a:pt x="459991" y="317507"/>
                  </a:lnTo>
                  <a:lnTo>
                    <a:pt x="423289" y="336080"/>
                  </a:lnTo>
                  <a:lnTo>
                    <a:pt x="371513" y="356421"/>
                  </a:lnTo>
                  <a:lnTo>
                    <a:pt x="323927" y="369662"/>
                  </a:lnTo>
                  <a:lnTo>
                    <a:pt x="280224" y="380344"/>
                  </a:lnTo>
                  <a:lnTo>
                    <a:pt x="240093" y="393010"/>
                  </a:lnTo>
                  <a:lnTo>
                    <a:pt x="203226" y="412204"/>
                  </a:lnTo>
                  <a:lnTo>
                    <a:pt x="169314" y="442468"/>
                  </a:lnTo>
                  <a:lnTo>
                    <a:pt x="142416" y="478038"/>
                  </a:lnTo>
                  <a:lnTo>
                    <a:pt x="117601" y="519970"/>
                  </a:lnTo>
                  <a:lnTo>
                    <a:pt x="95008" y="567042"/>
                  </a:lnTo>
                  <a:lnTo>
                    <a:pt x="74776" y="618030"/>
                  </a:lnTo>
                  <a:lnTo>
                    <a:pt x="57043" y="671712"/>
                  </a:lnTo>
                  <a:lnTo>
                    <a:pt x="41947" y="726866"/>
                  </a:lnTo>
                  <a:lnTo>
                    <a:pt x="29627" y="782269"/>
                  </a:lnTo>
                  <a:lnTo>
                    <a:pt x="21357" y="828076"/>
                  </a:lnTo>
                  <a:lnTo>
                    <a:pt x="13793" y="878562"/>
                  </a:lnTo>
                  <a:lnTo>
                    <a:pt x="7405" y="931937"/>
                  </a:lnTo>
                  <a:lnTo>
                    <a:pt x="2663" y="986409"/>
                  </a:lnTo>
                  <a:lnTo>
                    <a:pt x="38" y="1040189"/>
                  </a:lnTo>
                  <a:lnTo>
                    <a:pt x="0" y="1091485"/>
                  </a:lnTo>
                  <a:lnTo>
                    <a:pt x="3017" y="1138508"/>
                  </a:lnTo>
                  <a:lnTo>
                    <a:pt x="9561" y="1179467"/>
                  </a:lnTo>
                  <a:lnTo>
                    <a:pt x="44715" y="1245249"/>
                  </a:lnTo>
                  <a:lnTo>
                    <a:pt x="117924" y="1270728"/>
                  </a:lnTo>
                  <a:lnTo>
                    <a:pt x="163434" y="1274556"/>
                  </a:lnTo>
                  <a:lnTo>
                    <a:pt x="212825" y="1279795"/>
                  </a:lnTo>
                  <a:lnTo>
                    <a:pt x="264552" y="1291958"/>
                  </a:lnTo>
                  <a:lnTo>
                    <a:pt x="304498" y="1306678"/>
                  </a:lnTo>
                  <a:lnTo>
                    <a:pt x="346025" y="1323965"/>
                  </a:lnTo>
                  <a:lnTo>
                    <a:pt x="389525" y="1342815"/>
                  </a:lnTo>
                  <a:lnTo>
                    <a:pt x="435386" y="1362224"/>
                  </a:lnTo>
                  <a:lnTo>
                    <a:pt x="484000" y="1381185"/>
                  </a:lnTo>
                  <a:lnTo>
                    <a:pt x="535757" y="1398696"/>
                  </a:lnTo>
                  <a:lnTo>
                    <a:pt x="591048" y="1413751"/>
                  </a:lnTo>
                  <a:lnTo>
                    <a:pt x="650263" y="1425346"/>
                  </a:lnTo>
                  <a:lnTo>
                    <a:pt x="692833" y="1431119"/>
                  </a:lnTo>
                  <a:lnTo>
                    <a:pt x="738429" y="1435812"/>
                  </a:lnTo>
                  <a:lnTo>
                    <a:pt x="786504" y="1439534"/>
                  </a:lnTo>
                  <a:lnTo>
                    <a:pt x="836514" y="1442397"/>
                  </a:lnTo>
                  <a:lnTo>
                    <a:pt x="887912" y="1444510"/>
                  </a:lnTo>
                  <a:lnTo>
                    <a:pt x="940154" y="1445983"/>
                  </a:lnTo>
                  <a:lnTo>
                    <a:pt x="992693" y="1446928"/>
                  </a:lnTo>
                  <a:lnTo>
                    <a:pt x="1044983" y="1447453"/>
                  </a:lnTo>
                  <a:lnTo>
                    <a:pt x="1240750" y="1447571"/>
                  </a:lnTo>
                  <a:lnTo>
                    <a:pt x="1293475" y="1448192"/>
                  </a:lnTo>
                  <a:lnTo>
                    <a:pt x="1345008" y="1449680"/>
                  </a:lnTo>
                  <a:lnTo>
                    <a:pt x="1444692" y="1453010"/>
                  </a:lnTo>
                  <a:lnTo>
                    <a:pt x="1492939" y="1453727"/>
                  </a:lnTo>
                  <a:lnTo>
                    <a:pt x="1540185" y="1453063"/>
                  </a:lnTo>
                  <a:lnTo>
                    <a:pt x="1586479" y="1450455"/>
                  </a:lnTo>
                  <a:lnTo>
                    <a:pt x="1631868" y="1445341"/>
                  </a:lnTo>
                  <a:lnTo>
                    <a:pt x="1676401" y="1437158"/>
                  </a:lnTo>
                  <a:lnTo>
                    <a:pt x="1720124" y="1425346"/>
                  </a:lnTo>
                  <a:lnTo>
                    <a:pt x="1768938" y="1408221"/>
                  </a:lnTo>
                  <a:lnTo>
                    <a:pt x="1818443" y="1387737"/>
                  </a:lnTo>
                  <a:lnTo>
                    <a:pt x="1867687" y="1364182"/>
                  </a:lnTo>
                  <a:lnTo>
                    <a:pt x="1915715" y="1337843"/>
                  </a:lnTo>
                  <a:lnTo>
                    <a:pt x="1961574" y="1309010"/>
                  </a:lnTo>
                  <a:lnTo>
                    <a:pt x="2004311" y="1277968"/>
                  </a:lnTo>
                  <a:lnTo>
                    <a:pt x="2042971" y="1245005"/>
                  </a:lnTo>
                  <a:lnTo>
                    <a:pt x="2076601" y="1210410"/>
                  </a:lnTo>
                  <a:lnTo>
                    <a:pt x="2104248" y="1174470"/>
                  </a:lnTo>
                  <a:lnTo>
                    <a:pt x="2125021" y="1136481"/>
                  </a:lnTo>
                  <a:lnTo>
                    <a:pt x="2139430" y="1095800"/>
                  </a:lnTo>
                  <a:lnTo>
                    <a:pt x="2148640" y="1052792"/>
                  </a:lnTo>
                  <a:lnTo>
                    <a:pt x="2153811" y="1007824"/>
                  </a:lnTo>
                  <a:lnTo>
                    <a:pt x="2156109" y="961262"/>
                  </a:lnTo>
                  <a:lnTo>
                    <a:pt x="2156695" y="913472"/>
                  </a:lnTo>
                  <a:lnTo>
                    <a:pt x="2156732" y="864820"/>
                  </a:lnTo>
                  <a:lnTo>
                    <a:pt x="2157383" y="815672"/>
                  </a:lnTo>
                  <a:lnTo>
                    <a:pt x="2159811" y="766394"/>
                  </a:lnTo>
                  <a:lnTo>
                    <a:pt x="2163162" y="719730"/>
                  </a:lnTo>
                  <a:lnTo>
                    <a:pt x="2171424" y="618038"/>
                  </a:lnTo>
                  <a:lnTo>
                    <a:pt x="2175403" y="564973"/>
                  </a:lnTo>
                  <a:lnTo>
                    <a:pt x="2178658" y="511736"/>
                  </a:lnTo>
                  <a:lnTo>
                    <a:pt x="2180722" y="459310"/>
                  </a:lnTo>
                  <a:lnTo>
                    <a:pt x="2181130" y="408675"/>
                  </a:lnTo>
                  <a:lnTo>
                    <a:pt x="2179415" y="360812"/>
                  </a:lnTo>
                  <a:lnTo>
                    <a:pt x="2175110" y="316703"/>
                  </a:lnTo>
                  <a:lnTo>
                    <a:pt x="2167748" y="277329"/>
                  </a:lnTo>
                  <a:lnTo>
                    <a:pt x="2149464" y="220315"/>
                  </a:lnTo>
                  <a:lnTo>
                    <a:pt x="2125183" y="171063"/>
                  </a:lnTo>
                  <a:lnTo>
                    <a:pt x="2095523" y="128868"/>
                  </a:lnTo>
                  <a:lnTo>
                    <a:pt x="2061101" y="93024"/>
                  </a:lnTo>
                  <a:lnTo>
                    <a:pt x="2022533" y="62826"/>
                  </a:lnTo>
                  <a:lnTo>
                    <a:pt x="1980436" y="37566"/>
                  </a:lnTo>
                  <a:lnTo>
                    <a:pt x="1939052" y="21714"/>
                  </a:lnTo>
                  <a:lnTo>
                    <a:pt x="1892309" y="11444"/>
                  </a:lnTo>
                  <a:lnTo>
                    <a:pt x="1842039" y="5534"/>
                  </a:lnTo>
                  <a:lnTo>
                    <a:pt x="1790077" y="2761"/>
                  </a:lnTo>
                  <a:lnTo>
                    <a:pt x="1738252" y="1905"/>
                  </a:lnTo>
                  <a:lnTo>
                    <a:pt x="1688399" y="1743"/>
                  </a:lnTo>
                  <a:lnTo>
                    <a:pt x="1587271" y="0"/>
                  </a:lnTo>
                  <a:close/>
                </a:path>
              </a:pathLst>
            </a:custGeom>
            <a:solidFill>
              <a:srgbClr val="00CC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00472" y="2203704"/>
              <a:ext cx="202692" cy="20269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681472" y="1831846"/>
              <a:ext cx="202692" cy="202692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5393436" y="1978152"/>
              <a:ext cx="317500" cy="337185"/>
            </a:xfrm>
            <a:custGeom>
              <a:avLst/>
              <a:gdLst/>
              <a:ahLst/>
              <a:cxnLst/>
              <a:rect l="l" t="t" r="r" b="b"/>
              <a:pathLst>
                <a:path w="317500" h="337185">
                  <a:moveTo>
                    <a:pt x="0" y="336803"/>
                  </a:moveTo>
                  <a:lnTo>
                    <a:pt x="316992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786628" y="1953768"/>
              <a:ext cx="399415" cy="591820"/>
            </a:xfrm>
            <a:custGeom>
              <a:avLst/>
              <a:gdLst/>
              <a:ahLst/>
              <a:cxnLst/>
              <a:rect l="l" t="t" r="r" b="b"/>
              <a:pathLst>
                <a:path w="399414" h="591819">
                  <a:moveTo>
                    <a:pt x="0" y="0"/>
                  </a:moveTo>
                  <a:lnTo>
                    <a:pt x="399288" y="591312"/>
                  </a:lnTo>
                </a:path>
              </a:pathLst>
            </a:custGeom>
            <a:ln w="9144">
              <a:solidFill>
                <a:srgbClr val="00000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584192" y="1956816"/>
              <a:ext cx="955675" cy="701040"/>
            </a:xfrm>
            <a:custGeom>
              <a:avLst/>
              <a:gdLst/>
              <a:ahLst/>
              <a:cxnLst/>
              <a:rect l="l" t="t" r="r" b="b"/>
              <a:pathLst>
                <a:path w="955675" h="701039">
                  <a:moveTo>
                    <a:pt x="0" y="0"/>
                  </a:moveTo>
                  <a:lnTo>
                    <a:pt x="955548" y="0"/>
                  </a:lnTo>
                  <a:lnTo>
                    <a:pt x="955548" y="701039"/>
                  </a:lnTo>
                  <a:lnTo>
                    <a:pt x="0" y="701039"/>
                  </a:lnTo>
                  <a:lnTo>
                    <a:pt x="0" y="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  <a:prstDash val="sysDash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4415250" y="1456054"/>
            <a:ext cx="117411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latin typeface="Arial"/>
                <a:cs typeface="Arial"/>
              </a:rPr>
              <a:t>central</a:t>
            </a:r>
            <a:r>
              <a:rPr sz="1600" spc="-5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office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5177190" y="2920123"/>
            <a:ext cx="2130425" cy="1104900"/>
            <a:chOff x="5177190" y="2920123"/>
            <a:chExt cx="2130425" cy="1104900"/>
          </a:xfrm>
        </p:grpSpPr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77190" y="2920123"/>
              <a:ext cx="2129846" cy="1104409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5974079" y="3259836"/>
              <a:ext cx="167640" cy="120650"/>
            </a:xfrm>
            <a:custGeom>
              <a:avLst/>
              <a:gdLst/>
              <a:ahLst/>
              <a:cxnLst/>
              <a:rect l="l" t="t" r="r" b="b"/>
              <a:pathLst>
                <a:path w="167639" h="120650">
                  <a:moveTo>
                    <a:pt x="0" y="120396"/>
                  </a:moveTo>
                  <a:lnTo>
                    <a:pt x="167640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740907" y="3499104"/>
              <a:ext cx="0" cy="114300"/>
            </a:xfrm>
            <a:custGeom>
              <a:avLst/>
              <a:gdLst/>
              <a:ahLst/>
              <a:cxnLst/>
              <a:rect l="l" t="t" r="r" b="b"/>
              <a:pathLst>
                <a:path h="114300">
                  <a:moveTo>
                    <a:pt x="0" y="0"/>
                  </a:moveTo>
                  <a:lnTo>
                    <a:pt x="0" y="11430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974079" y="3355847"/>
              <a:ext cx="358140" cy="401320"/>
            </a:xfrm>
            <a:custGeom>
              <a:avLst/>
              <a:gdLst/>
              <a:ahLst/>
              <a:cxnLst/>
              <a:rect l="l" t="t" r="r" b="b"/>
              <a:pathLst>
                <a:path w="358139" h="401320">
                  <a:moveTo>
                    <a:pt x="0" y="400812"/>
                  </a:moveTo>
                  <a:lnTo>
                    <a:pt x="358140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6470903" y="3354323"/>
              <a:ext cx="0" cy="271780"/>
            </a:xfrm>
            <a:custGeom>
              <a:avLst/>
              <a:gdLst/>
              <a:ahLst/>
              <a:cxnLst/>
              <a:rect l="l" t="t" r="r" b="b"/>
              <a:pathLst>
                <a:path h="271779">
                  <a:moveTo>
                    <a:pt x="0" y="0"/>
                  </a:moveTo>
                  <a:lnTo>
                    <a:pt x="0" y="271272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998463" y="3777996"/>
              <a:ext cx="257810" cy="0"/>
            </a:xfrm>
            <a:custGeom>
              <a:avLst/>
              <a:gdLst/>
              <a:ahLst/>
              <a:cxnLst/>
              <a:rect l="l" t="t" r="r" b="b"/>
              <a:pathLst>
                <a:path w="257810">
                  <a:moveTo>
                    <a:pt x="0" y="0"/>
                  </a:moveTo>
                  <a:lnTo>
                    <a:pt x="257556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6754367" y="3765803"/>
              <a:ext cx="242570" cy="0"/>
            </a:xfrm>
            <a:custGeom>
              <a:avLst/>
              <a:gdLst/>
              <a:ahLst/>
              <a:cxnLst/>
              <a:rect l="l" t="t" r="r" b="b"/>
              <a:pathLst>
                <a:path w="242570">
                  <a:moveTo>
                    <a:pt x="0" y="0"/>
                  </a:moveTo>
                  <a:lnTo>
                    <a:pt x="242315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129527" y="3229356"/>
              <a:ext cx="527303" cy="131064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6129527" y="3229356"/>
              <a:ext cx="527685" cy="131445"/>
            </a:xfrm>
            <a:custGeom>
              <a:avLst/>
              <a:gdLst/>
              <a:ahLst/>
              <a:cxnLst/>
              <a:rect l="l" t="t" r="r" b="b"/>
              <a:pathLst>
                <a:path w="527684" h="131445">
                  <a:moveTo>
                    <a:pt x="0" y="65532"/>
                  </a:moveTo>
                  <a:lnTo>
                    <a:pt x="35997" y="32455"/>
                  </a:lnTo>
                  <a:lnTo>
                    <a:pt x="77223" y="19192"/>
                  </a:lnTo>
                  <a:lnTo>
                    <a:pt x="130584" y="8946"/>
                  </a:lnTo>
                  <a:lnTo>
                    <a:pt x="193564" y="2340"/>
                  </a:lnTo>
                  <a:lnTo>
                    <a:pt x="263652" y="0"/>
                  </a:lnTo>
                  <a:lnTo>
                    <a:pt x="333739" y="2340"/>
                  </a:lnTo>
                  <a:lnTo>
                    <a:pt x="396719" y="8946"/>
                  </a:lnTo>
                  <a:lnTo>
                    <a:pt x="450080" y="19192"/>
                  </a:lnTo>
                  <a:lnTo>
                    <a:pt x="491306" y="32455"/>
                  </a:lnTo>
                  <a:lnTo>
                    <a:pt x="527304" y="65532"/>
                  </a:lnTo>
                  <a:lnTo>
                    <a:pt x="517885" y="82953"/>
                  </a:lnTo>
                  <a:lnTo>
                    <a:pt x="450080" y="111871"/>
                  </a:lnTo>
                  <a:lnTo>
                    <a:pt x="396719" y="122117"/>
                  </a:lnTo>
                  <a:lnTo>
                    <a:pt x="333739" y="128723"/>
                  </a:lnTo>
                  <a:lnTo>
                    <a:pt x="263652" y="131064"/>
                  </a:lnTo>
                  <a:lnTo>
                    <a:pt x="193564" y="128723"/>
                  </a:lnTo>
                  <a:lnTo>
                    <a:pt x="130584" y="122117"/>
                  </a:lnTo>
                  <a:lnTo>
                    <a:pt x="77223" y="111871"/>
                  </a:lnTo>
                  <a:lnTo>
                    <a:pt x="35997" y="98608"/>
                  </a:lnTo>
                  <a:lnTo>
                    <a:pt x="0" y="65532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128003" y="3125723"/>
              <a:ext cx="531875" cy="170687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6128003" y="3125723"/>
              <a:ext cx="527685" cy="154305"/>
            </a:xfrm>
            <a:custGeom>
              <a:avLst/>
              <a:gdLst/>
              <a:ahLst/>
              <a:cxnLst/>
              <a:rect l="l" t="t" r="r" b="b"/>
              <a:pathLst>
                <a:path w="527684" h="154304">
                  <a:moveTo>
                    <a:pt x="0" y="76962"/>
                  </a:moveTo>
                  <a:lnTo>
                    <a:pt x="35997" y="38116"/>
                  </a:lnTo>
                  <a:lnTo>
                    <a:pt x="77223" y="22540"/>
                  </a:lnTo>
                  <a:lnTo>
                    <a:pt x="130584" y="10507"/>
                  </a:lnTo>
                  <a:lnTo>
                    <a:pt x="193564" y="2749"/>
                  </a:lnTo>
                  <a:lnTo>
                    <a:pt x="263652" y="0"/>
                  </a:lnTo>
                  <a:lnTo>
                    <a:pt x="333739" y="2749"/>
                  </a:lnTo>
                  <a:lnTo>
                    <a:pt x="396719" y="10507"/>
                  </a:lnTo>
                  <a:lnTo>
                    <a:pt x="450080" y="22540"/>
                  </a:lnTo>
                  <a:lnTo>
                    <a:pt x="491306" y="38116"/>
                  </a:lnTo>
                  <a:lnTo>
                    <a:pt x="527304" y="76962"/>
                  </a:lnTo>
                  <a:lnTo>
                    <a:pt x="517885" y="97422"/>
                  </a:lnTo>
                  <a:lnTo>
                    <a:pt x="450080" y="131383"/>
                  </a:lnTo>
                  <a:lnTo>
                    <a:pt x="396719" y="143416"/>
                  </a:lnTo>
                  <a:lnTo>
                    <a:pt x="333739" y="151174"/>
                  </a:lnTo>
                  <a:lnTo>
                    <a:pt x="263652" y="153924"/>
                  </a:lnTo>
                  <a:lnTo>
                    <a:pt x="193564" y="151174"/>
                  </a:lnTo>
                  <a:lnTo>
                    <a:pt x="130584" y="143416"/>
                  </a:lnTo>
                  <a:lnTo>
                    <a:pt x="77223" y="131383"/>
                  </a:lnTo>
                  <a:lnTo>
                    <a:pt x="35997" y="115807"/>
                  </a:lnTo>
                  <a:lnTo>
                    <a:pt x="0" y="76962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6233159" y="3165347"/>
              <a:ext cx="299085" cy="71755"/>
            </a:xfrm>
            <a:custGeom>
              <a:avLst/>
              <a:gdLst/>
              <a:ahLst/>
              <a:cxnLst/>
              <a:rect l="l" t="t" r="r" b="b"/>
              <a:pathLst>
                <a:path w="299084" h="71755">
                  <a:moveTo>
                    <a:pt x="0" y="71627"/>
                  </a:moveTo>
                  <a:lnTo>
                    <a:pt x="92506" y="71627"/>
                  </a:lnTo>
                  <a:lnTo>
                    <a:pt x="185000" y="0"/>
                  </a:lnTo>
                  <a:lnTo>
                    <a:pt x="298704" y="0"/>
                  </a:lnTo>
                </a:path>
              </a:pathLst>
            </a:custGeom>
            <a:ln w="1219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6246875" y="3165347"/>
              <a:ext cx="271780" cy="71755"/>
            </a:xfrm>
            <a:custGeom>
              <a:avLst/>
              <a:gdLst/>
              <a:ahLst/>
              <a:cxnLst/>
              <a:rect l="l" t="t" r="r" b="b"/>
              <a:pathLst>
                <a:path w="271779" h="71755">
                  <a:moveTo>
                    <a:pt x="0" y="0"/>
                  </a:moveTo>
                  <a:lnTo>
                    <a:pt x="92341" y="0"/>
                  </a:lnTo>
                  <a:lnTo>
                    <a:pt x="184696" y="71628"/>
                  </a:lnTo>
                  <a:lnTo>
                    <a:pt x="271272" y="71628"/>
                  </a:lnTo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6129527" y="3197352"/>
              <a:ext cx="0" cy="104139"/>
            </a:xfrm>
            <a:custGeom>
              <a:avLst/>
              <a:gdLst/>
              <a:ahLst/>
              <a:cxnLst/>
              <a:rect l="l" t="t" r="r" b="b"/>
              <a:pathLst>
                <a:path h="104139">
                  <a:moveTo>
                    <a:pt x="0" y="0"/>
                  </a:moveTo>
                  <a:lnTo>
                    <a:pt x="0" y="103632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6655307" y="3201923"/>
              <a:ext cx="0" cy="102235"/>
            </a:xfrm>
            <a:custGeom>
              <a:avLst/>
              <a:gdLst/>
              <a:ahLst/>
              <a:cxnLst/>
              <a:rect l="l" t="t" r="r" b="b"/>
              <a:pathLst>
                <a:path h="102235">
                  <a:moveTo>
                    <a:pt x="0" y="0"/>
                  </a:moveTo>
                  <a:lnTo>
                    <a:pt x="0" y="102107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228587" y="3733800"/>
              <a:ext cx="528827" cy="137160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6228587" y="3733800"/>
              <a:ext cx="528955" cy="137160"/>
            </a:xfrm>
            <a:custGeom>
              <a:avLst/>
              <a:gdLst/>
              <a:ahLst/>
              <a:cxnLst/>
              <a:rect l="l" t="t" r="r" b="b"/>
              <a:pathLst>
                <a:path w="528954" h="137160">
                  <a:moveTo>
                    <a:pt x="0" y="68580"/>
                  </a:moveTo>
                  <a:lnTo>
                    <a:pt x="36099" y="33968"/>
                  </a:lnTo>
                  <a:lnTo>
                    <a:pt x="77443" y="20088"/>
                  </a:lnTo>
                  <a:lnTo>
                    <a:pt x="130956" y="9364"/>
                  </a:lnTo>
                  <a:lnTo>
                    <a:pt x="194120" y="2450"/>
                  </a:lnTo>
                  <a:lnTo>
                    <a:pt x="264414" y="0"/>
                  </a:lnTo>
                  <a:lnTo>
                    <a:pt x="334707" y="2450"/>
                  </a:lnTo>
                  <a:lnTo>
                    <a:pt x="397871" y="9364"/>
                  </a:lnTo>
                  <a:lnTo>
                    <a:pt x="451384" y="20088"/>
                  </a:lnTo>
                  <a:lnTo>
                    <a:pt x="492728" y="33968"/>
                  </a:lnTo>
                  <a:lnTo>
                    <a:pt x="528828" y="68580"/>
                  </a:lnTo>
                  <a:lnTo>
                    <a:pt x="519383" y="86809"/>
                  </a:lnTo>
                  <a:lnTo>
                    <a:pt x="451384" y="117071"/>
                  </a:lnTo>
                  <a:lnTo>
                    <a:pt x="397871" y="127795"/>
                  </a:lnTo>
                  <a:lnTo>
                    <a:pt x="334707" y="134709"/>
                  </a:lnTo>
                  <a:lnTo>
                    <a:pt x="264414" y="137160"/>
                  </a:lnTo>
                  <a:lnTo>
                    <a:pt x="194120" y="134709"/>
                  </a:lnTo>
                  <a:lnTo>
                    <a:pt x="130956" y="127795"/>
                  </a:lnTo>
                  <a:lnTo>
                    <a:pt x="77443" y="117071"/>
                  </a:lnTo>
                  <a:lnTo>
                    <a:pt x="36099" y="103191"/>
                  </a:lnTo>
                  <a:lnTo>
                    <a:pt x="0" y="68580"/>
                  </a:lnTo>
                  <a:close/>
                </a:path>
              </a:pathLst>
            </a:custGeom>
            <a:ln w="91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225539" y="3625595"/>
              <a:ext cx="533399" cy="178308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6225539" y="3625595"/>
              <a:ext cx="530860" cy="160020"/>
            </a:xfrm>
            <a:custGeom>
              <a:avLst/>
              <a:gdLst/>
              <a:ahLst/>
              <a:cxnLst/>
              <a:rect l="l" t="t" r="r" b="b"/>
              <a:pathLst>
                <a:path w="530859" h="160020">
                  <a:moveTo>
                    <a:pt x="0" y="80009"/>
                  </a:moveTo>
                  <a:lnTo>
                    <a:pt x="36203" y="39629"/>
                  </a:lnTo>
                  <a:lnTo>
                    <a:pt x="77666" y="23436"/>
                  </a:lnTo>
                  <a:lnTo>
                    <a:pt x="131334" y="10924"/>
                  </a:lnTo>
                  <a:lnTo>
                    <a:pt x="194680" y="2858"/>
                  </a:lnTo>
                  <a:lnTo>
                    <a:pt x="265176" y="0"/>
                  </a:lnTo>
                  <a:lnTo>
                    <a:pt x="335671" y="2858"/>
                  </a:lnTo>
                  <a:lnTo>
                    <a:pt x="399017" y="10924"/>
                  </a:lnTo>
                  <a:lnTo>
                    <a:pt x="452685" y="23436"/>
                  </a:lnTo>
                  <a:lnTo>
                    <a:pt x="494148" y="39629"/>
                  </a:lnTo>
                  <a:lnTo>
                    <a:pt x="530352" y="80009"/>
                  </a:lnTo>
                  <a:lnTo>
                    <a:pt x="520879" y="101278"/>
                  </a:lnTo>
                  <a:lnTo>
                    <a:pt x="452685" y="136583"/>
                  </a:lnTo>
                  <a:lnTo>
                    <a:pt x="399017" y="149095"/>
                  </a:lnTo>
                  <a:lnTo>
                    <a:pt x="335671" y="157161"/>
                  </a:lnTo>
                  <a:lnTo>
                    <a:pt x="265176" y="160019"/>
                  </a:lnTo>
                  <a:lnTo>
                    <a:pt x="194680" y="157161"/>
                  </a:lnTo>
                  <a:lnTo>
                    <a:pt x="131334" y="149095"/>
                  </a:lnTo>
                  <a:lnTo>
                    <a:pt x="77666" y="136583"/>
                  </a:lnTo>
                  <a:lnTo>
                    <a:pt x="36203" y="120390"/>
                  </a:lnTo>
                  <a:lnTo>
                    <a:pt x="0" y="80009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6332219" y="3666744"/>
              <a:ext cx="299085" cy="74930"/>
            </a:xfrm>
            <a:custGeom>
              <a:avLst/>
              <a:gdLst/>
              <a:ahLst/>
              <a:cxnLst/>
              <a:rect l="l" t="t" r="r" b="b"/>
              <a:pathLst>
                <a:path w="299084" h="74929">
                  <a:moveTo>
                    <a:pt x="0" y="74675"/>
                  </a:moveTo>
                  <a:lnTo>
                    <a:pt x="92506" y="74675"/>
                  </a:lnTo>
                  <a:lnTo>
                    <a:pt x="185000" y="0"/>
                  </a:lnTo>
                  <a:lnTo>
                    <a:pt x="298704" y="0"/>
                  </a:lnTo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6345935" y="3666744"/>
              <a:ext cx="273050" cy="74930"/>
            </a:xfrm>
            <a:custGeom>
              <a:avLst/>
              <a:gdLst/>
              <a:ahLst/>
              <a:cxnLst/>
              <a:rect l="l" t="t" r="r" b="b"/>
              <a:pathLst>
                <a:path w="273050" h="74929">
                  <a:moveTo>
                    <a:pt x="0" y="0"/>
                  </a:moveTo>
                  <a:lnTo>
                    <a:pt x="92862" y="0"/>
                  </a:lnTo>
                  <a:lnTo>
                    <a:pt x="185737" y="74675"/>
                  </a:lnTo>
                  <a:lnTo>
                    <a:pt x="272796" y="74675"/>
                  </a:lnTo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6228587" y="3700272"/>
              <a:ext cx="0" cy="108585"/>
            </a:xfrm>
            <a:custGeom>
              <a:avLst/>
              <a:gdLst/>
              <a:ahLst/>
              <a:cxnLst/>
              <a:rect l="l" t="t" r="r" b="b"/>
              <a:pathLst>
                <a:path h="108585">
                  <a:moveTo>
                    <a:pt x="0" y="0"/>
                  </a:moveTo>
                  <a:lnTo>
                    <a:pt x="0" y="108204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6755891" y="3706368"/>
              <a:ext cx="0" cy="105410"/>
            </a:xfrm>
            <a:custGeom>
              <a:avLst/>
              <a:gdLst/>
              <a:ahLst/>
              <a:cxnLst/>
              <a:rect l="l" t="t" r="r" b="b"/>
              <a:pathLst>
                <a:path h="105410">
                  <a:moveTo>
                    <a:pt x="0" y="0"/>
                  </a:moveTo>
                  <a:lnTo>
                    <a:pt x="0" y="105155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5" name="object 3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468111" y="3364991"/>
              <a:ext cx="527303" cy="132587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5468111" y="3364991"/>
              <a:ext cx="527685" cy="132715"/>
            </a:xfrm>
            <a:custGeom>
              <a:avLst/>
              <a:gdLst/>
              <a:ahLst/>
              <a:cxnLst/>
              <a:rect l="l" t="t" r="r" b="b"/>
              <a:pathLst>
                <a:path w="527685" h="132714">
                  <a:moveTo>
                    <a:pt x="0" y="66294"/>
                  </a:moveTo>
                  <a:lnTo>
                    <a:pt x="35997" y="32833"/>
                  </a:lnTo>
                  <a:lnTo>
                    <a:pt x="77223" y="19416"/>
                  </a:lnTo>
                  <a:lnTo>
                    <a:pt x="130584" y="9050"/>
                  </a:lnTo>
                  <a:lnTo>
                    <a:pt x="193564" y="2368"/>
                  </a:lnTo>
                  <a:lnTo>
                    <a:pt x="263652" y="0"/>
                  </a:lnTo>
                  <a:lnTo>
                    <a:pt x="333739" y="2368"/>
                  </a:lnTo>
                  <a:lnTo>
                    <a:pt x="396719" y="9050"/>
                  </a:lnTo>
                  <a:lnTo>
                    <a:pt x="450080" y="19416"/>
                  </a:lnTo>
                  <a:lnTo>
                    <a:pt x="491306" y="32833"/>
                  </a:lnTo>
                  <a:lnTo>
                    <a:pt x="527304" y="66294"/>
                  </a:lnTo>
                  <a:lnTo>
                    <a:pt x="517885" y="83917"/>
                  </a:lnTo>
                  <a:lnTo>
                    <a:pt x="450080" y="113171"/>
                  </a:lnTo>
                  <a:lnTo>
                    <a:pt x="396719" y="123537"/>
                  </a:lnTo>
                  <a:lnTo>
                    <a:pt x="333739" y="130219"/>
                  </a:lnTo>
                  <a:lnTo>
                    <a:pt x="263652" y="132588"/>
                  </a:lnTo>
                  <a:lnTo>
                    <a:pt x="193564" y="130219"/>
                  </a:lnTo>
                  <a:lnTo>
                    <a:pt x="130584" y="123537"/>
                  </a:lnTo>
                  <a:lnTo>
                    <a:pt x="77223" y="113171"/>
                  </a:lnTo>
                  <a:lnTo>
                    <a:pt x="35997" y="99754"/>
                  </a:lnTo>
                  <a:lnTo>
                    <a:pt x="0" y="66294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7" name="object 3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465063" y="3261359"/>
              <a:ext cx="531875" cy="170687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5465063" y="3261359"/>
              <a:ext cx="528955" cy="154305"/>
            </a:xfrm>
            <a:custGeom>
              <a:avLst/>
              <a:gdLst/>
              <a:ahLst/>
              <a:cxnLst/>
              <a:rect l="l" t="t" r="r" b="b"/>
              <a:pathLst>
                <a:path w="528954" h="154304">
                  <a:moveTo>
                    <a:pt x="0" y="76962"/>
                  </a:moveTo>
                  <a:lnTo>
                    <a:pt x="36099" y="38116"/>
                  </a:lnTo>
                  <a:lnTo>
                    <a:pt x="77443" y="22540"/>
                  </a:lnTo>
                  <a:lnTo>
                    <a:pt x="130956" y="10507"/>
                  </a:lnTo>
                  <a:lnTo>
                    <a:pt x="194120" y="2749"/>
                  </a:lnTo>
                  <a:lnTo>
                    <a:pt x="264414" y="0"/>
                  </a:lnTo>
                  <a:lnTo>
                    <a:pt x="334707" y="2749"/>
                  </a:lnTo>
                  <a:lnTo>
                    <a:pt x="397871" y="10507"/>
                  </a:lnTo>
                  <a:lnTo>
                    <a:pt x="451384" y="22540"/>
                  </a:lnTo>
                  <a:lnTo>
                    <a:pt x="492728" y="38116"/>
                  </a:lnTo>
                  <a:lnTo>
                    <a:pt x="528828" y="76962"/>
                  </a:lnTo>
                  <a:lnTo>
                    <a:pt x="519383" y="97422"/>
                  </a:lnTo>
                  <a:lnTo>
                    <a:pt x="451384" y="131383"/>
                  </a:lnTo>
                  <a:lnTo>
                    <a:pt x="397871" y="143416"/>
                  </a:lnTo>
                  <a:lnTo>
                    <a:pt x="334707" y="151174"/>
                  </a:lnTo>
                  <a:lnTo>
                    <a:pt x="264414" y="153924"/>
                  </a:lnTo>
                  <a:lnTo>
                    <a:pt x="194120" y="151174"/>
                  </a:lnTo>
                  <a:lnTo>
                    <a:pt x="130956" y="143416"/>
                  </a:lnTo>
                  <a:lnTo>
                    <a:pt x="77443" y="131383"/>
                  </a:lnTo>
                  <a:lnTo>
                    <a:pt x="36099" y="115807"/>
                  </a:lnTo>
                  <a:lnTo>
                    <a:pt x="0" y="76962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5571743" y="3300984"/>
              <a:ext cx="299085" cy="71755"/>
            </a:xfrm>
            <a:custGeom>
              <a:avLst/>
              <a:gdLst/>
              <a:ahLst/>
              <a:cxnLst/>
              <a:rect l="l" t="t" r="r" b="b"/>
              <a:pathLst>
                <a:path w="299085" h="71754">
                  <a:moveTo>
                    <a:pt x="0" y="71627"/>
                  </a:moveTo>
                  <a:lnTo>
                    <a:pt x="92506" y="71627"/>
                  </a:lnTo>
                  <a:lnTo>
                    <a:pt x="185000" y="0"/>
                  </a:lnTo>
                  <a:lnTo>
                    <a:pt x="298704" y="0"/>
                  </a:lnTo>
                </a:path>
              </a:pathLst>
            </a:custGeom>
            <a:ln w="1219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5585459" y="3300984"/>
              <a:ext cx="271780" cy="71755"/>
            </a:xfrm>
            <a:custGeom>
              <a:avLst/>
              <a:gdLst/>
              <a:ahLst/>
              <a:cxnLst/>
              <a:rect l="l" t="t" r="r" b="b"/>
              <a:pathLst>
                <a:path w="271779" h="71754">
                  <a:moveTo>
                    <a:pt x="0" y="0"/>
                  </a:moveTo>
                  <a:lnTo>
                    <a:pt x="92341" y="0"/>
                  </a:lnTo>
                  <a:lnTo>
                    <a:pt x="184696" y="71628"/>
                  </a:lnTo>
                  <a:lnTo>
                    <a:pt x="271272" y="71628"/>
                  </a:lnTo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5468111" y="3332987"/>
              <a:ext cx="0" cy="105410"/>
            </a:xfrm>
            <a:custGeom>
              <a:avLst/>
              <a:gdLst/>
              <a:ahLst/>
              <a:cxnLst/>
              <a:rect l="l" t="t" r="r" b="b"/>
              <a:pathLst>
                <a:path h="105410">
                  <a:moveTo>
                    <a:pt x="0" y="0"/>
                  </a:moveTo>
                  <a:lnTo>
                    <a:pt x="0" y="105155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5993891" y="3337559"/>
              <a:ext cx="0" cy="102235"/>
            </a:xfrm>
            <a:custGeom>
              <a:avLst/>
              <a:gdLst/>
              <a:ahLst/>
              <a:cxnLst/>
              <a:rect l="l" t="t" r="r" b="b"/>
              <a:pathLst>
                <a:path h="102235">
                  <a:moveTo>
                    <a:pt x="0" y="0"/>
                  </a:moveTo>
                  <a:lnTo>
                    <a:pt x="0" y="102107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3" name="object 4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481827" y="3729227"/>
              <a:ext cx="528827" cy="131064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5481827" y="3729227"/>
              <a:ext cx="528955" cy="131445"/>
            </a:xfrm>
            <a:custGeom>
              <a:avLst/>
              <a:gdLst/>
              <a:ahLst/>
              <a:cxnLst/>
              <a:rect l="l" t="t" r="r" b="b"/>
              <a:pathLst>
                <a:path w="528954" h="131445">
                  <a:moveTo>
                    <a:pt x="0" y="65532"/>
                  </a:moveTo>
                  <a:lnTo>
                    <a:pt x="36099" y="32455"/>
                  </a:lnTo>
                  <a:lnTo>
                    <a:pt x="77443" y="19192"/>
                  </a:lnTo>
                  <a:lnTo>
                    <a:pt x="130956" y="8946"/>
                  </a:lnTo>
                  <a:lnTo>
                    <a:pt x="194120" y="2340"/>
                  </a:lnTo>
                  <a:lnTo>
                    <a:pt x="264414" y="0"/>
                  </a:lnTo>
                  <a:lnTo>
                    <a:pt x="334707" y="2340"/>
                  </a:lnTo>
                  <a:lnTo>
                    <a:pt x="397871" y="8946"/>
                  </a:lnTo>
                  <a:lnTo>
                    <a:pt x="451384" y="19192"/>
                  </a:lnTo>
                  <a:lnTo>
                    <a:pt x="492728" y="32455"/>
                  </a:lnTo>
                  <a:lnTo>
                    <a:pt x="528828" y="65532"/>
                  </a:lnTo>
                  <a:lnTo>
                    <a:pt x="519383" y="82953"/>
                  </a:lnTo>
                  <a:lnTo>
                    <a:pt x="451384" y="111871"/>
                  </a:lnTo>
                  <a:lnTo>
                    <a:pt x="397871" y="122117"/>
                  </a:lnTo>
                  <a:lnTo>
                    <a:pt x="334707" y="128723"/>
                  </a:lnTo>
                  <a:lnTo>
                    <a:pt x="264414" y="131064"/>
                  </a:lnTo>
                  <a:lnTo>
                    <a:pt x="194120" y="128723"/>
                  </a:lnTo>
                  <a:lnTo>
                    <a:pt x="130956" y="122117"/>
                  </a:lnTo>
                  <a:lnTo>
                    <a:pt x="77443" y="111871"/>
                  </a:lnTo>
                  <a:lnTo>
                    <a:pt x="36099" y="98608"/>
                  </a:lnTo>
                  <a:lnTo>
                    <a:pt x="0" y="65532"/>
                  </a:lnTo>
                  <a:close/>
                </a:path>
              </a:pathLst>
            </a:custGeom>
            <a:ln w="91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5" name="object 4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480303" y="3625595"/>
              <a:ext cx="533399" cy="170687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5480303" y="3625595"/>
              <a:ext cx="528955" cy="154305"/>
            </a:xfrm>
            <a:custGeom>
              <a:avLst/>
              <a:gdLst/>
              <a:ahLst/>
              <a:cxnLst/>
              <a:rect l="l" t="t" r="r" b="b"/>
              <a:pathLst>
                <a:path w="528954" h="154304">
                  <a:moveTo>
                    <a:pt x="0" y="76961"/>
                  </a:moveTo>
                  <a:lnTo>
                    <a:pt x="36099" y="38116"/>
                  </a:lnTo>
                  <a:lnTo>
                    <a:pt x="77443" y="22540"/>
                  </a:lnTo>
                  <a:lnTo>
                    <a:pt x="130956" y="10507"/>
                  </a:lnTo>
                  <a:lnTo>
                    <a:pt x="194120" y="2749"/>
                  </a:lnTo>
                  <a:lnTo>
                    <a:pt x="264414" y="0"/>
                  </a:lnTo>
                  <a:lnTo>
                    <a:pt x="334707" y="2749"/>
                  </a:lnTo>
                  <a:lnTo>
                    <a:pt x="397871" y="10507"/>
                  </a:lnTo>
                  <a:lnTo>
                    <a:pt x="451384" y="22540"/>
                  </a:lnTo>
                  <a:lnTo>
                    <a:pt x="492728" y="38116"/>
                  </a:lnTo>
                  <a:lnTo>
                    <a:pt x="528828" y="76961"/>
                  </a:lnTo>
                  <a:lnTo>
                    <a:pt x="519383" y="97422"/>
                  </a:lnTo>
                  <a:lnTo>
                    <a:pt x="451384" y="131383"/>
                  </a:lnTo>
                  <a:lnTo>
                    <a:pt x="397871" y="143416"/>
                  </a:lnTo>
                  <a:lnTo>
                    <a:pt x="334707" y="151174"/>
                  </a:lnTo>
                  <a:lnTo>
                    <a:pt x="264414" y="153923"/>
                  </a:lnTo>
                  <a:lnTo>
                    <a:pt x="194120" y="151174"/>
                  </a:lnTo>
                  <a:lnTo>
                    <a:pt x="130956" y="143416"/>
                  </a:lnTo>
                  <a:lnTo>
                    <a:pt x="77443" y="131383"/>
                  </a:lnTo>
                  <a:lnTo>
                    <a:pt x="36099" y="115807"/>
                  </a:lnTo>
                  <a:lnTo>
                    <a:pt x="0" y="76961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5586983" y="3665219"/>
              <a:ext cx="299085" cy="71755"/>
            </a:xfrm>
            <a:custGeom>
              <a:avLst/>
              <a:gdLst/>
              <a:ahLst/>
              <a:cxnLst/>
              <a:rect l="l" t="t" r="r" b="b"/>
              <a:pathLst>
                <a:path w="299085" h="71754">
                  <a:moveTo>
                    <a:pt x="0" y="71627"/>
                  </a:moveTo>
                  <a:lnTo>
                    <a:pt x="92506" y="71627"/>
                  </a:lnTo>
                  <a:lnTo>
                    <a:pt x="185000" y="0"/>
                  </a:lnTo>
                  <a:lnTo>
                    <a:pt x="298704" y="0"/>
                  </a:lnTo>
                </a:path>
              </a:pathLst>
            </a:custGeom>
            <a:ln w="1219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5599175" y="3665219"/>
              <a:ext cx="273050" cy="71755"/>
            </a:xfrm>
            <a:custGeom>
              <a:avLst/>
              <a:gdLst/>
              <a:ahLst/>
              <a:cxnLst/>
              <a:rect l="l" t="t" r="r" b="b"/>
              <a:pathLst>
                <a:path w="273050" h="71754">
                  <a:moveTo>
                    <a:pt x="0" y="0"/>
                  </a:moveTo>
                  <a:lnTo>
                    <a:pt x="92862" y="0"/>
                  </a:lnTo>
                  <a:lnTo>
                    <a:pt x="185737" y="71627"/>
                  </a:lnTo>
                  <a:lnTo>
                    <a:pt x="272796" y="71627"/>
                  </a:lnTo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5481827" y="3697223"/>
              <a:ext cx="0" cy="104139"/>
            </a:xfrm>
            <a:custGeom>
              <a:avLst/>
              <a:gdLst/>
              <a:ahLst/>
              <a:cxnLst/>
              <a:rect l="l" t="t" r="r" b="b"/>
              <a:pathLst>
                <a:path h="104139">
                  <a:moveTo>
                    <a:pt x="0" y="0"/>
                  </a:moveTo>
                  <a:lnTo>
                    <a:pt x="0" y="103632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6009131" y="3701795"/>
              <a:ext cx="0" cy="102235"/>
            </a:xfrm>
            <a:custGeom>
              <a:avLst/>
              <a:gdLst/>
              <a:ahLst/>
              <a:cxnLst/>
              <a:rect l="l" t="t" r="r" b="b"/>
              <a:pathLst>
                <a:path h="102235">
                  <a:moveTo>
                    <a:pt x="0" y="0"/>
                  </a:moveTo>
                  <a:lnTo>
                    <a:pt x="0" y="102107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7019544" y="3762755"/>
              <a:ext cx="243840" cy="0"/>
            </a:xfrm>
            <a:custGeom>
              <a:avLst/>
              <a:gdLst/>
              <a:ahLst/>
              <a:cxnLst/>
              <a:rect l="l" t="t" r="r" b="b"/>
              <a:pathLst>
                <a:path w="243840">
                  <a:moveTo>
                    <a:pt x="0" y="0"/>
                  </a:moveTo>
                  <a:lnTo>
                    <a:pt x="243840" y="0"/>
                  </a:lnTo>
                </a:path>
              </a:pathLst>
            </a:custGeom>
            <a:ln w="9144">
              <a:solidFill>
                <a:srgbClr val="66660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2" name="object 52"/>
          <p:cNvSpPr txBox="1"/>
          <p:nvPr/>
        </p:nvSpPr>
        <p:spPr>
          <a:xfrm>
            <a:off x="6795452" y="3182873"/>
            <a:ext cx="3949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latin typeface="Arial"/>
                <a:cs typeface="Arial"/>
              </a:rPr>
              <a:t>ISP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53" name="object 53"/>
          <p:cNvGrpSpPr/>
          <p:nvPr/>
        </p:nvGrpSpPr>
        <p:grpSpPr>
          <a:xfrm>
            <a:off x="3210877" y="2069400"/>
            <a:ext cx="1805305" cy="529590"/>
            <a:chOff x="3210877" y="2069400"/>
            <a:chExt cx="1805305" cy="529590"/>
          </a:xfrm>
        </p:grpSpPr>
        <p:sp>
          <p:nvSpPr>
            <p:cNvPr id="54" name="object 54"/>
            <p:cNvSpPr/>
            <p:nvPr/>
          </p:nvSpPr>
          <p:spPr>
            <a:xfrm>
              <a:off x="3215639" y="2363724"/>
              <a:ext cx="1414780" cy="0"/>
            </a:xfrm>
            <a:custGeom>
              <a:avLst/>
              <a:gdLst/>
              <a:ahLst/>
              <a:cxnLst/>
              <a:rect l="l" t="t" r="r" b="b"/>
              <a:pathLst>
                <a:path w="1414779">
                  <a:moveTo>
                    <a:pt x="0" y="0"/>
                  </a:moveTo>
                  <a:lnTo>
                    <a:pt x="1414271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5" name="object 5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642103" y="2139696"/>
              <a:ext cx="329183" cy="454151"/>
            </a:xfrm>
            <a:prstGeom prst="rect">
              <a:avLst/>
            </a:prstGeom>
          </p:spPr>
        </p:pic>
        <p:sp>
          <p:nvSpPr>
            <p:cNvPr id="56" name="object 56"/>
            <p:cNvSpPr/>
            <p:nvPr/>
          </p:nvSpPr>
          <p:spPr>
            <a:xfrm>
              <a:off x="4642103" y="2139696"/>
              <a:ext cx="329565" cy="454659"/>
            </a:xfrm>
            <a:custGeom>
              <a:avLst/>
              <a:gdLst/>
              <a:ahLst/>
              <a:cxnLst/>
              <a:rect l="l" t="t" r="r" b="b"/>
              <a:pathLst>
                <a:path w="329564" h="454660">
                  <a:moveTo>
                    <a:pt x="0" y="454151"/>
                  </a:moveTo>
                  <a:lnTo>
                    <a:pt x="3111" y="1104"/>
                  </a:lnTo>
                  <a:lnTo>
                    <a:pt x="76606" y="0"/>
                  </a:lnTo>
                  <a:lnTo>
                    <a:pt x="262928" y="122351"/>
                  </a:lnTo>
                  <a:lnTo>
                    <a:pt x="329184" y="126771"/>
                  </a:lnTo>
                  <a:lnTo>
                    <a:pt x="329184" y="339509"/>
                  </a:lnTo>
                  <a:lnTo>
                    <a:pt x="254647" y="339509"/>
                  </a:lnTo>
                  <a:lnTo>
                    <a:pt x="76606" y="454151"/>
                  </a:lnTo>
                  <a:lnTo>
                    <a:pt x="0" y="454151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4643627" y="2074162"/>
              <a:ext cx="367665" cy="407034"/>
            </a:xfrm>
            <a:custGeom>
              <a:avLst/>
              <a:gdLst/>
              <a:ahLst/>
              <a:cxnLst/>
              <a:rect l="l" t="t" r="r" b="b"/>
              <a:pathLst>
                <a:path w="367664" h="407035">
                  <a:moveTo>
                    <a:pt x="109245" y="0"/>
                  </a:moveTo>
                  <a:lnTo>
                    <a:pt x="33299" y="0"/>
                  </a:lnTo>
                  <a:lnTo>
                    <a:pt x="0" y="65062"/>
                  </a:lnTo>
                  <a:lnTo>
                    <a:pt x="78028" y="66166"/>
                  </a:lnTo>
                  <a:lnTo>
                    <a:pt x="264274" y="190779"/>
                  </a:lnTo>
                  <a:lnTo>
                    <a:pt x="327748" y="190779"/>
                  </a:lnTo>
                  <a:lnTo>
                    <a:pt x="330873" y="406907"/>
                  </a:lnTo>
                  <a:lnTo>
                    <a:pt x="367284" y="347357"/>
                  </a:lnTo>
                  <a:lnTo>
                    <a:pt x="367284" y="124612"/>
                  </a:lnTo>
                  <a:lnTo>
                    <a:pt x="287172" y="124612"/>
                  </a:lnTo>
                  <a:lnTo>
                    <a:pt x="109245" y="0"/>
                  </a:lnTo>
                  <a:close/>
                </a:path>
              </a:pathLst>
            </a:custGeom>
            <a:solidFill>
              <a:srgbClr val="99CC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4643627" y="2074162"/>
              <a:ext cx="367665" cy="407034"/>
            </a:xfrm>
            <a:custGeom>
              <a:avLst/>
              <a:gdLst/>
              <a:ahLst/>
              <a:cxnLst/>
              <a:rect l="l" t="t" r="r" b="b"/>
              <a:pathLst>
                <a:path w="367664" h="407035">
                  <a:moveTo>
                    <a:pt x="0" y="65062"/>
                  </a:moveTo>
                  <a:lnTo>
                    <a:pt x="33299" y="0"/>
                  </a:lnTo>
                  <a:lnTo>
                    <a:pt x="109245" y="0"/>
                  </a:lnTo>
                  <a:lnTo>
                    <a:pt x="287172" y="124612"/>
                  </a:lnTo>
                  <a:lnTo>
                    <a:pt x="367284" y="124612"/>
                  </a:lnTo>
                  <a:lnTo>
                    <a:pt x="367284" y="347357"/>
                  </a:lnTo>
                  <a:lnTo>
                    <a:pt x="330873" y="406907"/>
                  </a:lnTo>
                  <a:lnTo>
                    <a:pt x="327748" y="190779"/>
                  </a:lnTo>
                  <a:lnTo>
                    <a:pt x="264274" y="190779"/>
                  </a:lnTo>
                  <a:lnTo>
                    <a:pt x="78028" y="66166"/>
                  </a:lnTo>
                  <a:lnTo>
                    <a:pt x="0" y="65062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4968239" y="2197608"/>
              <a:ext cx="35560" cy="68580"/>
            </a:xfrm>
            <a:custGeom>
              <a:avLst/>
              <a:gdLst/>
              <a:ahLst/>
              <a:cxnLst/>
              <a:rect l="l" t="t" r="r" b="b"/>
              <a:pathLst>
                <a:path w="35560" h="68580">
                  <a:moveTo>
                    <a:pt x="35051" y="0"/>
                  </a:moveTo>
                  <a:lnTo>
                    <a:pt x="0" y="6858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0" name="object 60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658613" y="2188210"/>
              <a:ext cx="282195" cy="363219"/>
            </a:xfrm>
            <a:prstGeom prst="rect">
              <a:avLst/>
            </a:prstGeom>
          </p:spPr>
        </p:pic>
      </p:grpSp>
      <p:sp>
        <p:nvSpPr>
          <p:cNvPr id="61" name="object 61"/>
          <p:cNvSpPr txBox="1"/>
          <p:nvPr/>
        </p:nvSpPr>
        <p:spPr>
          <a:xfrm>
            <a:off x="6020752" y="1522222"/>
            <a:ext cx="916305" cy="476250"/>
          </a:xfrm>
          <a:prstGeom prst="rect">
            <a:avLst/>
          </a:prstGeom>
        </p:spPr>
        <p:txBody>
          <a:bodyPr vert="horz" wrap="square" lIns="0" tIns="49530" rIns="0" bIns="0" rtlCol="0">
            <a:spAutoFit/>
          </a:bodyPr>
          <a:lstStyle/>
          <a:p>
            <a:pPr marL="12700" marR="5080">
              <a:lnSpc>
                <a:spcPts val="1630"/>
              </a:lnSpc>
              <a:spcBef>
                <a:spcPts val="390"/>
              </a:spcBef>
            </a:pPr>
            <a:r>
              <a:rPr sz="1600" spc="-10" dirty="0">
                <a:latin typeface="Arial"/>
                <a:cs typeface="Arial"/>
              </a:rPr>
              <a:t>telephone network</a:t>
            </a:r>
            <a:endParaRPr sz="1600">
              <a:latin typeface="Arial"/>
              <a:cs typeface="Arial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4399915" y="2647823"/>
            <a:ext cx="72517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latin typeface="Arial"/>
                <a:cs typeface="Arial"/>
              </a:rPr>
              <a:t>DSLAM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63" name="object 63"/>
          <p:cNvGrpSpPr/>
          <p:nvPr/>
        </p:nvGrpSpPr>
        <p:grpSpPr>
          <a:xfrm>
            <a:off x="3383279" y="1362455"/>
            <a:ext cx="2100580" cy="2036445"/>
            <a:chOff x="3383279" y="1362455"/>
            <a:chExt cx="2100580" cy="2036445"/>
          </a:xfrm>
        </p:grpSpPr>
        <p:sp>
          <p:nvSpPr>
            <p:cNvPr id="64" name="object 64"/>
            <p:cNvSpPr/>
            <p:nvPr/>
          </p:nvSpPr>
          <p:spPr>
            <a:xfrm>
              <a:off x="3383280" y="1362455"/>
              <a:ext cx="797560" cy="658495"/>
            </a:xfrm>
            <a:custGeom>
              <a:avLst/>
              <a:gdLst/>
              <a:ahLst/>
              <a:cxnLst/>
              <a:rect l="l" t="t" r="r" b="b"/>
              <a:pathLst>
                <a:path w="797560" h="658494">
                  <a:moveTo>
                    <a:pt x="797052" y="204216"/>
                  </a:moveTo>
                  <a:lnTo>
                    <a:pt x="398526" y="0"/>
                  </a:lnTo>
                  <a:lnTo>
                    <a:pt x="0" y="204216"/>
                  </a:lnTo>
                  <a:lnTo>
                    <a:pt x="112776" y="204216"/>
                  </a:lnTo>
                  <a:lnTo>
                    <a:pt x="112776" y="658368"/>
                  </a:lnTo>
                  <a:lnTo>
                    <a:pt x="684276" y="658368"/>
                  </a:lnTo>
                  <a:lnTo>
                    <a:pt x="684276" y="204216"/>
                  </a:lnTo>
                  <a:lnTo>
                    <a:pt x="797052" y="204216"/>
                  </a:lnTo>
                  <a:close/>
                </a:path>
              </a:pathLst>
            </a:custGeom>
            <a:solidFill>
              <a:srgbClr val="DDDD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3986783" y="1950719"/>
              <a:ext cx="673735" cy="241300"/>
            </a:xfrm>
            <a:custGeom>
              <a:avLst/>
              <a:gdLst/>
              <a:ahLst/>
              <a:cxnLst/>
              <a:rect l="l" t="t" r="r" b="b"/>
              <a:pathLst>
                <a:path w="673735" h="241300">
                  <a:moveTo>
                    <a:pt x="0" y="0"/>
                  </a:moveTo>
                  <a:lnTo>
                    <a:pt x="0" y="240792"/>
                  </a:lnTo>
                  <a:lnTo>
                    <a:pt x="673608" y="240792"/>
                  </a:lnTo>
                </a:path>
              </a:pathLst>
            </a:custGeom>
            <a:ln w="9143">
              <a:solidFill>
                <a:srgbClr val="666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5015483" y="2316480"/>
              <a:ext cx="378460" cy="0"/>
            </a:xfrm>
            <a:custGeom>
              <a:avLst/>
              <a:gdLst/>
              <a:ahLst/>
              <a:cxnLst/>
              <a:rect l="l" t="t" r="r" b="b"/>
              <a:pathLst>
                <a:path w="378460">
                  <a:moveTo>
                    <a:pt x="0" y="0"/>
                  </a:moveTo>
                  <a:lnTo>
                    <a:pt x="377952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5015483" y="2385059"/>
              <a:ext cx="463550" cy="1009015"/>
            </a:xfrm>
            <a:custGeom>
              <a:avLst/>
              <a:gdLst/>
              <a:ahLst/>
              <a:cxnLst/>
              <a:rect l="l" t="t" r="r" b="b"/>
              <a:pathLst>
                <a:path w="463550" h="1009014">
                  <a:moveTo>
                    <a:pt x="0" y="0"/>
                  </a:moveTo>
                  <a:lnTo>
                    <a:pt x="206260" y="0"/>
                  </a:lnTo>
                  <a:lnTo>
                    <a:pt x="206260" y="1008888"/>
                  </a:lnTo>
                  <a:lnTo>
                    <a:pt x="463295" y="1008888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8" name="object 68"/>
          <p:cNvSpPr txBox="1"/>
          <p:nvPr/>
        </p:nvSpPr>
        <p:spPr>
          <a:xfrm>
            <a:off x="1502791" y="3328797"/>
            <a:ext cx="206692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i="1" dirty="0">
                <a:latin typeface="Arial"/>
                <a:cs typeface="Arial"/>
              </a:rPr>
              <a:t>voice,</a:t>
            </a:r>
            <a:r>
              <a:rPr sz="1600" i="1" spc="-5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data</a:t>
            </a:r>
            <a:r>
              <a:rPr sz="1600" i="1" spc="-30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transmitted</a:t>
            </a:r>
            <a:endParaRPr sz="1600">
              <a:latin typeface="Arial"/>
              <a:cs typeface="Arial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856608" y="3536150"/>
            <a:ext cx="2713355" cy="476250"/>
          </a:xfrm>
          <a:prstGeom prst="rect">
            <a:avLst/>
          </a:prstGeom>
        </p:spPr>
        <p:txBody>
          <a:bodyPr vert="horz" wrap="square" lIns="0" tIns="49530" rIns="0" bIns="0" rtlCol="0">
            <a:spAutoFit/>
          </a:bodyPr>
          <a:lstStyle/>
          <a:p>
            <a:pPr marL="12700" marR="5080" indent="167005">
              <a:lnSpc>
                <a:spcPts val="1630"/>
              </a:lnSpc>
              <a:spcBef>
                <a:spcPts val="390"/>
              </a:spcBef>
            </a:pPr>
            <a:r>
              <a:rPr sz="1600" i="1" dirty="0">
                <a:latin typeface="Arial"/>
                <a:cs typeface="Arial"/>
              </a:rPr>
              <a:t>at</a:t>
            </a:r>
            <a:r>
              <a:rPr sz="1600" i="1" spc="-4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different</a:t>
            </a:r>
            <a:r>
              <a:rPr sz="1600" i="1" spc="-3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frequencies</a:t>
            </a:r>
            <a:r>
              <a:rPr sz="1600" i="1" spc="-45" dirty="0">
                <a:latin typeface="Arial"/>
                <a:cs typeface="Arial"/>
              </a:rPr>
              <a:t> </a:t>
            </a:r>
            <a:r>
              <a:rPr sz="1600" i="1" spc="-20" dirty="0">
                <a:latin typeface="Arial"/>
                <a:cs typeface="Arial"/>
              </a:rPr>
              <a:t>over </a:t>
            </a:r>
            <a:r>
              <a:rPr sz="1600" i="1" dirty="0">
                <a:solidFill>
                  <a:srgbClr val="CC0000"/>
                </a:solidFill>
                <a:latin typeface="Arial"/>
                <a:cs typeface="Arial"/>
              </a:rPr>
              <a:t>dedicated</a:t>
            </a:r>
            <a:r>
              <a:rPr sz="1600" i="1" spc="-50" dirty="0">
                <a:solidFill>
                  <a:srgbClr val="CC0000"/>
                </a:solidFill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line</a:t>
            </a:r>
            <a:r>
              <a:rPr sz="1600" i="1" spc="-7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to</a:t>
            </a:r>
            <a:r>
              <a:rPr sz="1600" i="1" spc="-3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central</a:t>
            </a:r>
            <a:r>
              <a:rPr sz="1600" i="1" spc="-35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office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70" name="object 70"/>
          <p:cNvGrpSpPr/>
          <p:nvPr/>
        </p:nvGrpSpPr>
        <p:grpSpPr>
          <a:xfrm>
            <a:off x="1239011" y="1815083"/>
            <a:ext cx="2661285" cy="1558290"/>
            <a:chOff x="1239011" y="1815083"/>
            <a:chExt cx="2661285" cy="1558290"/>
          </a:xfrm>
        </p:grpSpPr>
        <p:sp>
          <p:nvSpPr>
            <p:cNvPr id="71" name="object 71"/>
            <p:cNvSpPr/>
            <p:nvPr/>
          </p:nvSpPr>
          <p:spPr>
            <a:xfrm>
              <a:off x="3322319" y="2441447"/>
              <a:ext cx="573405" cy="927100"/>
            </a:xfrm>
            <a:custGeom>
              <a:avLst/>
              <a:gdLst/>
              <a:ahLst/>
              <a:cxnLst/>
              <a:rect l="l" t="t" r="r" b="b"/>
              <a:pathLst>
                <a:path w="573404" h="927100">
                  <a:moveTo>
                    <a:pt x="0" y="926591"/>
                  </a:moveTo>
                  <a:lnTo>
                    <a:pt x="573024" y="0"/>
                  </a:lnTo>
                </a:path>
              </a:pathLst>
            </a:custGeom>
            <a:ln w="9144">
              <a:solidFill>
                <a:srgbClr val="CC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1239011" y="1815083"/>
              <a:ext cx="1976755" cy="1394460"/>
            </a:xfrm>
            <a:custGeom>
              <a:avLst/>
              <a:gdLst/>
              <a:ahLst/>
              <a:cxnLst/>
              <a:rect l="l" t="t" r="r" b="b"/>
              <a:pathLst>
                <a:path w="1976755" h="1394460">
                  <a:moveTo>
                    <a:pt x="1976627" y="0"/>
                  </a:moveTo>
                  <a:lnTo>
                    <a:pt x="0" y="0"/>
                  </a:lnTo>
                  <a:lnTo>
                    <a:pt x="0" y="1394460"/>
                  </a:lnTo>
                  <a:lnTo>
                    <a:pt x="1976627" y="1394460"/>
                  </a:lnTo>
                  <a:lnTo>
                    <a:pt x="1976627" y="0"/>
                  </a:lnTo>
                  <a:close/>
                </a:path>
              </a:pathLst>
            </a:custGeom>
            <a:solidFill>
              <a:srgbClr val="DDDD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1719071" y="2366009"/>
              <a:ext cx="361315" cy="0"/>
            </a:xfrm>
            <a:custGeom>
              <a:avLst/>
              <a:gdLst/>
              <a:ahLst/>
              <a:cxnLst/>
              <a:rect l="l" t="t" r="r" b="b"/>
              <a:pathLst>
                <a:path w="361314">
                  <a:moveTo>
                    <a:pt x="0" y="0"/>
                  </a:moveTo>
                  <a:lnTo>
                    <a:pt x="361188" y="0"/>
                  </a:lnTo>
                </a:path>
              </a:pathLst>
            </a:custGeom>
            <a:ln w="1066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4" name="object 74"/>
          <p:cNvSpPr txBox="1"/>
          <p:nvPr/>
        </p:nvSpPr>
        <p:spPr>
          <a:xfrm>
            <a:off x="430668" y="4215074"/>
            <a:ext cx="8484731" cy="22801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100"/>
              </a:spcBef>
              <a:buClr>
                <a:srgbClr val="000099"/>
              </a:buClr>
              <a:buSzPct val="64583"/>
              <a:buFont typeface="Wingdings"/>
              <a:buChar char=""/>
              <a:tabLst>
                <a:tab pos="299085" algn="l"/>
              </a:tabLst>
            </a:pPr>
            <a:r>
              <a:rPr sz="2400" dirty="0">
                <a:latin typeface="Gill Sans MT"/>
                <a:cs typeface="Gill Sans MT"/>
              </a:rPr>
              <a:t>use</a:t>
            </a:r>
            <a:r>
              <a:rPr sz="2400" spc="-20" dirty="0">
                <a:latin typeface="Gill Sans MT"/>
                <a:cs typeface="Gill Sans MT"/>
              </a:rPr>
              <a:t> </a:t>
            </a:r>
            <a:r>
              <a:rPr sz="2400" i="1" dirty="0">
                <a:solidFill>
                  <a:srgbClr val="CC0000"/>
                </a:solidFill>
                <a:latin typeface="Gill Sans MT"/>
                <a:cs typeface="Gill Sans MT"/>
              </a:rPr>
              <a:t>existing</a:t>
            </a:r>
            <a:r>
              <a:rPr sz="2400" i="1" spc="-30" dirty="0">
                <a:solidFill>
                  <a:srgbClr val="CC0000"/>
                </a:solidFill>
                <a:latin typeface="Gill Sans MT"/>
                <a:cs typeface="Gill Sans MT"/>
              </a:rPr>
              <a:t> </a:t>
            </a:r>
            <a:r>
              <a:rPr sz="2400" dirty="0">
                <a:latin typeface="Gill Sans MT"/>
                <a:cs typeface="Gill Sans MT"/>
              </a:rPr>
              <a:t>telephone</a:t>
            </a:r>
            <a:r>
              <a:rPr sz="2400" spc="-10" dirty="0">
                <a:latin typeface="Gill Sans MT"/>
                <a:cs typeface="Gill Sans MT"/>
              </a:rPr>
              <a:t> </a:t>
            </a:r>
            <a:r>
              <a:rPr sz="2400" dirty="0">
                <a:latin typeface="Gill Sans MT"/>
                <a:cs typeface="Gill Sans MT"/>
              </a:rPr>
              <a:t>line</a:t>
            </a:r>
            <a:r>
              <a:rPr sz="2400" spc="-10" dirty="0">
                <a:latin typeface="Gill Sans MT"/>
                <a:cs typeface="Gill Sans MT"/>
              </a:rPr>
              <a:t> </a:t>
            </a:r>
            <a:r>
              <a:rPr sz="2400" dirty="0">
                <a:latin typeface="Gill Sans MT"/>
                <a:cs typeface="Gill Sans MT"/>
              </a:rPr>
              <a:t>to</a:t>
            </a:r>
            <a:r>
              <a:rPr sz="2400" spc="-20" dirty="0">
                <a:latin typeface="Gill Sans MT"/>
                <a:cs typeface="Gill Sans MT"/>
              </a:rPr>
              <a:t> </a:t>
            </a:r>
            <a:r>
              <a:rPr sz="2400" dirty="0">
                <a:latin typeface="Gill Sans MT"/>
                <a:cs typeface="Gill Sans MT"/>
              </a:rPr>
              <a:t>central</a:t>
            </a:r>
            <a:r>
              <a:rPr sz="2400" spc="-25" dirty="0">
                <a:latin typeface="Gill Sans MT"/>
                <a:cs typeface="Gill Sans MT"/>
              </a:rPr>
              <a:t> </a:t>
            </a:r>
            <a:r>
              <a:rPr sz="2400" dirty="0">
                <a:latin typeface="Gill Sans MT"/>
                <a:cs typeface="Gill Sans MT"/>
              </a:rPr>
              <a:t>office</a:t>
            </a:r>
            <a:r>
              <a:rPr sz="2400" spc="-10" dirty="0">
                <a:latin typeface="Gill Sans MT"/>
                <a:cs typeface="Gill Sans MT"/>
              </a:rPr>
              <a:t> DSLAM</a:t>
            </a:r>
            <a:endParaRPr sz="2400">
              <a:latin typeface="Gill Sans MT"/>
              <a:cs typeface="Gill Sans MT"/>
            </a:endParaRPr>
          </a:p>
          <a:p>
            <a:pPr marL="697865" lvl="1" indent="-227965">
              <a:lnSpc>
                <a:spcPct val="100000"/>
              </a:lnSpc>
              <a:spcBef>
                <a:spcPts val="140"/>
              </a:spcBef>
              <a:buClr>
                <a:srgbClr val="000099"/>
              </a:buClr>
              <a:buFont typeface="Wingdings"/>
              <a:buChar char=""/>
              <a:tabLst>
                <a:tab pos="697865" algn="l"/>
              </a:tabLst>
            </a:pPr>
            <a:r>
              <a:rPr sz="2400" dirty="0">
                <a:latin typeface="Gill Sans MT"/>
                <a:cs typeface="Gill Sans MT"/>
              </a:rPr>
              <a:t>data</a:t>
            </a:r>
            <a:r>
              <a:rPr sz="2400" spc="-20" dirty="0">
                <a:latin typeface="Gill Sans MT"/>
                <a:cs typeface="Gill Sans MT"/>
              </a:rPr>
              <a:t> </a:t>
            </a:r>
            <a:r>
              <a:rPr sz="2400" dirty="0">
                <a:latin typeface="Gill Sans MT"/>
                <a:cs typeface="Gill Sans MT"/>
              </a:rPr>
              <a:t>over</a:t>
            </a:r>
            <a:r>
              <a:rPr sz="2400" spc="-25" dirty="0">
                <a:latin typeface="Gill Sans MT"/>
                <a:cs typeface="Gill Sans MT"/>
              </a:rPr>
              <a:t> </a:t>
            </a:r>
            <a:r>
              <a:rPr sz="2400" dirty="0">
                <a:latin typeface="Gill Sans MT"/>
                <a:cs typeface="Gill Sans MT"/>
              </a:rPr>
              <a:t>DSL</a:t>
            </a:r>
            <a:r>
              <a:rPr sz="2400" spc="-30" dirty="0">
                <a:latin typeface="Gill Sans MT"/>
                <a:cs typeface="Gill Sans MT"/>
              </a:rPr>
              <a:t> </a:t>
            </a:r>
            <a:r>
              <a:rPr sz="2400" dirty="0">
                <a:latin typeface="Gill Sans MT"/>
                <a:cs typeface="Gill Sans MT"/>
              </a:rPr>
              <a:t>phone</a:t>
            </a:r>
            <a:r>
              <a:rPr sz="2400" spc="-20" dirty="0">
                <a:latin typeface="Gill Sans MT"/>
                <a:cs typeface="Gill Sans MT"/>
              </a:rPr>
              <a:t> </a:t>
            </a:r>
            <a:r>
              <a:rPr sz="2400" dirty="0">
                <a:latin typeface="Gill Sans MT"/>
                <a:cs typeface="Gill Sans MT"/>
              </a:rPr>
              <a:t>line</a:t>
            </a:r>
            <a:r>
              <a:rPr sz="2400" spc="-25" dirty="0">
                <a:latin typeface="Gill Sans MT"/>
                <a:cs typeface="Gill Sans MT"/>
              </a:rPr>
              <a:t> </a:t>
            </a:r>
            <a:r>
              <a:rPr sz="2400" dirty="0">
                <a:latin typeface="Gill Sans MT"/>
                <a:cs typeface="Gill Sans MT"/>
              </a:rPr>
              <a:t>goes</a:t>
            </a:r>
            <a:r>
              <a:rPr sz="2400" spc="-10" dirty="0">
                <a:latin typeface="Gill Sans MT"/>
                <a:cs typeface="Gill Sans MT"/>
              </a:rPr>
              <a:t> </a:t>
            </a:r>
            <a:r>
              <a:rPr sz="2400" dirty="0">
                <a:latin typeface="Gill Sans MT"/>
                <a:cs typeface="Gill Sans MT"/>
              </a:rPr>
              <a:t>to</a:t>
            </a:r>
            <a:r>
              <a:rPr sz="2400" spc="-30" dirty="0">
                <a:latin typeface="Gill Sans MT"/>
                <a:cs typeface="Gill Sans MT"/>
              </a:rPr>
              <a:t> </a:t>
            </a:r>
            <a:r>
              <a:rPr sz="2400" spc="-10" dirty="0">
                <a:latin typeface="Gill Sans MT"/>
                <a:cs typeface="Gill Sans MT"/>
              </a:rPr>
              <a:t>Internet</a:t>
            </a:r>
            <a:endParaRPr sz="2400">
              <a:latin typeface="Gill Sans MT"/>
              <a:cs typeface="Gill Sans MT"/>
            </a:endParaRPr>
          </a:p>
          <a:p>
            <a:pPr marL="697865" lvl="1" indent="-227965">
              <a:lnSpc>
                <a:spcPct val="100000"/>
              </a:lnSpc>
              <a:spcBef>
                <a:spcPts val="145"/>
              </a:spcBef>
              <a:buClr>
                <a:srgbClr val="000099"/>
              </a:buClr>
              <a:buFont typeface="Wingdings"/>
              <a:buChar char=""/>
              <a:tabLst>
                <a:tab pos="697865" algn="l"/>
              </a:tabLst>
            </a:pPr>
            <a:r>
              <a:rPr sz="2400" dirty="0">
                <a:latin typeface="Gill Sans MT"/>
                <a:cs typeface="Gill Sans MT"/>
              </a:rPr>
              <a:t>voice</a:t>
            </a:r>
            <a:r>
              <a:rPr sz="2400" spc="-45" dirty="0">
                <a:latin typeface="Gill Sans MT"/>
                <a:cs typeface="Gill Sans MT"/>
              </a:rPr>
              <a:t> </a:t>
            </a:r>
            <a:r>
              <a:rPr sz="2400" dirty="0">
                <a:latin typeface="Gill Sans MT"/>
                <a:cs typeface="Gill Sans MT"/>
              </a:rPr>
              <a:t>over</a:t>
            </a:r>
            <a:r>
              <a:rPr sz="2400" spc="-30" dirty="0">
                <a:latin typeface="Gill Sans MT"/>
                <a:cs typeface="Gill Sans MT"/>
              </a:rPr>
              <a:t> </a:t>
            </a:r>
            <a:r>
              <a:rPr sz="2400" dirty="0">
                <a:latin typeface="Gill Sans MT"/>
                <a:cs typeface="Gill Sans MT"/>
              </a:rPr>
              <a:t>DSL</a:t>
            </a:r>
            <a:r>
              <a:rPr sz="2400" spc="-30" dirty="0">
                <a:latin typeface="Gill Sans MT"/>
                <a:cs typeface="Gill Sans MT"/>
              </a:rPr>
              <a:t> </a:t>
            </a:r>
            <a:r>
              <a:rPr sz="2400" dirty="0">
                <a:latin typeface="Gill Sans MT"/>
                <a:cs typeface="Gill Sans MT"/>
              </a:rPr>
              <a:t>phone</a:t>
            </a:r>
            <a:r>
              <a:rPr sz="2400" spc="-15" dirty="0">
                <a:latin typeface="Gill Sans MT"/>
                <a:cs typeface="Gill Sans MT"/>
              </a:rPr>
              <a:t> </a:t>
            </a:r>
            <a:r>
              <a:rPr sz="2400" dirty="0">
                <a:latin typeface="Gill Sans MT"/>
                <a:cs typeface="Gill Sans MT"/>
              </a:rPr>
              <a:t>line</a:t>
            </a:r>
            <a:r>
              <a:rPr sz="2400" spc="-45" dirty="0">
                <a:latin typeface="Gill Sans MT"/>
                <a:cs typeface="Gill Sans MT"/>
              </a:rPr>
              <a:t> </a:t>
            </a:r>
            <a:r>
              <a:rPr sz="2400" dirty="0">
                <a:latin typeface="Gill Sans MT"/>
                <a:cs typeface="Gill Sans MT"/>
              </a:rPr>
              <a:t>goes</a:t>
            </a:r>
            <a:r>
              <a:rPr sz="2400" spc="-15" dirty="0">
                <a:latin typeface="Gill Sans MT"/>
                <a:cs typeface="Gill Sans MT"/>
              </a:rPr>
              <a:t> </a:t>
            </a:r>
            <a:r>
              <a:rPr sz="2400" dirty="0">
                <a:latin typeface="Gill Sans MT"/>
                <a:cs typeface="Gill Sans MT"/>
              </a:rPr>
              <a:t>to</a:t>
            </a:r>
            <a:r>
              <a:rPr sz="2400" spc="-35" dirty="0">
                <a:latin typeface="Gill Sans MT"/>
                <a:cs typeface="Gill Sans MT"/>
              </a:rPr>
              <a:t> </a:t>
            </a:r>
            <a:r>
              <a:rPr sz="2400" dirty="0">
                <a:latin typeface="Gill Sans MT"/>
                <a:cs typeface="Gill Sans MT"/>
              </a:rPr>
              <a:t>telephone</a:t>
            </a:r>
            <a:r>
              <a:rPr sz="2400" spc="-25" dirty="0">
                <a:latin typeface="Gill Sans MT"/>
                <a:cs typeface="Gill Sans MT"/>
              </a:rPr>
              <a:t> net</a:t>
            </a:r>
            <a:endParaRPr sz="2400">
              <a:latin typeface="Gill Sans MT"/>
              <a:cs typeface="Gill Sans MT"/>
            </a:endParaRPr>
          </a:p>
          <a:p>
            <a:pPr marL="299085" indent="-286385">
              <a:lnSpc>
                <a:spcPct val="100000"/>
              </a:lnSpc>
              <a:spcBef>
                <a:spcPts val="145"/>
              </a:spcBef>
              <a:buClr>
                <a:srgbClr val="000099"/>
              </a:buClr>
              <a:buSzPct val="64583"/>
              <a:buFont typeface="Wingdings"/>
              <a:buChar char=""/>
              <a:tabLst>
                <a:tab pos="299085" algn="l"/>
              </a:tabLst>
            </a:pPr>
            <a:r>
              <a:rPr sz="2400" dirty="0">
                <a:latin typeface="Gill Sans MT"/>
                <a:cs typeface="Gill Sans MT"/>
              </a:rPr>
              <a:t>&lt;</a:t>
            </a:r>
            <a:r>
              <a:rPr sz="2400" spc="-35" dirty="0">
                <a:latin typeface="Gill Sans MT"/>
                <a:cs typeface="Gill Sans MT"/>
              </a:rPr>
              <a:t> </a:t>
            </a:r>
            <a:r>
              <a:rPr sz="2400" dirty="0">
                <a:latin typeface="Gill Sans MT"/>
                <a:cs typeface="Gill Sans MT"/>
              </a:rPr>
              <a:t>2.5</a:t>
            </a:r>
            <a:r>
              <a:rPr sz="2400" spc="-25" dirty="0">
                <a:latin typeface="Gill Sans MT"/>
                <a:cs typeface="Gill Sans MT"/>
              </a:rPr>
              <a:t> </a:t>
            </a:r>
            <a:r>
              <a:rPr sz="2400" dirty="0">
                <a:latin typeface="Gill Sans MT"/>
                <a:cs typeface="Gill Sans MT"/>
              </a:rPr>
              <a:t>Mbps</a:t>
            </a:r>
            <a:r>
              <a:rPr sz="2400" spc="-25" dirty="0">
                <a:latin typeface="Gill Sans MT"/>
                <a:cs typeface="Gill Sans MT"/>
              </a:rPr>
              <a:t> </a:t>
            </a:r>
            <a:r>
              <a:rPr sz="2400" dirty="0">
                <a:latin typeface="Gill Sans MT"/>
                <a:cs typeface="Gill Sans MT"/>
              </a:rPr>
              <a:t>upstream</a:t>
            </a:r>
            <a:r>
              <a:rPr sz="2400" spc="-15" dirty="0">
                <a:latin typeface="Gill Sans MT"/>
                <a:cs typeface="Gill Sans MT"/>
              </a:rPr>
              <a:t> </a:t>
            </a:r>
            <a:r>
              <a:rPr sz="2400" dirty="0">
                <a:latin typeface="Gill Sans MT"/>
                <a:cs typeface="Gill Sans MT"/>
              </a:rPr>
              <a:t>transmission</a:t>
            </a:r>
            <a:r>
              <a:rPr sz="2400" spc="-15" dirty="0">
                <a:latin typeface="Gill Sans MT"/>
                <a:cs typeface="Gill Sans MT"/>
              </a:rPr>
              <a:t> </a:t>
            </a:r>
            <a:r>
              <a:rPr sz="2400" dirty="0">
                <a:latin typeface="Gill Sans MT"/>
                <a:cs typeface="Gill Sans MT"/>
              </a:rPr>
              <a:t>rate</a:t>
            </a:r>
            <a:r>
              <a:rPr sz="2400" spc="-20" dirty="0">
                <a:latin typeface="Gill Sans MT"/>
                <a:cs typeface="Gill Sans MT"/>
              </a:rPr>
              <a:t> </a:t>
            </a:r>
            <a:r>
              <a:rPr sz="2400" dirty="0">
                <a:latin typeface="Gill Sans MT"/>
                <a:cs typeface="Gill Sans MT"/>
              </a:rPr>
              <a:t>(typically</a:t>
            </a:r>
            <a:r>
              <a:rPr sz="2400" spc="-45" dirty="0">
                <a:latin typeface="Gill Sans MT"/>
                <a:cs typeface="Gill Sans MT"/>
              </a:rPr>
              <a:t> </a:t>
            </a:r>
            <a:r>
              <a:rPr sz="2400" dirty="0">
                <a:latin typeface="Gill Sans MT"/>
                <a:cs typeface="Gill Sans MT"/>
              </a:rPr>
              <a:t>&lt;</a:t>
            </a:r>
            <a:r>
              <a:rPr sz="2400" spc="-20" dirty="0">
                <a:latin typeface="Gill Sans MT"/>
                <a:cs typeface="Gill Sans MT"/>
              </a:rPr>
              <a:t> </a:t>
            </a:r>
            <a:r>
              <a:rPr sz="2400" dirty="0">
                <a:latin typeface="Gill Sans MT"/>
                <a:cs typeface="Gill Sans MT"/>
              </a:rPr>
              <a:t>1</a:t>
            </a:r>
            <a:r>
              <a:rPr sz="2400" spc="-25" dirty="0">
                <a:latin typeface="Gill Sans MT"/>
                <a:cs typeface="Gill Sans MT"/>
              </a:rPr>
              <a:t> </a:t>
            </a:r>
            <a:r>
              <a:rPr sz="2400" spc="-10" dirty="0">
                <a:latin typeface="Gill Sans MT"/>
                <a:cs typeface="Gill Sans MT"/>
              </a:rPr>
              <a:t>Mbps)</a:t>
            </a:r>
            <a:endParaRPr sz="2400">
              <a:latin typeface="Gill Sans MT"/>
              <a:cs typeface="Gill Sans MT"/>
            </a:endParaRPr>
          </a:p>
          <a:p>
            <a:pPr marL="299085" indent="-286385">
              <a:lnSpc>
                <a:spcPct val="100000"/>
              </a:lnSpc>
              <a:spcBef>
                <a:spcPts val="145"/>
              </a:spcBef>
              <a:buClr>
                <a:srgbClr val="000099"/>
              </a:buClr>
              <a:buSzPct val="64583"/>
              <a:buFont typeface="Wingdings"/>
              <a:buChar char=""/>
              <a:tabLst>
                <a:tab pos="299085" algn="l"/>
              </a:tabLst>
            </a:pPr>
            <a:r>
              <a:rPr sz="2400" dirty="0">
                <a:latin typeface="Gill Sans MT"/>
                <a:cs typeface="Gill Sans MT"/>
              </a:rPr>
              <a:t>&lt;</a:t>
            </a:r>
            <a:r>
              <a:rPr sz="2400" spc="-25" dirty="0">
                <a:latin typeface="Gill Sans MT"/>
                <a:cs typeface="Gill Sans MT"/>
              </a:rPr>
              <a:t> </a:t>
            </a:r>
            <a:r>
              <a:rPr sz="2400" dirty="0">
                <a:latin typeface="Gill Sans MT"/>
                <a:cs typeface="Gill Sans MT"/>
              </a:rPr>
              <a:t>24</a:t>
            </a:r>
            <a:r>
              <a:rPr sz="2400" spc="-30" dirty="0">
                <a:latin typeface="Gill Sans MT"/>
                <a:cs typeface="Gill Sans MT"/>
              </a:rPr>
              <a:t> </a:t>
            </a:r>
            <a:r>
              <a:rPr sz="2400" dirty="0">
                <a:latin typeface="Gill Sans MT"/>
                <a:cs typeface="Gill Sans MT"/>
              </a:rPr>
              <a:t>Mbps</a:t>
            </a:r>
            <a:r>
              <a:rPr sz="2400" spc="-15" dirty="0">
                <a:latin typeface="Gill Sans MT"/>
                <a:cs typeface="Gill Sans MT"/>
              </a:rPr>
              <a:t> </a:t>
            </a:r>
            <a:r>
              <a:rPr sz="2400" dirty="0">
                <a:latin typeface="Gill Sans MT"/>
                <a:cs typeface="Gill Sans MT"/>
              </a:rPr>
              <a:t>downstream</a:t>
            </a:r>
            <a:r>
              <a:rPr sz="2400" spc="-30" dirty="0">
                <a:latin typeface="Gill Sans MT"/>
                <a:cs typeface="Gill Sans MT"/>
              </a:rPr>
              <a:t> </a:t>
            </a:r>
            <a:r>
              <a:rPr sz="2400" dirty="0">
                <a:latin typeface="Gill Sans MT"/>
                <a:cs typeface="Gill Sans MT"/>
              </a:rPr>
              <a:t>transmission</a:t>
            </a:r>
            <a:r>
              <a:rPr sz="2400" spc="-10" dirty="0">
                <a:latin typeface="Gill Sans MT"/>
                <a:cs typeface="Gill Sans MT"/>
              </a:rPr>
              <a:t> </a:t>
            </a:r>
            <a:r>
              <a:rPr sz="2400" dirty="0">
                <a:latin typeface="Gill Sans MT"/>
                <a:cs typeface="Gill Sans MT"/>
              </a:rPr>
              <a:t>rate</a:t>
            </a:r>
            <a:r>
              <a:rPr sz="2400" spc="-15" dirty="0">
                <a:latin typeface="Gill Sans MT"/>
                <a:cs typeface="Gill Sans MT"/>
              </a:rPr>
              <a:t> </a:t>
            </a:r>
            <a:r>
              <a:rPr sz="2400" dirty="0">
                <a:latin typeface="Gill Sans MT"/>
                <a:cs typeface="Gill Sans MT"/>
              </a:rPr>
              <a:t>(typically</a:t>
            </a:r>
            <a:r>
              <a:rPr sz="2400" spc="-60" dirty="0">
                <a:latin typeface="Gill Sans MT"/>
                <a:cs typeface="Gill Sans MT"/>
              </a:rPr>
              <a:t> </a:t>
            </a:r>
            <a:r>
              <a:rPr sz="2400" dirty="0">
                <a:latin typeface="Gill Sans MT"/>
                <a:cs typeface="Gill Sans MT"/>
              </a:rPr>
              <a:t>&lt;</a:t>
            </a:r>
            <a:r>
              <a:rPr sz="2400" spc="-25" dirty="0">
                <a:latin typeface="Gill Sans MT"/>
                <a:cs typeface="Gill Sans MT"/>
              </a:rPr>
              <a:t> </a:t>
            </a:r>
            <a:r>
              <a:rPr sz="2400" dirty="0">
                <a:latin typeface="Gill Sans MT"/>
                <a:cs typeface="Gill Sans MT"/>
              </a:rPr>
              <a:t>10</a:t>
            </a:r>
            <a:r>
              <a:rPr sz="2400" spc="-25" dirty="0">
                <a:latin typeface="Gill Sans MT"/>
                <a:cs typeface="Gill Sans MT"/>
              </a:rPr>
              <a:t> </a:t>
            </a:r>
            <a:r>
              <a:rPr sz="2400" spc="-10" dirty="0">
                <a:latin typeface="Gill Sans MT"/>
                <a:cs typeface="Gill Sans MT"/>
              </a:rPr>
              <a:t>Mbps)</a:t>
            </a:r>
            <a:endParaRPr sz="2400">
              <a:latin typeface="Gill Sans MT"/>
              <a:cs typeface="Gill Sans MT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2065294" y="2455989"/>
            <a:ext cx="619125" cy="4102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ts val="1510"/>
              </a:lnSpc>
              <a:spcBef>
                <a:spcPts val="105"/>
              </a:spcBef>
            </a:pPr>
            <a:r>
              <a:rPr sz="1400" spc="-25" dirty="0">
                <a:latin typeface="Arial"/>
                <a:cs typeface="Arial"/>
              </a:rPr>
              <a:t>DSL</a:t>
            </a:r>
            <a:endParaRPr sz="1400">
              <a:latin typeface="Arial"/>
              <a:cs typeface="Arial"/>
            </a:endParaRPr>
          </a:p>
          <a:p>
            <a:pPr algn="ctr">
              <a:lnSpc>
                <a:spcPts val="1510"/>
              </a:lnSpc>
            </a:pPr>
            <a:r>
              <a:rPr sz="1400" spc="-10" dirty="0">
                <a:latin typeface="Arial"/>
                <a:cs typeface="Arial"/>
              </a:rPr>
              <a:t>modem</a:t>
            </a:r>
            <a:endParaRPr sz="1400">
              <a:latin typeface="Arial"/>
              <a:cs typeface="Arial"/>
            </a:endParaRPr>
          </a:p>
        </p:txBody>
      </p:sp>
      <p:sp>
        <p:nvSpPr>
          <p:cNvPr id="76" name="object 76"/>
          <p:cNvSpPr txBox="1"/>
          <p:nvPr/>
        </p:nvSpPr>
        <p:spPr>
          <a:xfrm>
            <a:off x="2741617" y="2479704"/>
            <a:ext cx="55245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10" dirty="0">
                <a:latin typeface="Arial"/>
                <a:cs typeface="Arial"/>
              </a:rPr>
              <a:t>splitter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77" name="object 77"/>
          <p:cNvGrpSpPr/>
          <p:nvPr/>
        </p:nvGrpSpPr>
        <p:grpSpPr>
          <a:xfrm>
            <a:off x="955547" y="1403603"/>
            <a:ext cx="4700270" cy="2155190"/>
            <a:chOff x="955547" y="1403603"/>
            <a:chExt cx="4700270" cy="2155190"/>
          </a:xfrm>
        </p:grpSpPr>
        <p:sp>
          <p:nvSpPr>
            <p:cNvPr id="78" name="object 78"/>
            <p:cNvSpPr/>
            <p:nvPr/>
          </p:nvSpPr>
          <p:spPr>
            <a:xfrm>
              <a:off x="2080259" y="2327147"/>
              <a:ext cx="614680" cy="146685"/>
            </a:xfrm>
            <a:custGeom>
              <a:avLst/>
              <a:gdLst/>
              <a:ahLst/>
              <a:cxnLst/>
              <a:rect l="l" t="t" r="r" b="b"/>
              <a:pathLst>
                <a:path w="614680" h="146685">
                  <a:moveTo>
                    <a:pt x="614172" y="0"/>
                  </a:moveTo>
                  <a:lnTo>
                    <a:pt x="0" y="0"/>
                  </a:lnTo>
                  <a:lnTo>
                    <a:pt x="0" y="146303"/>
                  </a:lnTo>
                  <a:lnTo>
                    <a:pt x="614172" y="146303"/>
                  </a:lnTo>
                  <a:lnTo>
                    <a:pt x="614172" y="0"/>
                  </a:lnTo>
                  <a:close/>
                </a:path>
              </a:pathLst>
            </a:custGeom>
            <a:solidFill>
              <a:srgbClr val="99CC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2080259" y="2327147"/>
              <a:ext cx="614680" cy="146685"/>
            </a:xfrm>
            <a:custGeom>
              <a:avLst/>
              <a:gdLst/>
              <a:ahLst/>
              <a:cxnLst/>
              <a:rect l="l" t="t" r="r" b="b"/>
              <a:pathLst>
                <a:path w="614680" h="146685">
                  <a:moveTo>
                    <a:pt x="0" y="0"/>
                  </a:moveTo>
                  <a:lnTo>
                    <a:pt x="614172" y="0"/>
                  </a:lnTo>
                  <a:lnTo>
                    <a:pt x="614172" y="146303"/>
                  </a:lnTo>
                  <a:lnTo>
                    <a:pt x="0" y="146303"/>
                  </a:lnTo>
                  <a:lnTo>
                    <a:pt x="0" y="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2130551" y="2371343"/>
              <a:ext cx="38100" cy="36830"/>
            </a:xfrm>
            <a:custGeom>
              <a:avLst/>
              <a:gdLst/>
              <a:ahLst/>
              <a:cxnLst/>
              <a:rect l="l" t="t" r="r" b="b"/>
              <a:pathLst>
                <a:path w="38100" h="36830">
                  <a:moveTo>
                    <a:pt x="38100" y="0"/>
                  </a:moveTo>
                  <a:lnTo>
                    <a:pt x="0" y="0"/>
                  </a:lnTo>
                  <a:lnTo>
                    <a:pt x="0" y="36575"/>
                  </a:lnTo>
                  <a:lnTo>
                    <a:pt x="38100" y="36575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2180844" y="2371343"/>
              <a:ext cx="40005" cy="36830"/>
            </a:xfrm>
            <a:custGeom>
              <a:avLst/>
              <a:gdLst/>
              <a:ahLst/>
              <a:cxnLst/>
              <a:rect l="l" t="t" r="r" b="b"/>
              <a:pathLst>
                <a:path w="40005" h="36830">
                  <a:moveTo>
                    <a:pt x="39624" y="0"/>
                  </a:moveTo>
                  <a:lnTo>
                    <a:pt x="0" y="0"/>
                  </a:lnTo>
                  <a:lnTo>
                    <a:pt x="0" y="36575"/>
                  </a:lnTo>
                  <a:lnTo>
                    <a:pt x="39624" y="36575"/>
                  </a:lnTo>
                  <a:lnTo>
                    <a:pt x="39624" y="0"/>
                  </a:lnTo>
                  <a:close/>
                </a:path>
              </a:pathLst>
            </a:custGeom>
            <a:solidFill>
              <a:srgbClr val="33CC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2234184" y="2369819"/>
              <a:ext cx="91440" cy="36830"/>
            </a:xfrm>
            <a:custGeom>
              <a:avLst/>
              <a:gdLst/>
              <a:ahLst/>
              <a:cxnLst/>
              <a:rect l="l" t="t" r="r" b="b"/>
              <a:pathLst>
                <a:path w="91439" h="36830">
                  <a:moveTo>
                    <a:pt x="39624" y="0"/>
                  </a:moveTo>
                  <a:lnTo>
                    <a:pt x="0" y="0"/>
                  </a:lnTo>
                  <a:lnTo>
                    <a:pt x="0" y="36576"/>
                  </a:lnTo>
                  <a:lnTo>
                    <a:pt x="39624" y="36576"/>
                  </a:lnTo>
                  <a:lnTo>
                    <a:pt x="39624" y="0"/>
                  </a:lnTo>
                  <a:close/>
                </a:path>
                <a:path w="91439" h="36830">
                  <a:moveTo>
                    <a:pt x="91440" y="0"/>
                  </a:moveTo>
                  <a:lnTo>
                    <a:pt x="51816" y="0"/>
                  </a:lnTo>
                  <a:lnTo>
                    <a:pt x="51816" y="36576"/>
                  </a:lnTo>
                  <a:lnTo>
                    <a:pt x="91440" y="36576"/>
                  </a:lnTo>
                  <a:lnTo>
                    <a:pt x="9144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2080259" y="2252471"/>
              <a:ext cx="605155" cy="71755"/>
            </a:xfrm>
            <a:custGeom>
              <a:avLst/>
              <a:gdLst/>
              <a:ahLst/>
              <a:cxnLst/>
              <a:rect l="l" t="t" r="r" b="b"/>
              <a:pathLst>
                <a:path w="605155" h="71755">
                  <a:moveTo>
                    <a:pt x="453770" y="0"/>
                  </a:moveTo>
                  <a:lnTo>
                    <a:pt x="151257" y="0"/>
                  </a:lnTo>
                  <a:lnTo>
                    <a:pt x="0" y="71627"/>
                  </a:lnTo>
                  <a:lnTo>
                    <a:pt x="605028" y="71627"/>
                  </a:lnTo>
                  <a:lnTo>
                    <a:pt x="453770" y="0"/>
                  </a:lnTo>
                  <a:close/>
                </a:path>
              </a:pathLst>
            </a:custGeom>
            <a:solidFill>
              <a:srgbClr val="99CC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2080259" y="2252471"/>
              <a:ext cx="605155" cy="71755"/>
            </a:xfrm>
            <a:custGeom>
              <a:avLst/>
              <a:gdLst/>
              <a:ahLst/>
              <a:cxnLst/>
              <a:rect l="l" t="t" r="r" b="b"/>
              <a:pathLst>
                <a:path w="605155" h="71755">
                  <a:moveTo>
                    <a:pt x="0" y="71627"/>
                  </a:moveTo>
                  <a:lnTo>
                    <a:pt x="151257" y="0"/>
                  </a:lnTo>
                  <a:lnTo>
                    <a:pt x="453770" y="0"/>
                  </a:lnTo>
                  <a:lnTo>
                    <a:pt x="605028" y="71627"/>
                  </a:lnTo>
                  <a:lnTo>
                    <a:pt x="0" y="71627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955547" y="1403603"/>
              <a:ext cx="2499360" cy="467995"/>
            </a:xfrm>
            <a:custGeom>
              <a:avLst/>
              <a:gdLst/>
              <a:ahLst/>
              <a:cxnLst/>
              <a:rect l="l" t="t" r="r" b="b"/>
              <a:pathLst>
                <a:path w="2499360" h="467994">
                  <a:moveTo>
                    <a:pt x="1249680" y="0"/>
                  </a:moveTo>
                  <a:lnTo>
                    <a:pt x="0" y="467868"/>
                  </a:lnTo>
                  <a:lnTo>
                    <a:pt x="2499360" y="467868"/>
                  </a:lnTo>
                  <a:lnTo>
                    <a:pt x="1249680" y="0"/>
                  </a:lnTo>
                  <a:close/>
                </a:path>
              </a:pathLst>
            </a:custGeom>
            <a:solidFill>
              <a:srgbClr val="DDDD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2933699" y="2302763"/>
              <a:ext cx="166370" cy="144780"/>
            </a:xfrm>
            <a:custGeom>
              <a:avLst/>
              <a:gdLst/>
              <a:ahLst/>
              <a:cxnLst/>
              <a:rect l="l" t="t" r="r" b="b"/>
              <a:pathLst>
                <a:path w="166369" h="144780">
                  <a:moveTo>
                    <a:pt x="166116" y="0"/>
                  </a:moveTo>
                  <a:lnTo>
                    <a:pt x="0" y="0"/>
                  </a:lnTo>
                  <a:lnTo>
                    <a:pt x="0" y="144779"/>
                  </a:lnTo>
                  <a:lnTo>
                    <a:pt x="166116" y="144779"/>
                  </a:lnTo>
                  <a:lnTo>
                    <a:pt x="166116" y="0"/>
                  </a:lnTo>
                  <a:close/>
                </a:path>
              </a:pathLst>
            </a:custGeom>
            <a:solidFill>
              <a:srgbClr val="0000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2933699" y="2302763"/>
              <a:ext cx="166370" cy="144780"/>
            </a:xfrm>
            <a:custGeom>
              <a:avLst/>
              <a:gdLst/>
              <a:ahLst/>
              <a:cxnLst/>
              <a:rect l="l" t="t" r="r" b="b"/>
              <a:pathLst>
                <a:path w="166369" h="144780">
                  <a:moveTo>
                    <a:pt x="0" y="0"/>
                  </a:moveTo>
                  <a:lnTo>
                    <a:pt x="166116" y="0"/>
                  </a:lnTo>
                  <a:lnTo>
                    <a:pt x="166116" y="144779"/>
                  </a:lnTo>
                  <a:lnTo>
                    <a:pt x="0" y="144779"/>
                  </a:lnTo>
                  <a:lnTo>
                    <a:pt x="0" y="0"/>
                  </a:lnTo>
                  <a:close/>
                </a:path>
              </a:pathLst>
            </a:custGeom>
            <a:ln w="91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2409444" y="1859279"/>
              <a:ext cx="605155" cy="434340"/>
            </a:xfrm>
            <a:custGeom>
              <a:avLst/>
              <a:gdLst/>
              <a:ahLst/>
              <a:cxnLst/>
              <a:rect l="l" t="t" r="r" b="b"/>
              <a:pathLst>
                <a:path w="605155" h="434339">
                  <a:moveTo>
                    <a:pt x="605027" y="434339"/>
                  </a:moveTo>
                  <a:lnTo>
                    <a:pt x="605027" y="206070"/>
                  </a:lnTo>
                  <a:lnTo>
                    <a:pt x="0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2069677" y="1655692"/>
              <a:ext cx="490855" cy="369570"/>
            </a:xfrm>
            <a:custGeom>
              <a:avLst/>
              <a:gdLst/>
              <a:ahLst/>
              <a:cxnLst/>
              <a:rect l="l" t="t" r="r" b="b"/>
              <a:pathLst>
                <a:path w="490855" h="369569">
                  <a:moveTo>
                    <a:pt x="201853" y="80009"/>
                  </a:moveTo>
                  <a:lnTo>
                    <a:pt x="135655" y="80009"/>
                  </a:lnTo>
                  <a:lnTo>
                    <a:pt x="139098" y="82549"/>
                  </a:lnTo>
                  <a:lnTo>
                    <a:pt x="141557" y="88899"/>
                  </a:lnTo>
                  <a:lnTo>
                    <a:pt x="143032" y="97789"/>
                  </a:lnTo>
                  <a:lnTo>
                    <a:pt x="143525" y="110489"/>
                  </a:lnTo>
                  <a:lnTo>
                    <a:pt x="142541" y="124459"/>
                  </a:lnTo>
                  <a:lnTo>
                    <a:pt x="141066" y="137159"/>
                  </a:lnTo>
                  <a:lnTo>
                    <a:pt x="138607" y="146049"/>
                  </a:lnTo>
                  <a:lnTo>
                    <a:pt x="136639" y="151129"/>
                  </a:lnTo>
                  <a:lnTo>
                    <a:pt x="132212" y="157479"/>
                  </a:lnTo>
                  <a:lnTo>
                    <a:pt x="126803" y="166369"/>
                  </a:lnTo>
                  <a:lnTo>
                    <a:pt x="120409" y="175259"/>
                  </a:lnTo>
                  <a:lnTo>
                    <a:pt x="113031" y="184149"/>
                  </a:lnTo>
                  <a:lnTo>
                    <a:pt x="99261" y="201929"/>
                  </a:lnTo>
                  <a:lnTo>
                    <a:pt x="74178" y="242569"/>
                  </a:lnTo>
                  <a:lnTo>
                    <a:pt x="54998" y="290829"/>
                  </a:lnTo>
                  <a:lnTo>
                    <a:pt x="46637" y="332739"/>
                  </a:lnTo>
                  <a:lnTo>
                    <a:pt x="47129" y="345439"/>
                  </a:lnTo>
                  <a:lnTo>
                    <a:pt x="81064" y="369569"/>
                  </a:lnTo>
                  <a:lnTo>
                    <a:pt x="242870" y="369569"/>
                  </a:lnTo>
                  <a:lnTo>
                    <a:pt x="242870" y="328929"/>
                  </a:lnTo>
                  <a:lnTo>
                    <a:pt x="234018" y="328929"/>
                  </a:lnTo>
                  <a:lnTo>
                    <a:pt x="225166" y="326389"/>
                  </a:lnTo>
                  <a:lnTo>
                    <a:pt x="187295" y="307339"/>
                  </a:lnTo>
                  <a:lnTo>
                    <a:pt x="162213" y="270509"/>
                  </a:lnTo>
                  <a:lnTo>
                    <a:pt x="155328" y="233679"/>
                  </a:lnTo>
                  <a:lnTo>
                    <a:pt x="155820" y="224789"/>
                  </a:lnTo>
                  <a:lnTo>
                    <a:pt x="166148" y="187959"/>
                  </a:lnTo>
                  <a:lnTo>
                    <a:pt x="201067" y="149859"/>
                  </a:lnTo>
                  <a:lnTo>
                    <a:pt x="234018" y="138429"/>
                  </a:lnTo>
                  <a:lnTo>
                    <a:pt x="242870" y="138429"/>
                  </a:lnTo>
                  <a:lnTo>
                    <a:pt x="242870" y="91439"/>
                  </a:lnTo>
                  <a:lnTo>
                    <a:pt x="208935" y="91439"/>
                  </a:lnTo>
                  <a:lnTo>
                    <a:pt x="204510" y="88899"/>
                  </a:lnTo>
                  <a:lnTo>
                    <a:pt x="202050" y="82549"/>
                  </a:lnTo>
                  <a:lnTo>
                    <a:pt x="201853" y="80009"/>
                  </a:lnTo>
                  <a:close/>
                </a:path>
                <a:path w="490855" h="369569">
                  <a:moveTo>
                    <a:pt x="254182" y="90169"/>
                  </a:moveTo>
                  <a:lnTo>
                    <a:pt x="242870" y="90169"/>
                  </a:lnTo>
                  <a:lnTo>
                    <a:pt x="242870" y="138429"/>
                  </a:lnTo>
                  <a:lnTo>
                    <a:pt x="253690" y="138429"/>
                  </a:lnTo>
                  <a:lnTo>
                    <a:pt x="262543" y="140969"/>
                  </a:lnTo>
                  <a:lnTo>
                    <a:pt x="301396" y="160019"/>
                  </a:lnTo>
                  <a:lnTo>
                    <a:pt x="326970" y="196849"/>
                  </a:lnTo>
                  <a:lnTo>
                    <a:pt x="333856" y="233679"/>
                  </a:lnTo>
                  <a:lnTo>
                    <a:pt x="333365" y="243839"/>
                  </a:lnTo>
                  <a:lnTo>
                    <a:pt x="318610" y="287019"/>
                  </a:lnTo>
                  <a:lnTo>
                    <a:pt x="287133" y="317499"/>
                  </a:lnTo>
                  <a:lnTo>
                    <a:pt x="262543" y="326389"/>
                  </a:lnTo>
                  <a:lnTo>
                    <a:pt x="253690" y="328929"/>
                  </a:lnTo>
                  <a:lnTo>
                    <a:pt x="242870" y="328929"/>
                  </a:lnTo>
                  <a:lnTo>
                    <a:pt x="242870" y="369569"/>
                  </a:lnTo>
                  <a:lnTo>
                    <a:pt x="410088" y="369569"/>
                  </a:lnTo>
                  <a:lnTo>
                    <a:pt x="420908" y="368299"/>
                  </a:lnTo>
                  <a:lnTo>
                    <a:pt x="444022" y="332739"/>
                  </a:lnTo>
                  <a:lnTo>
                    <a:pt x="442548" y="317499"/>
                  </a:lnTo>
                  <a:lnTo>
                    <a:pt x="430251" y="275589"/>
                  </a:lnTo>
                  <a:lnTo>
                    <a:pt x="409595" y="228599"/>
                  </a:lnTo>
                  <a:lnTo>
                    <a:pt x="391398" y="201929"/>
                  </a:lnTo>
                  <a:lnTo>
                    <a:pt x="377628" y="184149"/>
                  </a:lnTo>
                  <a:lnTo>
                    <a:pt x="370251" y="175259"/>
                  </a:lnTo>
                  <a:lnTo>
                    <a:pt x="363857" y="166369"/>
                  </a:lnTo>
                  <a:lnTo>
                    <a:pt x="358447" y="157479"/>
                  </a:lnTo>
                  <a:lnTo>
                    <a:pt x="354021" y="151129"/>
                  </a:lnTo>
                  <a:lnTo>
                    <a:pt x="352053" y="146049"/>
                  </a:lnTo>
                  <a:lnTo>
                    <a:pt x="349594" y="137159"/>
                  </a:lnTo>
                  <a:lnTo>
                    <a:pt x="348119" y="124459"/>
                  </a:lnTo>
                  <a:lnTo>
                    <a:pt x="347627" y="110489"/>
                  </a:lnTo>
                  <a:lnTo>
                    <a:pt x="347627" y="97789"/>
                  </a:lnTo>
                  <a:lnTo>
                    <a:pt x="348681" y="91439"/>
                  </a:lnTo>
                  <a:lnTo>
                    <a:pt x="259592" y="91439"/>
                  </a:lnTo>
                  <a:lnTo>
                    <a:pt x="254182" y="90169"/>
                  </a:lnTo>
                  <a:close/>
                </a:path>
                <a:path w="490855" h="369569">
                  <a:moveTo>
                    <a:pt x="278532" y="0"/>
                  </a:moveTo>
                  <a:lnTo>
                    <a:pt x="203526" y="0"/>
                  </a:lnTo>
                  <a:lnTo>
                    <a:pt x="153852" y="5079"/>
                  </a:lnTo>
                  <a:lnTo>
                    <a:pt x="110081" y="15239"/>
                  </a:lnTo>
                  <a:lnTo>
                    <a:pt x="79097" y="26669"/>
                  </a:lnTo>
                  <a:lnTo>
                    <a:pt x="68769" y="30479"/>
                  </a:lnTo>
                  <a:lnTo>
                    <a:pt x="58932" y="36829"/>
                  </a:lnTo>
                  <a:lnTo>
                    <a:pt x="41227" y="46989"/>
                  </a:lnTo>
                  <a:lnTo>
                    <a:pt x="27456" y="59689"/>
                  </a:lnTo>
                  <a:lnTo>
                    <a:pt x="4832" y="101599"/>
                  </a:lnTo>
                  <a:lnTo>
                    <a:pt x="0" y="138429"/>
                  </a:lnTo>
                  <a:lnTo>
                    <a:pt x="407" y="144779"/>
                  </a:lnTo>
                  <a:lnTo>
                    <a:pt x="31882" y="171449"/>
                  </a:lnTo>
                  <a:lnTo>
                    <a:pt x="37785" y="172719"/>
                  </a:lnTo>
                  <a:lnTo>
                    <a:pt x="43194" y="172719"/>
                  </a:lnTo>
                  <a:lnTo>
                    <a:pt x="49588" y="171449"/>
                  </a:lnTo>
                  <a:lnTo>
                    <a:pt x="55489" y="170179"/>
                  </a:lnTo>
                  <a:lnTo>
                    <a:pt x="61883" y="168909"/>
                  </a:lnTo>
                  <a:lnTo>
                    <a:pt x="67785" y="168909"/>
                  </a:lnTo>
                  <a:lnTo>
                    <a:pt x="73687" y="166369"/>
                  </a:lnTo>
                  <a:lnTo>
                    <a:pt x="80080" y="165099"/>
                  </a:lnTo>
                  <a:lnTo>
                    <a:pt x="113031" y="148589"/>
                  </a:lnTo>
                  <a:lnTo>
                    <a:pt x="115983" y="147319"/>
                  </a:lnTo>
                  <a:lnTo>
                    <a:pt x="120901" y="142239"/>
                  </a:lnTo>
                  <a:lnTo>
                    <a:pt x="125328" y="138429"/>
                  </a:lnTo>
                  <a:lnTo>
                    <a:pt x="128769" y="134619"/>
                  </a:lnTo>
                  <a:lnTo>
                    <a:pt x="131229" y="129539"/>
                  </a:lnTo>
                  <a:lnTo>
                    <a:pt x="133196" y="125729"/>
                  </a:lnTo>
                  <a:lnTo>
                    <a:pt x="134671" y="121919"/>
                  </a:lnTo>
                  <a:lnTo>
                    <a:pt x="135163" y="118109"/>
                  </a:lnTo>
                  <a:lnTo>
                    <a:pt x="134671" y="114299"/>
                  </a:lnTo>
                  <a:lnTo>
                    <a:pt x="132212" y="106679"/>
                  </a:lnTo>
                  <a:lnTo>
                    <a:pt x="129753" y="95249"/>
                  </a:lnTo>
                  <a:lnTo>
                    <a:pt x="128769" y="86359"/>
                  </a:lnTo>
                  <a:lnTo>
                    <a:pt x="131229" y="81279"/>
                  </a:lnTo>
                  <a:lnTo>
                    <a:pt x="135655" y="80009"/>
                  </a:lnTo>
                  <a:lnTo>
                    <a:pt x="201853" y="80009"/>
                  </a:lnTo>
                  <a:lnTo>
                    <a:pt x="201558" y="76199"/>
                  </a:lnTo>
                  <a:lnTo>
                    <a:pt x="203526" y="73659"/>
                  </a:lnTo>
                  <a:lnTo>
                    <a:pt x="205985" y="72389"/>
                  </a:lnTo>
                  <a:lnTo>
                    <a:pt x="472592" y="72389"/>
                  </a:lnTo>
                  <a:lnTo>
                    <a:pt x="463203" y="59689"/>
                  </a:lnTo>
                  <a:lnTo>
                    <a:pt x="449432" y="46989"/>
                  </a:lnTo>
                  <a:lnTo>
                    <a:pt x="431728" y="36829"/>
                  </a:lnTo>
                  <a:lnTo>
                    <a:pt x="421890" y="30479"/>
                  </a:lnTo>
                  <a:lnTo>
                    <a:pt x="412054" y="26669"/>
                  </a:lnTo>
                  <a:lnTo>
                    <a:pt x="381071" y="15239"/>
                  </a:lnTo>
                  <a:lnTo>
                    <a:pt x="370742" y="12699"/>
                  </a:lnTo>
                  <a:lnTo>
                    <a:pt x="359430" y="10159"/>
                  </a:lnTo>
                  <a:lnTo>
                    <a:pt x="348610" y="7619"/>
                  </a:lnTo>
                  <a:lnTo>
                    <a:pt x="337299" y="5079"/>
                  </a:lnTo>
                  <a:lnTo>
                    <a:pt x="300905" y="1269"/>
                  </a:lnTo>
                  <a:lnTo>
                    <a:pt x="278532" y="0"/>
                  </a:lnTo>
                  <a:close/>
                </a:path>
                <a:path w="490855" h="369569">
                  <a:moveTo>
                    <a:pt x="477108" y="80009"/>
                  </a:moveTo>
                  <a:lnTo>
                    <a:pt x="355004" y="80009"/>
                  </a:lnTo>
                  <a:lnTo>
                    <a:pt x="359430" y="81279"/>
                  </a:lnTo>
                  <a:lnTo>
                    <a:pt x="361890" y="86359"/>
                  </a:lnTo>
                  <a:lnTo>
                    <a:pt x="360906" y="95249"/>
                  </a:lnTo>
                  <a:lnTo>
                    <a:pt x="358447" y="106679"/>
                  </a:lnTo>
                  <a:lnTo>
                    <a:pt x="355988" y="114299"/>
                  </a:lnTo>
                  <a:lnTo>
                    <a:pt x="355495" y="118109"/>
                  </a:lnTo>
                  <a:lnTo>
                    <a:pt x="355988" y="121919"/>
                  </a:lnTo>
                  <a:lnTo>
                    <a:pt x="357463" y="125729"/>
                  </a:lnTo>
                  <a:lnTo>
                    <a:pt x="359430" y="129539"/>
                  </a:lnTo>
                  <a:lnTo>
                    <a:pt x="361890" y="134619"/>
                  </a:lnTo>
                  <a:lnTo>
                    <a:pt x="365332" y="138429"/>
                  </a:lnTo>
                  <a:lnTo>
                    <a:pt x="369759" y="142239"/>
                  </a:lnTo>
                  <a:lnTo>
                    <a:pt x="374677" y="147319"/>
                  </a:lnTo>
                  <a:lnTo>
                    <a:pt x="377628" y="148589"/>
                  </a:lnTo>
                  <a:lnTo>
                    <a:pt x="381071" y="151129"/>
                  </a:lnTo>
                  <a:lnTo>
                    <a:pt x="385005" y="153669"/>
                  </a:lnTo>
                  <a:lnTo>
                    <a:pt x="389431" y="156209"/>
                  </a:lnTo>
                  <a:lnTo>
                    <a:pt x="394350" y="158749"/>
                  </a:lnTo>
                  <a:lnTo>
                    <a:pt x="405170" y="162559"/>
                  </a:lnTo>
                  <a:lnTo>
                    <a:pt x="411070" y="165099"/>
                  </a:lnTo>
                  <a:lnTo>
                    <a:pt x="416972" y="166369"/>
                  </a:lnTo>
                  <a:lnTo>
                    <a:pt x="422874" y="168909"/>
                  </a:lnTo>
                  <a:lnTo>
                    <a:pt x="429269" y="168909"/>
                  </a:lnTo>
                  <a:lnTo>
                    <a:pt x="435170" y="170179"/>
                  </a:lnTo>
                  <a:lnTo>
                    <a:pt x="441563" y="171449"/>
                  </a:lnTo>
                  <a:lnTo>
                    <a:pt x="447466" y="172719"/>
                  </a:lnTo>
                  <a:lnTo>
                    <a:pt x="453367" y="172719"/>
                  </a:lnTo>
                  <a:lnTo>
                    <a:pt x="458777" y="171449"/>
                  </a:lnTo>
                  <a:lnTo>
                    <a:pt x="465662" y="170179"/>
                  </a:lnTo>
                  <a:lnTo>
                    <a:pt x="490642" y="146049"/>
                  </a:lnTo>
                  <a:lnTo>
                    <a:pt x="490642" y="125729"/>
                  </a:lnTo>
                  <a:lnTo>
                    <a:pt x="489270" y="114299"/>
                  </a:lnTo>
                  <a:lnTo>
                    <a:pt x="486318" y="101599"/>
                  </a:lnTo>
                  <a:lnTo>
                    <a:pt x="481400" y="87629"/>
                  </a:lnTo>
                  <a:lnTo>
                    <a:pt x="477108" y="80009"/>
                  </a:lnTo>
                  <a:close/>
                </a:path>
                <a:path w="490855" h="369569">
                  <a:moveTo>
                    <a:pt x="242870" y="90169"/>
                  </a:moveTo>
                  <a:lnTo>
                    <a:pt x="234510" y="90169"/>
                  </a:lnTo>
                  <a:lnTo>
                    <a:pt x="229591" y="91439"/>
                  </a:lnTo>
                  <a:lnTo>
                    <a:pt x="242870" y="91439"/>
                  </a:lnTo>
                  <a:lnTo>
                    <a:pt x="242870" y="90169"/>
                  </a:lnTo>
                  <a:close/>
                </a:path>
                <a:path w="490855" h="369569">
                  <a:moveTo>
                    <a:pt x="472592" y="72389"/>
                  </a:moveTo>
                  <a:lnTo>
                    <a:pt x="285167" y="72389"/>
                  </a:lnTo>
                  <a:lnTo>
                    <a:pt x="287626" y="73659"/>
                  </a:lnTo>
                  <a:lnTo>
                    <a:pt x="289592" y="76199"/>
                  </a:lnTo>
                  <a:lnTo>
                    <a:pt x="289592" y="82549"/>
                  </a:lnTo>
                  <a:lnTo>
                    <a:pt x="286642" y="88899"/>
                  </a:lnTo>
                  <a:lnTo>
                    <a:pt x="282215" y="91439"/>
                  </a:lnTo>
                  <a:lnTo>
                    <a:pt x="348681" y="91439"/>
                  </a:lnTo>
                  <a:lnTo>
                    <a:pt x="349102" y="88899"/>
                  </a:lnTo>
                  <a:lnTo>
                    <a:pt x="351561" y="82549"/>
                  </a:lnTo>
                  <a:lnTo>
                    <a:pt x="355004" y="80009"/>
                  </a:lnTo>
                  <a:lnTo>
                    <a:pt x="477108" y="80009"/>
                  </a:lnTo>
                  <a:lnTo>
                    <a:pt x="473531" y="73659"/>
                  </a:lnTo>
                  <a:lnTo>
                    <a:pt x="472592" y="72389"/>
                  </a:lnTo>
                  <a:close/>
                </a:path>
                <a:path w="490855" h="369569">
                  <a:moveTo>
                    <a:pt x="265986" y="72389"/>
                  </a:moveTo>
                  <a:lnTo>
                    <a:pt x="225166" y="72389"/>
                  </a:lnTo>
                  <a:lnTo>
                    <a:pt x="232050" y="73659"/>
                  </a:lnTo>
                  <a:lnTo>
                    <a:pt x="259592" y="73659"/>
                  </a:lnTo>
                  <a:lnTo>
                    <a:pt x="265986" y="7238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2697480" y="2365247"/>
              <a:ext cx="239395" cy="0"/>
            </a:xfrm>
            <a:custGeom>
              <a:avLst/>
              <a:gdLst/>
              <a:ahLst/>
              <a:cxnLst/>
              <a:rect l="l" t="t" r="r" b="b"/>
              <a:pathLst>
                <a:path w="239394">
                  <a:moveTo>
                    <a:pt x="239268" y="0"/>
                  </a:moveTo>
                  <a:lnTo>
                    <a:pt x="0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4445507" y="1703831"/>
              <a:ext cx="1205865" cy="262255"/>
            </a:xfrm>
            <a:custGeom>
              <a:avLst/>
              <a:gdLst/>
              <a:ahLst/>
              <a:cxnLst/>
              <a:rect l="l" t="t" r="r" b="b"/>
              <a:pathLst>
                <a:path w="1205864" h="262255">
                  <a:moveTo>
                    <a:pt x="0" y="262127"/>
                  </a:moveTo>
                  <a:lnTo>
                    <a:pt x="602742" y="0"/>
                  </a:lnTo>
                  <a:lnTo>
                    <a:pt x="1205484" y="262127"/>
                  </a:lnTo>
                  <a:lnTo>
                    <a:pt x="0" y="262127"/>
                  </a:lnTo>
                  <a:close/>
                </a:path>
              </a:pathLst>
            </a:custGeom>
            <a:ln w="9144">
              <a:solidFill>
                <a:srgbClr val="000000"/>
              </a:solidFill>
              <a:prstDash val="sysDash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4239768" y="2866643"/>
              <a:ext cx="425450" cy="687705"/>
            </a:xfrm>
            <a:custGeom>
              <a:avLst/>
              <a:gdLst/>
              <a:ahLst/>
              <a:cxnLst/>
              <a:rect l="l" t="t" r="r" b="b"/>
              <a:pathLst>
                <a:path w="425450" h="687704">
                  <a:moveTo>
                    <a:pt x="0" y="687324"/>
                  </a:moveTo>
                  <a:lnTo>
                    <a:pt x="425195" y="0"/>
                  </a:lnTo>
                </a:path>
              </a:pathLst>
            </a:custGeom>
            <a:ln w="9144">
              <a:solidFill>
                <a:srgbClr val="CC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3" name="object 93"/>
          <p:cNvSpPr txBox="1"/>
          <p:nvPr/>
        </p:nvSpPr>
        <p:spPr>
          <a:xfrm>
            <a:off x="3761549" y="3525647"/>
            <a:ext cx="1160780" cy="476250"/>
          </a:xfrm>
          <a:prstGeom prst="rect">
            <a:avLst/>
          </a:prstGeom>
        </p:spPr>
        <p:txBody>
          <a:bodyPr vert="horz" wrap="square" lIns="0" tIns="49530" rIns="0" bIns="0" rtlCol="0">
            <a:spAutoFit/>
          </a:bodyPr>
          <a:lstStyle/>
          <a:p>
            <a:pPr marL="166370" marR="5080" indent="-154305">
              <a:lnSpc>
                <a:spcPts val="1630"/>
              </a:lnSpc>
              <a:spcBef>
                <a:spcPts val="390"/>
              </a:spcBef>
            </a:pPr>
            <a:r>
              <a:rPr sz="1600" i="1" dirty="0">
                <a:latin typeface="Arial"/>
                <a:cs typeface="Arial"/>
              </a:rPr>
              <a:t>DSL</a:t>
            </a:r>
            <a:r>
              <a:rPr sz="1600" i="1" spc="-80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access multiplexer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94" name="object 94"/>
          <p:cNvGrpSpPr/>
          <p:nvPr/>
        </p:nvGrpSpPr>
        <p:grpSpPr>
          <a:xfrm>
            <a:off x="1143000" y="2043683"/>
            <a:ext cx="643255" cy="645160"/>
            <a:chOff x="1143000" y="2043683"/>
            <a:chExt cx="643255" cy="645160"/>
          </a:xfrm>
        </p:grpSpPr>
        <p:pic>
          <p:nvPicPr>
            <p:cNvPr id="95" name="object 9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43000" y="2043683"/>
              <a:ext cx="643127" cy="644651"/>
            </a:xfrm>
            <a:prstGeom prst="rect">
              <a:avLst/>
            </a:prstGeom>
          </p:spPr>
        </p:pic>
        <p:pic>
          <p:nvPicPr>
            <p:cNvPr id="96" name="object 9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417320" y="2104643"/>
              <a:ext cx="312419" cy="295655"/>
            </a:xfrm>
            <a:prstGeom prst="rect">
              <a:avLst/>
            </a:prstGeom>
          </p:spPr>
        </p:pic>
      </p:grpSp>
      <p:sp>
        <p:nvSpPr>
          <p:cNvPr id="97" name="object 9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120">
              <a:lnSpc>
                <a:spcPct val="100000"/>
              </a:lnSpc>
            </a:pPr>
            <a:fld id="{81D60167-4931-47E6-BA6A-407CBD079E47}" type="slidenum">
              <a:rPr spc="-25" dirty="0"/>
              <a:t>16</a:t>
            </a:fld>
            <a:endParaRPr spc="-25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20852" rIns="0" bIns="0" rtlCol="0">
            <a:spAutoFit/>
          </a:bodyPr>
          <a:lstStyle/>
          <a:p>
            <a:pPr marL="392430">
              <a:lnSpc>
                <a:spcPct val="100000"/>
              </a:lnSpc>
              <a:spcBef>
                <a:spcPts val="100"/>
              </a:spcBef>
            </a:pPr>
            <a:r>
              <a:rPr sz="3600" b="0" dirty="0">
                <a:solidFill>
                  <a:srgbClr val="000099"/>
                </a:solidFill>
                <a:latin typeface="Gill Sans MT"/>
                <a:cs typeface="Gill Sans MT"/>
              </a:rPr>
              <a:t>Access </a:t>
            </a:r>
            <a:r>
              <a:rPr sz="3600" b="0" spc="-10" dirty="0">
                <a:solidFill>
                  <a:srgbClr val="000099"/>
                </a:solidFill>
                <a:latin typeface="Gill Sans MT"/>
                <a:cs typeface="Gill Sans MT"/>
              </a:rPr>
              <a:t>net:</a:t>
            </a:r>
            <a:r>
              <a:rPr sz="3600" b="0" spc="-365" dirty="0">
                <a:solidFill>
                  <a:srgbClr val="000099"/>
                </a:solidFill>
                <a:latin typeface="Gill Sans MT"/>
                <a:cs typeface="Gill Sans MT"/>
              </a:rPr>
              <a:t> </a:t>
            </a:r>
            <a:r>
              <a:rPr sz="3600" b="0" dirty="0">
                <a:solidFill>
                  <a:srgbClr val="000099"/>
                </a:solidFill>
                <a:latin typeface="Gill Sans MT"/>
                <a:cs typeface="Gill Sans MT"/>
              </a:rPr>
              <a:t>cable </a:t>
            </a:r>
            <a:r>
              <a:rPr sz="3600" b="0" spc="-10" dirty="0">
                <a:solidFill>
                  <a:srgbClr val="000099"/>
                </a:solidFill>
                <a:latin typeface="Gill Sans MT"/>
                <a:cs typeface="Gill Sans MT"/>
              </a:rPr>
              <a:t>network</a:t>
            </a:r>
            <a:endParaRPr sz="3600">
              <a:latin typeface="Gill Sans MT"/>
              <a:cs typeface="Gill Sans MT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656844" y="1650492"/>
            <a:ext cx="1793875" cy="927100"/>
            <a:chOff x="656844" y="1650492"/>
            <a:chExt cx="1793875" cy="927100"/>
          </a:xfrm>
        </p:grpSpPr>
        <p:sp>
          <p:nvSpPr>
            <p:cNvPr id="4" name="object 4"/>
            <p:cNvSpPr/>
            <p:nvPr/>
          </p:nvSpPr>
          <p:spPr>
            <a:xfrm>
              <a:off x="656844" y="1650492"/>
              <a:ext cx="1793875" cy="927100"/>
            </a:xfrm>
            <a:custGeom>
              <a:avLst/>
              <a:gdLst/>
              <a:ahLst/>
              <a:cxnLst/>
              <a:rect l="l" t="t" r="r" b="b"/>
              <a:pathLst>
                <a:path w="1793875" h="927100">
                  <a:moveTo>
                    <a:pt x="1793748" y="0"/>
                  </a:moveTo>
                  <a:lnTo>
                    <a:pt x="0" y="0"/>
                  </a:lnTo>
                  <a:lnTo>
                    <a:pt x="0" y="926591"/>
                  </a:lnTo>
                  <a:lnTo>
                    <a:pt x="1793748" y="926591"/>
                  </a:lnTo>
                  <a:lnTo>
                    <a:pt x="1793748" y="0"/>
                  </a:lnTo>
                  <a:close/>
                </a:path>
              </a:pathLst>
            </a:custGeom>
            <a:solidFill>
              <a:srgbClr val="DDDD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954024" y="2202942"/>
              <a:ext cx="350520" cy="0"/>
            </a:xfrm>
            <a:custGeom>
              <a:avLst/>
              <a:gdLst/>
              <a:ahLst/>
              <a:cxnLst/>
              <a:rect l="l" t="t" r="r" b="b"/>
              <a:pathLst>
                <a:path w="350519">
                  <a:moveTo>
                    <a:pt x="0" y="0"/>
                  </a:moveTo>
                  <a:lnTo>
                    <a:pt x="350519" y="0"/>
                  </a:lnTo>
                </a:path>
              </a:pathLst>
            </a:custGeom>
            <a:ln w="1066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1200067" y="2336926"/>
            <a:ext cx="619125" cy="4102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4615">
              <a:lnSpc>
                <a:spcPts val="1510"/>
              </a:lnSpc>
              <a:spcBef>
                <a:spcPts val="105"/>
              </a:spcBef>
            </a:pPr>
            <a:r>
              <a:rPr sz="1400" spc="-10" dirty="0">
                <a:latin typeface="Arial"/>
                <a:cs typeface="Arial"/>
              </a:rPr>
              <a:t>cable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ts val="1510"/>
              </a:lnSpc>
            </a:pPr>
            <a:r>
              <a:rPr sz="1400" spc="-10" dirty="0">
                <a:latin typeface="Arial"/>
                <a:cs typeface="Arial"/>
              </a:rPr>
              <a:t>modem</a:t>
            </a:r>
            <a:endParaRPr sz="14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865334" y="2338531"/>
            <a:ext cx="55245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10" dirty="0">
                <a:latin typeface="Arial"/>
                <a:cs typeface="Arial"/>
              </a:rPr>
              <a:t>splitter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419100" y="1240536"/>
            <a:ext cx="5500370" cy="1606550"/>
            <a:chOff x="419100" y="1240536"/>
            <a:chExt cx="5500370" cy="1606550"/>
          </a:xfrm>
        </p:grpSpPr>
        <p:sp>
          <p:nvSpPr>
            <p:cNvPr id="9" name="object 9"/>
            <p:cNvSpPr/>
            <p:nvPr/>
          </p:nvSpPr>
          <p:spPr>
            <a:xfrm>
              <a:off x="1304544" y="2153411"/>
              <a:ext cx="614680" cy="144780"/>
            </a:xfrm>
            <a:custGeom>
              <a:avLst/>
              <a:gdLst/>
              <a:ahLst/>
              <a:cxnLst/>
              <a:rect l="l" t="t" r="r" b="b"/>
              <a:pathLst>
                <a:path w="614680" h="144780">
                  <a:moveTo>
                    <a:pt x="614171" y="0"/>
                  </a:moveTo>
                  <a:lnTo>
                    <a:pt x="0" y="0"/>
                  </a:lnTo>
                  <a:lnTo>
                    <a:pt x="0" y="144779"/>
                  </a:lnTo>
                  <a:lnTo>
                    <a:pt x="614171" y="144779"/>
                  </a:lnTo>
                  <a:lnTo>
                    <a:pt x="614171" y="0"/>
                  </a:lnTo>
                  <a:close/>
                </a:path>
              </a:pathLst>
            </a:custGeom>
            <a:solidFill>
              <a:srgbClr val="FFFF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304544" y="2153411"/>
              <a:ext cx="614680" cy="144780"/>
            </a:xfrm>
            <a:custGeom>
              <a:avLst/>
              <a:gdLst/>
              <a:ahLst/>
              <a:cxnLst/>
              <a:rect l="l" t="t" r="r" b="b"/>
              <a:pathLst>
                <a:path w="614680" h="144780">
                  <a:moveTo>
                    <a:pt x="0" y="0"/>
                  </a:moveTo>
                  <a:lnTo>
                    <a:pt x="614171" y="0"/>
                  </a:lnTo>
                  <a:lnTo>
                    <a:pt x="614171" y="144779"/>
                  </a:lnTo>
                  <a:lnTo>
                    <a:pt x="0" y="144779"/>
                  </a:lnTo>
                  <a:lnTo>
                    <a:pt x="0" y="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356360" y="2197608"/>
              <a:ext cx="36830" cy="36830"/>
            </a:xfrm>
            <a:custGeom>
              <a:avLst/>
              <a:gdLst/>
              <a:ahLst/>
              <a:cxnLst/>
              <a:rect l="l" t="t" r="r" b="b"/>
              <a:pathLst>
                <a:path w="36830" h="36830">
                  <a:moveTo>
                    <a:pt x="36575" y="0"/>
                  </a:moveTo>
                  <a:lnTo>
                    <a:pt x="0" y="0"/>
                  </a:lnTo>
                  <a:lnTo>
                    <a:pt x="0" y="36575"/>
                  </a:lnTo>
                  <a:lnTo>
                    <a:pt x="36575" y="36575"/>
                  </a:lnTo>
                  <a:lnTo>
                    <a:pt x="36575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406652" y="2197608"/>
              <a:ext cx="40005" cy="36830"/>
            </a:xfrm>
            <a:custGeom>
              <a:avLst/>
              <a:gdLst/>
              <a:ahLst/>
              <a:cxnLst/>
              <a:rect l="l" t="t" r="r" b="b"/>
              <a:pathLst>
                <a:path w="40005" h="36830">
                  <a:moveTo>
                    <a:pt x="39624" y="0"/>
                  </a:moveTo>
                  <a:lnTo>
                    <a:pt x="0" y="0"/>
                  </a:lnTo>
                  <a:lnTo>
                    <a:pt x="0" y="36575"/>
                  </a:lnTo>
                  <a:lnTo>
                    <a:pt x="39624" y="36575"/>
                  </a:lnTo>
                  <a:lnTo>
                    <a:pt x="39624" y="0"/>
                  </a:lnTo>
                  <a:close/>
                </a:path>
              </a:pathLst>
            </a:custGeom>
            <a:solidFill>
              <a:srgbClr val="33CC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458468" y="2194559"/>
              <a:ext cx="93345" cy="36830"/>
            </a:xfrm>
            <a:custGeom>
              <a:avLst/>
              <a:gdLst/>
              <a:ahLst/>
              <a:cxnLst/>
              <a:rect l="l" t="t" r="r" b="b"/>
              <a:pathLst>
                <a:path w="93344" h="36830">
                  <a:moveTo>
                    <a:pt x="39624" y="0"/>
                  </a:moveTo>
                  <a:lnTo>
                    <a:pt x="0" y="0"/>
                  </a:lnTo>
                  <a:lnTo>
                    <a:pt x="0" y="36576"/>
                  </a:lnTo>
                  <a:lnTo>
                    <a:pt x="39624" y="36576"/>
                  </a:lnTo>
                  <a:lnTo>
                    <a:pt x="39624" y="0"/>
                  </a:lnTo>
                  <a:close/>
                </a:path>
                <a:path w="93344" h="36830">
                  <a:moveTo>
                    <a:pt x="92964" y="0"/>
                  </a:moveTo>
                  <a:lnTo>
                    <a:pt x="53340" y="0"/>
                  </a:lnTo>
                  <a:lnTo>
                    <a:pt x="53340" y="36576"/>
                  </a:lnTo>
                  <a:lnTo>
                    <a:pt x="92964" y="36576"/>
                  </a:lnTo>
                  <a:lnTo>
                    <a:pt x="92964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304544" y="2078736"/>
              <a:ext cx="605155" cy="71755"/>
            </a:xfrm>
            <a:custGeom>
              <a:avLst/>
              <a:gdLst/>
              <a:ahLst/>
              <a:cxnLst/>
              <a:rect l="l" t="t" r="r" b="b"/>
              <a:pathLst>
                <a:path w="605155" h="71755">
                  <a:moveTo>
                    <a:pt x="453770" y="0"/>
                  </a:moveTo>
                  <a:lnTo>
                    <a:pt x="151257" y="0"/>
                  </a:lnTo>
                  <a:lnTo>
                    <a:pt x="0" y="71627"/>
                  </a:lnTo>
                  <a:lnTo>
                    <a:pt x="605028" y="71627"/>
                  </a:lnTo>
                  <a:lnTo>
                    <a:pt x="453770" y="0"/>
                  </a:lnTo>
                  <a:close/>
                </a:path>
              </a:pathLst>
            </a:custGeom>
            <a:solidFill>
              <a:srgbClr val="FFFF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304544" y="2078736"/>
              <a:ext cx="605155" cy="71755"/>
            </a:xfrm>
            <a:custGeom>
              <a:avLst/>
              <a:gdLst/>
              <a:ahLst/>
              <a:cxnLst/>
              <a:rect l="l" t="t" r="r" b="b"/>
              <a:pathLst>
                <a:path w="605155" h="71755">
                  <a:moveTo>
                    <a:pt x="0" y="71627"/>
                  </a:moveTo>
                  <a:lnTo>
                    <a:pt x="151257" y="0"/>
                  </a:lnTo>
                  <a:lnTo>
                    <a:pt x="453770" y="0"/>
                  </a:lnTo>
                  <a:lnTo>
                    <a:pt x="605028" y="71627"/>
                  </a:lnTo>
                  <a:lnTo>
                    <a:pt x="0" y="71627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19100" y="1240536"/>
              <a:ext cx="2269490" cy="467995"/>
            </a:xfrm>
            <a:custGeom>
              <a:avLst/>
              <a:gdLst/>
              <a:ahLst/>
              <a:cxnLst/>
              <a:rect l="l" t="t" r="r" b="b"/>
              <a:pathLst>
                <a:path w="2269490" h="467994">
                  <a:moveTo>
                    <a:pt x="1134618" y="0"/>
                  </a:moveTo>
                  <a:lnTo>
                    <a:pt x="0" y="467868"/>
                  </a:lnTo>
                  <a:lnTo>
                    <a:pt x="2269236" y="467868"/>
                  </a:lnTo>
                  <a:lnTo>
                    <a:pt x="1134618" y="0"/>
                  </a:lnTo>
                  <a:close/>
                </a:path>
              </a:pathLst>
            </a:custGeom>
            <a:solidFill>
              <a:srgbClr val="DDDD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034539" y="2139696"/>
              <a:ext cx="167640" cy="144780"/>
            </a:xfrm>
            <a:custGeom>
              <a:avLst/>
              <a:gdLst/>
              <a:ahLst/>
              <a:cxnLst/>
              <a:rect l="l" t="t" r="r" b="b"/>
              <a:pathLst>
                <a:path w="167639" h="144780">
                  <a:moveTo>
                    <a:pt x="167639" y="0"/>
                  </a:moveTo>
                  <a:lnTo>
                    <a:pt x="0" y="0"/>
                  </a:lnTo>
                  <a:lnTo>
                    <a:pt x="0" y="144779"/>
                  </a:lnTo>
                  <a:lnTo>
                    <a:pt x="167639" y="144779"/>
                  </a:lnTo>
                  <a:lnTo>
                    <a:pt x="167639" y="0"/>
                  </a:lnTo>
                  <a:close/>
                </a:path>
              </a:pathLst>
            </a:custGeom>
            <a:solidFill>
              <a:srgbClr val="0000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034539" y="2139696"/>
              <a:ext cx="167640" cy="144780"/>
            </a:xfrm>
            <a:custGeom>
              <a:avLst/>
              <a:gdLst/>
              <a:ahLst/>
              <a:cxnLst/>
              <a:rect l="l" t="t" r="r" b="b"/>
              <a:pathLst>
                <a:path w="167639" h="144780">
                  <a:moveTo>
                    <a:pt x="0" y="0"/>
                  </a:moveTo>
                  <a:lnTo>
                    <a:pt x="167639" y="0"/>
                  </a:lnTo>
                  <a:lnTo>
                    <a:pt x="167639" y="144779"/>
                  </a:lnTo>
                  <a:lnTo>
                    <a:pt x="0" y="144779"/>
                  </a:lnTo>
                  <a:lnTo>
                    <a:pt x="0" y="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644396" y="1696212"/>
              <a:ext cx="480059" cy="434340"/>
            </a:xfrm>
            <a:custGeom>
              <a:avLst/>
              <a:gdLst/>
              <a:ahLst/>
              <a:cxnLst/>
              <a:rect l="l" t="t" r="r" b="b"/>
              <a:pathLst>
                <a:path w="480060" h="434339">
                  <a:moveTo>
                    <a:pt x="480059" y="434339"/>
                  </a:moveTo>
                  <a:lnTo>
                    <a:pt x="480059" y="206070"/>
                  </a:lnTo>
                  <a:lnTo>
                    <a:pt x="0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943100" y="2202180"/>
              <a:ext cx="239395" cy="0"/>
            </a:xfrm>
            <a:custGeom>
              <a:avLst/>
              <a:gdLst/>
              <a:ahLst/>
              <a:cxnLst/>
              <a:rect l="l" t="t" r="r" b="b"/>
              <a:pathLst>
                <a:path w="239394">
                  <a:moveTo>
                    <a:pt x="239268" y="0"/>
                  </a:moveTo>
                  <a:lnTo>
                    <a:pt x="0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00912" y="1356360"/>
              <a:ext cx="754379" cy="673607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2676144" y="1470659"/>
              <a:ext cx="852169" cy="525780"/>
            </a:xfrm>
            <a:custGeom>
              <a:avLst/>
              <a:gdLst/>
              <a:ahLst/>
              <a:cxnLst/>
              <a:rect l="l" t="t" r="r" b="b"/>
              <a:pathLst>
                <a:path w="852170" h="525780">
                  <a:moveTo>
                    <a:pt x="851916" y="182880"/>
                  </a:moveTo>
                  <a:lnTo>
                    <a:pt x="425958" y="0"/>
                  </a:lnTo>
                  <a:lnTo>
                    <a:pt x="0" y="182880"/>
                  </a:lnTo>
                  <a:lnTo>
                    <a:pt x="91440" y="182880"/>
                  </a:lnTo>
                  <a:lnTo>
                    <a:pt x="91440" y="525780"/>
                  </a:lnTo>
                  <a:lnTo>
                    <a:pt x="761987" y="525780"/>
                  </a:lnTo>
                  <a:lnTo>
                    <a:pt x="761987" y="182880"/>
                  </a:lnTo>
                  <a:lnTo>
                    <a:pt x="851916" y="182880"/>
                  </a:lnTo>
                  <a:close/>
                </a:path>
              </a:pathLst>
            </a:custGeom>
            <a:solidFill>
              <a:srgbClr val="DDDD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874264" y="1849373"/>
              <a:ext cx="134620" cy="0"/>
            </a:xfrm>
            <a:custGeom>
              <a:avLst/>
              <a:gdLst/>
              <a:ahLst/>
              <a:cxnLst/>
              <a:rect l="l" t="t" r="r" b="b"/>
              <a:pathLst>
                <a:path w="134619">
                  <a:moveTo>
                    <a:pt x="0" y="0"/>
                  </a:moveTo>
                  <a:lnTo>
                    <a:pt x="134112" y="0"/>
                  </a:lnTo>
                </a:path>
              </a:pathLst>
            </a:custGeom>
            <a:ln w="1066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3008376" y="1828800"/>
              <a:ext cx="230504" cy="59690"/>
            </a:xfrm>
            <a:custGeom>
              <a:avLst/>
              <a:gdLst/>
              <a:ahLst/>
              <a:cxnLst/>
              <a:rect l="l" t="t" r="r" b="b"/>
              <a:pathLst>
                <a:path w="230505" h="59689">
                  <a:moveTo>
                    <a:pt x="230124" y="0"/>
                  </a:moveTo>
                  <a:lnTo>
                    <a:pt x="0" y="0"/>
                  </a:lnTo>
                  <a:lnTo>
                    <a:pt x="0" y="59436"/>
                  </a:lnTo>
                  <a:lnTo>
                    <a:pt x="230124" y="59436"/>
                  </a:lnTo>
                  <a:lnTo>
                    <a:pt x="230124" y="0"/>
                  </a:lnTo>
                  <a:close/>
                </a:path>
              </a:pathLst>
            </a:custGeom>
            <a:solidFill>
              <a:srgbClr val="FFFF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3008376" y="1828800"/>
              <a:ext cx="230504" cy="59690"/>
            </a:xfrm>
            <a:custGeom>
              <a:avLst/>
              <a:gdLst/>
              <a:ahLst/>
              <a:cxnLst/>
              <a:rect l="l" t="t" r="r" b="b"/>
              <a:pathLst>
                <a:path w="230505" h="59689">
                  <a:moveTo>
                    <a:pt x="0" y="0"/>
                  </a:moveTo>
                  <a:lnTo>
                    <a:pt x="230124" y="0"/>
                  </a:lnTo>
                  <a:lnTo>
                    <a:pt x="230124" y="59436"/>
                  </a:lnTo>
                  <a:lnTo>
                    <a:pt x="0" y="59436"/>
                  </a:lnTo>
                  <a:lnTo>
                    <a:pt x="0" y="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3026664" y="1847087"/>
              <a:ext cx="15240" cy="15240"/>
            </a:xfrm>
            <a:custGeom>
              <a:avLst/>
              <a:gdLst/>
              <a:ahLst/>
              <a:cxnLst/>
              <a:rect l="l" t="t" r="r" b="b"/>
              <a:pathLst>
                <a:path w="15239" h="15239">
                  <a:moveTo>
                    <a:pt x="15239" y="0"/>
                  </a:moveTo>
                  <a:lnTo>
                    <a:pt x="0" y="0"/>
                  </a:lnTo>
                  <a:lnTo>
                    <a:pt x="0" y="15239"/>
                  </a:lnTo>
                  <a:lnTo>
                    <a:pt x="15239" y="15239"/>
                  </a:lnTo>
                  <a:lnTo>
                    <a:pt x="15239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3046476" y="1847087"/>
              <a:ext cx="13970" cy="15240"/>
            </a:xfrm>
            <a:custGeom>
              <a:avLst/>
              <a:gdLst/>
              <a:ahLst/>
              <a:cxnLst/>
              <a:rect l="l" t="t" r="r" b="b"/>
              <a:pathLst>
                <a:path w="13969" h="15239">
                  <a:moveTo>
                    <a:pt x="13716" y="0"/>
                  </a:moveTo>
                  <a:lnTo>
                    <a:pt x="0" y="0"/>
                  </a:lnTo>
                  <a:lnTo>
                    <a:pt x="0" y="15239"/>
                  </a:lnTo>
                  <a:lnTo>
                    <a:pt x="13716" y="15239"/>
                  </a:lnTo>
                  <a:lnTo>
                    <a:pt x="13716" y="0"/>
                  </a:lnTo>
                  <a:close/>
                </a:path>
              </a:pathLst>
            </a:custGeom>
            <a:solidFill>
              <a:srgbClr val="33CC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3064764" y="1845563"/>
              <a:ext cx="35560" cy="15240"/>
            </a:xfrm>
            <a:custGeom>
              <a:avLst/>
              <a:gdLst/>
              <a:ahLst/>
              <a:cxnLst/>
              <a:rect l="l" t="t" r="r" b="b"/>
              <a:pathLst>
                <a:path w="35560" h="15239">
                  <a:moveTo>
                    <a:pt x="16764" y="0"/>
                  </a:moveTo>
                  <a:lnTo>
                    <a:pt x="0" y="0"/>
                  </a:lnTo>
                  <a:lnTo>
                    <a:pt x="0" y="15240"/>
                  </a:lnTo>
                  <a:lnTo>
                    <a:pt x="16764" y="15240"/>
                  </a:lnTo>
                  <a:lnTo>
                    <a:pt x="16764" y="0"/>
                  </a:lnTo>
                  <a:close/>
                </a:path>
                <a:path w="35560" h="15239">
                  <a:moveTo>
                    <a:pt x="35052" y="0"/>
                  </a:moveTo>
                  <a:lnTo>
                    <a:pt x="21336" y="0"/>
                  </a:lnTo>
                  <a:lnTo>
                    <a:pt x="21336" y="15240"/>
                  </a:lnTo>
                  <a:lnTo>
                    <a:pt x="35052" y="15240"/>
                  </a:lnTo>
                  <a:lnTo>
                    <a:pt x="3505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3008376" y="1799844"/>
              <a:ext cx="227329" cy="29209"/>
            </a:xfrm>
            <a:custGeom>
              <a:avLst/>
              <a:gdLst/>
              <a:ahLst/>
              <a:cxnLst/>
              <a:rect l="l" t="t" r="r" b="b"/>
              <a:pathLst>
                <a:path w="227330" h="29210">
                  <a:moveTo>
                    <a:pt x="170307" y="0"/>
                  </a:moveTo>
                  <a:lnTo>
                    <a:pt x="56769" y="0"/>
                  </a:lnTo>
                  <a:lnTo>
                    <a:pt x="0" y="28955"/>
                  </a:lnTo>
                  <a:lnTo>
                    <a:pt x="227076" y="28955"/>
                  </a:lnTo>
                  <a:lnTo>
                    <a:pt x="170307" y="0"/>
                  </a:lnTo>
                  <a:close/>
                </a:path>
              </a:pathLst>
            </a:custGeom>
            <a:solidFill>
              <a:srgbClr val="FFFF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3008376" y="1799844"/>
              <a:ext cx="227329" cy="29209"/>
            </a:xfrm>
            <a:custGeom>
              <a:avLst/>
              <a:gdLst/>
              <a:ahLst/>
              <a:cxnLst/>
              <a:rect l="l" t="t" r="r" b="b"/>
              <a:pathLst>
                <a:path w="227330" h="29210">
                  <a:moveTo>
                    <a:pt x="0" y="28955"/>
                  </a:moveTo>
                  <a:lnTo>
                    <a:pt x="56769" y="0"/>
                  </a:lnTo>
                  <a:lnTo>
                    <a:pt x="170307" y="0"/>
                  </a:lnTo>
                  <a:lnTo>
                    <a:pt x="227076" y="28955"/>
                  </a:lnTo>
                  <a:lnTo>
                    <a:pt x="0" y="28955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14244" y="1711452"/>
              <a:ext cx="266699" cy="257555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3282695" y="1825752"/>
              <a:ext cx="62865" cy="56515"/>
            </a:xfrm>
            <a:custGeom>
              <a:avLst/>
              <a:gdLst/>
              <a:ahLst/>
              <a:cxnLst/>
              <a:rect l="l" t="t" r="r" b="b"/>
              <a:pathLst>
                <a:path w="62864" h="56514">
                  <a:moveTo>
                    <a:pt x="62484" y="0"/>
                  </a:moveTo>
                  <a:lnTo>
                    <a:pt x="0" y="0"/>
                  </a:lnTo>
                  <a:lnTo>
                    <a:pt x="0" y="56387"/>
                  </a:lnTo>
                  <a:lnTo>
                    <a:pt x="62484" y="56387"/>
                  </a:lnTo>
                  <a:lnTo>
                    <a:pt x="62484" y="0"/>
                  </a:lnTo>
                  <a:close/>
                </a:path>
              </a:pathLst>
            </a:custGeom>
            <a:solidFill>
              <a:srgbClr val="0000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3282695" y="1825752"/>
              <a:ext cx="62865" cy="56515"/>
            </a:xfrm>
            <a:custGeom>
              <a:avLst/>
              <a:gdLst/>
              <a:ahLst/>
              <a:cxnLst/>
              <a:rect l="l" t="t" r="r" b="b"/>
              <a:pathLst>
                <a:path w="62864" h="56514">
                  <a:moveTo>
                    <a:pt x="0" y="0"/>
                  </a:moveTo>
                  <a:lnTo>
                    <a:pt x="62484" y="0"/>
                  </a:lnTo>
                  <a:lnTo>
                    <a:pt x="62484" y="56387"/>
                  </a:lnTo>
                  <a:lnTo>
                    <a:pt x="0" y="56387"/>
                  </a:lnTo>
                  <a:lnTo>
                    <a:pt x="0" y="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3136392" y="1648968"/>
              <a:ext cx="180340" cy="172720"/>
            </a:xfrm>
            <a:custGeom>
              <a:avLst/>
              <a:gdLst/>
              <a:ahLst/>
              <a:cxnLst/>
              <a:rect l="l" t="t" r="r" b="b"/>
              <a:pathLst>
                <a:path w="180339" h="172719">
                  <a:moveTo>
                    <a:pt x="179831" y="172212"/>
                  </a:moveTo>
                  <a:lnTo>
                    <a:pt x="179831" y="81711"/>
                  </a:lnTo>
                  <a:lnTo>
                    <a:pt x="0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3247644" y="1848612"/>
              <a:ext cx="91440" cy="0"/>
            </a:xfrm>
            <a:custGeom>
              <a:avLst/>
              <a:gdLst/>
              <a:ahLst/>
              <a:cxnLst/>
              <a:rect l="l" t="t" r="r" b="b"/>
              <a:pathLst>
                <a:path w="91439">
                  <a:moveTo>
                    <a:pt x="91439" y="0"/>
                  </a:moveTo>
                  <a:lnTo>
                    <a:pt x="0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6" name="object 3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968752" y="1516379"/>
              <a:ext cx="283463" cy="265175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2764536" y="2310383"/>
              <a:ext cx="850900" cy="525780"/>
            </a:xfrm>
            <a:custGeom>
              <a:avLst/>
              <a:gdLst/>
              <a:ahLst/>
              <a:cxnLst/>
              <a:rect l="l" t="t" r="r" b="b"/>
              <a:pathLst>
                <a:path w="850900" h="525780">
                  <a:moveTo>
                    <a:pt x="850392" y="182880"/>
                  </a:moveTo>
                  <a:lnTo>
                    <a:pt x="425196" y="0"/>
                  </a:lnTo>
                  <a:lnTo>
                    <a:pt x="0" y="182880"/>
                  </a:lnTo>
                  <a:lnTo>
                    <a:pt x="89916" y="182880"/>
                  </a:lnTo>
                  <a:lnTo>
                    <a:pt x="89916" y="525780"/>
                  </a:lnTo>
                  <a:lnTo>
                    <a:pt x="762000" y="525780"/>
                  </a:lnTo>
                  <a:lnTo>
                    <a:pt x="762000" y="182880"/>
                  </a:lnTo>
                  <a:lnTo>
                    <a:pt x="850392" y="182880"/>
                  </a:lnTo>
                  <a:close/>
                </a:path>
              </a:pathLst>
            </a:custGeom>
            <a:solidFill>
              <a:srgbClr val="DDDD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2961132" y="2690622"/>
              <a:ext cx="134620" cy="0"/>
            </a:xfrm>
            <a:custGeom>
              <a:avLst/>
              <a:gdLst/>
              <a:ahLst/>
              <a:cxnLst/>
              <a:rect l="l" t="t" r="r" b="b"/>
              <a:pathLst>
                <a:path w="134619">
                  <a:moveTo>
                    <a:pt x="0" y="0"/>
                  </a:moveTo>
                  <a:lnTo>
                    <a:pt x="134112" y="0"/>
                  </a:lnTo>
                </a:path>
              </a:pathLst>
            </a:custGeom>
            <a:ln w="1066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3095244" y="2668524"/>
              <a:ext cx="230504" cy="59690"/>
            </a:xfrm>
            <a:custGeom>
              <a:avLst/>
              <a:gdLst/>
              <a:ahLst/>
              <a:cxnLst/>
              <a:rect l="l" t="t" r="r" b="b"/>
              <a:pathLst>
                <a:path w="230504" h="59689">
                  <a:moveTo>
                    <a:pt x="230123" y="0"/>
                  </a:moveTo>
                  <a:lnTo>
                    <a:pt x="0" y="0"/>
                  </a:lnTo>
                  <a:lnTo>
                    <a:pt x="0" y="59436"/>
                  </a:lnTo>
                  <a:lnTo>
                    <a:pt x="230123" y="59436"/>
                  </a:lnTo>
                  <a:lnTo>
                    <a:pt x="230123" y="0"/>
                  </a:lnTo>
                  <a:close/>
                </a:path>
              </a:pathLst>
            </a:custGeom>
            <a:solidFill>
              <a:srgbClr val="FFFF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3095244" y="2668524"/>
              <a:ext cx="230504" cy="59690"/>
            </a:xfrm>
            <a:custGeom>
              <a:avLst/>
              <a:gdLst/>
              <a:ahLst/>
              <a:cxnLst/>
              <a:rect l="l" t="t" r="r" b="b"/>
              <a:pathLst>
                <a:path w="230504" h="59689">
                  <a:moveTo>
                    <a:pt x="0" y="0"/>
                  </a:moveTo>
                  <a:lnTo>
                    <a:pt x="230123" y="0"/>
                  </a:lnTo>
                  <a:lnTo>
                    <a:pt x="230123" y="59436"/>
                  </a:lnTo>
                  <a:lnTo>
                    <a:pt x="0" y="59436"/>
                  </a:lnTo>
                  <a:lnTo>
                    <a:pt x="0" y="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3115055" y="2686811"/>
              <a:ext cx="13970" cy="15240"/>
            </a:xfrm>
            <a:custGeom>
              <a:avLst/>
              <a:gdLst/>
              <a:ahLst/>
              <a:cxnLst/>
              <a:rect l="l" t="t" r="r" b="b"/>
              <a:pathLst>
                <a:path w="13969" h="15239">
                  <a:moveTo>
                    <a:pt x="13716" y="0"/>
                  </a:moveTo>
                  <a:lnTo>
                    <a:pt x="0" y="0"/>
                  </a:lnTo>
                  <a:lnTo>
                    <a:pt x="0" y="15239"/>
                  </a:lnTo>
                  <a:lnTo>
                    <a:pt x="13716" y="15239"/>
                  </a:lnTo>
                  <a:lnTo>
                    <a:pt x="1371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3133344" y="2686811"/>
              <a:ext cx="15240" cy="15240"/>
            </a:xfrm>
            <a:custGeom>
              <a:avLst/>
              <a:gdLst/>
              <a:ahLst/>
              <a:cxnLst/>
              <a:rect l="l" t="t" r="r" b="b"/>
              <a:pathLst>
                <a:path w="15239" h="15239">
                  <a:moveTo>
                    <a:pt x="15239" y="0"/>
                  </a:moveTo>
                  <a:lnTo>
                    <a:pt x="0" y="0"/>
                  </a:lnTo>
                  <a:lnTo>
                    <a:pt x="0" y="15239"/>
                  </a:lnTo>
                  <a:lnTo>
                    <a:pt x="15239" y="15239"/>
                  </a:lnTo>
                  <a:lnTo>
                    <a:pt x="15239" y="0"/>
                  </a:lnTo>
                  <a:close/>
                </a:path>
              </a:pathLst>
            </a:custGeom>
            <a:solidFill>
              <a:srgbClr val="33CC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3153156" y="2685287"/>
              <a:ext cx="35560" cy="15240"/>
            </a:xfrm>
            <a:custGeom>
              <a:avLst/>
              <a:gdLst/>
              <a:ahLst/>
              <a:cxnLst/>
              <a:rect l="l" t="t" r="r" b="b"/>
              <a:pathLst>
                <a:path w="35560" h="15239">
                  <a:moveTo>
                    <a:pt x="15240" y="0"/>
                  </a:moveTo>
                  <a:lnTo>
                    <a:pt x="0" y="0"/>
                  </a:lnTo>
                  <a:lnTo>
                    <a:pt x="0" y="15240"/>
                  </a:lnTo>
                  <a:lnTo>
                    <a:pt x="15240" y="15240"/>
                  </a:lnTo>
                  <a:lnTo>
                    <a:pt x="15240" y="0"/>
                  </a:lnTo>
                  <a:close/>
                </a:path>
                <a:path w="35560" h="15239">
                  <a:moveTo>
                    <a:pt x="35052" y="0"/>
                  </a:moveTo>
                  <a:lnTo>
                    <a:pt x="19812" y="0"/>
                  </a:lnTo>
                  <a:lnTo>
                    <a:pt x="19812" y="15240"/>
                  </a:lnTo>
                  <a:lnTo>
                    <a:pt x="35052" y="15240"/>
                  </a:lnTo>
                  <a:lnTo>
                    <a:pt x="3505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3096767" y="2639568"/>
              <a:ext cx="227329" cy="29209"/>
            </a:xfrm>
            <a:custGeom>
              <a:avLst/>
              <a:gdLst/>
              <a:ahLst/>
              <a:cxnLst/>
              <a:rect l="l" t="t" r="r" b="b"/>
              <a:pathLst>
                <a:path w="227329" h="29210">
                  <a:moveTo>
                    <a:pt x="170307" y="0"/>
                  </a:moveTo>
                  <a:lnTo>
                    <a:pt x="56769" y="0"/>
                  </a:lnTo>
                  <a:lnTo>
                    <a:pt x="0" y="28955"/>
                  </a:lnTo>
                  <a:lnTo>
                    <a:pt x="227076" y="28955"/>
                  </a:lnTo>
                  <a:lnTo>
                    <a:pt x="170307" y="0"/>
                  </a:lnTo>
                  <a:close/>
                </a:path>
              </a:pathLst>
            </a:custGeom>
            <a:solidFill>
              <a:srgbClr val="FFFF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3096767" y="2639568"/>
              <a:ext cx="227329" cy="29209"/>
            </a:xfrm>
            <a:custGeom>
              <a:avLst/>
              <a:gdLst/>
              <a:ahLst/>
              <a:cxnLst/>
              <a:rect l="l" t="t" r="r" b="b"/>
              <a:pathLst>
                <a:path w="227329" h="29210">
                  <a:moveTo>
                    <a:pt x="0" y="28955"/>
                  </a:moveTo>
                  <a:lnTo>
                    <a:pt x="56769" y="0"/>
                  </a:lnTo>
                  <a:lnTo>
                    <a:pt x="170307" y="0"/>
                  </a:lnTo>
                  <a:lnTo>
                    <a:pt x="227076" y="28955"/>
                  </a:lnTo>
                  <a:lnTo>
                    <a:pt x="0" y="28955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6" name="object 4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01111" y="2551175"/>
              <a:ext cx="266699" cy="257555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3369564" y="2665475"/>
              <a:ext cx="62865" cy="56515"/>
            </a:xfrm>
            <a:custGeom>
              <a:avLst/>
              <a:gdLst/>
              <a:ahLst/>
              <a:cxnLst/>
              <a:rect l="l" t="t" r="r" b="b"/>
              <a:pathLst>
                <a:path w="62864" h="56514">
                  <a:moveTo>
                    <a:pt x="62484" y="0"/>
                  </a:moveTo>
                  <a:lnTo>
                    <a:pt x="0" y="0"/>
                  </a:lnTo>
                  <a:lnTo>
                    <a:pt x="0" y="56387"/>
                  </a:lnTo>
                  <a:lnTo>
                    <a:pt x="62484" y="56387"/>
                  </a:lnTo>
                  <a:lnTo>
                    <a:pt x="62484" y="0"/>
                  </a:lnTo>
                  <a:close/>
                </a:path>
              </a:pathLst>
            </a:custGeom>
            <a:solidFill>
              <a:srgbClr val="0000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3369564" y="2665475"/>
              <a:ext cx="62865" cy="56515"/>
            </a:xfrm>
            <a:custGeom>
              <a:avLst/>
              <a:gdLst/>
              <a:ahLst/>
              <a:cxnLst/>
              <a:rect l="l" t="t" r="r" b="b"/>
              <a:pathLst>
                <a:path w="62864" h="56514">
                  <a:moveTo>
                    <a:pt x="0" y="0"/>
                  </a:moveTo>
                  <a:lnTo>
                    <a:pt x="62484" y="0"/>
                  </a:lnTo>
                  <a:lnTo>
                    <a:pt x="62484" y="56387"/>
                  </a:lnTo>
                  <a:lnTo>
                    <a:pt x="0" y="56387"/>
                  </a:lnTo>
                  <a:lnTo>
                    <a:pt x="0" y="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3223260" y="2490216"/>
              <a:ext cx="180340" cy="170815"/>
            </a:xfrm>
            <a:custGeom>
              <a:avLst/>
              <a:gdLst/>
              <a:ahLst/>
              <a:cxnLst/>
              <a:rect l="l" t="t" r="r" b="b"/>
              <a:pathLst>
                <a:path w="180339" h="170814">
                  <a:moveTo>
                    <a:pt x="179831" y="170687"/>
                  </a:moveTo>
                  <a:lnTo>
                    <a:pt x="179831" y="80987"/>
                  </a:lnTo>
                  <a:lnTo>
                    <a:pt x="0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3336035" y="2689860"/>
              <a:ext cx="90170" cy="0"/>
            </a:xfrm>
            <a:custGeom>
              <a:avLst/>
              <a:gdLst/>
              <a:ahLst/>
              <a:cxnLst/>
              <a:rect l="l" t="t" r="r" b="b"/>
              <a:pathLst>
                <a:path w="90170">
                  <a:moveTo>
                    <a:pt x="89915" y="0"/>
                  </a:moveTo>
                  <a:lnTo>
                    <a:pt x="0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1" name="object 5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57144" y="2356103"/>
              <a:ext cx="283463" cy="265175"/>
            </a:xfrm>
            <a:prstGeom prst="rect">
              <a:avLst/>
            </a:prstGeom>
          </p:spPr>
        </p:pic>
        <p:sp>
          <p:nvSpPr>
            <p:cNvPr id="52" name="object 52"/>
            <p:cNvSpPr/>
            <p:nvPr/>
          </p:nvSpPr>
          <p:spPr>
            <a:xfrm>
              <a:off x="3630168" y="2319527"/>
              <a:ext cx="852169" cy="527685"/>
            </a:xfrm>
            <a:custGeom>
              <a:avLst/>
              <a:gdLst/>
              <a:ahLst/>
              <a:cxnLst/>
              <a:rect l="l" t="t" r="r" b="b"/>
              <a:pathLst>
                <a:path w="852170" h="527685">
                  <a:moveTo>
                    <a:pt x="851916" y="184404"/>
                  </a:moveTo>
                  <a:lnTo>
                    <a:pt x="425958" y="0"/>
                  </a:lnTo>
                  <a:lnTo>
                    <a:pt x="0" y="184404"/>
                  </a:lnTo>
                  <a:lnTo>
                    <a:pt x="91440" y="184404"/>
                  </a:lnTo>
                  <a:lnTo>
                    <a:pt x="91440" y="527304"/>
                  </a:lnTo>
                  <a:lnTo>
                    <a:pt x="762000" y="527304"/>
                  </a:lnTo>
                  <a:lnTo>
                    <a:pt x="762000" y="184404"/>
                  </a:lnTo>
                  <a:lnTo>
                    <a:pt x="851916" y="184404"/>
                  </a:lnTo>
                  <a:close/>
                </a:path>
              </a:pathLst>
            </a:custGeom>
            <a:solidFill>
              <a:srgbClr val="DDDD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3828288" y="2699766"/>
              <a:ext cx="134620" cy="0"/>
            </a:xfrm>
            <a:custGeom>
              <a:avLst/>
              <a:gdLst/>
              <a:ahLst/>
              <a:cxnLst/>
              <a:rect l="l" t="t" r="r" b="b"/>
              <a:pathLst>
                <a:path w="134620">
                  <a:moveTo>
                    <a:pt x="0" y="0"/>
                  </a:moveTo>
                  <a:lnTo>
                    <a:pt x="134112" y="0"/>
                  </a:lnTo>
                </a:path>
              </a:pathLst>
            </a:custGeom>
            <a:ln w="1066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3962400" y="2677668"/>
              <a:ext cx="230504" cy="59690"/>
            </a:xfrm>
            <a:custGeom>
              <a:avLst/>
              <a:gdLst/>
              <a:ahLst/>
              <a:cxnLst/>
              <a:rect l="l" t="t" r="r" b="b"/>
              <a:pathLst>
                <a:path w="230504" h="59689">
                  <a:moveTo>
                    <a:pt x="230124" y="0"/>
                  </a:moveTo>
                  <a:lnTo>
                    <a:pt x="0" y="0"/>
                  </a:lnTo>
                  <a:lnTo>
                    <a:pt x="0" y="59436"/>
                  </a:lnTo>
                  <a:lnTo>
                    <a:pt x="230124" y="59436"/>
                  </a:lnTo>
                  <a:lnTo>
                    <a:pt x="230124" y="0"/>
                  </a:lnTo>
                  <a:close/>
                </a:path>
              </a:pathLst>
            </a:custGeom>
            <a:solidFill>
              <a:srgbClr val="FFFF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3962400" y="2677668"/>
              <a:ext cx="230504" cy="59690"/>
            </a:xfrm>
            <a:custGeom>
              <a:avLst/>
              <a:gdLst/>
              <a:ahLst/>
              <a:cxnLst/>
              <a:rect l="l" t="t" r="r" b="b"/>
              <a:pathLst>
                <a:path w="230504" h="59689">
                  <a:moveTo>
                    <a:pt x="0" y="0"/>
                  </a:moveTo>
                  <a:lnTo>
                    <a:pt x="230124" y="0"/>
                  </a:lnTo>
                  <a:lnTo>
                    <a:pt x="230124" y="59436"/>
                  </a:lnTo>
                  <a:lnTo>
                    <a:pt x="0" y="59436"/>
                  </a:lnTo>
                  <a:lnTo>
                    <a:pt x="0" y="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3980688" y="2697480"/>
              <a:ext cx="15240" cy="13970"/>
            </a:xfrm>
            <a:custGeom>
              <a:avLst/>
              <a:gdLst/>
              <a:ahLst/>
              <a:cxnLst/>
              <a:rect l="l" t="t" r="r" b="b"/>
              <a:pathLst>
                <a:path w="15239" h="13969">
                  <a:moveTo>
                    <a:pt x="15239" y="0"/>
                  </a:moveTo>
                  <a:lnTo>
                    <a:pt x="0" y="0"/>
                  </a:lnTo>
                  <a:lnTo>
                    <a:pt x="0" y="13715"/>
                  </a:lnTo>
                  <a:lnTo>
                    <a:pt x="15239" y="13715"/>
                  </a:lnTo>
                  <a:lnTo>
                    <a:pt x="15239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4000500" y="2697480"/>
              <a:ext cx="13970" cy="13970"/>
            </a:xfrm>
            <a:custGeom>
              <a:avLst/>
              <a:gdLst/>
              <a:ahLst/>
              <a:cxnLst/>
              <a:rect l="l" t="t" r="r" b="b"/>
              <a:pathLst>
                <a:path w="13970" h="13969">
                  <a:moveTo>
                    <a:pt x="13715" y="0"/>
                  </a:moveTo>
                  <a:lnTo>
                    <a:pt x="0" y="0"/>
                  </a:lnTo>
                  <a:lnTo>
                    <a:pt x="0" y="13715"/>
                  </a:lnTo>
                  <a:lnTo>
                    <a:pt x="13715" y="13715"/>
                  </a:lnTo>
                  <a:lnTo>
                    <a:pt x="13715" y="0"/>
                  </a:lnTo>
                  <a:close/>
                </a:path>
              </a:pathLst>
            </a:custGeom>
            <a:solidFill>
              <a:srgbClr val="33CC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4018788" y="2695955"/>
              <a:ext cx="35560" cy="13970"/>
            </a:xfrm>
            <a:custGeom>
              <a:avLst/>
              <a:gdLst/>
              <a:ahLst/>
              <a:cxnLst/>
              <a:rect l="l" t="t" r="r" b="b"/>
              <a:pathLst>
                <a:path w="35560" h="13969">
                  <a:moveTo>
                    <a:pt x="16764" y="0"/>
                  </a:moveTo>
                  <a:lnTo>
                    <a:pt x="0" y="0"/>
                  </a:lnTo>
                  <a:lnTo>
                    <a:pt x="0" y="13716"/>
                  </a:lnTo>
                  <a:lnTo>
                    <a:pt x="16764" y="13716"/>
                  </a:lnTo>
                  <a:lnTo>
                    <a:pt x="16764" y="0"/>
                  </a:lnTo>
                  <a:close/>
                </a:path>
                <a:path w="35560" h="13969">
                  <a:moveTo>
                    <a:pt x="35052" y="0"/>
                  </a:moveTo>
                  <a:lnTo>
                    <a:pt x="21336" y="0"/>
                  </a:lnTo>
                  <a:lnTo>
                    <a:pt x="21336" y="13716"/>
                  </a:lnTo>
                  <a:lnTo>
                    <a:pt x="35052" y="13716"/>
                  </a:lnTo>
                  <a:lnTo>
                    <a:pt x="3505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3962400" y="2650236"/>
              <a:ext cx="227329" cy="27940"/>
            </a:xfrm>
            <a:custGeom>
              <a:avLst/>
              <a:gdLst/>
              <a:ahLst/>
              <a:cxnLst/>
              <a:rect l="l" t="t" r="r" b="b"/>
              <a:pathLst>
                <a:path w="227329" h="27939">
                  <a:moveTo>
                    <a:pt x="170307" y="0"/>
                  </a:moveTo>
                  <a:lnTo>
                    <a:pt x="56769" y="0"/>
                  </a:lnTo>
                  <a:lnTo>
                    <a:pt x="0" y="27432"/>
                  </a:lnTo>
                  <a:lnTo>
                    <a:pt x="227076" y="27432"/>
                  </a:lnTo>
                  <a:lnTo>
                    <a:pt x="170307" y="0"/>
                  </a:lnTo>
                  <a:close/>
                </a:path>
              </a:pathLst>
            </a:custGeom>
            <a:solidFill>
              <a:srgbClr val="FFFF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3962400" y="2650236"/>
              <a:ext cx="227329" cy="27940"/>
            </a:xfrm>
            <a:custGeom>
              <a:avLst/>
              <a:gdLst/>
              <a:ahLst/>
              <a:cxnLst/>
              <a:rect l="l" t="t" r="r" b="b"/>
              <a:pathLst>
                <a:path w="227329" h="27939">
                  <a:moveTo>
                    <a:pt x="0" y="27432"/>
                  </a:moveTo>
                  <a:lnTo>
                    <a:pt x="56769" y="0"/>
                  </a:lnTo>
                  <a:lnTo>
                    <a:pt x="170307" y="0"/>
                  </a:lnTo>
                  <a:lnTo>
                    <a:pt x="227076" y="27432"/>
                  </a:lnTo>
                  <a:lnTo>
                    <a:pt x="0" y="27432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1" name="object 6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68267" y="2560319"/>
              <a:ext cx="266699" cy="257555"/>
            </a:xfrm>
            <a:prstGeom prst="rect">
              <a:avLst/>
            </a:prstGeom>
          </p:spPr>
        </p:pic>
        <p:sp>
          <p:nvSpPr>
            <p:cNvPr id="62" name="object 62"/>
            <p:cNvSpPr/>
            <p:nvPr/>
          </p:nvSpPr>
          <p:spPr>
            <a:xfrm>
              <a:off x="4236720" y="2674619"/>
              <a:ext cx="62865" cy="58419"/>
            </a:xfrm>
            <a:custGeom>
              <a:avLst/>
              <a:gdLst/>
              <a:ahLst/>
              <a:cxnLst/>
              <a:rect l="l" t="t" r="r" b="b"/>
              <a:pathLst>
                <a:path w="62864" h="58419">
                  <a:moveTo>
                    <a:pt x="62484" y="0"/>
                  </a:moveTo>
                  <a:lnTo>
                    <a:pt x="0" y="0"/>
                  </a:lnTo>
                  <a:lnTo>
                    <a:pt x="0" y="57912"/>
                  </a:lnTo>
                  <a:lnTo>
                    <a:pt x="62484" y="57912"/>
                  </a:lnTo>
                  <a:lnTo>
                    <a:pt x="62484" y="0"/>
                  </a:lnTo>
                  <a:close/>
                </a:path>
              </a:pathLst>
            </a:custGeom>
            <a:solidFill>
              <a:srgbClr val="0000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4236720" y="2674619"/>
              <a:ext cx="62865" cy="58419"/>
            </a:xfrm>
            <a:custGeom>
              <a:avLst/>
              <a:gdLst/>
              <a:ahLst/>
              <a:cxnLst/>
              <a:rect l="l" t="t" r="r" b="b"/>
              <a:pathLst>
                <a:path w="62864" h="58419">
                  <a:moveTo>
                    <a:pt x="0" y="0"/>
                  </a:moveTo>
                  <a:lnTo>
                    <a:pt x="62484" y="0"/>
                  </a:lnTo>
                  <a:lnTo>
                    <a:pt x="62484" y="57912"/>
                  </a:lnTo>
                  <a:lnTo>
                    <a:pt x="0" y="57912"/>
                  </a:lnTo>
                  <a:lnTo>
                    <a:pt x="0" y="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4090415" y="2499360"/>
              <a:ext cx="180340" cy="170815"/>
            </a:xfrm>
            <a:custGeom>
              <a:avLst/>
              <a:gdLst/>
              <a:ahLst/>
              <a:cxnLst/>
              <a:rect l="l" t="t" r="r" b="b"/>
              <a:pathLst>
                <a:path w="180339" h="170814">
                  <a:moveTo>
                    <a:pt x="179832" y="170687"/>
                  </a:moveTo>
                  <a:lnTo>
                    <a:pt x="179832" y="80987"/>
                  </a:lnTo>
                  <a:lnTo>
                    <a:pt x="0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4201667" y="2699003"/>
              <a:ext cx="91440" cy="0"/>
            </a:xfrm>
            <a:custGeom>
              <a:avLst/>
              <a:gdLst/>
              <a:ahLst/>
              <a:cxnLst/>
              <a:rect l="l" t="t" r="r" b="b"/>
              <a:pathLst>
                <a:path w="91439">
                  <a:moveTo>
                    <a:pt x="91439" y="0"/>
                  </a:moveTo>
                  <a:lnTo>
                    <a:pt x="0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6" name="object 6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24300" y="2365247"/>
              <a:ext cx="283463" cy="265175"/>
            </a:xfrm>
            <a:prstGeom prst="rect">
              <a:avLst/>
            </a:prstGeom>
          </p:spPr>
        </p:pic>
        <p:sp>
          <p:nvSpPr>
            <p:cNvPr id="67" name="object 67"/>
            <p:cNvSpPr/>
            <p:nvPr/>
          </p:nvSpPr>
          <p:spPr>
            <a:xfrm>
              <a:off x="2218182" y="2213610"/>
              <a:ext cx="3691254" cy="0"/>
            </a:xfrm>
            <a:custGeom>
              <a:avLst/>
              <a:gdLst/>
              <a:ahLst/>
              <a:cxnLst/>
              <a:rect l="l" t="t" r="r" b="b"/>
              <a:pathLst>
                <a:path w="3691254">
                  <a:moveTo>
                    <a:pt x="0" y="0"/>
                  </a:moveTo>
                  <a:lnTo>
                    <a:pt x="3691128" y="0"/>
                  </a:lnTo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4719828" y="1472183"/>
              <a:ext cx="850900" cy="525780"/>
            </a:xfrm>
            <a:custGeom>
              <a:avLst/>
              <a:gdLst/>
              <a:ahLst/>
              <a:cxnLst/>
              <a:rect l="l" t="t" r="r" b="b"/>
              <a:pathLst>
                <a:path w="850900" h="525780">
                  <a:moveTo>
                    <a:pt x="850392" y="182880"/>
                  </a:moveTo>
                  <a:lnTo>
                    <a:pt x="425196" y="0"/>
                  </a:lnTo>
                  <a:lnTo>
                    <a:pt x="0" y="182880"/>
                  </a:lnTo>
                  <a:lnTo>
                    <a:pt x="89916" y="182880"/>
                  </a:lnTo>
                  <a:lnTo>
                    <a:pt x="89916" y="525780"/>
                  </a:lnTo>
                  <a:lnTo>
                    <a:pt x="762000" y="525780"/>
                  </a:lnTo>
                  <a:lnTo>
                    <a:pt x="762000" y="182880"/>
                  </a:lnTo>
                  <a:lnTo>
                    <a:pt x="850392" y="182880"/>
                  </a:lnTo>
                  <a:close/>
                </a:path>
              </a:pathLst>
            </a:custGeom>
            <a:solidFill>
              <a:srgbClr val="DDDD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4917947" y="1852422"/>
              <a:ext cx="134620" cy="0"/>
            </a:xfrm>
            <a:custGeom>
              <a:avLst/>
              <a:gdLst/>
              <a:ahLst/>
              <a:cxnLst/>
              <a:rect l="l" t="t" r="r" b="b"/>
              <a:pathLst>
                <a:path w="134620">
                  <a:moveTo>
                    <a:pt x="0" y="0"/>
                  </a:moveTo>
                  <a:lnTo>
                    <a:pt x="134112" y="0"/>
                  </a:lnTo>
                </a:path>
              </a:pathLst>
            </a:custGeom>
            <a:ln w="1066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5052059" y="1830323"/>
              <a:ext cx="230504" cy="59690"/>
            </a:xfrm>
            <a:custGeom>
              <a:avLst/>
              <a:gdLst/>
              <a:ahLst/>
              <a:cxnLst/>
              <a:rect l="l" t="t" r="r" b="b"/>
              <a:pathLst>
                <a:path w="230504" h="59689">
                  <a:moveTo>
                    <a:pt x="230124" y="0"/>
                  </a:moveTo>
                  <a:lnTo>
                    <a:pt x="0" y="0"/>
                  </a:lnTo>
                  <a:lnTo>
                    <a:pt x="0" y="59436"/>
                  </a:lnTo>
                  <a:lnTo>
                    <a:pt x="230124" y="59436"/>
                  </a:lnTo>
                  <a:lnTo>
                    <a:pt x="230124" y="0"/>
                  </a:lnTo>
                  <a:close/>
                </a:path>
              </a:pathLst>
            </a:custGeom>
            <a:solidFill>
              <a:srgbClr val="FFFF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5052059" y="1830323"/>
              <a:ext cx="230504" cy="59690"/>
            </a:xfrm>
            <a:custGeom>
              <a:avLst/>
              <a:gdLst/>
              <a:ahLst/>
              <a:cxnLst/>
              <a:rect l="l" t="t" r="r" b="b"/>
              <a:pathLst>
                <a:path w="230504" h="59689">
                  <a:moveTo>
                    <a:pt x="0" y="0"/>
                  </a:moveTo>
                  <a:lnTo>
                    <a:pt x="230124" y="0"/>
                  </a:lnTo>
                  <a:lnTo>
                    <a:pt x="230124" y="59436"/>
                  </a:lnTo>
                  <a:lnTo>
                    <a:pt x="0" y="59436"/>
                  </a:lnTo>
                  <a:lnTo>
                    <a:pt x="0" y="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5070347" y="1848612"/>
              <a:ext cx="13970" cy="15240"/>
            </a:xfrm>
            <a:custGeom>
              <a:avLst/>
              <a:gdLst/>
              <a:ahLst/>
              <a:cxnLst/>
              <a:rect l="l" t="t" r="r" b="b"/>
              <a:pathLst>
                <a:path w="13970" h="15239">
                  <a:moveTo>
                    <a:pt x="13715" y="0"/>
                  </a:moveTo>
                  <a:lnTo>
                    <a:pt x="0" y="0"/>
                  </a:lnTo>
                  <a:lnTo>
                    <a:pt x="0" y="15239"/>
                  </a:lnTo>
                  <a:lnTo>
                    <a:pt x="13715" y="15239"/>
                  </a:lnTo>
                  <a:lnTo>
                    <a:pt x="13715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5090159" y="1848612"/>
              <a:ext cx="13970" cy="15240"/>
            </a:xfrm>
            <a:custGeom>
              <a:avLst/>
              <a:gdLst/>
              <a:ahLst/>
              <a:cxnLst/>
              <a:rect l="l" t="t" r="r" b="b"/>
              <a:pathLst>
                <a:path w="13970" h="15239">
                  <a:moveTo>
                    <a:pt x="13715" y="0"/>
                  </a:moveTo>
                  <a:lnTo>
                    <a:pt x="0" y="0"/>
                  </a:lnTo>
                  <a:lnTo>
                    <a:pt x="0" y="15239"/>
                  </a:lnTo>
                  <a:lnTo>
                    <a:pt x="13715" y="15239"/>
                  </a:lnTo>
                  <a:lnTo>
                    <a:pt x="13715" y="0"/>
                  </a:lnTo>
                  <a:close/>
                </a:path>
              </a:pathLst>
            </a:custGeom>
            <a:solidFill>
              <a:srgbClr val="33CC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5108448" y="1847087"/>
              <a:ext cx="35560" cy="15240"/>
            </a:xfrm>
            <a:custGeom>
              <a:avLst/>
              <a:gdLst/>
              <a:ahLst/>
              <a:cxnLst/>
              <a:rect l="l" t="t" r="r" b="b"/>
              <a:pathLst>
                <a:path w="35560" h="15239">
                  <a:moveTo>
                    <a:pt x="15240" y="0"/>
                  </a:moveTo>
                  <a:lnTo>
                    <a:pt x="0" y="0"/>
                  </a:lnTo>
                  <a:lnTo>
                    <a:pt x="0" y="15240"/>
                  </a:lnTo>
                  <a:lnTo>
                    <a:pt x="15240" y="15240"/>
                  </a:lnTo>
                  <a:lnTo>
                    <a:pt x="15240" y="0"/>
                  </a:lnTo>
                  <a:close/>
                </a:path>
                <a:path w="35560" h="15239">
                  <a:moveTo>
                    <a:pt x="35052" y="0"/>
                  </a:moveTo>
                  <a:lnTo>
                    <a:pt x="21336" y="0"/>
                  </a:lnTo>
                  <a:lnTo>
                    <a:pt x="21336" y="15240"/>
                  </a:lnTo>
                  <a:lnTo>
                    <a:pt x="35052" y="15240"/>
                  </a:lnTo>
                  <a:lnTo>
                    <a:pt x="3505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5052059" y="1801368"/>
              <a:ext cx="227329" cy="29209"/>
            </a:xfrm>
            <a:custGeom>
              <a:avLst/>
              <a:gdLst/>
              <a:ahLst/>
              <a:cxnLst/>
              <a:rect l="l" t="t" r="r" b="b"/>
              <a:pathLst>
                <a:path w="227329" h="29210">
                  <a:moveTo>
                    <a:pt x="170307" y="0"/>
                  </a:moveTo>
                  <a:lnTo>
                    <a:pt x="56769" y="0"/>
                  </a:lnTo>
                  <a:lnTo>
                    <a:pt x="0" y="28955"/>
                  </a:lnTo>
                  <a:lnTo>
                    <a:pt x="227076" y="28955"/>
                  </a:lnTo>
                  <a:lnTo>
                    <a:pt x="170307" y="0"/>
                  </a:lnTo>
                  <a:close/>
                </a:path>
              </a:pathLst>
            </a:custGeom>
            <a:solidFill>
              <a:srgbClr val="FFFF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5052059" y="1801368"/>
              <a:ext cx="227329" cy="29209"/>
            </a:xfrm>
            <a:custGeom>
              <a:avLst/>
              <a:gdLst/>
              <a:ahLst/>
              <a:cxnLst/>
              <a:rect l="l" t="t" r="r" b="b"/>
              <a:pathLst>
                <a:path w="227329" h="29210">
                  <a:moveTo>
                    <a:pt x="0" y="28955"/>
                  </a:moveTo>
                  <a:lnTo>
                    <a:pt x="56769" y="0"/>
                  </a:lnTo>
                  <a:lnTo>
                    <a:pt x="170307" y="0"/>
                  </a:lnTo>
                  <a:lnTo>
                    <a:pt x="227076" y="28955"/>
                  </a:lnTo>
                  <a:lnTo>
                    <a:pt x="0" y="28955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7" name="object 7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56404" y="1712976"/>
              <a:ext cx="266699" cy="257555"/>
            </a:xfrm>
            <a:prstGeom prst="rect">
              <a:avLst/>
            </a:prstGeom>
          </p:spPr>
        </p:pic>
        <p:sp>
          <p:nvSpPr>
            <p:cNvPr id="78" name="object 78"/>
            <p:cNvSpPr/>
            <p:nvPr/>
          </p:nvSpPr>
          <p:spPr>
            <a:xfrm>
              <a:off x="5326379" y="1827276"/>
              <a:ext cx="60960" cy="56515"/>
            </a:xfrm>
            <a:custGeom>
              <a:avLst/>
              <a:gdLst/>
              <a:ahLst/>
              <a:cxnLst/>
              <a:rect l="l" t="t" r="r" b="b"/>
              <a:pathLst>
                <a:path w="60960" h="56514">
                  <a:moveTo>
                    <a:pt x="60960" y="0"/>
                  </a:moveTo>
                  <a:lnTo>
                    <a:pt x="0" y="0"/>
                  </a:lnTo>
                  <a:lnTo>
                    <a:pt x="0" y="56387"/>
                  </a:lnTo>
                  <a:lnTo>
                    <a:pt x="60960" y="56387"/>
                  </a:lnTo>
                  <a:lnTo>
                    <a:pt x="60960" y="0"/>
                  </a:lnTo>
                  <a:close/>
                </a:path>
              </a:pathLst>
            </a:custGeom>
            <a:solidFill>
              <a:srgbClr val="0000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5326379" y="1827276"/>
              <a:ext cx="60960" cy="56515"/>
            </a:xfrm>
            <a:custGeom>
              <a:avLst/>
              <a:gdLst/>
              <a:ahLst/>
              <a:cxnLst/>
              <a:rect l="l" t="t" r="r" b="b"/>
              <a:pathLst>
                <a:path w="60960" h="56514">
                  <a:moveTo>
                    <a:pt x="0" y="0"/>
                  </a:moveTo>
                  <a:lnTo>
                    <a:pt x="60960" y="0"/>
                  </a:lnTo>
                  <a:lnTo>
                    <a:pt x="60960" y="56387"/>
                  </a:lnTo>
                  <a:lnTo>
                    <a:pt x="0" y="56387"/>
                  </a:lnTo>
                  <a:lnTo>
                    <a:pt x="0" y="0"/>
                  </a:lnTo>
                  <a:close/>
                </a:path>
              </a:pathLst>
            </a:custGeom>
            <a:ln w="91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5180076" y="1652016"/>
              <a:ext cx="180340" cy="170815"/>
            </a:xfrm>
            <a:custGeom>
              <a:avLst/>
              <a:gdLst/>
              <a:ahLst/>
              <a:cxnLst/>
              <a:rect l="l" t="t" r="r" b="b"/>
              <a:pathLst>
                <a:path w="180339" h="170814">
                  <a:moveTo>
                    <a:pt x="179832" y="170687"/>
                  </a:moveTo>
                  <a:lnTo>
                    <a:pt x="179832" y="80987"/>
                  </a:lnTo>
                  <a:lnTo>
                    <a:pt x="0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5291328" y="1851659"/>
              <a:ext cx="90170" cy="0"/>
            </a:xfrm>
            <a:custGeom>
              <a:avLst/>
              <a:gdLst/>
              <a:ahLst/>
              <a:cxnLst/>
              <a:rect l="l" t="t" r="r" b="b"/>
              <a:pathLst>
                <a:path w="90170">
                  <a:moveTo>
                    <a:pt x="89915" y="0"/>
                  </a:moveTo>
                  <a:lnTo>
                    <a:pt x="0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2" name="object 8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012436" y="1517904"/>
              <a:ext cx="283463" cy="265175"/>
            </a:xfrm>
            <a:prstGeom prst="rect">
              <a:avLst/>
            </a:prstGeom>
          </p:spPr>
        </p:pic>
        <p:sp>
          <p:nvSpPr>
            <p:cNvPr id="83" name="object 83"/>
            <p:cNvSpPr/>
            <p:nvPr/>
          </p:nvSpPr>
          <p:spPr>
            <a:xfrm>
              <a:off x="3578352" y="1463039"/>
              <a:ext cx="850900" cy="527685"/>
            </a:xfrm>
            <a:custGeom>
              <a:avLst/>
              <a:gdLst/>
              <a:ahLst/>
              <a:cxnLst/>
              <a:rect l="l" t="t" r="r" b="b"/>
              <a:pathLst>
                <a:path w="850900" h="527685">
                  <a:moveTo>
                    <a:pt x="850392" y="184404"/>
                  </a:moveTo>
                  <a:lnTo>
                    <a:pt x="425196" y="0"/>
                  </a:lnTo>
                  <a:lnTo>
                    <a:pt x="0" y="184404"/>
                  </a:lnTo>
                  <a:lnTo>
                    <a:pt x="89916" y="184404"/>
                  </a:lnTo>
                  <a:lnTo>
                    <a:pt x="89916" y="527304"/>
                  </a:lnTo>
                  <a:lnTo>
                    <a:pt x="762000" y="527304"/>
                  </a:lnTo>
                  <a:lnTo>
                    <a:pt x="762000" y="184404"/>
                  </a:lnTo>
                  <a:lnTo>
                    <a:pt x="850392" y="184404"/>
                  </a:lnTo>
                  <a:close/>
                </a:path>
              </a:pathLst>
            </a:custGeom>
            <a:solidFill>
              <a:srgbClr val="DDDD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3776471" y="1843277"/>
              <a:ext cx="134620" cy="0"/>
            </a:xfrm>
            <a:custGeom>
              <a:avLst/>
              <a:gdLst/>
              <a:ahLst/>
              <a:cxnLst/>
              <a:rect l="l" t="t" r="r" b="b"/>
              <a:pathLst>
                <a:path w="134620">
                  <a:moveTo>
                    <a:pt x="0" y="0"/>
                  </a:moveTo>
                  <a:lnTo>
                    <a:pt x="134112" y="0"/>
                  </a:lnTo>
                </a:path>
              </a:pathLst>
            </a:custGeom>
            <a:ln w="1066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3910584" y="1822704"/>
              <a:ext cx="230504" cy="58419"/>
            </a:xfrm>
            <a:custGeom>
              <a:avLst/>
              <a:gdLst/>
              <a:ahLst/>
              <a:cxnLst/>
              <a:rect l="l" t="t" r="r" b="b"/>
              <a:pathLst>
                <a:path w="230504" h="58419">
                  <a:moveTo>
                    <a:pt x="230124" y="0"/>
                  </a:moveTo>
                  <a:lnTo>
                    <a:pt x="0" y="0"/>
                  </a:lnTo>
                  <a:lnTo>
                    <a:pt x="0" y="57912"/>
                  </a:lnTo>
                  <a:lnTo>
                    <a:pt x="230124" y="57912"/>
                  </a:lnTo>
                  <a:lnTo>
                    <a:pt x="230124" y="0"/>
                  </a:lnTo>
                  <a:close/>
                </a:path>
              </a:pathLst>
            </a:custGeom>
            <a:solidFill>
              <a:srgbClr val="FFFF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3910584" y="1822704"/>
              <a:ext cx="230504" cy="58419"/>
            </a:xfrm>
            <a:custGeom>
              <a:avLst/>
              <a:gdLst/>
              <a:ahLst/>
              <a:cxnLst/>
              <a:rect l="l" t="t" r="r" b="b"/>
              <a:pathLst>
                <a:path w="230504" h="58419">
                  <a:moveTo>
                    <a:pt x="0" y="0"/>
                  </a:moveTo>
                  <a:lnTo>
                    <a:pt x="230124" y="0"/>
                  </a:lnTo>
                  <a:lnTo>
                    <a:pt x="230124" y="57912"/>
                  </a:lnTo>
                  <a:lnTo>
                    <a:pt x="0" y="57912"/>
                  </a:lnTo>
                  <a:lnTo>
                    <a:pt x="0" y="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3928871" y="1840991"/>
              <a:ext cx="13970" cy="15240"/>
            </a:xfrm>
            <a:custGeom>
              <a:avLst/>
              <a:gdLst/>
              <a:ahLst/>
              <a:cxnLst/>
              <a:rect l="l" t="t" r="r" b="b"/>
              <a:pathLst>
                <a:path w="13970" h="15239">
                  <a:moveTo>
                    <a:pt x="13715" y="0"/>
                  </a:moveTo>
                  <a:lnTo>
                    <a:pt x="0" y="0"/>
                  </a:lnTo>
                  <a:lnTo>
                    <a:pt x="0" y="15239"/>
                  </a:lnTo>
                  <a:lnTo>
                    <a:pt x="13715" y="15239"/>
                  </a:lnTo>
                  <a:lnTo>
                    <a:pt x="13715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3948684" y="1840991"/>
              <a:ext cx="13970" cy="15240"/>
            </a:xfrm>
            <a:custGeom>
              <a:avLst/>
              <a:gdLst/>
              <a:ahLst/>
              <a:cxnLst/>
              <a:rect l="l" t="t" r="r" b="b"/>
              <a:pathLst>
                <a:path w="13970" h="15239">
                  <a:moveTo>
                    <a:pt x="13715" y="0"/>
                  </a:moveTo>
                  <a:lnTo>
                    <a:pt x="0" y="0"/>
                  </a:lnTo>
                  <a:lnTo>
                    <a:pt x="0" y="15239"/>
                  </a:lnTo>
                  <a:lnTo>
                    <a:pt x="13715" y="15239"/>
                  </a:lnTo>
                  <a:lnTo>
                    <a:pt x="13715" y="0"/>
                  </a:lnTo>
                  <a:close/>
                </a:path>
              </a:pathLst>
            </a:custGeom>
            <a:solidFill>
              <a:srgbClr val="33CC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3966972" y="1839467"/>
              <a:ext cx="35560" cy="15240"/>
            </a:xfrm>
            <a:custGeom>
              <a:avLst/>
              <a:gdLst/>
              <a:ahLst/>
              <a:cxnLst/>
              <a:rect l="l" t="t" r="r" b="b"/>
              <a:pathLst>
                <a:path w="35560" h="15239">
                  <a:moveTo>
                    <a:pt x="15240" y="0"/>
                  </a:moveTo>
                  <a:lnTo>
                    <a:pt x="0" y="0"/>
                  </a:lnTo>
                  <a:lnTo>
                    <a:pt x="0" y="15240"/>
                  </a:lnTo>
                  <a:lnTo>
                    <a:pt x="15240" y="15240"/>
                  </a:lnTo>
                  <a:lnTo>
                    <a:pt x="15240" y="0"/>
                  </a:lnTo>
                  <a:close/>
                </a:path>
                <a:path w="35560" h="15239">
                  <a:moveTo>
                    <a:pt x="35052" y="0"/>
                  </a:moveTo>
                  <a:lnTo>
                    <a:pt x="21336" y="0"/>
                  </a:lnTo>
                  <a:lnTo>
                    <a:pt x="21336" y="15240"/>
                  </a:lnTo>
                  <a:lnTo>
                    <a:pt x="35052" y="15240"/>
                  </a:lnTo>
                  <a:lnTo>
                    <a:pt x="3505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3910584" y="1793748"/>
              <a:ext cx="227329" cy="29209"/>
            </a:xfrm>
            <a:custGeom>
              <a:avLst/>
              <a:gdLst/>
              <a:ahLst/>
              <a:cxnLst/>
              <a:rect l="l" t="t" r="r" b="b"/>
              <a:pathLst>
                <a:path w="227329" h="29210">
                  <a:moveTo>
                    <a:pt x="170307" y="0"/>
                  </a:moveTo>
                  <a:lnTo>
                    <a:pt x="56769" y="0"/>
                  </a:lnTo>
                  <a:lnTo>
                    <a:pt x="0" y="28955"/>
                  </a:lnTo>
                  <a:lnTo>
                    <a:pt x="227076" y="28955"/>
                  </a:lnTo>
                  <a:lnTo>
                    <a:pt x="170307" y="0"/>
                  </a:lnTo>
                  <a:close/>
                </a:path>
              </a:pathLst>
            </a:custGeom>
            <a:solidFill>
              <a:srgbClr val="FFFF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3910584" y="1793748"/>
              <a:ext cx="227329" cy="29209"/>
            </a:xfrm>
            <a:custGeom>
              <a:avLst/>
              <a:gdLst/>
              <a:ahLst/>
              <a:cxnLst/>
              <a:rect l="l" t="t" r="r" b="b"/>
              <a:pathLst>
                <a:path w="227329" h="29210">
                  <a:moveTo>
                    <a:pt x="0" y="28955"/>
                  </a:moveTo>
                  <a:lnTo>
                    <a:pt x="56769" y="0"/>
                  </a:lnTo>
                  <a:lnTo>
                    <a:pt x="170307" y="0"/>
                  </a:lnTo>
                  <a:lnTo>
                    <a:pt x="227076" y="28955"/>
                  </a:lnTo>
                  <a:lnTo>
                    <a:pt x="0" y="28955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2" name="object 9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16451" y="1705355"/>
              <a:ext cx="265175" cy="256031"/>
            </a:xfrm>
            <a:prstGeom prst="rect">
              <a:avLst/>
            </a:prstGeom>
          </p:spPr>
        </p:pic>
        <p:sp>
          <p:nvSpPr>
            <p:cNvPr id="93" name="object 93"/>
            <p:cNvSpPr/>
            <p:nvPr/>
          </p:nvSpPr>
          <p:spPr>
            <a:xfrm>
              <a:off x="4184903" y="1819655"/>
              <a:ext cx="60960" cy="56515"/>
            </a:xfrm>
            <a:custGeom>
              <a:avLst/>
              <a:gdLst/>
              <a:ahLst/>
              <a:cxnLst/>
              <a:rect l="l" t="t" r="r" b="b"/>
              <a:pathLst>
                <a:path w="60960" h="56514">
                  <a:moveTo>
                    <a:pt x="60960" y="0"/>
                  </a:moveTo>
                  <a:lnTo>
                    <a:pt x="0" y="0"/>
                  </a:lnTo>
                  <a:lnTo>
                    <a:pt x="0" y="56387"/>
                  </a:lnTo>
                  <a:lnTo>
                    <a:pt x="60960" y="56387"/>
                  </a:lnTo>
                  <a:lnTo>
                    <a:pt x="60960" y="0"/>
                  </a:lnTo>
                  <a:close/>
                </a:path>
              </a:pathLst>
            </a:custGeom>
            <a:solidFill>
              <a:srgbClr val="0000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4184903" y="1819655"/>
              <a:ext cx="60960" cy="56515"/>
            </a:xfrm>
            <a:custGeom>
              <a:avLst/>
              <a:gdLst/>
              <a:ahLst/>
              <a:cxnLst/>
              <a:rect l="l" t="t" r="r" b="b"/>
              <a:pathLst>
                <a:path w="60960" h="56514">
                  <a:moveTo>
                    <a:pt x="0" y="0"/>
                  </a:moveTo>
                  <a:lnTo>
                    <a:pt x="60960" y="0"/>
                  </a:lnTo>
                  <a:lnTo>
                    <a:pt x="60960" y="56387"/>
                  </a:lnTo>
                  <a:lnTo>
                    <a:pt x="0" y="56387"/>
                  </a:lnTo>
                  <a:lnTo>
                    <a:pt x="0" y="0"/>
                  </a:lnTo>
                  <a:close/>
                </a:path>
              </a:pathLst>
            </a:custGeom>
            <a:ln w="91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4038600" y="1642872"/>
              <a:ext cx="180340" cy="172720"/>
            </a:xfrm>
            <a:custGeom>
              <a:avLst/>
              <a:gdLst/>
              <a:ahLst/>
              <a:cxnLst/>
              <a:rect l="l" t="t" r="r" b="b"/>
              <a:pathLst>
                <a:path w="180339" h="172719">
                  <a:moveTo>
                    <a:pt x="179832" y="172212"/>
                  </a:moveTo>
                  <a:lnTo>
                    <a:pt x="179832" y="81711"/>
                  </a:lnTo>
                  <a:lnTo>
                    <a:pt x="0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4149852" y="1842516"/>
              <a:ext cx="90170" cy="0"/>
            </a:xfrm>
            <a:custGeom>
              <a:avLst/>
              <a:gdLst/>
              <a:ahLst/>
              <a:cxnLst/>
              <a:rect l="l" t="t" r="r" b="b"/>
              <a:pathLst>
                <a:path w="90170">
                  <a:moveTo>
                    <a:pt x="89915" y="0"/>
                  </a:moveTo>
                  <a:lnTo>
                    <a:pt x="0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7" name="object 9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870959" y="1508760"/>
              <a:ext cx="283463" cy="266699"/>
            </a:xfrm>
            <a:prstGeom prst="rect">
              <a:avLst/>
            </a:prstGeom>
          </p:spPr>
        </p:pic>
      </p:grpSp>
      <p:sp>
        <p:nvSpPr>
          <p:cNvPr id="98" name="object 98"/>
          <p:cNvSpPr txBox="1"/>
          <p:nvPr/>
        </p:nvSpPr>
        <p:spPr>
          <a:xfrm>
            <a:off x="4409440" y="1563814"/>
            <a:ext cx="3302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59595"/>
                </a:solidFill>
                <a:latin typeface="Times New Roman"/>
                <a:cs typeface="Times New Roman"/>
              </a:rPr>
              <a:t>…</a:t>
            </a:r>
            <a:endParaRPr sz="2400">
              <a:latin typeface="Times New Roman"/>
              <a:cs typeface="Times New Roman"/>
            </a:endParaRPr>
          </a:p>
        </p:txBody>
      </p:sp>
      <p:grpSp>
        <p:nvGrpSpPr>
          <p:cNvPr id="99" name="object 99"/>
          <p:cNvGrpSpPr/>
          <p:nvPr/>
        </p:nvGrpSpPr>
        <p:grpSpPr>
          <a:xfrm>
            <a:off x="3306889" y="1782889"/>
            <a:ext cx="3300095" cy="918210"/>
            <a:chOff x="3306889" y="1782889"/>
            <a:chExt cx="3300095" cy="918210"/>
          </a:xfrm>
        </p:grpSpPr>
        <p:sp>
          <p:nvSpPr>
            <p:cNvPr id="100" name="object 100"/>
            <p:cNvSpPr/>
            <p:nvPr/>
          </p:nvSpPr>
          <p:spPr>
            <a:xfrm>
              <a:off x="3311652" y="1882139"/>
              <a:ext cx="3175" cy="334010"/>
            </a:xfrm>
            <a:custGeom>
              <a:avLst/>
              <a:gdLst/>
              <a:ahLst/>
              <a:cxnLst/>
              <a:rect l="l" t="t" r="r" b="b"/>
              <a:pathLst>
                <a:path w="3175" h="334010">
                  <a:moveTo>
                    <a:pt x="3048" y="0"/>
                  </a:moveTo>
                  <a:lnTo>
                    <a:pt x="0" y="333756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4216908" y="1882139"/>
              <a:ext cx="3175" cy="334010"/>
            </a:xfrm>
            <a:custGeom>
              <a:avLst/>
              <a:gdLst/>
              <a:ahLst/>
              <a:cxnLst/>
              <a:rect l="l" t="t" r="r" b="b"/>
              <a:pathLst>
                <a:path w="3175" h="334010">
                  <a:moveTo>
                    <a:pt x="3048" y="0"/>
                  </a:moveTo>
                  <a:lnTo>
                    <a:pt x="0" y="333756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5353812" y="1882139"/>
              <a:ext cx="3175" cy="334010"/>
            </a:xfrm>
            <a:custGeom>
              <a:avLst/>
              <a:gdLst/>
              <a:ahLst/>
              <a:cxnLst/>
              <a:rect l="l" t="t" r="r" b="b"/>
              <a:pathLst>
                <a:path w="3175" h="334010">
                  <a:moveTo>
                    <a:pt x="3048" y="0"/>
                  </a:moveTo>
                  <a:lnTo>
                    <a:pt x="0" y="333756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4302252" y="2218943"/>
              <a:ext cx="127000" cy="477520"/>
            </a:xfrm>
            <a:custGeom>
              <a:avLst/>
              <a:gdLst/>
              <a:ahLst/>
              <a:cxnLst/>
              <a:rect l="l" t="t" r="r" b="b"/>
              <a:pathLst>
                <a:path w="127000" h="477519">
                  <a:moveTo>
                    <a:pt x="0" y="477012"/>
                  </a:moveTo>
                  <a:lnTo>
                    <a:pt x="126492" y="477012"/>
                  </a:lnTo>
                  <a:lnTo>
                    <a:pt x="126492" y="0"/>
                  </a:lnTo>
                </a:path>
              </a:pathLst>
            </a:custGeom>
            <a:ln w="91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3435096" y="2212847"/>
              <a:ext cx="128270" cy="477520"/>
            </a:xfrm>
            <a:custGeom>
              <a:avLst/>
              <a:gdLst/>
              <a:ahLst/>
              <a:cxnLst/>
              <a:rect l="l" t="t" r="r" b="b"/>
              <a:pathLst>
                <a:path w="128270" h="477519">
                  <a:moveTo>
                    <a:pt x="0" y="477012"/>
                  </a:moveTo>
                  <a:lnTo>
                    <a:pt x="128016" y="477012"/>
                  </a:lnTo>
                  <a:lnTo>
                    <a:pt x="128016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5646420" y="1787651"/>
              <a:ext cx="955675" cy="699770"/>
            </a:xfrm>
            <a:custGeom>
              <a:avLst/>
              <a:gdLst/>
              <a:ahLst/>
              <a:cxnLst/>
              <a:rect l="l" t="t" r="r" b="b"/>
              <a:pathLst>
                <a:path w="955675" h="699769">
                  <a:moveTo>
                    <a:pt x="0" y="0"/>
                  </a:moveTo>
                  <a:lnTo>
                    <a:pt x="955548" y="0"/>
                  </a:lnTo>
                  <a:lnTo>
                    <a:pt x="955548" y="699515"/>
                  </a:lnTo>
                  <a:lnTo>
                    <a:pt x="0" y="699515"/>
                  </a:lnTo>
                  <a:lnTo>
                    <a:pt x="0" y="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  <a:prstDash val="sysDash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6" name="object 106"/>
          <p:cNvSpPr txBox="1"/>
          <p:nvPr/>
        </p:nvSpPr>
        <p:spPr>
          <a:xfrm>
            <a:off x="5442934" y="1230629"/>
            <a:ext cx="135509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latin typeface="Arial"/>
                <a:cs typeface="Arial"/>
              </a:rPr>
              <a:t>cable</a:t>
            </a:r>
            <a:r>
              <a:rPr sz="1600" spc="-5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headend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107" name="object 107"/>
          <p:cNvGrpSpPr/>
          <p:nvPr/>
        </p:nvGrpSpPr>
        <p:grpSpPr>
          <a:xfrm>
            <a:off x="3413861" y="3182113"/>
            <a:ext cx="960119" cy="928369"/>
            <a:chOff x="3413861" y="3182113"/>
            <a:chExt cx="960119" cy="928369"/>
          </a:xfrm>
        </p:grpSpPr>
        <p:sp>
          <p:nvSpPr>
            <p:cNvPr id="108" name="object 108"/>
            <p:cNvSpPr/>
            <p:nvPr/>
          </p:nvSpPr>
          <p:spPr>
            <a:xfrm>
              <a:off x="3443719" y="3645408"/>
              <a:ext cx="177800" cy="407034"/>
            </a:xfrm>
            <a:custGeom>
              <a:avLst/>
              <a:gdLst/>
              <a:ahLst/>
              <a:cxnLst/>
              <a:rect l="l" t="t" r="r" b="b"/>
              <a:pathLst>
                <a:path w="177800" h="407035">
                  <a:moveTo>
                    <a:pt x="177304" y="0"/>
                  </a:moveTo>
                  <a:lnTo>
                    <a:pt x="0" y="406615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9"/>
            <p:cNvSpPr/>
            <p:nvPr/>
          </p:nvSpPr>
          <p:spPr>
            <a:xfrm>
              <a:off x="3413861" y="4025150"/>
              <a:ext cx="69850" cy="85090"/>
            </a:xfrm>
            <a:custGeom>
              <a:avLst/>
              <a:gdLst/>
              <a:ahLst/>
              <a:cxnLst/>
              <a:rect l="l" t="t" r="r" b="b"/>
              <a:pathLst>
                <a:path w="69850" h="85089">
                  <a:moveTo>
                    <a:pt x="0" y="0"/>
                  </a:moveTo>
                  <a:lnTo>
                    <a:pt x="4470" y="85077"/>
                  </a:lnTo>
                  <a:lnTo>
                    <a:pt x="69850" y="304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3493161" y="3186685"/>
              <a:ext cx="876300" cy="422275"/>
            </a:xfrm>
            <a:custGeom>
              <a:avLst/>
              <a:gdLst/>
              <a:ahLst/>
              <a:cxnLst/>
              <a:rect l="l" t="t" r="r" b="b"/>
              <a:pathLst>
                <a:path w="876300" h="422275">
                  <a:moveTo>
                    <a:pt x="95" y="418973"/>
                  </a:moveTo>
                  <a:lnTo>
                    <a:pt x="0" y="387369"/>
                  </a:lnTo>
                  <a:lnTo>
                    <a:pt x="94" y="344396"/>
                  </a:lnTo>
                  <a:lnTo>
                    <a:pt x="951" y="293538"/>
                  </a:lnTo>
                  <a:lnTo>
                    <a:pt x="3140" y="238282"/>
                  </a:lnTo>
                  <a:lnTo>
                    <a:pt x="7232" y="182111"/>
                  </a:lnTo>
                  <a:lnTo>
                    <a:pt x="13800" y="128512"/>
                  </a:lnTo>
                  <a:lnTo>
                    <a:pt x="23414" y="80968"/>
                  </a:lnTo>
                  <a:lnTo>
                    <a:pt x="36645" y="42966"/>
                  </a:lnTo>
                  <a:lnTo>
                    <a:pt x="76244" y="9525"/>
                  </a:lnTo>
                  <a:lnTo>
                    <a:pt x="94472" y="16976"/>
                  </a:lnTo>
                  <a:lnTo>
                    <a:pt x="115108" y="72657"/>
                  </a:lnTo>
                  <a:lnTo>
                    <a:pt x="119720" y="115090"/>
                  </a:lnTo>
                  <a:lnTo>
                    <a:pt x="121996" y="163385"/>
                  </a:lnTo>
                  <a:lnTo>
                    <a:pt x="123039" y="214645"/>
                  </a:lnTo>
                  <a:lnTo>
                    <a:pt x="123949" y="265972"/>
                  </a:lnTo>
                  <a:lnTo>
                    <a:pt x="125830" y="314466"/>
                  </a:lnTo>
                  <a:lnTo>
                    <a:pt x="129781" y="357229"/>
                  </a:lnTo>
                  <a:lnTo>
                    <a:pt x="136906" y="391362"/>
                  </a:lnTo>
                  <a:lnTo>
                    <a:pt x="148305" y="413968"/>
                  </a:lnTo>
                  <a:lnTo>
                    <a:pt x="165081" y="422148"/>
                  </a:lnTo>
                  <a:lnTo>
                    <a:pt x="183679" y="412315"/>
                  </a:lnTo>
                  <a:lnTo>
                    <a:pt x="206160" y="345076"/>
                  </a:lnTo>
                  <a:lnTo>
                    <a:pt x="212360" y="295281"/>
                  </a:lnTo>
                  <a:lnTo>
                    <a:pt x="216743" y="239777"/>
                  </a:lnTo>
                  <a:lnTo>
                    <a:pt x="220469" y="182370"/>
                  </a:lnTo>
                  <a:lnTo>
                    <a:pt x="224695" y="126866"/>
                  </a:lnTo>
                  <a:lnTo>
                    <a:pt x="230581" y="77071"/>
                  </a:lnTo>
                  <a:lnTo>
                    <a:pt x="239285" y="36791"/>
                  </a:lnTo>
                  <a:lnTo>
                    <a:pt x="251965" y="9832"/>
                  </a:lnTo>
                  <a:lnTo>
                    <a:pt x="269779" y="0"/>
                  </a:lnTo>
                  <a:lnTo>
                    <a:pt x="287365" y="9829"/>
                  </a:lnTo>
                  <a:lnTo>
                    <a:pt x="307045" y="77006"/>
                  </a:lnTo>
                  <a:lnTo>
                    <a:pt x="311543" y="126713"/>
                  </a:lnTo>
                  <a:lnTo>
                    <a:pt x="314082" y="182072"/>
                  </a:lnTo>
                  <a:lnTo>
                    <a:pt x="315862" y="239262"/>
                  </a:lnTo>
                  <a:lnTo>
                    <a:pt x="318085" y="294463"/>
                  </a:lnTo>
                  <a:lnTo>
                    <a:pt x="321953" y="343855"/>
                  </a:lnTo>
                  <a:lnTo>
                    <a:pt x="328668" y="383617"/>
                  </a:lnTo>
                  <a:lnTo>
                    <a:pt x="339430" y="409930"/>
                  </a:lnTo>
                  <a:lnTo>
                    <a:pt x="355441" y="418973"/>
                  </a:lnTo>
                  <a:lnTo>
                    <a:pt x="371817" y="408794"/>
                  </a:lnTo>
                  <a:lnTo>
                    <a:pt x="391698" y="343425"/>
                  </a:lnTo>
                  <a:lnTo>
                    <a:pt x="397262" y="295474"/>
                  </a:lnTo>
                  <a:lnTo>
                    <a:pt x="401282" y="242172"/>
                  </a:lnTo>
                  <a:lnTo>
                    <a:pt x="404786" y="187138"/>
                  </a:lnTo>
                  <a:lnTo>
                    <a:pt x="408806" y="133994"/>
                  </a:lnTo>
                  <a:lnTo>
                    <a:pt x="414370" y="86357"/>
                  </a:lnTo>
                  <a:lnTo>
                    <a:pt x="422509" y="47850"/>
                  </a:lnTo>
                  <a:lnTo>
                    <a:pt x="434251" y="22090"/>
                  </a:lnTo>
                  <a:lnTo>
                    <a:pt x="450627" y="12700"/>
                  </a:lnTo>
                  <a:lnTo>
                    <a:pt x="467010" y="22236"/>
                  </a:lnTo>
                  <a:lnTo>
                    <a:pt x="487075" y="87452"/>
                  </a:lnTo>
                  <a:lnTo>
                    <a:pt x="492903" y="135749"/>
                  </a:lnTo>
                  <a:lnTo>
                    <a:pt x="497357" y="189583"/>
                  </a:lnTo>
                  <a:lnTo>
                    <a:pt x="501511" y="245264"/>
                  </a:lnTo>
                  <a:lnTo>
                    <a:pt x="506438" y="299098"/>
                  </a:lnTo>
                  <a:lnTo>
                    <a:pt x="513210" y="347395"/>
                  </a:lnTo>
                  <a:lnTo>
                    <a:pt x="522901" y="386463"/>
                  </a:lnTo>
                  <a:lnTo>
                    <a:pt x="536582" y="412611"/>
                  </a:lnTo>
                  <a:lnTo>
                    <a:pt x="555326" y="422148"/>
                  </a:lnTo>
                  <a:lnTo>
                    <a:pt x="571486" y="414091"/>
                  </a:lnTo>
                  <a:lnTo>
                    <a:pt x="581234" y="391818"/>
                  </a:lnTo>
                  <a:lnTo>
                    <a:pt x="585959" y="358171"/>
                  </a:lnTo>
                  <a:lnTo>
                    <a:pt x="587049" y="315994"/>
                  </a:lnTo>
                  <a:lnTo>
                    <a:pt x="585892" y="268131"/>
                  </a:lnTo>
                  <a:lnTo>
                    <a:pt x="583876" y="217424"/>
                  </a:lnTo>
                  <a:lnTo>
                    <a:pt x="582389" y="166716"/>
                  </a:lnTo>
                  <a:lnTo>
                    <a:pt x="582819" y="118853"/>
                  </a:lnTo>
                  <a:lnTo>
                    <a:pt x="586555" y="76676"/>
                  </a:lnTo>
                  <a:lnTo>
                    <a:pt x="609495" y="20756"/>
                  </a:lnTo>
                  <a:lnTo>
                    <a:pt x="631475" y="12700"/>
                  </a:lnTo>
                  <a:lnTo>
                    <a:pt x="653950" y="20754"/>
                  </a:lnTo>
                  <a:lnTo>
                    <a:pt x="680304" y="76626"/>
                  </a:lnTo>
                  <a:lnTo>
                    <a:pt x="686584" y="118735"/>
                  </a:lnTo>
                  <a:lnTo>
                    <a:pt x="689868" y="166487"/>
                  </a:lnTo>
                  <a:lnTo>
                    <a:pt x="691356" y="217027"/>
                  </a:lnTo>
                  <a:lnTo>
                    <a:pt x="692249" y="267500"/>
                  </a:lnTo>
                  <a:lnTo>
                    <a:pt x="693749" y="315054"/>
                  </a:lnTo>
                  <a:lnTo>
                    <a:pt x="697055" y="356832"/>
                  </a:lnTo>
                  <a:lnTo>
                    <a:pt x="703369" y="389981"/>
                  </a:lnTo>
                  <a:lnTo>
                    <a:pt x="713892" y="411646"/>
                  </a:lnTo>
                  <a:lnTo>
                    <a:pt x="729824" y="418973"/>
                  </a:lnTo>
                  <a:lnTo>
                    <a:pt x="745435" y="410189"/>
                  </a:lnTo>
                  <a:lnTo>
                    <a:pt x="755031" y="387320"/>
                  </a:lnTo>
                  <a:lnTo>
                    <a:pt x="759867" y="353210"/>
                  </a:lnTo>
                  <a:lnTo>
                    <a:pt x="761200" y="310703"/>
                  </a:lnTo>
                  <a:lnTo>
                    <a:pt x="760285" y="262640"/>
                  </a:lnTo>
                  <a:lnTo>
                    <a:pt x="758378" y="211867"/>
                  </a:lnTo>
                  <a:lnTo>
                    <a:pt x="756736" y="161226"/>
                  </a:lnTo>
                  <a:lnTo>
                    <a:pt x="756615" y="113561"/>
                  </a:lnTo>
                  <a:lnTo>
                    <a:pt x="759269" y="71715"/>
                  </a:lnTo>
                  <a:lnTo>
                    <a:pt x="777930" y="16853"/>
                  </a:lnTo>
                  <a:lnTo>
                    <a:pt x="796448" y="9525"/>
                  </a:lnTo>
                  <a:lnTo>
                    <a:pt x="819828" y="18679"/>
                  </a:lnTo>
                  <a:lnTo>
                    <a:pt x="849761" y="77856"/>
                  </a:lnTo>
                  <a:lnTo>
                    <a:pt x="858179" y="122318"/>
                  </a:lnTo>
                  <a:lnTo>
                    <a:pt x="863476" y="172988"/>
                  </a:lnTo>
                  <a:lnTo>
                    <a:pt x="866583" y="227086"/>
                  </a:lnTo>
                  <a:lnTo>
                    <a:pt x="868433" y="281831"/>
                  </a:lnTo>
                  <a:lnTo>
                    <a:pt x="869960" y="334444"/>
                  </a:lnTo>
                  <a:lnTo>
                    <a:pt x="872095" y="382143"/>
                  </a:lnTo>
                  <a:lnTo>
                    <a:pt x="875773" y="422148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1" name="object 111"/>
          <p:cNvGrpSpPr/>
          <p:nvPr/>
        </p:nvGrpSpPr>
        <p:grpSpPr>
          <a:xfrm>
            <a:off x="3309937" y="1519237"/>
            <a:ext cx="3408045" cy="3505835"/>
            <a:chOff x="3309937" y="1519237"/>
            <a:chExt cx="3408045" cy="3505835"/>
          </a:xfrm>
        </p:grpSpPr>
        <p:pic>
          <p:nvPicPr>
            <p:cNvPr id="112" name="object 1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903976" y="1970532"/>
              <a:ext cx="330707" cy="454151"/>
            </a:xfrm>
            <a:prstGeom prst="rect">
              <a:avLst/>
            </a:prstGeom>
          </p:spPr>
        </p:pic>
        <p:sp>
          <p:nvSpPr>
            <p:cNvPr id="113" name="object 113"/>
            <p:cNvSpPr/>
            <p:nvPr/>
          </p:nvSpPr>
          <p:spPr>
            <a:xfrm>
              <a:off x="5903976" y="1970531"/>
              <a:ext cx="330835" cy="454659"/>
            </a:xfrm>
            <a:custGeom>
              <a:avLst/>
              <a:gdLst/>
              <a:ahLst/>
              <a:cxnLst/>
              <a:rect l="l" t="t" r="r" b="b"/>
              <a:pathLst>
                <a:path w="330835" h="454660">
                  <a:moveTo>
                    <a:pt x="0" y="454151"/>
                  </a:moveTo>
                  <a:lnTo>
                    <a:pt x="3124" y="1104"/>
                  </a:lnTo>
                  <a:lnTo>
                    <a:pt x="76962" y="0"/>
                  </a:lnTo>
                  <a:lnTo>
                    <a:pt x="264147" y="122351"/>
                  </a:lnTo>
                  <a:lnTo>
                    <a:pt x="330708" y="126771"/>
                  </a:lnTo>
                  <a:lnTo>
                    <a:pt x="330708" y="339509"/>
                  </a:lnTo>
                  <a:lnTo>
                    <a:pt x="255828" y="339509"/>
                  </a:lnTo>
                  <a:lnTo>
                    <a:pt x="76962" y="454151"/>
                  </a:lnTo>
                  <a:lnTo>
                    <a:pt x="0" y="454151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4"/>
            <p:cNvSpPr/>
            <p:nvPr/>
          </p:nvSpPr>
          <p:spPr>
            <a:xfrm>
              <a:off x="5905500" y="1904998"/>
              <a:ext cx="367665" cy="407034"/>
            </a:xfrm>
            <a:custGeom>
              <a:avLst/>
              <a:gdLst/>
              <a:ahLst/>
              <a:cxnLst/>
              <a:rect l="l" t="t" r="r" b="b"/>
              <a:pathLst>
                <a:path w="367664" h="407035">
                  <a:moveTo>
                    <a:pt x="109245" y="0"/>
                  </a:moveTo>
                  <a:lnTo>
                    <a:pt x="33299" y="0"/>
                  </a:lnTo>
                  <a:lnTo>
                    <a:pt x="0" y="65062"/>
                  </a:lnTo>
                  <a:lnTo>
                    <a:pt x="78028" y="66166"/>
                  </a:lnTo>
                  <a:lnTo>
                    <a:pt x="264274" y="190779"/>
                  </a:lnTo>
                  <a:lnTo>
                    <a:pt x="327748" y="190779"/>
                  </a:lnTo>
                  <a:lnTo>
                    <a:pt x="330873" y="406907"/>
                  </a:lnTo>
                  <a:lnTo>
                    <a:pt x="367284" y="347357"/>
                  </a:lnTo>
                  <a:lnTo>
                    <a:pt x="367284" y="124612"/>
                  </a:lnTo>
                  <a:lnTo>
                    <a:pt x="287172" y="124612"/>
                  </a:lnTo>
                  <a:lnTo>
                    <a:pt x="109245" y="0"/>
                  </a:lnTo>
                  <a:close/>
                </a:path>
              </a:pathLst>
            </a:custGeom>
            <a:solidFill>
              <a:srgbClr val="FFFF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5"/>
            <p:cNvSpPr/>
            <p:nvPr/>
          </p:nvSpPr>
          <p:spPr>
            <a:xfrm>
              <a:off x="5905500" y="1904998"/>
              <a:ext cx="367665" cy="407034"/>
            </a:xfrm>
            <a:custGeom>
              <a:avLst/>
              <a:gdLst/>
              <a:ahLst/>
              <a:cxnLst/>
              <a:rect l="l" t="t" r="r" b="b"/>
              <a:pathLst>
                <a:path w="367664" h="407035">
                  <a:moveTo>
                    <a:pt x="0" y="65062"/>
                  </a:moveTo>
                  <a:lnTo>
                    <a:pt x="33299" y="0"/>
                  </a:lnTo>
                  <a:lnTo>
                    <a:pt x="109245" y="0"/>
                  </a:lnTo>
                  <a:lnTo>
                    <a:pt x="287172" y="124612"/>
                  </a:lnTo>
                  <a:lnTo>
                    <a:pt x="367284" y="124612"/>
                  </a:lnTo>
                  <a:lnTo>
                    <a:pt x="367284" y="347357"/>
                  </a:lnTo>
                  <a:lnTo>
                    <a:pt x="330873" y="406907"/>
                  </a:lnTo>
                  <a:lnTo>
                    <a:pt x="327748" y="190779"/>
                  </a:lnTo>
                  <a:lnTo>
                    <a:pt x="264274" y="190779"/>
                  </a:lnTo>
                  <a:lnTo>
                    <a:pt x="78028" y="66166"/>
                  </a:lnTo>
                  <a:lnTo>
                    <a:pt x="0" y="65062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6"/>
            <p:cNvSpPr/>
            <p:nvPr/>
          </p:nvSpPr>
          <p:spPr>
            <a:xfrm>
              <a:off x="6231635" y="2028444"/>
              <a:ext cx="33655" cy="68580"/>
            </a:xfrm>
            <a:custGeom>
              <a:avLst/>
              <a:gdLst/>
              <a:ahLst/>
              <a:cxnLst/>
              <a:rect l="l" t="t" r="r" b="b"/>
              <a:pathLst>
                <a:path w="33654" h="68580">
                  <a:moveTo>
                    <a:pt x="33527" y="0"/>
                  </a:moveTo>
                  <a:lnTo>
                    <a:pt x="0" y="6858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7" name="object 11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920485" y="2017522"/>
              <a:ext cx="280672" cy="363219"/>
            </a:xfrm>
            <a:prstGeom prst="rect">
              <a:avLst/>
            </a:prstGeom>
          </p:spPr>
        </p:pic>
        <p:sp>
          <p:nvSpPr>
            <p:cNvPr id="118" name="object 118"/>
            <p:cNvSpPr/>
            <p:nvPr/>
          </p:nvSpPr>
          <p:spPr>
            <a:xfrm>
              <a:off x="5507735" y="1524000"/>
              <a:ext cx="1205865" cy="262255"/>
            </a:xfrm>
            <a:custGeom>
              <a:avLst/>
              <a:gdLst/>
              <a:ahLst/>
              <a:cxnLst/>
              <a:rect l="l" t="t" r="r" b="b"/>
              <a:pathLst>
                <a:path w="1205865" h="262255">
                  <a:moveTo>
                    <a:pt x="0" y="262127"/>
                  </a:moveTo>
                  <a:lnTo>
                    <a:pt x="602742" y="0"/>
                  </a:lnTo>
                  <a:lnTo>
                    <a:pt x="1205484" y="262127"/>
                  </a:lnTo>
                  <a:lnTo>
                    <a:pt x="0" y="262127"/>
                  </a:lnTo>
                  <a:close/>
                </a:path>
              </a:pathLst>
            </a:custGeom>
            <a:ln w="9144">
              <a:solidFill>
                <a:srgbClr val="000000"/>
              </a:solidFill>
              <a:prstDash val="sysDash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9"/>
            <p:cNvSpPr/>
            <p:nvPr/>
          </p:nvSpPr>
          <p:spPr>
            <a:xfrm>
              <a:off x="3323844" y="3343655"/>
              <a:ext cx="0" cy="1553210"/>
            </a:xfrm>
            <a:custGeom>
              <a:avLst/>
              <a:gdLst/>
              <a:ahLst/>
              <a:cxnLst/>
              <a:rect l="l" t="t" r="r" b="b"/>
              <a:pathLst>
                <a:path h="1553210">
                  <a:moveTo>
                    <a:pt x="0" y="0"/>
                  </a:moveTo>
                  <a:lnTo>
                    <a:pt x="0" y="1552956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20"/>
            <p:cNvSpPr/>
            <p:nvPr/>
          </p:nvSpPr>
          <p:spPr>
            <a:xfrm>
              <a:off x="3314700" y="4905755"/>
              <a:ext cx="2324100" cy="0"/>
            </a:xfrm>
            <a:custGeom>
              <a:avLst/>
              <a:gdLst/>
              <a:ahLst/>
              <a:cxnLst/>
              <a:rect l="l" t="t" r="r" b="b"/>
              <a:pathLst>
                <a:path w="2324100">
                  <a:moveTo>
                    <a:pt x="0" y="0"/>
                  </a:moveTo>
                  <a:lnTo>
                    <a:pt x="2324100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21"/>
            <p:cNvSpPr/>
            <p:nvPr/>
          </p:nvSpPr>
          <p:spPr>
            <a:xfrm>
              <a:off x="3572256" y="4791455"/>
              <a:ext cx="0" cy="228600"/>
            </a:xfrm>
            <a:custGeom>
              <a:avLst/>
              <a:gdLst/>
              <a:ahLst/>
              <a:cxnLst/>
              <a:rect l="l" t="t" r="r" b="b"/>
              <a:pathLst>
                <a:path h="228600">
                  <a:moveTo>
                    <a:pt x="0" y="0"/>
                  </a:moveTo>
                  <a:lnTo>
                    <a:pt x="0" y="22860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122"/>
            <p:cNvSpPr/>
            <p:nvPr/>
          </p:nvSpPr>
          <p:spPr>
            <a:xfrm>
              <a:off x="5036758" y="3192781"/>
              <a:ext cx="419734" cy="422275"/>
            </a:xfrm>
            <a:custGeom>
              <a:avLst/>
              <a:gdLst/>
              <a:ahLst/>
              <a:cxnLst/>
              <a:rect l="l" t="t" r="r" b="b"/>
              <a:pathLst>
                <a:path w="419735" h="422275">
                  <a:moveTo>
                    <a:pt x="49" y="418972"/>
                  </a:moveTo>
                  <a:lnTo>
                    <a:pt x="100" y="333653"/>
                  </a:lnTo>
                  <a:lnTo>
                    <a:pt x="725" y="275436"/>
                  </a:lnTo>
                  <a:lnTo>
                    <a:pt x="2250" y="213223"/>
                  </a:lnTo>
                  <a:lnTo>
                    <a:pt x="5050" y="151793"/>
                  </a:lnTo>
                  <a:lnTo>
                    <a:pt x="9500" y="95928"/>
                  </a:lnTo>
                  <a:lnTo>
                    <a:pt x="15975" y="50407"/>
                  </a:lnTo>
                  <a:lnTo>
                    <a:pt x="36498" y="9524"/>
                  </a:lnTo>
                  <a:lnTo>
                    <a:pt x="46626" y="20306"/>
                  </a:lnTo>
                  <a:lnTo>
                    <a:pt x="56585" y="97251"/>
                  </a:lnTo>
                  <a:lnTo>
                    <a:pt x="58239" y="153396"/>
                  </a:lnTo>
                  <a:lnTo>
                    <a:pt x="58892" y="214645"/>
                  </a:lnTo>
                  <a:lnTo>
                    <a:pt x="59454" y="275990"/>
                  </a:lnTo>
                  <a:lnTo>
                    <a:pt x="60836" y="332421"/>
                  </a:lnTo>
                  <a:lnTo>
                    <a:pt x="63950" y="378930"/>
                  </a:lnTo>
                  <a:lnTo>
                    <a:pt x="69707" y="410508"/>
                  </a:lnTo>
                  <a:lnTo>
                    <a:pt x="79018" y="422147"/>
                  </a:lnTo>
                  <a:lnTo>
                    <a:pt x="88661" y="410327"/>
                  </a:lnTo>
                  <a:lnTo>
                    <a:pt x="99694" y="330964"/>
                  </a:lnTo>
                  <a:lnTo>
                    <a:pt x="102560" y="273551"/>
                  </a:lnTo>
                  <a:lnTo>
                    <a:pt x="104642" y="211073"/>
                  </a:lnTo>
                  <a:lnTo>
                    <a:pt x="106679" y="148596"/>
                  </a:lnTo>
                  <a:lnTo>
                    <a:pt x="109408" y="91183"/>
                  </a:lnTo>
                  <a:lnTo>
                    <a:pt x="113568" y="43903"/>
                  </a:lnTo>
                  <a:lnTo>
                    <a:pt x="119897" y="11820"/>
                  </a:lnTo>
                  <a:lnTo>
                    <a:pt x="129132" y="0"/>
                  </a:lnTo>
                  <a:lnTo>
                    <a:pt x="138232" y="11816"/>
                  </a:lnTo>
                  <a:lnTo>
                    <a:pt x="147743" y="91098"/>
                  </a:lnTo>
                  <a:lnTo>
                    <a:pt x="149684" y="148392"/>
                  </a:lnTo>
                  <a:lnTo>
                    <a:pt x="150768" y="210677"/>
                  </a:lnTo>
                  <a:lnTo>
                    <a:pt x="151762" y="272866"/>
                  </a:lnTo>
                  <a:lnTo>
                    <a:pt x="153429" y="329875"/>
                  </a:lnTo>
                  <a:lnTo>
                    <a:pt x="156536" y="376619"/>
                  </a:lnTo>
                  <a:lnTo>
                    <a:pt x="161847" y="408013"/>
                  </a:lnTo>
                  <a:lnTo>
                    <a:pt x="170128" y="418972"/>
                  </a:lnTo>
                  <a:lnTo>
                    <a:pt x="179391" y="404204"/>
                  </a:lnTo>
                  <a:lnTo>
                    <a:pt x="185504" y="366420"/>
                  </a:lnTo>
                  <a:lnTo>
                    <a:pt x="189366" y="312231"/>
                  </a:lnTo>
                  <a:lnTo>
                    <a:pt x="191879" y="248246"/>
                  </a:lnTo>
                  <a:lnTo>
                    <a:pt x="193941" y="181074"/>
                  </a:lnTo>
                  <a:lnTo>
                    <a:pt x="196453" y="117324"/>
                  </a:lnTo>
                  <a:lnTo>
                    <a:pt x="200313" y="63605"/>
                  </a:lnTo>
                  <a:lnTo>
                    <a:pt x="206424" y="26528"/>
                  </a:lnTo>
                  <a:lnTo>
                    <a:pt x="215683" y="12699"/>
                  </a:lnTo>
                  <a:lnTo>
                    <a:pt x="224952" y="26741"/>
                  </a:lnTo>
                  <a:lnTo>
                    <a:pt x="231109" y="64372"/>
                  </a:lnTo>
                  <a:lnTo>
                    <a:pt x="235090" y="118853"/>
                  </a:lnTo>
                  <a:lnTo>
                    <a:pt x="237834" y="183443"/>
                  </a:lnTo>
                  <a:lnTo>
                    <a:pt x="240278" y="251404"/>
                  </a:lnTo>
                  <a:lnTo>
                    <a:pt x="243358" y="315994"/>
                  </a:lnTo>
                  <a:lnTo>
                    <a:pt x="248014" y="370475"/>
                  </a:lnTo>
                  <a:lnTo>
                    <a:pt x="255181" y="408106"/>
                  </a:lnTo>
                  <a:lnTo>
                    <a:pt x="265797" y="422147"/>
                  </a:lnTo>
                  <a:lnTo>
                    <a:pt x="274692" y="410683"/>
                  </a:lnTo>
                  <a:lnTo>
                    <a:pt x="279358" y="379565"/>
                  </a:lnTo>
                  <a:lnTo>
                    <a:pt x="280944" y="333707"/>
                  </a:lnTo>
                  <a:lnTo>
                    <a:pt x="280598" y="278022"/>
                  </a:lnTo>
                  <a:lnTo>
                    <a:pt x="279468" y="217423"/>
                  </a:lnTo>
                  <a:lnTo>
                    <a:pt x="278703" y="156825"/>
                  </a:lnTo>
                  <a:lnTo>
                    <a:pt x="279449" y="101140"/>
                  </a:lnTo>
                  <a:lnTo>
                    <a:pt x="282857" y="55282"/>
                  </a:lnTo>
                  <a:lnTo>
                    <a:pt x="290073" y="24164"/>
                  </a:lnTo>
                  <a:lnTo>
                    <a:pt x="302246" y="12699"/>
                  </a:lnTo>
                  <a:lnTo>
                    <a:pt x="314758" y="24161"/>
                  </a:lnTo>
                  <a:lnTo>
                    <a:pt x="327626" y="101055"/>
                  </a:lnTo>
                  <a:lnTo>
                    <a:pt x="329970" y="156622"/>
                  </a:lnTo>
                  <a:lnTo>
                    <a:pt x="330910" y="217027"/>
                  </a:lnTo>
                  <a:lnTo>
                    <a:pt x="331440" y="277336"/>
                  </a:lnTo>
                  <a:lnTo>
                    <a:pt x="332553" y="332618"/>
                  </a:lnTo>
                  <a:lnTo>
                    <a:pt x="335243" y="377939"/>
                  </a:lnTo>
                  <a:lnTo>
                    <a:pt x="340503" y="408368"/>
                  </a:lnTo>
                  <a:lnTo>
                    <a:pt x="349325" y="418972"/>
                  </a:lnTo>
                  <a:lnTo>
                    <a:pt x="357927" y="406651"/>
                  </a:lnTo>
                  <a:lnTo>
                    <a:pt x="362556" y="374866"/>
                  </a:lnTo>
                  <a:lnTo>
                    <a:pt x="364251" y="328531"/>
                  </a:lnTo>
                  <a:lnTo>
                    <a:pt x="364050" y="272561"/>
                  </a:lnTo>
                  <a:lnTo>
                    <a:pt x="362993" y="211867"/>
                  </a:lnTo>
                  <a:lnTo>
                    <a:pt x="362118" y="151364"/>
                  </a:lnTo>
                  <a:lnTo>
                    <a:pt x="362464" y="95965"/>
                  </a:lnTo>
                  <a:lnTo>
                    <a:pt x="365070" y="50583"/>
                  </a:lnTo>
                  <a:lnTo>
                    <a:pt x="370973" y="20132"/>
                  </a:lnTo>
                  <a:lnTo>
                    <a:pt x="381215" y="9524"/>
                  </a:lnTo>
                  <a:lnTo>
                    <a:pt x="393465" y="20645"/>
                  </a:lnTo>
                  <a:lnTo>
                    <a:pt x="408266" y="91815"/>
                  </a:lnTo>
                  <a:lnTo>
                    <a:pt x="412042" y="144236"/>
                  </a:lnTo>
                  <a:lnTo>
                    <a:pt x="414218" y="202797"/>
                  </a:lnTo>
                  <a:lnTo>
                    <a:pt x="415407" y="263683"/>
                  </a:lnTo>
                  <a:lnTo>
                    <a:pt x="416221" y="323079"/>
                  </a:lnTo>
                  <a:lnTo>
                    <a:pt x="417273" y="377172"/>
                  </a:lnTo>
                  <a:lnTo>
                    <a:pt x="419175" y="422147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23"/>
            <p:cNvSpPr/>
            <p:nvPr/>
          </p:nvSpPr>
          <p:spPr>
            <a:xfrm>
              <a:off x="4916055" y="3680460"/>
              <a:ext cx="179070" cy="407034"/>
            </a:xfrm>
            <a:custGeom>
              <a:avLst/>
              <a:gdLst/>
              <a:ahLst/>
              <a:cxnLst/>
              <a:rect l="l" t="t" r="r" b="b"/>
              <a:pathLst>
                <a:path w="179070" h="407035">
                  <a:moveTo>
                    <a:pt x="178676" y="0"/>
                  </a:moveTo>
                  <a:lnTo>
                    <a:pt x="0" y="406679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124"/>
            <p:cNvSpPr/>
            <p:nvPr/>
          </p:nvSpPr>
          <p:spPr>
            <a:xfrm>
              <a:off x="4886280" y="4060191"/>
              <a:ext cx="69850" cy="85090"/>
            </a:xfrm>
            <a:custGeom>
              <a:avLst/>
              <a:gdLst/>
              <a:ahLst/>
              <a:cxnLst/>
              <a:rect l="l" t="t" r="r" b="b"/>
              <a:pathLst>
                <a:path w="69850" h="85089">
                  <a:moveTo>
                    <a:pt x="0" y="0"/>
                  </a:moveTo>
                  <a:lnTo>
                    <a:pt x="4241" y="85089"/>
                  </a:lnTo>
                  <a:lnTo>
                    <a:pt x="69761" y="306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5" name="object 125"/>
          <p:cNvSpPr txBox="1"/>
          <p:nvPr/>
        </p:nvSpPr>
        <p:spPr>
          <a:xfrm>
            <a:off x="3378230" y="3785160"/>
            <a:ext cx="2270760" cy="11010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159000" marR="5080" indent="2540" algn="r">
              <a:lnSpc>
                <a:spcPct val="100000"/>
              </a:lnSpc>
              <a:spcBef>
                <a:spcPts val="95"/>
              </a:spcBef>
            </a:pPr>
            <a:r>
              <a:rPr sz="1000" spc="-50" dirty="0">
                <a:latin typeface="Arial"/>
                <a:cs typeface="Arial"/>
              </a:rPr>
              <a:t>C O</a:t>
            </a:r>
            <a:endParaRPr sz="1000">
              <a:latin typeface="Arial"/>
              <a:cs typeface="Arial"/>
            </a:endParaRPr>
          </a:p>
          <a:p>
            <a:pPr marR="8890" algn="r">
              <a:lnSpc>
                <a:spcPct val="100000"/>
              </a:lnSpc>
              <a:spcBef>
                <a:spcPts val="75"/>
              </a:spcBef>
              <a:tabLst>
                <a:tab pos="275590" algn="l"/>
                <a:tab pos="571500" algn="l"/>
                <a:tab pos="866775" algn="l"/>
                <a:tab pos="1162050" algn="l"/>
                <a:tab pos="1457325" algn="l"/>
                <a:tab pos="2141855" algn="l"/>
              </a:tabLst>
            </a:pPr>
            <a:r>
              <a:rPr sz="1000" spc="-50" dirty="0">
                <a:latin typeface="Arial"/>
                <a:cs typeface="Arial"/>
              </a:rPr>
              <a:t>V</a:t>
            </a:r>
            <a:r>
              <a:rPr sz="1000" dirty="0">
                <a:latin typeface="Arial"/>
                <a:cs typeface="Arial"/>
              </a:rPr>
              <a:t>	</a:t>
            </a:r>
            <a:r>
              <a:rPr sz="1000" spc="-50" dirty="0">
                <a:latin typeface="Arial"/>
                <a:cs typeface="Arial"/>
              </a:rPr>
              <a:t>V</a:t>
            </a:r>
            <a:r>
              <a:rPr sz="1000" dirty="0">
                <a:latin typeface="Arial"/>
                <a:cs typeface="Arial"/>
              </a:rPr>
              <a:t>	</a:t>
            </a:r>
            <a:r>
              <a:rPr sz="1000" spc="-50" dirty="0">
                <a:latin typeface="Arial"/>
                <a:cs typeface="Arial"/>
              </a:rPr>
              <a:t>V</a:t>
            </a:r>
            <a:r>
              <a:rPr sz="1000" dirty="0">
                <a:latin typeface="Arial"/>
                <a:cs typeface="Arial"/>
              </a:rPr>
              <a:t>	</a:t>
            </a:r>
            <a:r>
              <a:rPr sz="1000" spc="-50" dirty="0">
                <a:latin typeface="Arial"/>
                <a:cs typeface="Arial"/>
              </a:rPr>
              <a:t>V</a:t>
            </a:r>
            <a:r>
              <a:rPr sz="1000" dirty="0">
                <a:latin typeface="Arial"/>
                <a:cs typeface="Arial"/>
              </a:rPr>
              <a:t>	</a:t>
            </a:r>
            <a:r>
              <a:rPr sz="1000" spc="-50" dirty="0">
                <a:latin typeface="Arial"/>
                <a:cs typeface="Arial"/>
              </a:rPr>
              <a:t>V</a:t>
            </a:r>
            <a:r>
              <a:rPr sz="1000" dirty="0">
                <a:latin typeface="Arial"/>
                <a:cs typeface="Arial"/>
              </a:rPr>
              <a:t>	</a:t>
            </a:r>
            <a:r>
              <a:rPr sz="1000" spc="-50" dirty="0">
                <a:latin typeface="Arial"/>
                <a:cs typeface="Arial"/>
              </a:rPr>
              <a:t>V</a:t>
            </a:r>
            <a:r>
              <a:rPr sz="1000" dirty="0">
                <a:latin typeface="Arial"/>
                <a:cs typeface="Arial"/>
              </a:rPr>
              <a:t>	</a:t>
            </a:r>
            <a:r>
              <a:rPr sz="1500" spc="-75" baseline="2777" dirty="0">
                <a:latin typeface="Arial"/>
                <a:cs typeface="Arial"/>
              </a:rPr>
              <a:t>N</a:t>
            </a:r>
            <a:endParaRPr sz="1500" baseline="2777">
              <a:latin typeface="Arial"/>
              <a:cs typeface="Arial"/>
            </a:endParaRPr>
          </a:p>
          <a:p>
            <a:pPr marL="15240" indent="28575">
              <a:lnSpc>
                <a:spcPct val="100000"/>
              </a:lnSpc>
              <a:tabLst>
                <a:tab pos="320675" algn="l"/>
                <a:tab pos="615950" algn="l"/>
                <a:tab pos="911225" algn="l"/>
                <a:tab pos="1206500" algn="l"/>
                <a:tab pos="1501775" algn="l"/>
                <a:tab pos="1727200" algn="l"/>
                <a:tab pos="1955800" algn="l"/>
              </a:tabLst>
            </a:pPr>
            <a:r>
              <a:rPr sz="1000" spc="-50" dirty="0">
                <a:latin typeface="Arial"/>
                <a:cs typeface="Arial"/>
              </a:rPr>
              <a:t>I</a:t>
            </a:r>
            <a:r>
              <a:rPr sz="1000" dirty="0">
                <a:latin typeface="Arial"/>
                <a:cs typeface="Arial"/>
              </a:rPr>
              <a:t>	</a:t>
            </a:r>
            <a:r>
              <a:rPr sz="1000" spc="-50" dirty="0">
                <a:latin typeface="Arial"/>
                <a:cs typeface="Arial"/>
              </a:rPr>
              <a:t>I</a:t>
            </a:r>
            <a:r>
              <a:rPr sz="1000" dirty="0">
                <a:latin typeface="Arial"/>
                <a:cs typeface="Arial"/>
              </a:rPr>
              <a:t>	</a:t>
            </a:r>
            <a:r>
              <a:rPr sz="1000" spc="-50" dirty="0">
                <a:latin typeface="Arial"/>
                <a:cs typeface="Arial"/>
              </a:rPr>
              <a:t>I</a:t>
            </a:r>
            <a:r>
              <a:rPr sz="1000" dirty="0">
                <a:latin typeface="Arial"/>
                <a:cs typeface="Arial"/>
              </a:rPr>
              <a:t>	</a:t>
            </a:r>
            <a:r>
              <a:rPr sz="1000" spc="-50" dirty="0">
                <a:latin typeface="Arial"/>
                <a:cs typeface="Arial"/>
              </a:rPr>
              <a:t>I</a:t>
            </a:r>
            <a:r>
              <a:rPr sz="1000" dirty="0">
                <a:latin typeface="Arial"/>
                <a:cs typeface="Arial"/>
              </a:rPr>
              <a:t>	</a:t>
            </a:r>
            <a:r>
              <a:rPr sz="1000" spc="-50" dirty="0">
                <a:latin typeface="Arial"/>
                <a:cs typeface="Arial"/>
              </a:rPr>
              <a:t>I</a:t>
            </a:r>
            <a:r>
              <a:rPr sz="1000" dirty="0">
                <a:latin typeface="Arial"/>
                <a:cs typeface="Arial"/>
              </a:rPr>
              <a:t>	</a:t>
            </a:r>
            <a:r>
              <a:rPr sz="1000" spc="-50" dirty="0">
                <a:latin typeface="Arial"/>
                <a:cs typeface="Arial"/>
              </a:rPr>
              <a:t>I</a:t>
            </a:r>
            <a:r>
              <a:rPr sz="1000" dirty="0">
                <a:latin typeface="Arial"/>
                <a:cs typeface="Arial"/>
              </a:rPr>
              <a:t>	</a:t>
            </a:r>
            <a:r>
              <a:rPr sz="1500" spc="-75" baseline="2777" dirty="0">
                <a:latin typeface="Arial"/>
                <a:cs typeface="Arial"/>
              </a:rPr>
              <a:t>D</a:t>
            </a:r>
            <a:r>
              <a:rPr sz="1500" baseline="2777" dirty="0">
                <a:latin typeface="Arial"/>
                <a:cs typeface="Arial"/>
              </a:rPr>
              <a:t>	D</a:t>
            </a:r>
            <a:r>
              <a:rPr sz="1500" spc="284" baseline="2777" dirty="0">
                <a:latin typeface="Arial"/>
                <a:cs typeface="Arial"/>
              </a:rPr>
              <a:t>  </a:t>
            </a:r>
            <a:r>
              <a:rPr sz="1500" spc="-75" baseline="2777" dirty="0">
                <a:latin typeface="Arial"/>
                <a:cs typeface="Arial"/>
              </a:rPr>
              <a:t>T</a:t>
            </a:r>
            <a:endParaRPr sz="1500" baseline="2777">
              <a:latin typeface="Arial"/>
              <a:cs typeface="Arial"/>
            </a:endParaRPr>
          </a:p>
          <a:p>
            <a:pPr marL="291465" indent="-276225">
              <a:lnSpc>
                <a:spcPct val="100000"/>
              </a:lnSpc>
              <a:buAutoNum type="alphaUcPeriod" startAt="4"/>
              <a:tabLst>
                <a:tab pos="291465" algn="l"/>
                <a:tab pos="586740" algn="l"/>
                <a:tab pos="882015" algn="l"/>
                <a:tab pos="1177925" algn="l"/>
                <a:tab pos="1473200" algn="l"/>
                <a:tab pos="1730375" algn="l"/>
                <a:tab pos="1958975" algn="l"/>
              </a:tabLst>
            </a:pPr>
            <a:r>
              <a:rPr sz="1000" spc="-50" dirty="0">
                <a:latin typeface="Arial"/>
                <a:cs typeface="Arial"/>
              </a:rPr>
              <a:t>D</a:t>
            </a:r>
            <a:r>
              <a:rPr sz="1000" dirty="0">
                <a:latin typeface="Arial"/>
                <a:cs typeface="Arial"/>
              </a:rPr>
              <a:t>	</a:t>
            </a:r>
            <a:r>
              <a:rPr sz="1000" spc="-50" dirty="0">
                <a:latin typeface="Arial"/>
                <a:cs typeface="Arial"/>
              </a:rPr>
              <a:t>D</a:t>
            </a:r>
            <a:r>
              <a:rPr sz="1000" dirty="0">
                <a:latin typeface="Arial"/>
                <a:cs typeface="Arial"/>
              </a:rPr>
              <a:t>	</a:t>
            </a:r>
            <a:r>
              <a:rPr sz="1000" spc="-50" dirty="0">
                <a:latin typeface="Arial"/>
                <a:cs typeface="Arial"/>
              </a:rPr>
              <a:t>D</a:t>
            </a:r>
            <a:r>
              <a:rPr sz="1000" dirty="0">
                <a:latin typeface="Arial"/>
                <a:cs typeface="Arial"/>
              </a:rPr>
              <a:t>	</a:t>
            </a:r>
            <a:r>
              <a:rPr sz="1000" spc="-50" dirty="0">
                <a:latin typeface="Arial"/>
                <a:cs typeface="Arial"/>
              </a:rPr>
              <a:t>D</a:t>
            </a:r>
            <a:r>
              <a:rPr sz="1000" dirty="0">
                <a:latin typeface="Arial"/>
                <a:cs typeface="Arial"/>
              </a:rPr>
              <a:t>	</a:t>
            </a:r>
            <a:r>
              <a:rPr sz="1000" spc="-50" dirty="0">
                <a:latin typeface="Arial"/>
                <a:cs typeface="Arial"/>
              </a:rPr>
              <a:t>D</a:t>
            </a:r>
            <a:r>
              <a:rPr sz="1000" dirty="0">
                <a:latin typeface="Arial"/>
                <a:cs typeface="Arial"/>
              </a:rPr>
              <a:t>	</a:t>
            </a:r>
            <a:r>
              <a:rPr sz="1500" spc="-75" baseline="2777" dirty="0">
                <a:latin typeface="Arial"/>
                <a:cs typeface="Arial"/>
              </a:rPr>
              <a:t>A</a:t>
            </a:r>
            <a:r>
              <a:rPr sz="1500" baseline="2777" dirty="0">
                <a:latin typeface="Arial"/>
                <a:cs typeface="Arial"/>
              </a:rPr>
              <a:t>	A</a:t>
            </a:r>
            <a:r>
              <a:rPr sz="1500" spc="277" baseline="2777" dirty="0">
                <a:latin typeface="Arial"/>
                <a:cs typeface="Arial"/>
              </a:rPr>
              <a:t>  </a:t>
            </a:r>
            <a:r>
              <a:rPr sz="1500" spc="-75" baseline="2777" dirty="0">
                <a:latin typeface="Arial"/>
                <a:cs typeface="Arial"/>
              </a:rPr>
              <a:t>R</a:t>
            </a:r>
            <a:endParaRPr sz="1500" baseline="2777">
              <a:latin typeface="Arial"/>
              <a:cs typeface="Arial"/>
            </a:endParaRPr>
          </a:p>
          <a:p>
            <a:pPr marL="12700" marR="5080" indent="275590">
              <a:lnSpc>
                <a:spcPct val="100000"/>
              </a:lnSpc>
              <a:buAutoNum type="alphaUcPeriod" startAt="4"/>
              <a:tabLst>
                <a:tab pos="288290" algn="l"/>
                <a:tab pos="584200" algn="l"/>
                <a:tab pos="879475" algn="l"/>
                <a:tab pos="1174750" algn="l"/>
                <a:tab pos="1470025" algn="l"/>
                <a:tab pos="1730375" algn="l"/>
                <a:tab pos="1958975" algn="l"/>
                <a:tab pos="2172335" algn="l"/>
              </a:tabLst>
            </a:pPr>
            <a:r>
              <a:rPr sz="1000" spc="-220" dirty="0">
                <a:latin typeface="Arial"/>
                <a:cs typeface="Arial"/>
              </a:rPr>
              <a:t> </a:t>
            </a:r>
            <a:r>
              <a:rPr sz="1000" spc="-50" dirty="0">
                <a:latin typeface="Arial"/>
                <a:cs typeface="Arial"/>
              </a:rPr>
              <a:t>E</a:t>
            </a:r>
            <a:r>
              <a:rPr sz="1000" dirty="0">
                <a:latin typeface="Arial"/>
                <a:cs typeface="Arial"/>
              </a:rPr>
              <a:t>	</a:t>
            </a:r>
            <a:r>
              <a:rPr sz="1000" spc="-22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E	</a:t>
            </a:r>
            <a:r>
              <a:rPr sz="1000" spc="-229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E	</a:t>
            </a:r>
            <a:r>
              <a:rPr sz="1000" spc="-229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E	</a:t>
            </a:r>
            <a:r>
              <a:rPr sz="1000" spc="-229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E	</a:t>
            </a:r>
            <a:r>
              <a:rPr sz="1000" spc="-260" dirty="0">
                <a:latin typeface="Arial"/>
                <a:cs typeface="Arial"/>
              </a:rPr>
              <a:t> </a:t>
            </a:r>
            <a:r>
              <a:rPr sz="1500" spc="-60" baseline="2777" dirty="0">
                <a:latin typeface="Arial"/>
                <a:cs typeface="Arial"/>
              </a:rPr>
              <a:t>T</a:t>
            </a:r>
            <a:r>
              <a:rPr sz="1500" baseline="2777" dirty="0">
                <a:latin typeface="Arial"/>
                <a:cs typeface="Arial"/>
              </a:rPr>
              <a:t>	</a:t>
            </a:r>
            <a:r>
              <a:rPr sz="1500" spc="-390" baseline="2777" dirty="0">
                <a:latin typeface="Arial"/>
                <a:cs typeface="Arial"/>
              </a:rPr>
              <a:t> </a:t>
            </a:r>
            <a:r>
              <a:rPr sz="1500" baseline="2777" dirty="0">
                <a:latin typeface="Arial"/>
                <a:cs typeface="Arial"/>
              </a:rPr>
              <a:t>T</a:t>
            </a:r>
            <a:r>
              <a:rPr sz="1500" spc="277" baseline="2777" dirty="0">
                <a:latin typeface="Arial"/>
                <a:cs typeface="Arial"/>
              </a:rPr>
              <a:t>  </a:t>
            </a:r>
            <a:r>
              <a:rPr sz="1500" spc="-60" baseline="2777" dirty="0">
                <a:latin typeface="Arial"/>
                <a:cs typeface="Arial"/>
              </a:rPr>
              <a:t>O </a:t>
            </a:r>
            <a:r>
              <a:rPr sz="1000" spc="-50" dirty="0">
                <a:latin typeface="Arial"/>
                <a:cs typeface="Arial"/>
              </a:rPr>
              <a:t>O</a:t>
            </a:r>
            <a:r>
              <a:rPr sz="1000" dirty="0">
                <a:latin typeface="Arial"/>
                <a:cs typeface="Arial"/>
              </a:rPr>
              <a:t>	</a:t>
            </a:r>
            <a:r>
              <a:rPr sz="1000" spc="-50" dirty="0">
                <a:latin typeface="Arial"/>
                <a:cs typeface="Arial"/>
              </a:rPr>
              <a:t>O</a:t>
            </a:r>
            <a:r>
              <a:rPr sz="1000" dirty="0">
                <a:latin typeface="Arial"/>
                <a:cs typeface="Arial"/>
              </a:rPr>
              <a:t>	</a:t>
            </a:r>
            <a:r>
              <a:rPr sz="1000" spc="-50" dirty="0">
                <a:latin typeface="Arial"/>
                <a:cs typeface="Arial"/>
              </a:rPr>
              <a:t>O</a:t>
            </a:r>
            <a:r>
              <a:rPr sz="1000" dirty="0">
                <a:latin typeface="Arial"/>
                <a:cs typeface="Arial"/>
              </a:rPr>
              <a:t>	</a:t>
            </a:r>
            <a:r>
              <a:rPr sz="1000" spc="-50" dirty="0">
                <a:latin typeface="Arial"/>
                <a:cs typeface="Arial"/>
              </a:rPr>
              <a:t>O</a:t>
            </a:r>
            <a:r>
              <a:rPr sz="1000" dirty="0">
                <a:latin typeface="Arial"/>
                <a:cs typeface="Arial"/>
              </a:rPr>
              <a:t>	</a:t>
            </a:r>
            <a:r>
              <a:rPr sz="1000" spc="-50" dirty="0">
                <a:latin typeface="Arial"/>
                <a:cs typeface="Arial"/>
              </a:rPr>
              <a:t>O</a:t>
            </a:r>
            <a:r>
              <a:rPr sz="1000" dirty="0">
                <a:latin typeface="Arial"/>
                <a:cs typeface="Arial"/>
              </a:rPr>
              <a:t>	</a:t>
            </a:r>
            <a:r>
              <a:rPr sz="1000" spc="-50" dirty="0">
                <a:latin typeface="Arial"/>
                <a:cs typeface="Arial"/>
              </a:rPr>
              <a:t>O</a:t>
            </a:r>
            <a:r>
              <a:rPr sz="1000" dirty="0">
                <a:latin typeface="Arial"/>
                <a:cs typeface="Arial"/>
              </a:rPr>
              <a:t>	</a:t>
            </a:r>
            <a:r>
              <a:rPr sz="1500" spc="-75" baseline="2777" dirty="0">
                <a:latin typeface="Arial"/>
                <a:cs typeface="Arial"/>
              </a:rPr>
              <a:t>A</a:t>
            </a:r>
            <a:r>
              <a:rPr sz="1500" baseline="2777" dirty="0">
                <a:latin typeface="Arial"/>
                <a:cs typeface="Arial"/>
              </a:rPr>
              <a:t>	</a:t>
            </a:r>
            <a:r>
              <a:rPr sz="1500" spc="-75" baseline="2777" dirty="0">
                <a:latin typeface="Arial"/>
                <a:cs typeface="Arial"/>
              </a:rPr>
              <a:t>A</a:t>
            </a:r>
            <a:r>
              <a:rPr sz="1500" baseline="2777" dirty="0">
                <a:latin typeface="Arial"/>
                <a:cs typeface="Arial"/>
              </a:rPr>
              <a:t>	</a:t>
            </a:r>
            <a:r>
              <a:rPr sz="1500" spc="-75" baseline="2777" dirty="0">
                <a:latin typeface="Arial"/>
                <a:cs typeface="Arial"/>
              </a:rPr>
              <a:t>L</a:t>
            </a:r>
            <a:endParaRPr sz="1500" baseline="2777">
              <a:latin typeface="Arial"/>
              <a:cs typeface="Arial"/>
            </a:endParaRPr>
          </a:p>
        </p:txBody>
      </p:sp>
      <p:grpSp>
        <p:nvGrpSpPr>
          <p:cNvPr id="126" name="object 126"/>
          <p:cNvGrpSpPr/>
          <p:nvPr/>
        </p:nvGrpSpPr>
        <p:grpSpPr>
          <a:xfrm>
            <a:off x="1034600" y="2238755"/>
            <a:ext cx="4465955" cy="2798445"/>
            <a:chOff x="1034600" y="2238755"/>
            <a:chExt cx="4465955" cy="2798445"/>
          </a:xfrm>
        </p:grpSpPr>
        <p:sp>
          <p:nvSpPr>
            <p:cNvPr id="127" name="object 127"/>
            <p:cNvSpPr/>
            <p:nvPr/>
          </p:nvSpPr>
          <p:spPr>
            <a:xfrm>
              <a:off x="3863339" y="4791455"/>
              <a:ext cx="0" cy="228600"/>
            </a:xfrm>
            <a:custGeom>
              <a:avLst/>
              <a:gdLst/>
              <a:ahLst/>
              <a:cxnLst/>
              <a:rect l="l" t="t" r="r" b="b"/>
              <a:pathLst>
                <a:path h="228600">
                  <a:moveTo>
                    <a:pt x="0" y="0"/>
                  </a:moveTo>
                  <a:lnTo>
                    <a:pt x="0" y="22860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128"/>
            <p:cNvSpPr/>
            <p:nvPr/>
          </p:nvSpPr>
          <p:spPr>
            <a:xfrm>
              <a:off x="4149851" y="4791455"/>
              <a:ext cx="0" cy="228600"/>
            </a:xfrm>
            <a:custGeom>
              <a:avLst/>
              <a:gdLst/>
              <a:ahLst/>
              <a:cxnLst/>
              <a:rect l="l" t="t" r="r" b="b"/>
              <a:pathLst>
                <a:path h="228600">
                  <a:moveTo>
                    <a:pt x="0" y="0"/>
                  </a:moveTo>
                  <a:lnTo>
                    <a:pt x="0" y="22860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29"/>
            <p:cNvSpPr/>
            <p:nvPr/>
          </p:nvSpPr>
          <p:spPr>
            <a:xfrm>
              <a:off x="4442459" y="4791455"/>
              <a:ext cx="0" cy="228600"/>
            </a:xfrm>
            <a:custGeom>
              <a:avLst/>
              <a:gdLst/>
              <a:ahLst/>
              <a:cxnLst/>
              <a:rect l="l" t="t" r="r" b="b"/>
              <a:pathLst>
                <a:path h="228600">
                  <a:moveTo>
                    <a:pt x="0" y="0"/>
                  </a:moveTo>
                  <a:lnTo>
                    <a:pt x="0" y="22860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30"/>
            <p:cNvSpPr/>
            <p:nvPr/>
          </p:nvSpPr>
          <p:spPr>
            <a:xfrm>
              <a:off x="4739640" y="4791455"/>
              <a:ext cx="0" cy="228600"/>
            </a:xfrm>
            <a:custGeom>
              <a:avLst/>
              <a:gdLst/>
              <a:ahLst/>
              <a:cxnLst/>
              <a:rect l="l" t="t" r="r" b="b"/>
              <a:pathLst>
                <a:path h="228600">
                  <a:moveTo>
                    <a:pt x="0" y="0"/>
                  </a:moveTo>
                  <a:lnTo>
                    <a:pt x="0" y="22860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131"/>
            <p:cNvSpPr/>
            <p:nvPr/>
          </p:nvSpPr>
          <p:spPr>
            <a:xfrm>
              <a:off x="5020055" y="4803647"/>
              <a:ext cx="0" cy="228600"/>
            </a:xfrm>
            <a:custGeom>
              <a:avLst/>
              <a:gdLst/>
              <a:ahLst/>
              <a:cxnLst/>
              <a:rect l="l" t="t" r="r" b="b"/>
              <a:pathLst>
                <a:path h="228600">
                  <a:moveTo>
                    <a:pt x="0" y="0"/>
                  </a:moveTo>
                  <a:lnTo>
                    <a:pt x="0" y="22860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132"/>
            <p:cNvSpPr/>
            <p:nvPr/>
          </p:nvSpPr>
          <p:spPr>
            <a:xfrm>
              <a:off x="5266944" y="4797551"/>
              <a:ext cx="0" cy="228600"/>
            </a:xfrm>
            <a:custGeom>
              <a:avLst/>
              <a:gdLst/>
              <a:ahLst/>
              <a:cxnLst/>
              <a:rect l="l" t="t" r="r" b="b"/>
              <a:pathLst>
                <a:path h="228600">
                  <a:moveTo>
                    <a:pt x="0" y="0"/>
                  </a:moveTo>
                  <a:lnTo>
                    <a:pt x="0" y="22860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133"/>
            <p:cNvSpPr/>
            <p:nvPr/>
          </p:nvSpPr>
          <p:spPr>
            <a:xfrm>
              <a:off x="5495544" y="4785360"/>
              <a:ext cx="0" cy="228600"/>
            </a:xfrm>
            <a:custGeom>
              <a:avLst/>
              <a:gdLst/>
              <a:ahLst/>
              <a:cxnLst/>
              <a:rect l="l" t="t" r="r" b="b"/>
              <a:pathLst>
                <a:path h="228600">
                  <a:moveTo>
                    <a:pt x="0" y="0"/>
                  </a:moveTo>
                  <a:lnTo>
                    <a:pt x="0" y="22860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4" name="object 13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708148" y="3372612"/>
              <a:ext cx="595883" cy="1537715"/>
            </a:xfrm>
            <a:prstGeom prst="rect">
              <a:avLst/>
            </a:prstGeom>
          </p:spPr>
        </p:pic>
        <p:sp>
          <p:nvSpPr>
            <p:cNvPr id="135" name="object 135"/>
            <p:cNvSpPr/>
            <p:nvPr/>
          </p:nvSpPr>
          <p:spPr>
            <a:xfrm>
              <a:off x="2220467" y="4014216"/>
              <a:ext cx="266700" cy="277495"/>
            </a:xfrm>
            <a:custGeom>
              <a:avLst/>
              <a:gdLst/>
              <a:ahLst/>
              <a:cxnLst/>
              <a:rect l="l" t="t" r="r" b="b"/>
              <a:pathLst>
                <a:path w="266700" h="277495">
                  <a:moveTo>
                    <a:pt x="0" y="277368"/>
                  </a:moveTo>
                  <a:lnTo>
                    <a:pt x="266700" y="277368"/>
                  </a:lnTo>
                  <a:lnTo>
                    <a:pt x="266700" y="0"/>
                  </a:lnTo>
                  <a:lnTo>
                    <a:pt x="0" y="0"/>
                  </a:lnTo>
                  <a:lnTo>
                    <a:pt x="0" y="277368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6" name="object 13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39367" y="3986783"/>
              <a:ext cx="1306838" cy="313943"/>
            </a:xfrm>
            <a:prstGeom prst="rect">
              <a:avLst/>
            </a:prstGeom>
          </p:spPr>
        </p:pic>
        <p:sp>
          <p:nvSpPr>
            <p:cNvPr id="137" name="object 137"/>
            <p:cNvSpPr/>
            <p:nvPr/>
          </p:nvSpPr>
          <p:spPr>
            <a:xfrm>
              <a:off x="1039362" y="3986783"/>
              <a:ext cx="1307465" cy="314325"/>
            </a:xfrm>
            <a:custGeom>
              <a:avLst/>
              <a:gdLst/>
              <a:ahLst/>
              <a:cxnLst/>
              <a:rect l="l" t="t" r="r" b="b"/>
              <a:pathLst>
                <a:path w="1307464" h="314325">
                  <a:moveTo>
                    <a:pt x="28600" y="313944"/>
                  </a:moveTo>
                  <a:lnTo>
                    <a:pt x="0" y="161734"/>
                  </a:lnTo>
                  <a:lnTo>
                    <a:pt x="28600" y="0"/>
                  </a:lnTo>
                  <a:lnTo>
                    <a:pt x="1229601" y="0"/>
                  </a:lnTo>
                  <a:lnTo>
                    <a:pt x="1275630" y="10316"/>
                  </a:lnTo>
                  <a:lnTo>
                    <a:pt x="1300061" y="23744"/>
                  </a:lnTo>
                  <a:lnTo>
                    <a:pt x="1306838" y="39684"/>
                  </a:lnTo>
                  <a:lnTo>
                    <a:pt x="1299909" y="57537"/>
                  </a:lnTo>
                  <a:lnTo>
                    <a:pt x="1283219" y="76703"/>
                  </a:lnTo>
                  <a:lnTo>
                    <a:pt x="1260714" y="96582"/>
                  </a:lnTo>
                  <a:lnTo>
                    <a:pt x="1236341" y="116576"/>
                  </a:lnTo>
                  <a:lnTo>
                    <a:pt x="1214047" y="136084"/>
                  </a:lnTo>
                  <a:lnTo>
                    <a:pt x="1197776" y="154507"/>
                  </a:lnTo>
                  <a:lnTo>
                    <a:pt x="1191475" y="171246"/>
                  </a:lnTo>
                  <a:lnTo>
                    <a:pt x="1197776" y="187314"/>
                  </a:lnTo>
                  <a:lnTo>
                    <a:pt x="1214047" y="203896"/>
                  </a:lnTo>
                  <a:lnTo>
                    <a:pt x="1236341" y="220648"/>
                  </a:lnTo>
                  <a:lnTo>
                    <a:pt x="1260714" y="237229"/>
                  </a:lnTo>
                  <a:lnTo>
                    <a:pt x="1283219" y="253296"/>
                  </a:lnTo>
                  <a:lnTo>
                    <a:pt x="1299909" y="268507"/>
                  </a:lnTo>
                  <a:lnTo>
                    <a:pt x="1306838" y="282520"/>
                  </a:lnTo>
                  <a:lnTo>
                    <a:pt x="1300061" y="294992"/>
                  </a:lnTo>
                  <a:lnTo>
                    <a:pt x="1275630" y="305580"/>
                  </a:lnTo>
                  <a:lnTo>
                    <a:pt x="1229601" y="313944"/>
                  </a:lnTo>
                  <a:lnTo>
                    <a:pt x="28600" y="313944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138"/>
            <p:cNvSpPr/>
            <p:nvPr/>
          </p:nvSpPr>
          <p:spPr>
            <a:xfrm>
              <a:off x="2449067" y="4014216"/>
              <a:ext cx="99060" cy="266700"/>
            </a:xfrm>
            <a:custGeom>
              <a:avLst/>
              <a:gdLst/>
              <a:ahLst/>
              <a:cxnLst/>
              <a:rect l="l" t="t" r="r" b="b"/>
              <a:pathLst>
                <a:path w="99060" h="266700">
                  <a:moveTo>
                    <a:pt x="49530" y="0"/>
                  </a:moveTo>
                  <a:lnTo>
                    <a:pt x="30250" y="10479"/>
                  </a:lnTo>
                  <a:lnTo>
                    <a:pt x="14506" y="39057"/>
                  </a:lnTo>
                  <a:lnTo>
                    <a:pt x="3892" y="81444"/>
                  </a:lnTo>
                  <a:lnTo>
                    <a:pt x="0" y="133349"/>
                  </a:lnTo>
                  <a:lnTo>
                    <a:pt x="3892" y="185255"/>
                  </a:lnTo>
                  <a:lnTo>
                    <a:pt x="14506" y="227642"/>
                  </a:lnTo>
                  <a:lnTo>
                    <a:pt x="30250" y="256220"/>
                  </a:lnTo>
                  <a:lnTo>
                    <a:pt x="49530" y="266699"/>
                  </a:lnTo>
                  <a:lnTo>
                    <a:pt x="68809" y="256220"/>
                  </a:lnTo>
                  <a:lnTo>
                    <a:pt x="84553" y="227642"/>
                  </a:lnTo>
                  <a:lnTo>
                    <a:pt x="95167" y="185255"/>
                  </a:lnTo>
                  <a:lnTo>
                    <a:pt x="99060" y="133349"/>
                  </a:lnTo>
                  <a:lnTo>
                    <a:pt x="95167" y="81444"/>
                  </a:lnTo>
                  <a:lnTo>
                    <a:pt x="84553" y="39057"/>
                  </a:lnTo>
                  <a:lnTo>
                    <a:pt x="68809" y="10479"/>
                  </a:lnTo>
                  <a:lnTo>
                    <a:pt x="4953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139"/>
            <p:cNvSpPr/>
            <p:nvPr/>
          </p:nvSpPr>
          <p:spPr>
            <a:xfrm>
              <a:off x="2449067" y="4014216"/>
              <a:ext cx="99060" cy="266700"/>
            </a:xfrm>
            <a:custGeom>
              <a:avLst/>
              <a:gdLst/>
              <a:ahLst/>
              <a:cxnLst/>
              <a:rect l="l" t="t" r="r" b="b"/>
              <a:pathLst>
                <a:path w="99060" h="266700">
                  <a:moveTo>
                    <a:pt x="0" y="133349"/>
                  </a:moveTo>
                  <a:lnTo>
                    <a:pt x="3892" y="185255"/>
                  </a:lnTo>
                  <a:lnTo>
                    <a:pt x="14506" y="227642"/>
                  </a:lnTo>
                  <a:lnTo>
                    <a:pt x="30250" y="256220"/>
                  </a:lnTo>
                  <a:lnTo>
                    <a:pt x="49530" y="266699"/>
                  </a:lnTo>
                  <a:lnTo>
                    <a:pt x="68809" y="256220"/>
                  </a:lnTo>
                  <a:lnTo>
                    <a:pt x="84553" y="227642"/>
                  </a:lnTo>
                  <a:lnTo>
                    <a:pt x="95167" y="185255"/>
                  </a:lnTo>
                  <a:lnTo>
                    <a:pt x="99060" y="133349"/>
                  </a:lnTo>
                  <a:lnTo>
                    <a:pt x="95167" y="81444"/>
                  </a:lnTo>
                  <a:lnTo>
                    <a:pt x="84553" y="39057"/>
                  </a:lnTo>
                  <a:lnTo>
                    <a:pt x="68809" y="10479"/>
                  </a:lnTo>
                  <a:lnTo>
                    <a:pt x="49530" y="0"/>
                  </a:lnTo>
                  <a:lnTo>
                    <a:pt x="30250" y="10479"/>
                  </a:lnTo>
                  <a:lnTo>
                    <a:pt x="14506" y="39057"/>
                  </a:lnTo>
                  <a:lnTo>
                    <a:pt x="3892" y="81444"/>
                  </a:lnTo>
                  <a:lnTo>
                    <a:pt x="0" y="133349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140"/>
            <p:cNvSpPr/>
            <p:nvPr/>
          </p:nvSpPr>
          <p:spPr>
            <a:xfrm>
              <a:off x="2487930" y="4158233"/>
              <a:ext cx="219710" cy="0"/>
            </a:xfrm>
            <a:custGeom>
              <a:avLst/>
              <a:gdLst/>
              <a:ahLst/>
              <a:cxnLst/>
              <a:rect l="l" t="t" r="r" b="b"/>
              <a:pathLst>
                <a:path w="219710">
                  <a:moveTo>
                    <a:pt x="0" y="0"/>
                  </a:moveTo>
                  <a:lnTo>
                    <a:pt x="219456" y="0"/>
                  </a:lnTo>
                </a:path>
              </a:pathLst>
            </a:custGeom>
            <a:ln w="2895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1" name="object 14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78992" y="2238755"/>
              <a:ext cx="1612391" cy="1757171"/>
            </a:xfrm>
            <a:prstGeom prst="rect">
              <a:avLst/>
            </a:prstGeom>
          </p:spPr>
        </p:pic>
      </p:grpSp>
      <p:sp>
        <p:nvSpPr>
          <p:cNvPr id="142" name="object 142"/>
          <p:cNvSpPr txBox="1"/>
          <p:nvPr/>
        </p:nvSpPr>
        <p:spPr>
          <a:xfrm>
            <a:off x="866139" y="4960744"/>
            <a:ext cx="7310120" cy="1252855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2535555">
              <a:lnSpc>
                <a:spcPct val="100000"/>
              </a:lnSpc>
              <a:spcBef>
                <a:spcPts val="204"/>
              </a:spcBef>
              <a:tabLst>
                <a:tab pos="2802255" algn="l"/>
                <a:tab pos="3107055" algn="l"/>
                <a:tab pos="3380104" algn="l"/>
                <a:tab pos="3678554" algn="l"/>
                <a:tab pos="3977004" algn="l"/>
                <a:tab pos="4237355" algn="l"/>
                <a:tab pos="4472305" algn="l"/>
                <a:tab pos="4700905" algn="l"/>
              </a:tabLst>
            </a:pPr>
            <a:r>
              <a:rPr sz="1000" spc="-50" dirty="0">
                <a:latin typeface="Arial"/>
                <a:cs typeface="Arial"/>
              </a:rPr>
              <a:t>1</a:t>
            </a:r>
            <a:r>
              <a:rPr sz="1000" dirty="0">
                <a:latin typeface="Arial"/>
                <a:cs typeface="Arial"/>
              </a:rPr>
              <a:t>	</a:t>
            </a:r>
            <a:r>
              <a:rPr sz="1000" spc="-50" dirty="0">
                <a:latin typeface="Arial"/>
                <a:cs typeface="Arial"/>
              </a:rPr>
              <a:t>2</a:t>
            </a:r>
            <a:r>
              <a:rPr sz="1000" dirty="0">
                <a:latin typeface="Arial"/>
                <a:cs typeface="Arial"/>
              </a:rPr>
              <a:t>	</a:t>
            </a:r>
            <a:r>
              <a:rPr sz="1000" spc="-50" dirty="0">
                <a:latin typeface="Arial"/>
                <a:cs typeface="Arial"/>
              </a:rPr>
              <a:t>3</a:t>
            </a:r>
            <a:r>
              <a:rPr sz="1000" dirty="0">
                <a:latin typeface="Arial"/>
                <a:cs typeface="Arial"/>
              </a:rPr>
              <a:t>	</a:t>
            </a:r>
            <a:r>
              <a:rPr sz="1000" spc="-50" dirty="0">
                <a:latin typeface="Arial"/>
                <a:cs typeface="Arial"/>
              </a:rPr>
              <a:t>4</a:t>
            </a:r>
            <a:r>
              <a:rPr sz="1000" dirty="0">
                <a:latin typeface="Arial"/>
                <a:cs typeface="Arial"/>
              </a:rPr>
              <a:t>	</a:t>
            </a:r>
            <a:r>
              <a:rPr sz="1500" spc="-75" baseline="2777" dirty="0">
                <a:latin typeface="Arial"/>
                <a:cs typeface="Arial"/>
              </a:rPr>
              <a:t>5</a:t>
            </a:r>
            <a:r>
              <a:rPr sz="1500" baseline="2777" dirty="0">
                <a:latin typeface="Arial"/>
                <a:cs typeface="Arial"/>
              </a:rPr>
              <a:t>	</a:t>
            </a:r>
            <a:r>
              <a:rPr sz="1500" spc="-75" baseline="2777" dirty="0">
                <a:latin typeface="Arial"/>
                <a:cs typeface="Arial"/>
              </a:rPr>
              <a:t>6</a:t>
            </a:r>
            <a:r>
              <a:rPr sz="1500" baseline="2777" dirty="0">
                <a:latin typeface="Arial"/>
                <a:cs typeface="Arial"/>
              </a:rPr>
              <a:t>	</a:t>
            </a:r>
            <a:r>
              <a:rPr sz="1500" spc="-75" baseline="2777" dirty="0">
                <a:latin typeface="Arial"/>
                <a:cs typeface="Arial"/>
              </a:rPr>
              <a:t>7</a:t>
            </a:r>
            <a:r>
              <a:rPr sz="1500" baseline="2777" dirty="0">
                <a:latin typeface="Arial"/>
                <a:cs typeface="Arial"/>
              </a:rPr>
              <a:t>	</a:t>
            </a:r>
            <a:r>
              <a:rPr sz="1500" spc="-75" baseline="2777" dirty="0">
                <a:latin typeface="Arial"/>
                <a:cs typeface="Arial"/>
              </a:rPr>
              <a:t>8</a:t>
            </a:r>
            <a:r>
              <a:rPr sz="1500" baseline="2777" dirty="0">
                <a:latin typeface="Arial"/>
                <a:cs typeface="Arial"/>
              </a:rPr>
              <a:t>	</a:t>
            </a:r>
            <a:r>
              <a:rPr sz="1500" spc="-75" baseline="2777" dirty="0">
                <a:latin typeface="Arial"/>
                <a:cs typeface="Arial"/>
              </a:rPr>
              <a:t>9</a:t>
            </a:r>
            <a:endParaRPr sz="1500" baseline="2777">
              <a:latin typeface="Arial"/>
              <a:cs typeface="Arial"/>
            </a:endParaRPr>
          </a:p>
          <a:p>
            <a:pPr marR="128905" algn="ctr">
              <a:lnSpc>
                <a:spcPct val="100000"/>
              </a:lnSpc>
              <a:spcBef>
                <a:spcPts val="180"/>
              </a:spcBef>
            </a:pPr>
            <a:r>
              <a:rPr sz="1600" spc="-10" dirty="0">
                <a:latin typeface="Arial"/>
                <a:cs typeface="Arial"/>
              </a:rPr>
              <a:t>Channels</a:t>
            </a:r>
            <a:endParaRPr sz="1600">
              <a:latin typeface="Arial"/>
              <a:cs typeface="Arial"/>
            </a:endParaRPr>
          </a:p>
          <a:p>
            <a:pPr marL="12700" marR="5080">
              <a:lnSpc>
                <a:spcPts val="2450"/>
              </a:lnSpc>
              <a:spcBef>
                <a:spcPts val="1365"/>
              </a:spcBef>
            </a:pPr>
            <a:r>
              <a:rPr sz="2400" i="1" dirty="0">
                <a:solidFill>
                  <a:srgbClr val="CC0000"/>
                </a:solidFill>
                <a:latin typeface="Gill Sans MT"/>
                <a:cs typeface="Gill Sans MT"/>
              </a:rPr>
              <a:t>frequency</a:t>
            </a:r>
            <a:r>
              <a:rPr sz="2400" i="1" spc="-65" dirty="0">
                <a:solidFill>
                  <a:srgbClr val="CC0000"/>
                </a:solidFill>
                <a:latin typeface="Gill Sans MT"/>
                <a:cs typeface="Gill Sans MT"/>
              </a:rPr>
              <a:t> </a:t>
            </a:r>
            <a:r>
              <a:rPr sz="2400" i="1" dirty="0">
                <a:solidFill>
                  <a:srgbClr val="CC0000"/>
                </a:solidFill>
                <a:latin typeface="Gill Sans MT"/>
                <a:cs typeface="Gill Sans MT"/>
              </a:rPr>
              <a:t>division</a:t>
            </a:r>
            <a:r>
              <a:rPr sz="2400" i="1" spc="-45" dirty="0">
                <a:solidFill>
                  <a:srgbClr val="CC0000"/>
                </a:solidFill>
                <a:latin typeface="Gill Sans MT"/>
                <a:cs typeface="Gill Sans MT"/>
              </a:rPr>
              <a:t> </a:t>
            </a:r>
            <a:r>
              <a:rPr sz="2400" i="1" dirty="0">
                <a:solidFill>
                  <a:srgbClr val="CC0000"/>
                </a:solidFill>
                <a:latin typeface="Gill Sans MT"/>
                <a:cs typeface="Gill Sans MT"/>
              </a:rPr>
              <a:t>multiplexing:</a:t>
            </a:r>
            <a:r>
              <a:rPr sz="2400" i="1" spc="-50" dirty="0">
                <a:solidFill>
                  <a:srgbClr val="CC0000"/>
                </a:solidFill>
                <a:latin typeface="Gill Sans MT"/>
                <a:cs typeface="Gill Sans MT"/>
              </a:rPr>
              <a:t> </a:t>
            </a:r>
            <a:r>
              <a:rPr sz="2400" dirty="0">
                <a:latin typeface="Gill Sans MT"/>
                <a:cs typeface="Gill Sans MT"/>
              </a:rPr>
              <a:t>different</a:t>
            </a:r>
            <a:r>
              <a:rPr sz="2400" spc="-30" dirty="0">
                <a:latin typeface="Gill Sans MT"/>
                <a:cs typeface="Gill Sans MT"/>
              </a:rPr>
              <a:t> </a:t>
            </a:r>
            <a:r>
              <a:rPr sz="2400" dirty="0">
                <a:latin typeface="Gill Sans MT"/>
                <a:cs typeface="Gill Sans MT"/>
              </a:rPr>
              <a:t>channels</a:t>
            </a:r>
            <a:r>
              <a:rPr sz="2400" spc="-25" dirty="0">
                <a:latin typeface="Gill Sans MT"/>
                <a:cs typeface="Gill Sans MT"/>
              </a:rPr>
              <a:t> </a:t>
            </a:r>
            <a:r>
              <a:rPr sz="2400" spc="-10" dirty="0">
                <a:latin typeface="Gill Sans MT"/>
                <a:cs typeface="Gill Sans MT"/>
              </a:rPr>
              <a:t>transmitted </a:t>
            </a:r>
            <a:r>
              <a:rPr sz="2400" dirty="0">
                <a:latin typeface="Gill Sans MT"/>
                <a:cs typeface="Gill Sans MT"/>
              </a:rPr>
              <a:t>in</a:t>
            </a:r>
            <a:r>
              <a:rPr sz="2400" spc="-70" dirty="0">
                <a:latin typeface="Gill Sans MT"/>
                <a:cs typeface="Gill Sans MT"/>
              </a:rPr>
              <a:t> </a:t>
            </a:r>
            <a:r>
              <a:rPr sz="2400" dirty="0">
                <a:latin typeface="Gill Sans MT"/>
                <a:cs typeface="Gill Sans MT"/>
              </a:rPr>
              <a:t>different</a:t>
            </a:r>
            <a:r>
              <a:rPr sz="2400" spc="-50" dirty="0">
                <a:latin typeface="Gill Sans MT"/>
                <a:cs typeface="Gill Sans MT"/>
              </a:rPr>
              <a:t> </a:t>
            </a:r>
            <a:r>
              <a:rPr sz="2400" dirty="0">
                <a:latin typeface="Gill Sans MT"/>
                <a:cs typeface="Gill Sans MT"/>
              </a:rPr>
              <a:t>frequency</a:t>
            </a:r>
            <a:r>
              <a:rPr sz="2400" spc="-60" dirty="0">
                <a:latin typeface="Gill Sans MT"/>
                <a:cs typeface="Gill Sans MT"/>
              </a:rPr>
              <a:t> </a:t>
            </a:r>
            <a:r>
              <a:rPr sz="2400" spc="-10" dirty="0">
                <a:latin typeface="Gill Sans MT"/>
                <a:cs typeface="Gill Sans MT"/>
              </a:rPr>
              <a:t>bands</a:t>
            </a:r>
            <a:endParaRPr sz="2400">
              <a:latin typeface="Gill Sans MT"/>
              <a:cs typeface="Gill Sans MT"/>
            </a:endParaRPr>
          </a:p>
        </p:txBody>
      </p:sp>
      <p:grpSp>
        <p:nvGrpSpPr>
          <p:cNvPr id="143" name="object 143"/>
          <p:cNvGrpSpPr/>
          <p:nvPr/>
        </p:nvGrpSpPr>
        <p:grpSpPr>
          <a:xfrm>
            <a:off x="560832" y="1929383"/>
            <a:ext cx="6048375" cy="1730375"/>
            <a:chOff x="560832" y="1929383"/>
            <a:chExt cx="6048375" cy="1730375"/>
          </a:xfrm>
        </p:grpSpPr>
        <p:pic>
          <p:nvPicPr>
            <p:cNvPr id="144" name="object 14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60832" y="1929383"/>
              <a:ext cx="609599" cy="609599"/>
            </a:xfrm>
            <a:prstGeom prst="rect">
              <a:avLst/>
            </a:prstGeom>
          </p:spPr>
        </p:pic>
        <p:pic>
          <p:nvPicPr>
            <p:cNvPr id="145" name="object 14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19912" y="1987296"/>
              <a:ext cx="297179" cy="278891"/>
            </a:xfrm>
            <a:prstGeom prst="rect">
              <a:avLst/>
            </a:prstGeom>
          </p:spPr>
        </p:pic>
        <p:sp>
          <p:nvSpPr>
            <p:cNvPr id="146" name="object 146"/>
            <p:cNvSpPr/>
            <p:nvPr/>
          </p:nvSpPr>
          <p:spPr>
            <a:xfrm>
              <a:off x="5079480" y="2212337"/>
              <a:ext cx="1523365" cy="1440815"/>
            </a:xfrm>
            <a:custGeom>
              <a:avLst/>
              <a:gdLst/>
              <a:ahLst/>
              <a:cxnLst/>
              <a:rect l="l" t="t" r="r" b="b"/>
              <a:pathLst>
                <a:path w="1523365" h="1440814">
                  <a:moveTo>
                    <a:pt x="1522882" y="1440510"/>
                  </a:moveTo>
                  <a:lnTo>
                    <a:pt x="0" y="0"/>
                  </a:lnTo>
                </a:path>
              </a:pathLst>
            </a:custGeom>
            <a:ln w="126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147"/>
            <p:cNvSpPr/>
            <p:nvPr/>
          </p:nvSpPr>
          <p:spPr>
            <a:xfrm>
              <a:off x="5079486" y="2212342"/>
              <a:ext cx="86360" cy="85090"/>
            </a:xfrm>
            <a:custGeom>
              <a:avLst/>
              <a:gdLst/>
              <a:ahLst/>
              <a:cxnLst/>
              <a:rect l="l" t="t" r="r" b="b"/>
              <a:pathLst>
                <a:path w="86360" h="85089">
                  <a:moveTo>
                    <a:pt x="24803" y="84658"/>
                  </a:moveTo>
                  <a:lnTo>
                    <a:pt x="0" y="0"/>
                  </a:lnTo>
                  <a:lnTo>
                    <a:pt x="85902" y="20078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8" name="object 148"/>
          <p:cNvSpPr txBox="1"/>
          <p:nvPr/>
        </p:nvSpPr>
        <p:spPr>
          <a:xfrm>
            <a:off x="6546451" y="3674809"/>
            <a:ext cx="20142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Verdana"/>
                <a:cs typeface="Verdana"/>
              </a:rPr>
              <a:t>Shared</a:t>
            </a:r>
            <a:r>
              <a:rPr sz="2400" spc="-20" dirty="0">
                <a:latin typeface="Verdana"/>
                <a:cs typeface="Verdana"/>
              </a:rPr>
              <a:t> </a:t>
            </a:r>
            <a:r>
              <a:rPr sz="2400" spc="-10" dirty="0">
                <a:latin typeface="Verdana"/>
                <a:cs typeface="Verdana"/>
              </a:rPr>
              <a:t>cable</a:t>
            </a:r>
            <a:endParaRPr sz="2400">
              <a:latin typeface="Verdana"/>
              <a:cs typeface="Verdana"/>
            </a:endParaRPr>
          </a:p>
        </p:txBody>
      </p:sp>
      <p:sp>
        <p:nvSpPr>
          <p:cNvPr id="149" name="object 14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120">
              <a:lnSpc>
                <a:spcPct val="100000"/>
              </a:lnSpc>
            </a:pPr>
            <a:fld id="{81D60167-4931-47E6-BA6A-407CBD079E47}" type="slidenum">
              <a:rPr spc="-25" dirty="0"/>
              <a:t>17</a:t>
            </a:fld>
            <a:endParaRPr spc="-25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85140" y="2984309"/>
            <a:ext cx="287464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i="1" dirty="0">
                <a:latin typeface="Arial"/>
                <a:cs typeface="Arial"/>
              </a:rPr>
              <a:t>data,</a:t>
            </a:r>
            <a:r>
              <a:rPr sz="1600" i="1" spc="-3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TV</a:t>
            </a:r>
            <a:r>
              <a:rPr sz="1600" i="1" spc="-3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transmitted</a:t>
            </a:r>
            <a:r>
              <a:rPr sz="1600" i="1" spc="-1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at</a:t>
            </a:r>
            <a:r>
              <a:rPr sz="1600" i="1" spc="-30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different</a:t>
            </a:r>
            <a:endParaRPr sz="16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14660" y="3191663"/>
            <a:ext cx="2802890" cy="4762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R="58419" algn="r">
              <a:lnSpc>
                <a:spcPts val="1775"/>
              </a:lnSpc>
              <a:spcBef>
                <a:spcPts val="95"/>
              </a:spcBef>
            </a:pPr>
            <a:r>
              <a:rPr sz="1600" i="1" dirty="0">
                <a:latin typeface="Arial"/>
                <a:cs typeface="Arial"/>
              </a:rPr>
              <a:t>frequencies</a:t>
            </a:r>
            <a:r>
              <a:rPr sz="1600" i="1" spc="-5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over</a:t>
            </a:r>
            <a:r>
              <a:rPr sz="1600" i="1" spc="-40" dirty="0">
                <a:latin typeface="Arial"/>
                <a:cs typeface="Arial"/>
              </a:rPr>
              <a:t> </a:t>
            </a:r>
            <a:r>
              <a:rPr sz="1600" i="1" dirty="0">
                <a:solidFill>
                  <a:srgbClr val="CC0000"/>
                </a:solidFill>
                <a:latin typeface="Arial"/>
                <a:cs typeface="Arial"/>
              </a:rPr>
              <a:t>shared</a:t>
            </a:r>
            <a:r>
              <a:rPr sz="1600" i="1" spc="-45" dirty="0">
                <a:solidFill>
                  <a:srgbClr val="CC0000"/>
                </a:solidFill>
                <a:latin typeface="Arial"/>
                <a:cs typeface="Arial"/>
              </a:rPr>
              <a:t> </a:t>
            </a:r>
            <a:r>
              <a:rPr sz="1600" i="1" spc="-20" dirty="0">
                <a:latin typeface="Arial"/>
                <a:cs typeface="Arial"/>
              </a:rPr>
              <a:t>cable</a:t>
            </a:r>
            <a:endParaRPr sz="1600">
              <a:latin typeface="Arial"/>
              <a:cs typeface="Arial"/>
            </a:endParaRPr>
          </a:p>
          <a:p>
            <a:pPr marR="5080" algn="r">
              <a:lnSpc>
                <a:spcPts val="1775"/>
              </a:lnSpc>
            </a:pPr>
            <a:r>
              <a:rPr sz="1600" i="1" dirty="0">
                <a:latin typeface="Arial"/>
                <a:cs typeface="Arial"/>
              </a:rPr>
              <a:t>distribution</a:t>
            </a:r>
            <a:r>
              <a:rPr sz="1600" i="1" spc="-105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network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656844" y="1650492"/>
            <a:ext cx="2100580" cy="1400810"/>
            <a:chOff x="656844" y="1650492"/>
            <a:chExt cx="2100580" cy="1400810"/>
          </a:xfrm>
        </p:grpSpPr>
        <p:sp>
          <p:nvSpPr>
            <p:cNvPr id="5" name="object 5"/>
            <p:cNvSpPr/>
            <p:nvPr/>
          </p:nvSpPr>
          <p:spPr>
            <a:xfrm>
              <a:off x="2305811" y="2290572"/>
              <a:ext cx="447040" cy="756285"/>
            </a:xfrm>
            <a:custGeom>
              <a:avLst/>
              <a:gdLst/>
              <a:ahLst/>
              <a:cxnLst/>
              <a:rect l="l" t="t" r="r" b="b"/>
              <a:pathLst>
                <a:path w="447039" h="756285">
                  <a:moveTo>
                    <a:pt x="0" y="755903"/>
                  </a:moveTo>
                  <a:lnTo>
                    <a:pt x="446531" y="0"/>
                  </a:lnTo>
                </a:path>
              </a:pathLst>
            </a:custGeom>
            <a:ln w="9144">
              <a:solidFill>
                <a:srgbClr val="CC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56844" y="1650492"/>
              <a:ext cx="1793875" cy="927100"/>
            </a:xfrm>
            <a:custGeom>
              <a:avLst/>
              <a:gdLst/>
              <a:ahLst/>
              <a:cxnLst/>
              <a:rect l="l" t="t" r="r" b="b"/>
              <a:pathLst>
                <a:path w="1793875" h="927100">
                  <a:moveTo>
                    <a:pt x="1793748" y="0"/>
                  </a:moveTo>
                  <a:lnTo>
                    <a:pt x="0" y="0"/>
                  </a:lnTo>
                  <a:lnTo>
                    <a:pt x="0" y="926591"/>
                  </a:lnTo>
                  <a:lnTo>
                    <a:pt x="1793748" y="926591"/>
                  </a:lnTo>
                  <a:lnTo>
                    <a:pt x="1793748" y="0"/>
                  </a:lnTo>
                  <a:close/>
                </a:path>
              </a:pathLst>
            </a:custGeom>
            <a:solidFill>
              <a:srgbClr val="DDDD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954024" y="2202942"/>
              <a:ext cx="350520" cy="0"/>
            </a:xfrm>
            <a:custGeom>
              <a:avLst/>
              <a:gdLst/>
              <a:ahLst/>
              <a:cxnLst/>
              <a:rect l="l" t="t" r="r" b="b"/>
              <a:pathLst>
                <a:path w="350519">
                  <a:moveTo>
                    <a:pt x="0" y="0"/>
                  </a:moveTo>
                  <a:lnTo>
                    <a:pt x="350519" y="0"/>
                  </a:lnTo>
                </a:path>
              </a:pathLst>
            </a:custGeom>
            <a:ln w="1066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1200067" y="2338531"/>
            <a:ext cx="1217930" cy="408940"/>
          </a:xfrm>
          <a:prstGeom prst="rect">
            <a:avLst/>
          </a:prstGeom>
        </p:spPr>
        <p:txBody>
          <a:bodyPr vert="horz" wrap="square" lIns="0" tIns="57150" rIns="0" bIns="0" rtlCol="0">
            <a:spAutoFit/>
          </a:bodyPr>
          <a:lstStyle/>
          <a:p>
            <a:pPr marL="12700" marR="5080" indent="81915">
              <a:lnSpc>
                <a:spcPct val="79200"/>
              </a:lnSpc>
              <a:spcBef>
                <a:spcPts val="450"/>
              </a:spcBef>
              <a:tabLst>
                <a:tab pos="677545" algn="l"/>
              </a:tabLst>
            </a:pPr>
            <a:r>
              <a:rPr sz="1400" spc="-10" dirty="0">
                <a:latin typeface="Arial"/>
                <a:cs typeface="Arial"/>
              </a:rPr>
              <a:t>cable</a:t>
            </a:r>
            <a:r>
              <a:rPr sz="1400" dirty="0">
                <a:latin typeface="Arial"/>
                <a:cs typeface="Arial"/>
              </a:rPr>
              <a:t>	</a:t>
            </a:r>
            <a:r>
              <a:rPr sz="1400" spc="-10" dirty="0">
                <a:latin typeface="Arial"/>
                <a:cs typeface="Arial"/>
              </a:rPr>
              <a:t>splitter modem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419100" y="1240536"/>
            <a:ext cx="5500370" cy="1606550"/>
            <a:chOff x="419100" y="1240536"/>
            <a:chExt cx="5500370" cy="1606550"/>
          </a:xfrm>
        </p:grpSpPr>
        <p:sp>
          <p:nvSpPr>
            <p:cNvPr id="10" name="object 10"/>
            <p:cNvSpPr/>
            <p:nvPr/>
          </p:nvSpPr>
          <p:spPr>
            <a:xfrm>
              <a:off x="1304544" y="2153411"/>
              <a:ext cx="614680" cy="144780"/>
            </a:xfrm>
            <a:custGeom>
              <a:avLst/>
              <a:gdLst/>
              <a:ahLst/>
              <a:cxnLst/>
              <a:rect l="l" t="t" r="r" b="b"/>
              <a:pathLst>
                <a:path w="614680" h="144780">
                  <a:moveTo>
                    <a:pt x="614171" y="0"/>
                  </a:moveTo>
                  <a:lnTo>
                    <a:pt x="0" y="0"/>
                  </a:lnTo>
                  <a:lnTo>
                    <a:pt x="0" y="144779"/>
                  </a:lnTo>
                  <a:lnTo>
                    <a:pt x="614171" y="144779"/>
                  </a:lnTo>
                  <a:lnTo>
                    <a:pt x="614171" y="0"/>
                  </a:lnTo>
                  <a:close/>
                </a:path>
              </a:pathLst>
            </a:custGeom>
            <a:solidFill>
              <a:srgbClr val="FFFF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304544" y="2153411"/>
              <a:ext cx="614680" cy="144780"/>
            </a:xfrm>
            <a:custGeom>
              <a:avLst/>
              <a:gdLst/>
              <a:ahLst/>
              <a:cxnLst/>
              <a:rect l="l" t="t" r="r" b="b"/>
              <a:pathLst>
                <a:path w="614680" h="144780">
                  <a:moveTo>
                    <a:pt x="0" y="0"/>
                  </a:moveTo>
                  <a:lnTo>
                    <a:pt x="614171" y="0"/>
                  </a:lnTo>
                  <a:lnTo>
                    <a:pt x="614171" y="144779"/>
                  </a:lnTo>
                  <a:lnTo>
                    <a:pt x="0" y="144779"/>
                  </a:lnTo>
                  <a:lnTo>
                    <a:pt x="0" y="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356360" y="2197608"/>
              <a:ext cx="36830" cy="36830"/>
            </a:xfrm>
            <a:custGeom>
              <a:avLst/>
              <a:gdLst/>
              <a:ahLst/>
              <a:cxnLst/>
              <a:rect l="l" t="t" r="r" b="b"/>
              <a:pathLst>
                <a:path w="36830" h="36830">
                  <a:moveTo>
                    <a:pt x="36575" y="0"/>
                  </a:moveTo>
                  <a:lnTo>
                    <a:pt x="0" y="0"/>
                  </a:lnTo>
                  <a:lnTo>
                    <a:pt x="0" y="36575"/>
                  </a:lnTo>
                  <a:lnTo>
                    <a:pt x="36575" y="36575"/>
                  </a:lnTo>
                  <a:lnTo>
                    <a:pt x="36575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406652" y="2197608"/>
              <a:ext cx="40005" cy="36830"/>
            </a:xfrm>
            <a:custGeom>
              <a:avLst/>
              <a:gdLst/>
              <a:ahLst/>
              <a:cxnLst/>
              <a:rect l="l" t="t" r="r" b="b"/>
              <a:pathLst>
                <a:path w="40005" h="36830">
                  <a:moveTo>
                    <a:pt x="39624" y="0"/>
                  </a:moveTo>
                  <a:lnTo>
                    <a:pt x="0" y="0"/>
                  </a:lnTo>
                  <a:lnTo>
                    <a:pt x="0" y="36575"/>
                  </a:lnTo>
                  <a:lnTo>
                    <a:pt x="39624" y="36575"/>
                  </a:lnTo>
                  <a:lnTo>
                    <a:pt x="39624" y="0"/>
                  </a:lnTo>
                  <a:close/>
                </a:path>
              </a:pathLst>
            </a:custGeom>
            <a:solidFill>
              <a:srgbClr val="33CC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458468" y="2194559"/>
              <a:ext cx="93345" cy="36830"/>
            </a:xfrm>
            <a:custGeom>
              <a:avLst/>
              <a:gdLst/>
              <a:ahLst/>
              <a:cxnLst/>
              <a:rect l="l" t="t" r="r" b="b"/>
              <a:pathLst>
                <a:path w="93344" h="36830">
                  <a:moveTo>
                    <a:pt x="39624" y="0"/>
                  </a:moveTo>
                  <a:lnTo>
                    <a:pt x="0" y="0"/>
                  </a:lnTo>
                  <a:lnTo>
                    <a:pt x="0" y="36576"/>
                  </a:lnTo>
                  <a:lnTo>
                    <a:pt x="39624" y="36576"/>
                  </a:lnTo>
                  <a:lnTo>
                    <a:pt x="39624" y="0"/>
                  </a:lnTo>
                  <a:close/>
                </a:path>
                <a:path w="93344" h="36830">
                  <a:moveTo>
                    <a:pt x="92964" y="0"/>
                  </a:moveTo>
                  <a:lnTo>
                    <a:pt x="53340" y="0"/>
                  </a:lnTo>
                  <a:lnTo>
                    <a:pt x="53340" y="36576"/>
                  </a:lnTo>
                  <a:lnTo>
                    <a:pt x="92964" y="36576"/>
                  </a:lnTo>
                  <a:lnTo>
                    <a:pt x="92964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304544" y="2078736"/>
              <a:ext cx="605155" cy="71755"/>
            </a:xfrm>
            <a:custGeom>
              <a:avLst/>
              <a:gdLst/>
              <a:ahLst/>
              <a:cxnLst/>
              <a:rect l="l" t="t" r="r" b="b"/>
              <a:pathLst>
                <a:path w="605155" h="71755">
                  <a:moveTo>
                    <a:pt x="453770" y="0"/>
                  </a:moveTo>
                  <a:lnTo>
                    <a:pt x="151257" y="0"/>
                  </a:lnTo>
                  <a:lnTo>
                    <a:pt x="0" y="71627"/>
                  </a:lnTo>
                  <a:lnTo>
                    <a:pt x="605028" y="71627"/>
                  </a:lnTo>
                  <a:lnTo>
                    <a:pt x="453770" y="0"/>
                  </a:lnTo>
                  <a:close/>
                </a:path>
              </a:pathLst>
            </a:custGeom>
            <a:solidFill>
              <a:srgbClr val="FFFF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304544" y="2078736"/>
              <a:ext cx="605155" cy="71755"/>
            </a:xfrm>
            <a:custGeom>
              <a:avLst/>
              <a:gdLst/>
              <a:ahLst/>
              <a:cxnLst/>
              <a:rect l="l" t="t" r="r" b="b"/>
              <a:pathLst>
                <a:path w="605155" h="71755">
                  <a:moveTo>
                    <a:pt x="0" y="71627"/>
                  </a:moveTo>
                  <a:lnTo>
                    <a:pt x="151257" y="0"/>
                  </a:lnTo>
                  <a:lnTo>
                    <a:pt x="453770" y="0"/>
                  </a:lnTo>
                  <a:lnTo>
                    <a:pt x="605028" y="71627"/>
                  </a:lnTo>
                  <a:lnTo>
                    <a:pt x="0" y="71627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19100" y="1240536"/>
              <a:ext cx="2269490" cy="467995"/>
            </a:xfrm>
            <a:custGeom>
              <a:avLst/>
              <a:gdLst/>
              <a:ahLst/>
              <a:cxnLst/>
              <a:rect l="l" t="t" r="r" b="b"/>
              <a:pathLst>
                <a:path w="2269490" h="467994">
                  <a:moveTo>
                    <a:pt x="1134618" y="0"/>
                  </a:moveTo>
                  <a:lnTo>
                    <a:pt x="0" y="467868"/>
                  </a:lnTo>
                  <a:lnTo>
                    <a:pt x="2269236" y="467868"/>
                  </a:lnTo>
                  <a:lnTo>
                    <a:pt x="1134618" y="0"/>
                  </a:lnTo>
                  <a:close/>
                </a:path>
              </a:pathLst>
            </a:custGeom>
            <a:solidFill>
              <a:srgbClr val="DDDD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034539" y="2139696"/>
              <a:ext cx="167640" cy="144780"/>
            </a:xfrm>
            <a:custGeom>
              <a:avLst/>
              <a:gdLst/>
              <a:ahLst/>
              <a:cxnLst/>
              <a:rect l="l" t="t" r="r" b="b"/>
              <a:pathLst>
                <a:path w="167639" h="144780">
                  <a:moveTo>
                    <a:pt x="167639" y="0"/>
                  </a:moveTo>
                  <a:lnTo>
                    <a:pt x="0" y="0"/>
                  </a:lnTo>
                  <a:lnTo>
                    <a:pt x="0" y="144779"/>
                  </a:lnTo>
                  <a:lnTo>
                    <a:pt x="167639" y="144779"/>
                  </a:lnTo>
                  <a:lnTo>
                    <a:pt x="167639" y="0"/>
                  </a:lnTo>
                  <a:close/>
                </a:path>
              </a:pathLst>
            </a:custGeom>
            <a:solidFill>
              <a:srgbClr val="0000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034539" y="2139696"/>
              <a:ext cx="167640" cy="144780"/>
            </a:xfrm>
            <a:custGeom>
              <a:avLst/>
              <a:gdLst/>
              <a:ahLst/>
              <a:cxnLst/>
              <a:rect l="l" t="t" r="r" b="b"/>
              <a:pathLst>
                <a:path w="167639" h="144780">
                  <a:moveTo>
                    <a:pt x="0" y="0"/>
                  </a:moveTo>
                  <a:lnTo>
                    <a:pt x="167639" y="0"/>
                  </a:lnTo>
                  <a:lnTo>
                    <a:pt x="167639" y="144779"/>
                  </a:lnTo>
                  <a:lnTo>
                    <a:pt x="0" y="144779"/>
                  </a:lnTo>
                  <a:lnTo>
                    <a:pt x="0" y="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644396" y="1696212"/>
              <a:ext cx="480059" cy="434340"/>
            </a:xfrm>
            <a:custGeom>
              <a:avLst/>
              <a:gdLst/>
              <a:ahLst/>
              <a:cxnLst/>
              <a:rect l="l" t="t" r="r" b="b"/>
              <a:pathLst>
                <a:path w="480060" h="434339">
                  <a:moveTo>
                    <a:pt x="480059" y="434339"/>
                  </a:moveTo>
                  <a:lnTo>
                    <a:pt x="480059" y="206070"/>
                  </a:lnTo>
                  <a:lnTo>
                    <a:pt x="0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943100" y="2202180"/>
              <a:ext cx="239395" cy="0"/>
            </a:xfrm>
            <a:custGeom>
              <a:avLst/>
              <a:gdLst/>
              <a:ahLst/>
              <a:cxnLst/>
              <a:rect l="l" t="t" r="r" b="b"/>
              <a:pathLst>
                <a:path w="239394">
                  <a:moveTo>
                    <a:pt x="239268" y="0"/>
                  </a:moveTo>
                  <a:lnTo>
                    <a:pt x="0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00912" y="1356360"/>
              <a:ext cx="754379" cy="673607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2676144" y="1470659"/>
              <a:ext cx="852169" cy="525780"/>
            </a:xfrm>
            <a:custGeom>
              <a:avLst/>
              <a:gdLst/>
              <a:ahLst/>
              <a:cxnLst/>
              <a:rect l="l" t="t" r="r" b="b"/>
              <a:pathLst>
                <a:path w="852170" h="525780">
                  <a:moveTo>
                    <a:pt x="851916" y="182880"/>
                  </a:moveTo>
                  <a:lnTo>
                    <a:pt x="425958" y="0"/>
                  </a:lnTo>
                  <a:lnTo>
                    <a:pt x="0" y="182880"/>
                  </a:lnTo>
                  <a:lnTo>
                    <a:pt x="91440" y="182880"/>
                  </a:lnTo>
                  <a:lnTo>
                    <a:pt x="91440" y="525780"/>
                  </a:lnTo>
                  <a:lnTo>
                    <a:pt x="761987" y="525780"/>
                  </a:lnTo>
                  <a:lnTo>
                    <a:pt x="761987" y="182880"/>
                  </a:lnTo>
                  <a:lnTo>
                    <a:pt x="851916" y="182880"/>
                  </a:lnTo>
                  <a:close/>
                </a:path>
              </a:pathLst>
            </a:custGeom>
            <a:solidFill>
              <a:srgbClr val="DDDD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2874264" y="1849373"/>
              <a:ext cx="134620" cy="0"/>
            </a:xfrm>
            <a:custGeom>
              <a:avLst/>
              <a:gdLst/>
              <a:ahLst/>
              <a:cxnLst/>
              <a:rect l="l" t="t" r="r" b="b"/>
              <a:pathLst>
                <a:path w="134619">
                  <a:moveTo>
                    <a:pt x="0" y="0"/>
                  </a:moveTo>
                  <a:lnTo>
                    <a:pt x="134112" y="0"/>
                  </a:lnTo>
                </a:path>
              </a:pathLst>
            </a:custGeom>
            <a:ln w="1066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3008376" y="1828800"/>
              <a:ext cx="230504" cy="59690"/>
            </a:xfrm>
            <a:custGeom>
              <a:avLst/>
              <a:gdLst/>
              <a:ahLst/>
              <a:cxnLst/>
              <a:rect l="l" t="t" r="r" b="b"/>
              <a:pathLst>
                <a:path w="230505" h="59689">
                  <a:moveTo>
                    <a:pt x="230124" y="0"/>
                  </a:moveTo>
                  <a:lnTo>
                    <a:pt x="0" y="0"/>
                  </a:lnTo>
                  <a:lnTo>
                    <a:pt x="0" y="59436"/>
                  </a:lnTo>
                  <a:lnTo>
                    <a:pt x="230124" y="59436"/>
                  </a:lnTo>
                  <a:lnTo>
                    <a:pt x="230124" y="0"/>
                  </a:lnTo>
                  <a:close/>
                </a:path>
              </a:pathLst>
            </a:custGeom>
            <a:solidFill>
              <a:srgbClr val="FFFF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3008376" y="1828800"/>
              <a:ext cx="230504" cy="59690"/>
            </a:xfrm>
            <a:custGeom>
              <a:avLst/>
              <a:gdLst/>
              <a:ahLst/>
              <a:cxnLst/>
              <a:rect l="l" t="t" r="r" b="b"/>
              <a:pathLst>
                <a:path w="230505" h="59689">
                  <a:moveTo>
                    <a:pt x="0" y="0"/>
                  </a:moveTo>
                  <a:lnTo>
                    <a:pt x="230124" y="0"/>
                  </a:lnTo>
                  <a:lnTo>
                    <a:pt x="230124" y="59436"/>
                  </a:lnTo>
                  <a:lnTo>
                    <a:pt x="0" y="59436"/>
                  </a:lnTo>
                  <a:lnTo>
                    <a:pt x="0" y="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3026664" y="1847087"/>
              <a:ext cx="15240" cy="15240"/>
            </a:xfrm>
            <a:custGeom>
              <a:avLst/>
              <a:gdLst/>
              <a:ahLst/>
              <a:cxnLst/>
              <a:rect l="l" t="t" r="r" b="b"/>
              <a:pathLst>
                <a:path w="15239" h="15239">
                  <a:moveTo>
                    <a:pt x="15239" y="0"/>
                  </a:moveTo>
                  <a:lnTo>
                    <a:pt x="0" y="0"/>
                  </a:lnTo>
                  <a:lnTo>
                    <a:pt x="0" y="15239"/>
                  </a:lnTo>
                  <a:lnTo>
                    <a:pt x="15239" y="15239"/>
                  </a:lnTo>
                  <a:lnTo>
                    <a:pt x="15239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3046476" y="1847087"/>
              <a:ext cx="13970" cy="15240"/>
            </a:xfrm>
            <a:custGeom>
              <a:avLst/>
              <a:gdLst/>
              <a:ahLst/>
              <a:cxnLst/>
              <a:rect l="l" t="t" r="r" b="b"/>
              <a:pathLst>
                <a:path w="13969" h="15239">
                  <a:moveTo>
                    <a:pt x="13716" y="0"/>
                  </a:moveTo>
                  <a:lnTo>
                    <a:pt x="0" y="0"/>
                  </a:lnTo>
                  <a:lnTo>
                    <a:pt x="0" y="15239"/>
                  </a:lnTo>
                  <a:lnTo>
                    <a:pt x="13716" y="15239"/>
                  </a:lnTo>
                  <a:lnTo>
                    <a:pt x="13716" y="0"/>
                  </a:lnTo>
                  <a:close/>
                </a:path>
              </a:pathLst>
            </a:custGeom>
            <a:solidFill>
              <a:srgbClr val="33CC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3064764" y="1845563"/>
              <a:ext cx="35560" cy="15240"/>
            </a:xfrm>
            <a:custGeom>
              <a:avLst/>
              <a:gdLst/>
              <a:ahLst/>
              <a:cxnLst/>
              <a:rect l="l" t="t" r="r" b="b"/>
              <a:pathLst>
                <a:path w="35560" h="15239">
                  <a:moveTo>
                    <a:pt x="16764" y="0"/>
                  </a:moveTo>
                  <a:lnTo>
                    <a:pt x="0" y="0"/>
                  </a:lnTo>
                  <a:lnTo>
                    <a:pt x="0" y="15240"/>
                  </a:lnTo>
                  <a:lnTo>
                    <a:pt x="16764" y="15240"/>
                  </a:lnTo>
                  <a:lnTo>
                    <a:pt x="16764" y="0"/>
                  </a:lnTo>
                  <a:close/>
                </a:path>
                <a:path w="35560" h="15239">
                  <a:moveTo>
                    <a:pt x="35052" y="0"/>
                  </a:moveTo>
                  <a:lnTo>
                    <a:pt x="21336" y="0"/>
                  </a:lnTo>
                  <a:lnTo>
                    <a:pt x="21336" y="15240"/>
                  </a:lnTo>
                  <a:lnTo>
                    <a:pt x="35052" y="15240"/>
                  </a:lnTo>
                  <a:lnTo>
                    <a:pt x="3505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3008376" y="1799844"/>
              <a:ext cx="227329" cy="29209"/>
            </a:xfrm>
            <a:custGeom>
              <a:avLst/>
              <a:gdLst/>
              <a:ahLst/>
              <a:cxnLst/>
              <a:rect l="l" t="t" r="r" b="b"/>
              <a:pathLst>
                <a:path w="227330" h="29210">
                  <a:moveTo>
                    <a:pt x="170307" y="0"/>
                  </a:moveTo>
                  <a:lnTo>
                    <a:pt x="56769" y="0"/>
                  </a:lnTo>
                  <a:lnTo>
                    <a:pt x="0" y="28955"/>
                  </a:lnTo>
                  <a:lnTo>
                    <a:pt x="227076" y="28955"/>
                  </a:lnTo>
                  <a:lnTo>
                    <a:pt x="170307" y="0"/>
                  </a:lnTo>
                  <a:close/>
                </a:path>
              </a:pathLst>
            </a:custGeom>
            <a:solidFill>
              <a:srgbClr val="FFFF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3008376" y="1799844"/>
              <a:ext cx="227329" cy="29209"/>
            </a:xfrm>
            <a:custGeom>
              <a:avLst/>
              <a:gdLst/>
              <a:ahLst/>
              <a:cxnLst/>
              <a:rect l="l" t="t" r="r" b="b"/>
              <a:pathLst>
                <a:path w="227330" h="29210">
                  <a:moveTo>
                    <a:pt x="0" y="28955"/>
                  </a:moveTo>
                  <a:lnTo>
                    <a:pt x="56769" y="0"/>
                  </a:lnTo>
                  <a:lnTo>
                    <a:pt x="170307" y="0"/>
                  </a:lnTo>
                  <a:lnTo>
                    <a:pt x="227076" y="28955"/>
                  </a:lnTo>
                  <a:lnTo>
                    <a:pt x="0" y="28955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14244" y="1711452"/>
              <a:ext cx="266699" cy="257555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3282695" y="1825752"/>
              <a:ext cx="62865" cy="56515"/>
            </a:xfrm>
            <a:custGeom>
              <a:avLst/>
              <a:gdLst/>
              <a:ahLst/>
              <a:cxnLst/>
              <a:rect l="l" t="t" r="r" b="b"/>
              <a:pathLst>
                <a:path w="62864" h="56514">
                  <a:moveTo>
                    <a:pt x="62484" y="0"/>
                  </a:moveTo>
                  <a:lnTo>
                    <a:pt x="0" y="0"/>
                  </a:lnTo>
                  <a:lnTo>
                    <a:pt x="0" y="56387"/>
                  </a:lnTo>
                  <a:lnTo>
                    <a:pt x="62484" y="56387"/>
                  </a:lnTo>
                  <a:lnTo>
                    <a:pt x="62484" y="0"/>
                  </a:lnTo>
                  <a:close/>
                </a:path>
              </a:pathLst>
            </a:custGeom>
            <a:solidFill>
              <a:srgbClr val="0000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3282695" y="1825752"/>
              <a:ext cx="62865" cy="56515"/>
            </a:xfrm>
            <a:custGeom>
              <a:avLst/>
              <a:gdLst/>
              <a:ahLst/>
              <a:cxnLst/>
              <a:rect l="l" t="t" r="r" b="b"/>
              <a:pathLst>
                <a:path w="62864" h="56514">
                  <a:moveTo>
                    <a:pt x="0" y="0"/>
                  </a:moveTo>
                  <a:lnTo>
                    <a:pt x="62484" y="0"/>
                  </a:lnTo>
                  <a:lnTo>
                    <a:pt x="62484" y="56387"/>
                  </a:lnTo>
                  <a:lnTo>
                    <a:pt x="0" y="56387"/>
                  </a:lnTo>
                  <a:lnTo>
                    <a:pt x="0" y="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3136392" y="1648968"/>
              <a:ext cx="180340" cy="172720"/>
            </a:xfrm>
            <a:custGeom>
              <a:avLst/>
              <a:gdLst/>
              <a:ahLst/>
              <a:cxnLst/>
              <a:rect l="l" t="t" r="r" b="b"/>
              <a:pathLst>
                <a:path w="180339" h="172719">
                  <a:moveTo>
                    <a:pt x="179831" y="172212"/>
                  </a:moveTo>
                  <a:lnTo>
                    <a:pt x="179831" y="81711"/>
                  </a:lnTo>
                  <a:lnTo>
                    <a:pt x="0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3247644" y="1848612"/>
              <a:ext cx="91440" cy="0"/>
            </a:xfrm>
            <a:custGeom>
              <a:avLst/>
              <a:gdLst/>
              <a:ahLst/>
              <a:cxnLst/>
              <a:rect l="l" t="t" r="r" b="b"/>
              <a:pathLst>
                <a:path w="91439">
                  <a:moveTo>
                    <a:pt x="91439" y="0"/>
                  </a:moveTo>
                  <a:lnTo>
                    <a:pt x="0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7" name="object 3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968752" y="1516379"/>
              <a:ext cx="283463" cy="265175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2764536" y="2310383"/>
              <a:ext cx="850900" cy="525780"/>
            </a:xfrm>
            <a:custGeom>
              <a:avLst/>
              <a:gdLst/>
              <a:ahLst/>
              <a:cxnLst/>
              <a:rect l="l" t="t" r="r" b="b"/>
              <a:pathLst>
                <a:path w="850900" h="525780">
                  <a:moveTo>
                    <a:pt x="850392" y="182880"/>
                  </a:moveTo>
                  <a:lnTo>
                    <a:pt x="425196" y="0"/>
                  </a:lnTo>
                  <a:lnTo>
                    <a:pt x="0" y="182880"/>
                  </a:lnTo>
                  <a:lnTo>
                    <a:pt x="89916" y="182880"/>
                  </a:lnTo>
                  <a:lnTo>
                    <a:pt x="89916" y="525780"/>
                  </a:lnTo>
                  <a:lnTo>
                    <a:pt x="762000" y="525780"/>
                  </a:lnTo>
                  <a:lnTo>
                    <a:pt x="762000" y="182880"/>
                  </a:lnTo>
                  <a:lnTo>
                    <a:pt x="850392" y="182880"/>
                  </a:lnTo>
                  <a:close/>
                </a:path>
              </a:pathLst>
            </a:custGeom>
            <a:solidFill>
              <a:srgbClr val="DDDD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2961132" y="2690622"/>
              <a:ext cx="134620" cy="0"/>
            </a:xfrm>
            <a:custGeom>
              <a:avLst/>
              <a:gdLst/>
              <a:ahLst/>
              <a:cxnLst/>
              <a:rect l="l" t="t" r="r" b="b"/>
              <a:pathLst>
                <a:path w="134619">
                  <a:moveTo>
                    <a:pt x="0" y="0"/>
                  </a:moveTo>
                  <a:lnTo>
                    <a:pt x="134112" y="0"/>
                  </a:lnTo>
                </a:path>
              </a:pathLst>
            </a:custGeom>
            <a:ln w="1066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3095244" y="2668524"/>
              <a:ext cx="230504" cy="59690"/>
            </a:xfrm>
            <a:custGeom>
              <a:avLst/>
              <a:gdLst/>
              <a:ahLst/>
              <a:cxnLst/>
              <a:rect l="l" t="t" r="r" b="b"/>
              <a:pathLst>
                <a:path w="230504" h="59689">
                  <a:moveTo>
                    <a:pt x="230123" y="0"/>
                  </a:moveTo>
                  <a:lnTo>
                    <a:pt x="0" y="0"/>
                  </a:lnTo>
                  <a:lnTo>
                    <a:pt x="0" y="59436"/>
                  </a:lnTo>
                  <a:lnTo>
                    <a:pt x="230123" y="59436"/>
                  </a:lnTo>
                  <a:lnTo>
                    <a:pt x="230123" y="0"/>
                  </a:lnTo>
                  <a:close/>
                </a:path>
              </a:pathLst>
            </a:custGeom>
            <a:solidFill>
              <a:srgbClr val="FFFF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3095244" y="2668524"/>
              <a:ext cx="230504" cy="59690"/>
            </a:xfrm>
            <a:custGeom>
              <a:avLst/>
              <a:gdLst/>
              <a:ahLst/>
              <a:cxnLst/>
              <a:rect l="l" t="t" r="r" b="b"/>
              <a:pathLst>
                <a:path w="230504" h="59689">
                  <a:moveTo>
                    <a:pt x="0" y="0"/>
                  </a:moveTo>
                  <a:lnTo>
                    <a:pt x="230123" y="0"/>
                  </a:lnTo>
                  <a:lnTo>
                    <a:pt x="230123" y="59436"/>
                  </a:lnTo>
                  <a:lnTo>
                    <a:pt x="0" y="59436"/>
                  </a:lnTo>
                  <a:lnTo>
                    <a:pt x="0" y="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3115055" y="2686811"/>
              <a:ext cx="13970" cy="15240"/>
            </a:xfrm>
            <a:custGeom>
              <a:avLst/>
              <a:gdLst/>
              <a:ahLst/>
              <a:cxnLst/>
              <a:rect l="l" t="t" r="r" b="b"/>
              <a:pathLst>
                <a:path w="13969" h="15239">
                  <a:moveTo>
                    <a:pt x="13716" y="0"/>
                  </a:moveTo>
                  <a:lnTo>
                    <a:pt x="0" y="0"/>
                  </a:lnTo>
                  <a:lnTo>
                    <a:pt x="0" y="15239"/>
                  </a:lnTo>
                  <a:lnTo>
                    <a:pt x="13716" y="15239"/>
                  </a:lnTo>
                  <a:lnTo>
                    <a:pt x="1371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3133344" y="2686811"/>
              <a:ext cx="15240" cy="15240"/>
            </a:xfrm>
            <a:custGeom>
              <a:avLst/>
              <a:gdLst/>
              <a:ahLst/>
              <a:cxnLst/>
              <a:rect l="l" t="t" r="r" b="b"/>
              <a:pathLst>
                <a:path w="15239" h="15239">
                  <a:moveTo>
                    <a:pt x="15239" y="0"/>
                  </a:moveTo>
                  <a:lnTo>
                    <a:pt x="0" y="0"/>
                  </a:lnTo>
                  <a:lnTo>
                    <a:pt x="0" y="15239"/>
                  </a:lnTo>
                  <a:lnTo>
                    <a:pt x="15239" y="15239"/>
                  </a:lnTo>
                  <a:lnTo>
                    <a:pt x="15239" y="0"/>
                  </a:lnTo>
                  <a:close/>
                </a:path>
              </a:pathLst>
            </a:custGeom>
            <a:solidFill>
              <a:srgbClr val="33CC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3153156" y="2685287"/>
              <a:ext cx="35560" cy="15240"/>
            </a:xfrm>
            <a:custGeom>
              <a:avLst/>
              <a:gdLst/>
              <a:ahLst/>
              <a:cxnLst/>
              <a:rect l="l" t="t" r="r" b="b"/>
              <a:pathLst>
                <a:path w="35560" h="15239">
                  <a:moveTo>
                    <a:pt x="15240" y="0"/>
                  </a:moveTo>
                  <a:lnTo>
                    <a:pt x="0" y="0"/>
                  </a:lnTo>
                  <a:lnTo>
                    <a:pt x="0" y="15240"/>
                  </a:lnTo>
                  <a:lnTo>
                    <a:pt x="15240" y="15240"/>
                  </a:lnTo>
                  <a:lnTo>
                    <a:pt x="15240" y="0"/>
                  </a:lnTo>
                  <a:close/>
                </a:path>
                <a:path w="35560" h="15239">
                  <a:moveTo>
                    <a:pt x="35052" y="0"/>
                  </a:moveTo>
                  <a:lnTo>
                    <a:pt x="19812" y="0"/>
                  </a:lnTo>
                  <a:lnTo>
                    <a:pt x="19812" y="15240"/>
                  </a:lnTo>
                  <a:lnTo>
                    <a:pt x="35052" y="15240"/>
                  </a:lnTo>
                  <a:lnTo>
                    <a:pt x="3505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3096767" y="2639568"/>
              <a:ext cx="227329" cy="29209"/>
            </a:xfrm>
            <a:custGeom>
              <a:avLst/>
              <a:gdLst/>
              <a:ahLst/>
              <a:cxnLst/>
              <a:rect l="l" t="t" r="r" b="b"/>
              <a:pathLst>
                <a:path w="227329" h="29210">
                  <a:moveTo>
                    <a:pt x="170307" y="0"/>
                  </a:moveTo>
                  <a:lnTo>
                    <a:pt x="56769" y="0"/>
                  </a:lnTo>
                  <a:lnTo>
                    <a:pt x="0" y="28955"/>
                  </a:lnTo>
                  <a:lnTo>
                    <a:pt x="227076" y="28955"/>
                  </a:lnTo>
                  <a:lnTo>
                    <a:pt x="170307" y="0"/>
                  </a:lnTo>
                  <a:close/>
                </a:path>
              </a:pathLst>
            </a:custGeom>
            <a:solidFill>
              <a:srgbClr val="FFFF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3096767" y="2639568"/>
              <a:ext cx="227329" cy="29209"/>
            </a:xfrm>
            <a:custGeom>
              <a:avLst/>
              <a:gdLst/>
              <a:ahLst/>
              <a:cxnLst/>
              <a:rect l="l" t="t" r="r" b="b"/>
              <a:pathLst>
                <a:path w="227329" h="29210">
                  <a:moveTo>
                    <a:pt x="0" y="28955"/>
                  </a:moveTo>
                  <a:lnTo>
                    <a:pt x="56769" y="0"/>
                  </a:lnTo>
                  <a:lnTo>
                    <a:pt x="170307" y="0"/>
                  </a:lnTo>
                  <a:lnTo>
                    <a:pt x="227076" y="28955"/>
                  </a:lnTo>
                  <a:lnTo>
                    <a:pt x="0" y="28955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7" name="object 4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01111" y="2551175"/>
              <a:ext cx="266699" cy="257555"/>
            </a:xfrm>
            <a:prstGeom prst="rect">
              <a:avLst/>
            </a:prstGeom>
          </p:spPr>
        </p:pic>
        <p:sp>
          <p:nvSpPr>
            <p:cNvPr id="48" name="object 48"/>
            <p:cNvSpPr/>
            <p:nvPr/>
          </p:nvSpPr>
          <p:spPr>
            <a:xfrm>
              <a:off x="3369564" y="2665475"/>
              <a:ext cx="62865" cy="56515"/>
            </a:xfrm>
            <a:custGeom>
              <a:avLst/>
              <a:gdLst/>
              <a:ahLst/>
              <a:cxnLst/>
              <a:rect l="l" t="t" r="r" b="b"/>
              <a:pathLst>
                <a:path w="62864" h="56514">
                  <a:moveTo>
                    <a:pt x="62484" y="0"/>
                  </a:moveTo>
                  <a:lnTo>
                    <a:pt x="0" y="0"/>
                  </a:lnTo>
                  <a:lnTo>
                    <a:pt x="0" y="56387"/>
                  </a:lnTo>
                  <a:lnTo>
                    <a:pt x="62484" y="56387"/>
                  </a:lnTo>
                  <a:lnTo>
                    <a:pt x="62484" y="0"/>
                  </a:lnTo>
                  <a:close/>
                </a:path>
              </a:pathLst>
            </a:custGeom>
            <a:solidFill>
              <a:srgbClr val="0000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3369564" y="2665475"/>
              <a:ext cx="62865" cy="56515"/>
            </a:xfrm>
            <a:custGeom>
              <a:avLst/>
              <a:gdLst/>
              <a:ahLst/>
              <a:cxnLst/>
              <a:rect l="l" t="t" r="r" b="b"/>
              <a:pathLst>
                <a:path w="62864" h="56514">
                  <a:moveTo>
                    <a:pt x="0" y="0"/>
                  </a:moveTo>
                  <a:lnTo>
                    <a:pt x="62484" y="0"/>
                  </a:lnTo>
                  <a:lnTo>
                    <a:pt x="62484" y="56387"/>
                  </a:lnTo>
                  <a:lnTo>
                    <a:pt x="0" y="56387"/>
                  </a:lnTo>
                  <a:lnTo>
                    <a:pt x="0" y="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3223260" y="2490216"/>
              <a:ext cx="180340" cy="170815"/>
            </a:xfrm>
            <a:custGeom>
              <a:avLst/>
              <a:gdLst/>
              <a:ahLst/>
              <a:cxnLst/>
              <a:rect l="l" t="t" r="r" b="b"/>
              <a:pathLst>
                <a:path w="180339" h="170814">
                  <a:moveTo>
                    <a:pt x="179831" y="170687"/>
                  </a:moveTo>
                  <a:lnTo>
                    <a:pt x="179831" y="80987"/>
                  </a:lnTo>
                  <a:lnTo>
                    <a:pt x="0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3336035" y="2689860"/>
              <a:ext cx="90170" cy="0"/>
            </a:xfrm>
            <a:custGeom>
              <a:avLst/>
              <a:gdLst/>
              <a:ahLst/>
              <a:cxnLst/>
              <a:rect l="l" t="t" r="r" b="b"/>
              <a:pathLst>
                <a:path w="90170">
                  <a:moveTo>
                    <a:pt x="89915" y="0"/>
                  </a:moveTo>
                  <a:lnTo>
                    <a:pt x="0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2" name="object 5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57144" y="2356103"/>
              <a:ext cx="283463" cy="265175"/>
            </a:xfrm>
            <a:prstGeom prst="rect">
              <a:avLst/>
            </a:prstGeom>
          </p:spPr>
        </p:pic>
        <p:sp>
          <p:nvSpPr>
            <p:cNvPr id="53" name="object 53"/>
            <p:cNvSpPr/>
            <p:nvPr/>
          </p:nvSpPr>
          <p:spPr>
            <a:xfrm>
              <a:off x="3630168" y="2319527"/>
              <a:ext cx="852169" cy="527685"/>
            </a:xfrm>
            <a:custGeom>
              <a:avLst/>
              <a:gdLst/>
              <a:ahLst/>
              <a:cxnLst/>
              <a:rect l="l" t="t" r="r" b="b"/>
              <a:pathLst>
                <a:path w="852170" h="527685">
                  <a:moveTo>
                    <a:pt x="851916" y="184404"/>
                  </a:moveTo>
                  <a:lnTo>
                    <a:pt x="425958" y="0"/>
                  </a:lnTo>
                  <a:lnTo>
                    <a:pt x="0" y="184404"/>
                  </a:lnTo>
                  <a:lnTo>
                    <a:pt x="91440" y="184404"/>
                  </a:lnTo>
                  <a:lnTo>
                    <a:pt x="91440" y="527304"/>
                  </a:lnTo>
                  <a:lnTo>
                    <a:pt x="762000" y="527304"/>
                  </a:lnTo>
                  <a:lnTo>
                    <a:pt x="762000" y="184404"/>
                  </a:lnTo>
                  <a:lnTo>
                    <a:pt x="851916" y="184404"/>
                  </a:lnTo>
                  <a:close/>
                </a:path>
              </a:pathLst>
            </a:custGeom>
            <a:solidFill>
              <a:srgbClr val="DDDD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3828288" y="2699766"/>
              <a:ext cx="134620" cy="0"/>
            </a:xfrm>
            <a:custGeom>
              <a:avLst/>
              <a:gdLst/>
              <a:ahLst/>
              <a:cxnLst/>
              <a:rect l="l" t="t" r="r" b="b"/>
              <a:pathLst>
                <a:path w="134620">
                  <a:moveTo>
                    <a:pt x="0" y="0"/>
                  </a:moveTo>
                  <a:lnTo>
                    <a:pt x="134112" y="0"/>
                  </a:lnTo>
                </a:path>
              </a:pathLst>
            </a:custGeom>
            <a:ln w="1066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3962400" y="2677668"/>
              <a:ext cx="230504" cy="59690"/>
            </a:xfrm>
            <a:custGeom>
              <a:avLst/>
              <a:gdLst/>
              <a:ahLst/>
              <a:cxnLst/>
              <a:rect l="l" t="t" r="r" b="b"/>
              <a:pathLst>
                <a:path w="230504" h="59689">
                  <a:moveTo>
                    <a:pt x="230124" y="0"/>
                  </a:moveTo>
                  <a:lnTo>
                    <a:pt x="0" y="0"/>
                  </a:lnTo>
                  <a:lnTo>
                    <a:pt x="0" y="59436"/>
                  </a:lnTo>
                  <a:lnTo>
                    <a:pt x="230124" y="59436"/>
                  </a:lnTo>
                  <a:lnTo>
                    <a:pt x="230124" y="0"/>
                  </a:lnTo>
                  <a:close/>
                </a:path>
              </a:pathLst>
            </a:custGeom>
            <a:solidFill>
              <a:srgbClr val="FFFF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3962400" y="2677668"/>
              <a:ext cx="230504" cy="59690"/>
            </a:xfrm>
            <a:custGeom>
              <a:avLst/>
              <a:gdLst/>
              <a:ahLst/>
              <a:cxnLst/>
              <a:rect l="l" t="t" r="r" b="b"/>
              <a:pathLst>
                <a:path w="230504" h="59689">
                  <a:moveTo>
                    <a:pt x="0" y="0"/>
                  </a:moveTo>
                  <a:lnTo>
                    <a:pt x="230124" y="0"/>
                  </a:lnTo>
                  <a:lnTo>
                    <a:pt x="230124" y="59436"/>
                  </a:lnTo>
                  <a:lnTo>
                    <a:pt x="0" y="59436"/>
                  </a:lnTo>
                  <a:lnTo>
                    <a:pt x="0" y="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3980688" y="2697480"/>
              <a:ext cx="15240" cy="13970"/>
            </a:xfrm>
            <a:custGeom>
              <a:avLst/>
              <a:gdLst/>
              <a:ahLst/>
              <a:cxnLst/>
              <a:rect l="l" t="t" r="r" b="b"/>
              <a:pathLst>
                <a:path w="15239" h="13969">
                  <a:moveTo>
                    <a:pt x="15239" y="0"/>
                  </a:moveTo>
                  <a:lnTo>
                    <a:pt x="0" y="0"/>
                  </a:lnTo>
                  <a:lnTo>
                    <a:pt x="0" y="13715"/>
                  </a:lnTo>
                  <a:lnTo>
                    <a:pt x="15239" y="13715"/>
                  </a:lnTo>
                  <a:lnTo>
                    <a:pt x="15239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4000500" y="2697480"/>
              <a:ext cx="13970" cy="13970"/>
            </a:xfrm>
            <a:custGeom>
              <a:avLst/>
              <a:gdLst/>
              <a:ahLst/>
              <a:cxnLst/>
              <a:rect l="l" t="t" r="r" b="b"/>
              <a:pathLst>
                <a:path w="13970" h="13969">
                  <a:moveTo>
                    <a:pt x="13715" y="0"/>
                  </a:moveTo>
                  <a:lnTo>
                    <a:pt x="0" y="0"/>
                  </a:lnTo>
                  <a:lnTo>
                    <a:pt x="0" y="13715"/>
                  </a:lnTo>
                  <a:lnTo>
                    <a:pt x="13715" y="13715"/>
                  </a:lnTo>
                  <a:lnTo>
                    <a:pt x="13715" y="0"/>
                  </a:lnTo>
                  <a:close/>
                </a:path>
              </a:pathLst>
            </a:custGeom>
            <a:solidFill>
              <a:srgbClr val="33CC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4018788" y="2695955"/>
              <a:ext cx="35560" cy="13970"/>
            </a:xfrm>
            <a:custGeom>
              <a:avLst/>
              <a:gdLst/>
              <a:ahLst/>
              <a:cxnLst/>
              <a:rect l="l" t="t" r="r" b="b"/>
              <a:pathLst>
                <a:path w="35560" h="13969">
                  <a:moveTo>
                    <a:pt x="16764" y="0"/>
                  </a:moveTo>
                  <a:lnTo>
                    <a:pt x="0" y="0"/>
                  </a:lnTo>
                  <a:lnTo>
                    <a:pt x="0" y="13716"/>
                  </a:lnTo>
                  <a:lnTo>
                    <a:pt x="16764" y="13716"/>
                  </a:lnTo>
                  <a:lnTo>
                    <a:pt x="16764" y="0"/>
                  </a:lnTo>
                  <a:close/>
                </a:path>
                <a:path w="35560" h="13969">
                  <a:moveTo>
                    <a:pt x="35052" y="0"/>
                  </a:moveTo>
                  <a:lnTo>
                    <a:pt x="21336" y="0"/>
                  </a:lnTo>
                  <a:lnTo>
                    <a:pt x="21336" y="13716"/>
                  </a:lnTo>
                  <a:lnTo>
                    <a:pt x="35052" y="13716"/>
                  </a:lnTo>
                  <a:lnTo>
                    <a:pt x="3505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3962400" y="2650236"/>
              <a:ext cx="227329" cy="27940"/>
            </a:xfrm>
            <a:custGeom>
              <a:avLst/>
              <a:gdLst/>
              <a:ahLst/>
              <a:cxnLst/>
              <a:rect l="l" t="t" r="r" b="b"/>
              <a:pathLst>
                <a:path w="227329" h="27939">
                  <a:moveTo>
                    <a:pt x="170307" y="0"/>
                  </a:moveTo>
                  <a:lnTo>
                    <a:pt x="56769" y="0"/>
                  </a:lnTo>
                  <a:lnTo>
                    <a:pt x="0" y="27432"/>
                  </a:lnTo>
                  <a:lnTo>
                    <a:pt x="227076" y="27432"/>
                  </a:lnTo>
                  <a:lnTo>
                    <a:pt x="170307" y="0"/>
                  </a:lnTo>
                  <a:close/>
                </a:path>
              </a:pathLst>
            </a:custGeom>
            <a:solidFill>
              <a:srgbClr val="FFFF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3962400" y="2650236"/>
              <a:ext cx="227329" cy="27940"/>
            </a:xfrm>
            <a:custGeom>
              <a:avLst/>
              <a:gdLst/>
              <a:ahLst/>
              <a:cxnLst/>
              <a:rect l="l" t="t" r="r" b="b"/>
              <a:pathLst>
                <a:path w="227329" h="27939">
                  <a:moveTo>
                    <a:pt x="0" y="27432"/>
                  </a:moveTo>
                  <a:lnTo>
                    <a:pt x="56769" y="0"/>
                  </a:lnTo>
                  <a:lnTo>
                    <a:pt x="170307" y="0"/>
                  </a:lnTo>
                  <a:lnTo>
                    <a:pt x="227076" y="27432"/>
                  </a:lnTo>
                  <a:lnTo>
                    <a:pt x="0" y="27432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2" name="object 6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68267" y="2560319"/>
              <a:ext cx="266699" cy="257555"/>
            </a:xfrm>
            <a:prstGeom prst="rect">
              <a:avLst/>
            </a:prstGeom>
          </p:spPr>
        </p:pic>
        <p:sp>
          <p:nvSpPr>
            <p:cNvPr id="63" name="object 63"/>
            <p:cNvSpPr/>
            <p:nvPr/>
          </p:nvSpPr>
          <p:spPr>
            <a:xfrm>
              <a:off x="4236720" y="2674619"/>
              <a:ext cx="62865" cy="58419"/>
            </a:xfrm>
            <a:custGeom>
              <a:avLst/>
              <a:gdLst/>
              <a:ahLst/>
              <a:cxnLst/>
              <a:rect l="l" t="t" r="r" b="b"/>
              <a:pathLst>
                <a:path w="62864" h="58419">
                  <a:moveTo>
                    <a:pt x="62484" y="0"/>
                  </a:moveTo>
                  <a:lnTo>
                    <a:pt x="0" y="0"/>
                  </a:lnTo>
                  <a:lnTo>
                    <a:pt x="0" y="57912"/>
                  </a:lnTo>
                  <a:lnTo>
                    <a:pt x="62484" y="57912"/>
                  </a:lnTo>
                  <a:lnTo>
                    <a:pt x="62484" y="0"/>
                  </a:lnTo>
                  <a:close/>
                </a:path>
              </a:pathLst>
            </a:custGeom>
            <a:solidFill>
              <a:srgbClr val="0000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4236720" y="2674619"/>
              <a:ext cx="62865" cy="58419"/>
            </a:xfrm>
            <a:custGeom>
              <a:avLst/>
              <a:gdLst/>
              <a:ahLst/>
              <a:cxnLst/>
              <a:rect l="l" t="t" r="r" b="b"/>
              <a:pathLst>
                <a:path w="62864" h="58419">
                  <a:moveTo>
                    <a:pt x="0" y="0"/>
                  </a:moveTo>
                  <a:lnTo>
                    <a:pt x="62484" y="0"/>
                  </a:lnTo>
                  <a:lnTo>
                    <a:pt x="62484" y="57912"/>
                  </a:lnTo>
                  <a:lnTo>
                    <a:pt x="0" y="57912"/>
                  </a:lnTo>
                  <a:lnTo>
                    <a:pt x="0" y="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4090415" y="2499360"/>
              <a:ext cx="180340" cy="170815"/>
            </a:xfrm>
            <a:custGeom>
              <a:avLst/>
              <a:gdLst/>
              <a:ahLst/>
              <a:cxnLst/>
              <a:rect l="l" t="t" r="r" b="b"/>
              <a:pathLst>
                <a:path w="180339" h="170814">
                  <a:moveTo>
                    <a:pt x="179832" y="170687"/>
                  </a:moveTo>
                  <a:lnTo>
                    <a:pt x="179832" y="80987"/>
                  </a:lnTo>
                  <a:lnTo>
                    <a:pt x="0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4201667" y="2699003"/>
              <a:ext cx="91440" cy="0"/>
            </a:xfrm>
            <a:custGeom>
              <a:avLst/>
              <a:gdLst/>
              <a:ahLst/>
              <a:cxnLst/>
              <a:rect l="l" t="t" r="r" b="b"/>
              <a:pathLst>
                <a:path w="91439">
                  <a:moveTo>
                    <a:pt x="91439" y="0"/>
                  </a:moveTo>
                  <a:lnTo>
                    <a:pt x="0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7" name="object 6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24300" y="2365247"/>
              <a:ext cx="283463" cy="265175"/>
            </a:xfrm>
            <a:prstGeom prst="rect">
              <a:avLst/>
            </a:prstGeom>
          </p:spPr>
        </p:pic>
        <p:sp>
          <p:nvSpPr>
            <p:cNvPr id="68" name="object 68"/>
            <p:cNvSpPr/>
            <p:nvPr/>
          </p:nvSpPr>
          <p:spPr>
            <a:xfrm>
              <a:off x="2218182" y="2213610"/>
              <a:ext cx="3691254" cy="0"/>
            </a:xfrm>
            <a:custGeom>
              <a:avLst/>
              <a:gdLst/>
              <a:ahLst/>
              <a:cxnLst/>
              <a:rect l="l" t="t" r="r" b="b"/>
              <a:pathLst>
                <a:path w="3691254">
                  <a:moveTo>
                    <a:pt x="0" y="0"/>
                  </a:moveTo>
                  <a:lnTo>
                    <a:pt x="3691128" y="0"/>
                  </a:lnTo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4719828" y="1472183"/>
              <a:ext cx="850900" cy="525780"/>
            </a:xfrm>
            <a:custGeom>
              <a:avLst/>
              <a:gdLst/>
              <a:ahLst/>
              <a:cxnLst/>
              <a:rect l="l" t="t" r="r" b="b"/>
              <a:pathLst>
                <a:path w="850900" h="525780">
                  <a:moveTo>
                    <a:pt x="850392" y="182880"/>
                  </a:moveTo>
                  <a:lnTo>
                    <a:pt x="425196" y="0"/>
                  </a:lnTo>
                  <a:lnTo>
                    <a:pt x="0" y="182880"/>
                  </a:lnTo>
                  <a:lnTo>
                    <a:pt x="89916" y="182880"/>
                  </a:lnTo>
                  <a:lnTo>
                    <a:pt x="89916" y="525780"/>
                  </a:lnTo>
                  <a:lnTo>
                    <a:pt x="762000" y="525780"/>
                  </a:lnTo>
                  <a:lnTo>
                    <a:pt x="762000" y="182880"/>
                  </a:lnTo>
                  <a:lnTo>
                    <a:pt x="850392" y="182880"/>
                  </a:lnTo>
                  <a:close/>
                </a:path>
              </a:pathLst>
            </a:custGeom>
            <a:solidFill>
              <a:srgbClr val="DDDD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4917947" y="1852422"/>
              <a:ext cx="134620" cy="0"/>
            </a:xfrm>
            <a:custGeom>
              <a:avLst/>
              <a:gdLst/>
              <a:ahLst/>
              <a:cxnLst/>
              <a:rect l="l" t="t" r="r" b="b"/>
              <a:pathLst>
                <a:path w="134620">
                  <a:moveTo>
                    <a:pt x="0" y="0"/>
                  </a:moveTo>
                  <a:lnTo>
                    <a:pt x="134112" y="0"/>
                  </a:lnTo>
                </a:path>
              </a:pathLst>
            </a:custGeom>
            <a:ln w="1066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5052059" y="1830323"/>
              <a:ext cx="230504" cy="59690"/>
            </a:xfrm>
            <a:custGeom>
              <a:avLst/>
              <a:gdLst/>
              <a:ahLst/>
              <a:cxnLst/>
              <a:rect l="l" t="t" r="r" b="b"/>
              <a:pathLst>
                <a:path w="230504" h="59689">
                  <a:moveTo>
                    <a:pt x="230124" y="0"/>
                  </a:moveTo>
                  <a:lnTo>
                    <a:pt x="0" y="0"/>
                  </a:lnTo>
                  <a:lnTo>
                    <a:pt x="0" y="59436"/>
                  </a:lnTo>
                  <a:lnTo>
                    <a:pt x="230124" y="59436"/>
                  </a:lnTo>
                  <a:lnTo>
                    <a:pt x="230124" y="0"/>
                  </a:lnTo>
                  <a:close/>
                </a:path>
              </a:pathLst>
            </a:custGeom>
            <a:solidFill>
              <a:srgbClr val="FFFF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5052059" y="1830323"/>
              <a:ext cx="230504" cy="59690"/>
            </a:xfrm>
            <a:custGeom>
              <a:avLst/>
              <a:gdLst/>
              <a:ahLst/>
              <a:cxnLst/>
              <a:rect l="l" t="t" r="r" b="b"/>
              <a:pathLst>
                <a:path w="230504" h="59689">
                  <a:moveTo>
                    <a:pt x="0" y="0"/>
                  </a:moveTo>
                  <a:lnTo>
                    <a:pt x="230124" y="0"/>
                  </a:lnTo>
                  <a:lnTo>
                    <a:pt x="230124" y="59436"/>
                  </a:lnTo>
                  <a:lnTo>
                    <a:pt x="0" y="59436"/>
                  </a:lnTo>
                  <a:lnTo>
                    <a:pt x="0" y="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5070347" y="1848612"/>
              <a:ext cx="13970" cy="15240"/>
            </a:xfrm>
            <a:custGeom>
              <a:avLst/>
              <a:gdLst/>
              <a:ahLst/>
              <a:cxnLst/>
              <a:rect l="l" t="t" r="r" b="b"/>
              <a:pathLst>
                <a:path w="13970" h="15239">
                  <a:moveTo>
                    <a:pt x="13715" y="0"/>
                  </a:moveTo>
                  <a:lnTo>
                    <a:pt x="0" y="0"/>
                  </a:lnTo>
                  <a:lnTo>
                    <a:pt x="0" y="15239"/>
                  </a:lnTo>
                  <a:lnTo>
                    <a:pt x="13715" y="15239"/>
                  </a:lnTo>
                  <a:lnTo>
                    <a:pt x="13715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5090159" y="1848612"/>
              <a:ext cx="13970" cy="15240"/>
            </a:xfrm>
            <a:custGeom>
              <a:avLst/>
              <a:gdLst/>
              <a:ahLst/>
              <a:cxnLst/>
              <a:rect l="l" t="t" r="r" b="b"/>
              <a:pathLst>
                <a:path w="13970" h="15239">
                  <a:moveTo>
                    <a:pt x="13715" y="0"/>
                  </a:moveTo>
                  <a:lnTo>
                    <a:pt x="0" y="0"/>
                  </a:lnTo>
                  <a:lnTo>
                    <a:pt x="0" y="15239"/>
                  </a:lnTo>
                  <a:lnTo>
                    <a:pt x="13715" y="15239"/>
                  </a:lnTo>
                  <a:lnTo>
                    <a:pt x="13715" y="0"/>
                  </a:lnTo>
                  <a:close/>
                </a:path>
              </a:pathLst>
            </a:custGeom>
            <a:solidFill>
              <a:srgbClr val="33CC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5108448" y="1847087"/>
              <a:ext cx="35560" cy="15240"/>
            </a:xfrm>
            <a:custGeom>
              <a:avLst/>
              <a:gdLst/>
              <a:ahLst/>
              <a:cxnLst/>
              <a:rect l="l" t="t" r="r" b="b"/>
              <a:pathLst>
                <a:path w="35560" h="15239">
                  <a:moveTo>
                    <a:pt x="15240" y="0"/>
                  </a:moveTo>
                  <a:lnTo>
                    <a:pt x="0" y="0"/>
                  </a:lnTo>
                  <a:lnTo>
                    <a:pt x="0" y="15240"/>
                  </a:lnTo>
                  <a:lnTo>
                    <a:pt x="15240" y="15240"/>
                  </a:lnTo>
                  <a:lnTo>
                    <a:pt x="15240" y="0"/>
                  </a:lnTo>
                  <a:close/>
                </a:path>
                <a:path w="35560" h="15239">
                  <a:moveTo>
                    <a:pt x="35052" y="0"/>
                  </a:moveTo>
                  <a:lnTo>
                    <a:pt x="21336" y="0"/>
                  </a:lnTo>
                  <a:lnTo>
                    <a:pt x="21336" y="15240"/>
                  </a:lnTo>
                  <a:lnTo>
                    <a:pt x="35052" y="15240"/>
                  </a:lnTo>
                  <a:lnTo>
                    <a:pt x="3505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5052059" y="1801368"/>
              <a:ext cx="227329" cy="29209"/>
            </a:xfrm>
            <a:custGeom>
              <a:avLst/>
              <a:gdLst/>
              <a:ahLst/>
              <a:cxnLst/>
              <a:rect l="l" t="t" r="r" b="b"/>
              <a:pathLst>
                <a:path w="227329" h="29210">
                  <a:moveTo>
                    <a:pt x="170307" y="0"/>
                  </a:moveTo>
                  <a:lnTo>
                    <a:pt x="56769" y="0"/>
                  </a:lnTo>
                  <a:lnTo>
                    <a:pt x="0" y="28955"/>
                  </a:lnTo>
                  <a:lnTo>
                    <a:pt x="227076" y="28955"/>
                  </a:lnTo>
                  <a:lnTo>
                    <a:pt x="170307" y="0"/>
                  </a:lnTo>
                  <a:close/>
                </a:path>
              </a:pathLst>
            </a:custGeom>
            <a:solidFill>
              <a:srgbClr val="FFFF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5052059" y="1801368"/>
              <a:ext cx="227329" cy="29209"/>
            </a:xfrm>
            <a:custGeom>
              <a:avLst/>
              <a:gdLst/>
              <a:ahLst/>
              <a:cxnLst/>
              <a:rect l="l" t="t" r="r" b="b"/>
              <a:pathLst>
                <a:path w="227329" h="29210">
                  <a:moveTo>
                    <a:pt x="0" y="28955"/>
                  </a:moveTo>
                  <a:lnTo>
                    <a:pt x="56769" y="0"/>
                  </a:lnTo>
                  <a:lnTo>
                    <a:pt x="170307" y="0"/>
                  </a:lnTo>
                  <a:lnTo>
                    <a:pt x="227076" y="28955"/>
                  </a:lnTo>
                  <a:lnTo>
                    <a:pt x="0" y="28955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8" name="object 7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56404" y="1712976"/>
              <a:ext cx="266699" cy="257555"/>
            </a:xfrm>
            <a:prstGeom prst="rect">
              <a:avLst/>
            </a:prstGeom>
          </p:spPr>
        </p:pic>
        <p:sp>
          <p:nvSpPr>
            <p:cNvPr id="79" name="object 79"/>
            <p:cNvSpPr/>
            <p:nvPr/>
          </p:nvSpPr>
          <p:spPr>
            <a:xfrm>
              <a:off x="5326379" y="1827276"/>
              <a:ext cx="60960" cy="56515"/>
            </a:xfrm>
            <a:custGeom>
              <a:avLst/>
              <a:gdLst/>
              <a:ahLst/>
              <a:cxnLst/>
              <a:rect l="l" t="t" r="r" b="b"/>
              <a:pathLst>
                <a:path w="60960" h="56514">
                  <a:moveTo>
                    <a:pt x="60960" y="0"/>
                  </a:moveTo>
                  <a:lnTo>
                    <a:pt x="0" y="0"/>
                  </a:lnTo>
                  <a:lnTo>
                    <a:pt x="0" y="56387"/>
                  </a:lnTo>
                  <a:lnTo>
                    <a:pt x="60960" y="56387"/>
                  </a:lnTo>
                  <a:lnTo>
                    <a:pt x="60960" y="0"/>
                  </a:lnTo>
                  <a:close/>
                </a:path>
              </a:pathLst>
            </a:custGeom>
            <a:solidFill>
              <a:srgbClr val="0000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5326379" y="1827276"/>
              <a:ext cx="60960" cy="56515"/>
            </a:xfrm>
            <a:custGeom>
              <a:avLst/>
              <a:gdLst/>
              <a:ahLst/>
              <a:cxnLst/>
              <a:rect l="l" t="t" r="r" b="b"/>
              <a:pathLst>
                <a:path w="60960" h="56514">
                  <a:moveTo>
                    <a:pt x="0" y="0"/>
                  </a:moveTo>
                  <a:lnTo>
                    <a:pt x="60960" y="0"/>
                  </a:lnTo>
                  <a:lnTo>
                    <a:pt x="60960" y="56387"/>
                  </a:lnTo>
                  <a:lnTo>
                    <a:pt x="0" y="56387"/>
                  </a:lnTo>
                  <a:lnTo>
                    <a:pt x="0" y="0"/>
                  </a:lnTo>
                  <a:close/>
                </a:path>
              </a:pathLst>
            </a:custGeom>
            <a:ln w="91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5180076" y="1652016"/>
              <a:ext cx="180340" cy="170815"/>
            </a:xfrm>
            <a:custGeom>
              <a:avLst/>
              <a:gdLst/>
              <a:ahLst/>
              <a:cxnLst/>
              <a:rect l="l" t="t" r="r" b="b"/>
              <a:pathLst>
                <a:path w="180339" h="170814">
                  <a:moveTo>
                    <a:pt x="179832" y="170687"/>
                  </a:moveTo>
                  <a:lnTo>
                    <a:pt x="179832" y="80987"/>
                  </a:lnTo>
                  <a:lnTo>
                    <a:pt x="0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5291328" y="1851659"/>
              <a:ext cx="90170" cy="0"/>
            </a:xfrm>
            <a:custGeom>
              <a:avLst/>
              <a:gdLst/>
              <a:ahLst/>
              <a:cxnLst/>
              <a:rect l="l" t="t" r="r" b="b"/>
              <a:pathLst>
                <a:path w="90170">
                  <a:moveTo>
                    <a:pt x="89915" y="0"/>
                  </a:moveTo>
                  <a:lnTo>
                    <a:pt x="0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3" name="object 8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012436" y="1517904"/>
              <a:ext cx="283463" cy="265175"/>
            </a:xfrm>
            <a:prstGeom prst="rect">
              <a:avLst/>
            </a:prstGeom>
          </p:spPr>
        </p:pic>
        <p:sp>
          <p:nvSpPr>
            <p:cNvPr id="84" name="object 84"/>
            <p:cNvSpPr/>
            <p:nvPr/>
          </p:nvSpPr>
          <p:spPr>
            <a:xfrm>
              <a:off x="3578352" y="1463039"/>
              <a:ext cx="850900" cy="527685"/>
            </a:xfrm>
            <a:custGeom>
              <a:avLst/>
              <a:gdLst/>
              <a:ahLst/>
              <a:cxnLst/>
              <a:rect l="l" t="t" r="r" b="b"/>
              <a:pathLst>
                <a:path w="850900" h="527685">
                  <a:moveTo>
                    <a:pt x="850392" y="184404"/>
                  </a:moveTo>
                  <a:lnTo>
                    <a:pt x="425196" y="0"/>
                  </a:lnTo>
                  <a:lnTo>
                    <a:pt x="0" y="184404"/>
                  </a:lnTo>
                  <a:lnTo>
                    <a:pt x="89916" y="184404"/>
                  </a:lnTo>
                  <a:lnTo>
                    <a:pt x="89916" y="527304"/>
                  </a:lnTo>
                  <a:lnTo>
                    <a:pt x="762000" y="527304"/>
                  </a:lnTo>
                  <a:lnTo>
                    <a:pt x="762000" y="184404"/>
                  </a:lnTo>
                  <a:lnTo>
                    <a:pt x="850392" y="184404"/>
                  </a:lnTo>
                  <a:close/>
                </a:path>
              </a:pathLst>
            </a:custGeom>
            <a:solidFill>
              <a:srgbClr val="DDDD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3776471" y="1843277"/>
              <a:ext cx="134620" cy="0"/>
            </a:xfrm>
            <a:custGeom>
              <a:avLst/>
              <a:gdLst/>
              <a:ahLst/>
              <a:cxnLst/>
              <a:rect l="l" t="t" r="r" b="b"/>
              <a:pathLst>
                <a:path w="134620">
                  <a:moveTo>
                    <a:pt x="0" y="0"/>
                  </a:moveTo>
                  <a:lnTo>
                    <a:pt x="134112" y="0"/>
                  </a:lnTo>
                </a:path>
              </a:pathLst>
            </a:custGeom>
            <a:ln w="1066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3910584" y="1822704"/>
              <a:ext cx="230504" cy="58419"/>
            </a:xfrm>
            <a:custGeom>
              <a:avLst/>
              <a:gdLst/>
              <a:ahLst/>
              <a:cxnLst/>
              <a:rect l="l" t="t" r="r" b="b"/>
              <a:pathLst>
                <a:path w="230504" h="58419">
                  <a:moveTo>
                    <a:pt x="230124" y="0"/>
                  </a:moveTo>
                  <a:lnTo>
                    <a:pt x="0" y="0"/>
                  </a:lnTo>
                  <a:lnTo>
                    <a:pt x="0" y="57912"/>
                  </a:lnTo>
                  <a:lnTo>
                    <a:pt x="230124" y="57912"/>
                  </a:lnTo>
                  <a:lnTo>
                    <a:pt x="230124" y="0"/>
                  </a:lnTo>
                  <a:close/>
                </a:path>
              </a:pathLst>
            </a:custGeom>
            <a:solidFill>
              <a:srgbClr val="FFFF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3910584" y="1822704"/>
              <a:ext cx="230504" cy="58419"/>
            </a:xfrm>
            <a:custGeom>
              <a:avLst/>
              <a:gdLst/>
              <a:ahLst/>
              <a:cxnLst/>
              <a:rect l="l" t="t" r="r" b="b"/>
              <a:pathLst>
                <a:path w="230504" h="58419">
                  <a:moveTo>
                    <a:pt x="0" y="0"/>
                  </a:moveTo>
                  <a:lnTo>
                    <a:pt x="230124" y="0"/>
                  </a:lnTo>
                  <a:lnTo>
                    <a:pt x="230124" y="57912"/>
                  </a:lnTo>
                  <a:lnTo>
                    <a:pt x="0" y="57912"/>
                  </a:lnTo>
                  <a:lnTo>
                    <a:pt x="0" y="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3928871" y="1840991"/>
              <a:ext cx="13970" cy="15240"/>
            </a:xfrm>
            <a:custGeom>
              <a:avLst/>
              <a:gdLst/>
              <a:ahLst/>
              <a:cxnLst/>
              <a:rect l="l" t="t" r="r" b="b"/>
              <a:pathLst>
                <a:path w="13970" h="15239">
                  <a:moveTo>
                    <a:pt x="13715" y="0"/>
                  </a:moveTo>
                  <a:lnTo>
                    <a:pt x="0" y="0"/>
                  </a:lnTo>
                  <a:lnTo>
                    <a:pt x="0" y="15239"/>
                  </a:lnTo>
                  <a:lnTo>
                    <a:pt x="13715" y="15239"/>
                  </a:lnTo>
                  <a:lnTo>
                    <a:pt x="13715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3948684" y="1840991"/>
              <a:ext cx="13970" cy="15240"/>
            </a:xfrm>
            <a:custGeom>
              <a:avLst/>
              <a:gdLst/>
              <a:ahLst/>
              <a:cxnLst/>
              <a:rect l="l" t="t" r="r" b="b"/>
              <a:pathLst>
                <a:path w="13970" h="15239">
                  <a:moveTo>
                    <a:pt x="13715" y="0"/>
                  </a:moveTo>
                  <a:lnTo>
                    <a:pt x="0" y="0"/>
                  </a:lnTo>
                  <a:lnTo>
                    <a:pt x="0" y="15239"/>
                  </a:lnTo>
                  <a:lnTo>
                    <a:pt x="13715" y="15239"/>
                  </a:lnTo>
                  <a:lnTo>
                    <a:pt x="13715" y="0"/>
                  </a:lnTo>
                  <a:close/>
                </a:path>
              </a:pathLst>
            </a:custGeom>
            <a:solidFill>
              <a:srgbClr val="33CC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3966972" y="1839467"/>
              <a:ext cx="35560" cy="15240"/>
            </a:xfrm>
            <a:custGeom>
              <a:avLst/>
              <a:gdLst/>
              <a:ahLst/>
              <a:cxnLst/>
              <a:rect l="l" t="t" r="r" b="b"/>
              <a:pathLst>
                <a:path w="35560" h="15239">
                  <a:moveTo>
                    <a:pt x="15240" y="0"/>
                  </a:moveTo>
                  <a:lnTo>
                    <a:pt x="0" y="0"/>
                  </a:lnTo>
                  <a:lnTo>
                    <a:pt x="0" y="15240"/>
                  </a:lnTo>
                  <a:lnTo>
                    <a:pt x="15240" y="15240"/>
                  </a:lnTo>
                  <a:lnTo>
                    <a:pt x="15240" y="0"/>
                  </a:lnTo>
                  <a:close/>
                </a:path>
                <a:path w="35560" h="15239">
                  <a:moveTo>
                    <a:pt x="35052" y="0"/>
                  </a:moveTo>
                  <a:lnTo>
                    <a:pt x="21336" y="0"/>
                  </a:lnTo>
                  <a:lnTo>
                    <a:pt x="21336" y="15240"/>
                  </a:lnTo>
                  <a:lnTo>
                    <a:pt x="35052" y="15240"/>
                  </a:lnTo>
                  <a:lnTo>
                    <a:pt x="3505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3910584" y="1793748"/>
              <a:ext cx="227329" cy="29209"/>
            </a:xfrm>
            <a:custGeom>
              <a:avLst/>
              <a:gdLst/>
              <a:ahLst/>
              <a:cxnLst/>
              <a:rect l="l" t="t" r="r" b="b"/>
              <a:pathLst>
                <a:path w="227329" h="29210">
                  <a:moveTo>
                    <a:pt x="170307" y="0"/>
                  </a:moveTo>
                  <a:lnTo>
                    <a:pt x="56769" y="0"/>
                  </a:lnTo>
                  <a:lnTo>
                    <a:pt x="0" y="28955"/>
                  </a:lnTo>
                  <a:lnTo>
                    <a:pt x="227076" y="28955"/>
                  </a:lnTo>
                  <a:lnTo>
                    <a:pt x="170307" y="0"/>
                  </a:lnTo>
                  <a:close/>
                </a:path>
              </a:pathLst>
            </a:custGeom>
            <a:solidFill>
              <a:srgbClr val="FFFF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3910584" y="1793748"/>
              <a:ext cx="227329" cy="29209"/>
            </a:xfrm>
            <a:custGeom>
              <a:avLst/>
              <a:gdLst/>
              <a:ahLst/>
              <a:cxnLst/>
              <a:rect l="l" t="t" r="r" b="b"/>
              <a:pathLst>
                <a:path w="227329" h="29210">
                  <a:moveTo>
                    <a:pt x="0" y="28955"/>
                  </a:moveTo>
                  <a:lnTo>
                    <a:pt x="56769" y="0"/>
                  </a:lnTo>
                  <a:lnTo>
                    <a:pt x="170307" y="0"/>
                  </a:lnTo>
                  <a:lnTo>
                    <a:pt x="227076" y="28955"/>
                  </a:lnTo>
                  <a:lnTo>
                    <a:pt x="0" y="28955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3" name="object 9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16451" y="1705355"/>
              <a:ext cx="265175" cy="256031"/>
            </a:xfrm>
            <a:prstGeom prst="rect">
              <a:avLst/>
            </a:prstGeom>
          </p:spPr>
        </p:pic>
        <p:sp>
          <p:nvSpPr>
            <p:cNvPr id="94" name="object 94"/>
            <p:cNvSpPr/>
            <p:nvPr/>
          </p:nvSpPr>
          <p:spPr>
            <a:xfrm>
              <a:off x="4184903" y="1819655"/>
              <a:ext cx="60960" cy="56515"/>
            </a:xfrm>
            <a:custGeom>
              <a:avLst/>
              <a:gdLst/>
              <a:ahLst/>
              <a:cxnLst/>
              <a:rect l="l" t="t" r="r" b="b"/>
              <a:pathLst>
                <a:path w="60960" h="56514">
                  <a:moveTo>
                    <a:pt x="60960" y="0"/>
                  </a:moveTo>
                  <a:lnTo>
                    <a:pt x="0" y="0"/>
                  </a:lnTo>
                  <a:lnTo>
                    <a:pt x="0" y="56387"/>
                  </a:lnTo>
                  <a:lnTo>
                    <a:pt x="60960" y="56387"/>
                  </a:lnTo>
                  <a:lnTo>
                    <a:pt x="60960" y="0"/>
                  </a:lnTo>
                  <a:close/>
                </a:path>
              </a:pathLst>
            </a:custGeom>
            <a:solidFill>
              <a:srgbClr val="0000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4184903" y="1819655"/>
              <a:ext cx="60960" cy="56515"/>
            </a:xfrm>
            <a:custGeom>
              <a:avLst/>
              <a:gdLst/>
              <a:ahLst/>
              <a:cxnLst/>
              <a:rect l="l" t="t" r="r" b="b"/>
              <a:pathLst>
                <a:path w="60960" h="56514">
                  <a:moveTo>
                    <a:pt x="0" y="0"/>
                  </a:moveTo>
                  <a:lnTo>
                    <a:pt x="60960" y="0"/>
                  </a:lnTo>
                  <a:lnTo>
                    <a:pt x="60960" y="56387"/>
                  </a:lnTo>
                  <a:lnTo>
                    <a:pt x="0" y="56387"/>
                  </a:lnTo>
                  <a:lnTo>
                    <a:pt x="0" y="0"/>
                  </a:lnTo>
                  <a:close/>
                </a:path>
              </a:pathLst>
            </a:custGeom>
            <a:ln w="91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4038600" y="1642872"/>
              <a:ext cx="180340" cy="172720"/>
            </a:xfrm>
            <a:custGeom>
              <a:avLst/>
              <a:gdLst/>
              <a:ahLst/>
              <a:cxnLst/>
              <a:rect l="l" t="t" r="r" b="b"/>
              <a:pathLst>
                <a:path w="180339" h="172719">
                  <a:moveTo>
                    <a:pt x="179832" y="172212"/>
                  </a:moveTo>
                  <a:lnTo>
                    <a:pt x="179832" y="81711"/>
                  </a:lnTo>
                  <a:lnTo>
                    <a:pt x="0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4149852" y="1842516"/>
              <a:ext cx="90170" cy="0"/>
            </a:xfrm>
            <a:custGeom>
              <a:avLst/>
              <a:gdLst/>
              <a:ahLst/>
              <a:cxnLst/>
              <a:rect l="l" t="t" r="r" b="b"/>
              <a:pathLst>
                <a:path w="90170">
                  <a:moveTo>
                    <a:pt x="89915" y="0"/>
                  </a:moveTo>
                  <a:lnTo>
                    <a:pt x="0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8" name="object 9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870959" y="1508760"/>
              <a:ext cx="283463" cy="266699"/>
            </a:xfrm>
            <a:prstGeom prst="rect">
              <a:avLst/>
            </a:prstGeom>
          </p:spPr>
        </p:pic>
      </p:grpSp>
      <p:sp>
        <p:nvSpPr>
          <p:cNvPr id="99" name="object 99"/>
          <p:cNvSpPr txBox="1"/>
          <p:nvPr/>
        </p:nvSpPr>
        <p:spPr>
          <a:xfrm>
            <a:off x="4409440" y="1563814"/>
            <a:ext cx="3302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59595"/>
                </a:solidFill>
                <a:latin typeface="Times New Roman"/>
                <a:cs typeface="Times New Roman"/>
              </a:rPr>
              <a:t>…</a:t>
            </a:r>
            <a:endParaRPr sz="2400">
              <a:latin typeface="Times New Roman"/>
              <a:cs typeface="Times New Roman"/>
            </a:endParaRPr>
          </a:p>
        </p:txBody>
      </p:sp>
      <p:grpSp>
        <p:nvGrpSpPr>
          <p:cNvPr id="100" name="object 100"/>
          <p:cNvGrpSpPr/>
          <p:nvPr/>
        </p:nvGrpSpPr>
        <p:grpSpPr>
          <a:xfrm>
            <a:off x="3306889" y="1782889"/>
            <a:ext cx="3300095" cy="918210"/>
            <a:chOff x="3306889" y="1782889"/>
            <a:chExt cx="3300095" cy="918210"/>
          </a:xfrm>
        </p:grpSpPr>
        <p:sp>
          <p:nvSpPr>
            <p:cNvPr id="101" name="object 101"/>
            <p:cNvSpPr/>
            <p:nvPr/>
          </p:nvSpPr>
          <p:spPr>
            <a:xfrm>
              <a:off x="3311652" y="1882139"/>
              <a:ext cx="3175" cy="334010"/>
            </a:xfrm>
            <a:custGeom>
              <a:avLst/>
              <a:gdLst/>
              <a:ahLst/>
              <a:cxnLst/>
              <a:rect l="l" t="t" r="r" b="b"/>
              <a:pathLst>
                <a:path w="3175" h="334010">
                  <a:moveTo>
                    <a:pt x="3048" y="0"/>
                  </a:moveTo>
                  <a:lnTo>
                    <a:pt x="0" y="333756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4216908" y="1882139"/>
              <a:ext cx="3175" cy="334010"/>
            </a:xfrm>
            <a:custGeom>
              <a:avLst/>
              <a:gdLst/>
              <a:ahLst/>
              <a:cxnLst/>
              <a:rect l="l" t="t" r="r" b="b"/>
              <a:pathLst>
                <a:path w="3175" h="334010">
                  <a:moveTo>
                    <a:pt x="3048" y="0"/>
                  </a:moveTo>
                  <a:lnTo>
                    <a:pt x="0" y="333756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5353812" y="1882139"/>
              <a:ext cx="3175" cy="334010"/>
            </a:xfrm>
            <a:custGeom>
              <a:avLst/>
              <a:gdLst/>
              <a:ahLst/>
              <a:cxnLst/>
              <a:rect l="l" t="t" r="r" b="b"/>
              <a:pathLst>
                <a:path w="3175" h="334010">
                  <a:moveTo>
                    <a:pt x="3048" y="0"/>
                  </a:moveTo>
                  <a:lnTo>
                    <a:pt x="0" y="333756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4302252" y="2218943"/>
              <a:ext cx="127000" cy="477520"/>
            </a:xfrm>
            <a:custGeom>
              <a:avLst/>
              <a:gdLst/>
              <a:ahLst/>
              <a:cxnLst/>
              <a:rect l="l" t="t" r="r" b="b"/>
              <a:pathLst>
                <a:path w="127000" h="477519">
                  <a:moveTo>
                    <a:pt x="0" y="477012"/>
                  </a:moveTo>
                  <a:lnTo>
                    <a:pt x="126492" y="477012"/>
                  </a:lnTo>
                  <a:lnTo>
                    <a:pt x="126492" y="0"/>
                  </a:lnTo>
                </a:path>
              </a:pathLst>
            </a:custGeom>
            <a:ln w="91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3435096" y="2212847"/>
              <a:ext cx="128270" cy="477520"/>
            </a:xfrm>
            <a:custGeom>
              <a:avLst/>
              <a:gdLst/>
              <a:ahLst/>
              <a:cxnLst/>
              <a:rect l="l" t="t" r="r" b="b"/>
              <a:pathLst>
                <a:path w="128270" h="477519">
                  <a:moveTo>
                    <a:pt x="0" y="477012"/>
                  </a:moveTo>
                  <a:lnTo>
                    <a:pt x="128016" y="477012"/>
                  </a:lnTo>
                  <a:lnTo>
                    <a:pt x="128016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5646420" y="1787651"/>
              <a:ext cx="955675" cy="699770"/>
            </a:xfrm>
            <a:custGeom>
              <a:avLst/>
              <a:gdLst/>
              <a:ahLst/>
              <a:cxnLst/>
              <a:rect l="l" t="t" r="r" b="b"/>
              <a:pathLst>
                <a:path w="955675" h="699769">
                  <a:moveTo>
                    <a:pt x="0" y="0"/>
                  </a:moveTo>
                  <a:lnTo>
                    <a:pt x="955548" y="0"/>
                  </a:lnTo>
                  <a:lnTo>
                    <a:pt x="955548" y="699515"/>
                  </a:lnTo>
                  <a:lnTo>
                    <a:pt x="0" y="699515"/>
                  </a:lnTo>
                  <a:lnTo>
                    <a:pt x="0" y="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  <a:prstDash val="sysDash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7" name="object 107"/>
          <p:cNvSpPr txBox="1"/>
          <p:nvPr/>
        </p:nvSpPr>
        <p:spPr>
          <a:xfrm>
            <a:off x="5442934" y="1230629"/>
            <a:ext cx="135509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latin typeface="Arial"/>
                <a:cs typeface="Arial"/>
              </a:rPr>
              <a:t>cable</a:t>
            </a:r>
            <a:r>
              <a:rPr sz="1600" spc="-5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headend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108" name="object 108"/>
          <p:cNvGrpSpPr/>
          <p:nvPr/>
        </p:nvGrpSpPr>
        <p:grpSpPr>
          <a:xfrm>
            <a:off x="5899213" y="1900236"/>
            <a:ext cx="378460" cy="529590"/>
            <a:chOff x="5899213" y="1900236"/>
            <a:chExt cx="378460" cy="529590"/>
          </a:xfrm>
        </p:grpSpPr>
        <p:pic>
          <p:nvPicPr>
            <p:cNvPr id="109" name="object 10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903976" y="1970531"/>
              <a:ext cx="330707" cy="454151"/>
            </a:xfrm>
            <a:prstGeom prst="rect">
              <a:avLst/>
            </a:prstGeom>
          </p:spPr>
        </p:pic>
        <p:sp>
          <p:nvSpPr>
            <p:cNvPr id="110" name="object 110"/>
            <p:cNvSpPr/>
            <p:nvPr/>
          </p:nvSpPr>
          <p:spPr>
            <a:xfrm>
              <a:off x="5903976" y="1970531"/>
              <a:ext cx="330835" cy="454659"/>
            </a:xfrm>
            <a:custGeom>
              <a:avLst/>
              <a:gdLst/>
              <a:ahLst/>
              <a:cxnLst/>
              <a:rect l="l" t="t" r="r" b="b"/>
              <a:pathLst>
                <a:path w="330835" h="454660">
                  <a:moveTo>
                    <a:pt x="0" y="454151"/>
                  </a:moveTo>
                  <a:lnTo>
                    <a:pt x="3124" y="1104"/>
                  </a:lnTo>
                  <a:lnTo>
                    <a:pt x="76962" y="0"/>
                  </a:lnTo>
                  <a:lnTo>
                    <a:pt x="264147" y="122351"/>
                  </a:lnTo>
                  <a:lnTo>
                    <a:pt x="330708" y="126771"/>
                  </a:lnTo>
                  <a:lnTo>
                    <a:pt x="330708" y="339509"/>
                  </a:lnTo>
                  <a:lnTo>
                    <a:pt x="255828" y="339509"/>
                  </a:lnTo>
                  <a:lnTo>
                    <a:pt x="76962" y="454151"/>
                  </a:lnTo>
                  <a:lnTo>
                    <a:pt x="0" y="454151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/>
            <p:cNvSpPr/>
            <p:nvPr/>
          </p:nvSpPr>
          <p:spPr>
            <a:xfrm>
              <a:off x="5905500" y="1904998"/>
              <a:ext cx="367665" cy="407034"/>
            </a:xfrm>
            <a:custGeom>
              <a:avLst/>
              <a:gdLst/>
              <a:ahLst/>
              <a:cxnLst/>
              <a:rect l="l" t="t" r="r" b="b"/>
              <a:pathLst>
                <a:path w="367664" h="407035">
                  <a:moveTo>
                    <a:pt x="109245" y="0"/>
                  </a:moveTo>
                  <a:lnTo>
                    <a:pt x="33299" y="0"/>
                  </a:lnTo>
                  <a:lnTo>
                    <a:pt x="0" y="65062"/>
                  </a:lnTo>
                  <a:lnTo>
                    <a:pt x="78028" y="66166"/>
                  </a:lnTo>
                  <a:lnTo>
                    <a:pt x="264274" y="190779"/>
                  </a:lnTo>
                  <a:lnTo>
                    <a:pt x="327748" y="190779"/>
                  </a:lnTo>
                  <a:lnTo>
                    <a:pt x="330873" y="406907"/>
                  </a:lnTo>
                  <a:lnTo>
                    <a:pt x="367284" y="347357"/>
                  </a:lnTo>
                  <a:lnTo>
                    <a:pt x="367284" y="124612"/>
                  </a:lnTo>
                  <a:lnTo>
                    <a:pt x="287172" y="124612"/>
                  </a:lnTo>
                  <a:lnTo>
                    <a:pt x="109245" y="0"/>
                  </a:lnTo>
                  <a:close/>
                </a:path>
              </a:pathLst>
            </a:custGeom>
            <a:solidFill>
              <a:srgbClr val="FFFF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5905500" y="1904998"/>
              <a:ext cx="367665" cy="407034"/>
            </a:xfrm>
            <a:custGeom>
              <a:avLst/>
              <a:gdLst/>
              <a:ahLst/>
              <a:cxnLst/>
              <a:rect l="l" t="t" r="r" b="b"/>
              <a:pathLst>
                <a:path w="367664" h="407035">
                  <a:moveTo>
                    <a:pt x="0" y="65062"/>
                  </a:moveTo>
                  <a:lnTo>
                    <a:pt x="33299" y="0"/>
                  </a:lnTo>
                  <a:lnTo>
                    <a:pt x="109245" y="0"/>
                  </a:lnTo>
                  <a:lnTo>
                    <a:pt x="287172" y="124612"/>
                  </a:lnTo>
                  <a:lnTo>
                    <a:pt x="367284" y="124612"/>
                  </a:lnTo>
                  <a:lnTo>
                    <a:pt x="367284" y="347357"/>
                  </a:lnTo>
                  <a:lnTo>
                    <a:pt x="330873" y="406907"/>
                  </a:lnTo>
                  <a:lnTo>
                    <a:pt x="327748" y="190779"/>
                  </a:lnTo>
                  <a:lnTo>
                    <a:pt x="264274" y="190779"/>
                  </a:lnTo>
                  <a:lnTo>
                    <a:pt x="78028" y="66166"/>
                  </a:lnTo>
                  <a:lnTo>
                    <a:pt x="0" y="65062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6231636" y="2028443"/>
              <a:ext cx="33655" cy="68580"/>
            </a:xfrm>
            <a:custGeom>
              <a:avLst/>
              <a:gdLst/>
              <a:ahLst/>
              <a:cxnLst/>
              <a:rect l="l" t="t" r="r" b="b"/>
              <a:pathLst>
                <a:path w="33654" h="68580">
                  <a:moveTo>
                    <a:pt x="33527" y="0"/>
                  </a:moveTo>
                  <a:lnTo>
                    <a:pt x="0" y="6858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4" name="object 1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920486" y="2017521"/>
              <a:ext cx="280672" cy="363219"/>
            </a:xfrm>
            <a:prstGeom prst="rect">
              <a:avLst/>
            </a:prstGeom>
          </p:spPr>
        </p:pic>
      </p:grpSp>
      <p:sp>
        <p:nvSpPr>
          <p:cNvPr id="115" name="object 115"/>
          <p:cNvSpPr txBox="1"/>
          <p:nvPr/>
        </p:nvSpPr>
        <p:spPr>
          <a:xfrm>
            <a:off x="5790565" y="2477960"/>
            <a:ext cx="59944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0" dirty="0">
                <a:latin typeface="Arial"/>
                <a:cs typeface="Arial"/>
              </a:rPr>
              <a:t>CMTS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116" name="object 116"/>
          <p:cNvGrpSpPr/>
          <p:nvPr/>
        </p:nvGrpSpPr>
        <p:grpSpPr>
          <a:xfrm>
            <a:off x="5177190" y="1519237"/>
            <a:ext cx="2130425" cy="2505710"/>
            <a:chOff x="5177190" y="1519237"/>
            <a:chExt cx="2130425" cy="2505710"/>
          </a:xfrm>
        </p:grpSpPr>
        <p:sp>
          <p:nvSpPr>
            <p:cNvPr id="117" name="object 117"/>
            <p:cNvSpPr/>
            <p:nvPr/>
          </p:nvSpPr>
          <p:spPr>
            <a:xfrm>
              <a:off x="5507735" y="1524000"/>
              <a:ext cx="1205865" cy="262255"/>
            </a:xfrm>
            <a:custGeom>
              <a:avLst/>
              <a:gdLst/>
              <a:ahLst/>
              <a:cxnLst/>
              <a:rect l="l" t="t" r="r" b="b"/>
              <a:pathLst>
                <a:path w="1205865" h="262255">
                  <a:moveTo>
                    <a:pt x="0" y="262127"/>
                  </a:moveTo>
                  <a:lnTo>
                    <a:pt x="602742" y="0"/>
                  </a:lnTo>
                  <a:lnTo>
                    <a:pt x="1205484" y="262127"/>
                  </a:lnTo>
                  <a:lnTo>
                    <a:pt x="0" y="262127"/>
                  </a:lnTo>
                  <a:close/>
                </a:path>
              </a:pathLst>
            </a:custGeom>
            <a:ln w="9144">
              <a:solidFill>
                <a:srgbClr val="000000"/>
              </a:solidFill>
              <a:prstDash val="sysDash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8" name="object 11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177190" y="2920123"/>
              <a:ext cx="2129846" cy="1104409"/>
            </a:xfrm>
            <a:prstGeom prst="rect">
              <a:avLst/>
            </a:prstGeom>
          </p:spPr>
        </p:pic>
        <p:sp>
          <p:nvSpPr>
            <p:cNvPr id="119" name="object 119"/>
            <p:cNvSpPr/>
            <p:nvPr/>
          </p:nvSpPr>
          <p:spPr>
            <a:xfrm>
              <a:off x="5974079" y="3259835"/>
              <a:ext cx="167640" cy="120650"/>
            </a:xfrm>
            <a:custGeom>
              <a:avLst/>
              <a:gdLst/>
              <a:ahLst/>
              <a:cxnLst/>
              <a:rect l="l" t="t" r="r" b="b"/>
              <a:pathLst>
                <a:path w="167639" h="120650">
                  <a:moveTo>
                    <a:pt x="0" y="120396"/>
                  </a:moveTo>
                  <a:lnTo>
                    <a:pt x="167640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20"/>
            <p:cNvSpPr/>
            <p:nvPr/>
          </p:nvSpPr>
          <p:spPr>
            <a:xfrm>
              <a:off x="5740907" y="3499104"/>
              <a:ext cx="0" cy="114300"/>
            </a:xfrm>
            <a:custGeom>
              <a:avLst/>
              <a:gdLst/>
              <a:ahLst/>
              <a:cxnLst/>
              <a:rect l="l" t="t" r="r" b="b"/>
              <a:pathLst>
                <a:path h="114300">
                  <a:moveTo>
                    <a:pt x="0" y="0"/>
                  </a:moveTo>
                  <a:lnTo>
                    <a:pt x="0" y="11430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21"/>
            <p:cNvSpPr/>
            <p:nvPr/>
          </p:nvSpPr>
          <p:spPr>
            <a:xfrm>
              <a:off x="5974079" y="3355848"/>
              <a:ext cx="358140" cy="401320"/>
            </a:xfrm>
            <a:custGeom>
              <a:avLst/>
              <a:gdLst/>
              <a:ahLst/>
              <a:cxnLst/>
              <a:rect l="l" t="t" r="r" b="b"/>
              <a:pathLst>
                <a:path w="358139" h="401320">
                  <a:moveTo>
                    <a:pt x="0" y="400812"/>
                  </a:moveTo>
                  <a:lnTo>
                    <a:pt x="358140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122"/>
            <p:cNvSpPr/>
            <p:nvPr/>
          </p:nvSpPr>
          <p:spPr>
            <a:xfrm>
              <a:off x="6470903" y="3354323"/>
              <a:ext cx="0" cy="271780"/>
            </a:xfrm>
            <a:custGeom>
              <a:avLst/>
              <a:gdLst/>
              <a:ahLst/>
              <a:cxnLst/>
              <a:rect l="l" t="t" r="r" b="b"/>
              <a:pathLst>
                <a:path h="271779">
                  <a:moveTo>
                    <a:pt x="0" y="0"/>
                  </a:moveTo>
                  <a:lnTo>
                    <a:pt x="0" y="271272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23"/>
            <p:cNvSpPr/>
            <p:nvPr/>
          </p:nvSpPr>
          <p:spPr>
            <a:xfrm>
              <a:off x="5998463" y="3777995"/>
              <a:ext cx="257810" cy="0"/>
            </a:xfrm>
            <a:custGeom>
              <a:avLst/>
              <a:gdLst/>
              <a:ahLst/>
              <a:cxnLst/>
              <a:rect l="l" t="t" r="r" b="b"/>
              <a:pathLst>
                <a:path w="257810">
                  <a:moveTo>
                    <a:pt x="0" y="0"/>
                  </a:moveTo>
                  <a:lnTo>
                    <a:pt x="257556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124"/>
            <p:cNvSpPr/>
            <p:nvPr/>
          </p:nvSpPr>
          <p:spPr>
            <a:xfrm>
              <a:off x="6754367" y="3765804"/>
              <a:ext cx="242570" cy="0"/>
            </a:xfrm>
            <a:custGeom>
              <a:avLst/>
              <a:gdLst/>
              <a:ahLst/>
              <a:cxnLst/>
              <a:rect l="l" t="t" r="r" b="b"/>
              <a:pathLst>
                <a:path w="242570">
                  <a:moveTo>
                    <a:pt x="0" y="0"/>
                  </a:moveTo>
                  <a:lnTo>
                    <a:pt x="242315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5" name="object 12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129527" y="3229355"/>
              <a:ext cx="527303" cy="131064"/>
            </a:xfrm>
            <a:prstGeom prst="rect">
              <a:avLst/>
            </a:prstGeom>
          </p:spPr>
        </p:pic>
        <p:sp>
          <p:nvSpPr>
            <p:cNvPr id="126" name="object 126"/>
            <p:cNvSpPr/>
            <p:nvPr/>
          </p:nvSpPr>
          <p:spPr>
            <a:xfrm>
              <a:off x="6129527" y="3229355"/>
              <a:ext cx="527685" cy="131445"/>
            </a:xfrm>
            <a:custGeom>
              <a:avLst/>
              <a:gdLst/>
              <a:ahLst/>
              <a:cxnLst/>
              <a:rect l="l" t="t" r="r" b="b"/>
              <a:pathLst>
                <a:path w="527684" h="131445">
                  <a:moveTo>
                    <a:pt x="0" y="65532"/>
                  </a:moveTo>
                  <a:lnTo>
                    <a:pt x="35997" y="32455"/>
                  </a:lnTo>
                  <a:lnTo>
                    <a:pt x="77223" y="19192"/>
                  </a:lnTo>
                  <a:lnTo>
                    <a:pt x="130584" y="8946"/>
                  </a:lnTo>
                  <a:lnTo>
                    <a:pt x="193564" y="2340"/>
                  </a:lnTo>
                  <a:lnTo>
                    <a:pt x="263652" y="0"/>
                  </a:lnTo>
                  <a:lnTo>
                    <a:pt x="333739" y="2340"/>
                  </a:lnTo>
                  <a:lnTo>
                    <a:pt x="396719" y="8946"/>
                  </a:lnTo>
                  <a:lnTo>
                    <a:pt x="450080" y="19192"/>
                  </a:lnTo>
                  <a:lnTo>
                    <a:pt x="491306" y="32455"/>
                  </a:lnTo>
                  <a:lnTo>
                    <a:pt x="527304" y="65532"/>
                  </a:lnTo>
                  <a:lnTo>
                    <a:pt x="517885" y="82953"/>
                  </a:lnTo>
                  <a:lnTo>
                    <a:pt x="450080" y="111871"/>
                  </a:lnTo>
                  <a:lnTo>
                    <a:pt x="396719" y="122117"/>
                  </a:lnTo>
                  <a:lnTo>
                    <a:pt x="333739" y="128723"/>
                  </a:lnTo>
                  <a:lnTo>
                    <a:pt x="263652" y="131064"/>
                  </a:lnTo>
                  <a:lnTo>
                    <a:pt x="193564" y="128723"/>
                  </a:lnTo>
                  <a:lnTo>
                    <a:pt x="130584" y="122117"/>
                  </a:lnTo>
                  <a:lnTo>
                    <a:pt x="77223" y="111871"/>
                  </a:lnTo>
                  <a:lnTo>
                    <a:pt x="35997" y="98608"/>
                  </a:lnTo>
                  <a:lnTo>
                    <a:pt x="0" y="65532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7" name="object 12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128003" y="3125724"/>
              <a:ext cx="531875" cy="170687"/>
            </a:xfrm>
            <a:prstGeom prst="rect">
              <a:avLst/>
            </a:prstGeom>
          </p:spPr>
        </p:pic>
        <p:sp>
          <p:nvSpPr>
            <p:cNvPr id="128" name="object 128"/>
            <p:cNvSpPr/>
            <p:nvPr/>
          </p:nvSpPr>
          <p:spPr>
            <a:xfrm>
              <a:off x="6128003" y="3125724"/>
              <a:ext cx="527685" cy="154305"/>
            </a:xfrm>
            <a:custGeom>
              <a:avLst/>
              <a:gdLst/>
              <a:ahLst/>
              <a:cxnLst/>
              <a:rect l="l" t="t" r="r" b="b"/>
              <a:pathLst>
                <a:path w="527684" h="154304">
                  <a:moveTo>
                    <a:pt x="0" y="76962"/>
                  </a:moveTo>
                  <a:lnTo>
                    <a:pt x="35997" y="38116"/>
                  </a:lnTo>
                  <a:lnTo>
                    <a:pt x="77223" y="22540"/>
                  </a:lnTo>
                  <a:lnTo>
                    <a:pt x="130584" y="10507"/>
                  </a:lnTo>
                  <a:lnTo>
                    <a:pt x="193564" y="2749"/>
                  </a:lnTo>
                  <a:lnTo>
                    <a:pt x="263652" y="0"/>
                  </a:lnTo>
                  <a:lnTo>
                    <a:pt x="333739" y="2749"/>
                  </a:lnTo>
                  <a:lnTo>
                    <a:pt x="396719" y="10507"/>
                  </a:lnTo>
                  <a:lnTo>
                    <a:pt x="450080" y="22540"/>
                  </a:lnTo>
                  <a:lnTo>
                    <a:pt x="491306" y="38116"/>
                  </a:lnTo>
                  <a:lnTo>
                    <a:pt x="527304" y="76962"/>
                  </a:lnTo>
                  <a:lnTo>
                    <a:pt x="517885" y="97422"/>
                  </a:lnTo>
                  <a:lnTo>
                    <a:pt x="450080" y="131383"/>
                  </a:lnTo>
                  <a:lnTo>
                    <a:pt x="396719" y="143416"/>
                  </a:lnTo>
                  <a:lnTo>
                    <a:pt x="333739" y="151174"/>
                  </a:lnTo>
                  <a:lnTo>
                    <a:pt x="263652" y="153924"/>
                  </a:lnTo>
                  <a:lnTo>
                    <a:pt x="193564" y="151174"/>
                  </a:lnTo>
                  <a:lnTo>
                    <a:pt x="130584" y="143416"/>
                  </a:lnTo>
                  <a:lnTo>
                    <a:pt x="77223" y="131383"/>
                  </a:lnTo>
                  <a:lnTo>
                    <a:pt x="35997" y="115807"/>
                  </a:lnTo>
                  <a:lnTo>
                    <a:pt x="0" y="76962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29"/>
            <p:cNvSpPr/>
            <p:nvPr/>
          </p:nvSpPr>
          <p:spPr>
            <a:xfrm>
              <a:off x="6233159" y="3165348"/>
              <a:ext cx="299085" cy="71755"/>
            </a:xfrm>
            <a:custGeom>
              <a:avLst/>
              <a:gdLst/>
              <a:ahLst/>
              <a:cxnLst/>
              <a:rect l="l" t="t" r="r" b="b"/>
              <a:pathLst>
                <a:path w="299084" h="71755">
                  <a:moveTo>
                    <a:pt x="0" y="71627"/>
                  </a:moveTo>
                  <a:lnTo>
                    <a:pt x="92506" y="71627"/>
                  </a:lnTo>
                  <a:lnTo>
                    <a:pt x="185000" y="0"/>
                  </a:lnTo>
                  <a:lnTo>
                    <a:pt x="298704" y="0"/>
                  </a:lnTo>
                </a:path>
              </a:pathLst>
            </a:custGeom>
            <a:ln w="1219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30"/>
            <p:cNvSpPr/>
            <p:nvPr/>
          </p:nvSpPr>
          <p:spPr>
            <a:xfrm>
              <a:off x="6246875" y="3165348"/>
              <a:ext cx="271780" cy="71755"/>
            </a:xfrm>
            <a:custGeom>
              <a:avLst/>
              <a:gdLst/>
              <a:ahLst/>
              <a:cxnLst/>
              <a:rect l="l" t="t" r="r" b="b"/>
              <a:pathLst>
                <a:path w="271779" h="71755">
                  <a:moveTo>
                    <a:pt x="0" y="0"/>
                  </a:moveTo>
                  <a:lnTo>
                    <a:pt x="92341" y="0"/>
                  </a:lnTo>
                  <a:lnTo>
                    <a:pt x="184696" y="71628"/>
                  </a:lnTo>
                  <a:lnTo>
                    <a:pt x="271272" y="71628"/>
                  </a:lnTo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131"/>
            <p:cNvSpPr/>
            <p:nvPr/>
          </p:nvSpPr>
          <p:spPr>
            <a:xfrm>
              <a:off x="6129527" y="3197351"/>
              <a:ext cx="0" cy="104139"/>
            </a:xfrm>
            <a:custGeom>
              <a:avLst/>
              <a:gdLst/>
              <a:ahLst/>
              <a:cxnLst/>
              <a:rect l="l" t="t" r="r" b="b"/>
              <a:pathLst>
                <a:path h="104139">
                  <a:moveTo>
                    <a:pt x="0" y="0"/>
                  </a:moveTo>
                  <a:lnTo>
                    <a:pt x="0" y="103632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132"/>
            <p:cNvSpPr/>
            <p:nvPr/>
          </p:nvSpPr>
          <p:spPr>
            <a:xfrm>
              <a:off x="6655307" y="3201923"/>
              <a:ext cx="0" cy="102235"/>
            </a:xfrm>
            <a:custGeom>
              <a:avLst/>
              <a:gdLst/>
              <a:ahLst/>
              <a:cxnLst/>
              <a:rect l="l" t="t" r="r" b="b"/>
              <a:pathLst>
                <a:path h="102235">
                  <a:moveTo>
                    <a:pt x="0" y="0"/>
                  </a:moveTo>
                  <a:lnTo>
                    <a:pt x="0" y="102107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3" name="object 13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228587" y="3733800"/>
              <a:ext cx="528827" cy="137160"/>
            </a:xfrm>
            <a:prstGeom prst="rect">
              <a:avLst/>
            </a:prstGeom>
          </p:spPr>
        </p:pic>
        <p:sp>
          <p:nvSpPr>
            <p:cNvPr id="134" name="object 134"/>
            <p:cNvSpPr/>
            <p:nvPr/>
          </p:nvSpPr>
          <p:spPr>
            <a:xfrm>
              <a:off x="6228587" y="3733800"/>
              <a:ext cx="528955" cy="137160"/>
            </a:xfrm>
            <a:custGeom>
              <a:avLst/>
              <a:gdLst/>
              <a:ahLst/>
              <a:cxnLst/>
              <a:rect l="l" t="t" r="r" b="b"/>
              <a:pathLst>
                <a:path w="528954" h="137160">
                  <a:moveTo>
                    <a:pt x="0" y="68580"/>
                  </a:moveTo>
                  <a:lnTo>
                    <a:pt x="36099" y="33968"/>
                  </a:lnTo>
                  <a:lnTo>
                    <a:pt x="77443" y="20088"/>
                  </a:lnTo>
                  <a:lnTo>
                    <a:pt x="130956" y="9364"/>
                  </a:lnTo>
                  <a:lnTo>
                    <a:pt x="194120" y="2450"/>
                  </a:lnTo>
                  <a:lnTo>
                    <a:pt x="264414" y="0"/>
                  </a:lnTo>
                  <a:lnTo>
                    <a:pt x="334707" y="2450"/>
                  </a:lnTo>
                  <a:lnTo>
                    <a:pt x="397871" y="9364"/>
                  </a:lnTo>
                  <a:lnTo>
                    <a:pt x="451384" y="20088"/>
                  </a:lnTo>
                  <a:lnTo>
                    <a:pt x="492728" y="33968"/>
                  </a:lnTo>
                  <a:lnTo>
                    <a:pt x="528828" y="68580"/>
                  </a:lnTo>
                  <a:lnTo>
                    <a:pt x="519383" y="86809"/>
                  </a:lnTo>
                  <a:lnTo>
                    <a:pt x="451384" y="117071"/>
                  </a:lnTo>
                  <a:lnTo>
                    <a:pt x="397871" y="127795"/>
                  </a:lnTo>
                  <a:lnTo>
                    <a:pt x="334707" y="134709"/>
                  </a:lnTo>
                  <a:lnTo>
                    <a:pt x="264414" y="137160"/>
                  </a:lnTo>
                  <a:lnTo>
                    <a:pt x="194120" y="134709"/>
                  </a:lnTo>
                  <a:lnTo>
                    <a:pt x="130956" y="127795"/>
                  </a:lnTo>
                  <a:lnTo>
                    <a:pt x="77443" y="117071"/>
                  </a:lnTo>
                  <a:lnTo>
                    <a:pt x="36099" y="103191"/>
                  </a:lnTo>
                  <a:lnTo>
                    <a:pt x="0" y="68580"/>
                  </a:lnTo>
                  <a:close/>
                </a:path>
              </a:pathLst>
            </a:custGeom>
            <a:ln w="91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5" name="object 13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225539" y="3625595"/>
              <a:ext cx="533399" cy="178308"/>
            </a:xfrm>
            <a:prstGeom prst="rect">
              <a:avLst/>
            </a:prstGeom>
          </p:spPr>
        </p:pic>
        <p:sp>
          <p:nvSpPr>
            <p:cNvPr id="136" name="object 136"/>
            <p:cNvSpPr/>
            <p:nvPr/>
          </p:nvSpPr>
          <p:spPr>
            <a:xfrm>
              <a:off x="6225539" y="3625595"/>
              <a:ext cx="530860" cy="160020"/>
            </a:xfrm>
            <a:custGeom>
              <a:avLst/>
              <a:gdLst/>
              <a:ahLst/>
              <a:cxnLst/>
              <a:rect l="l" t="t" r="r" b="b"/>
              <a:pathLst>
                <a:path w="530859" h="160020">
                  <a:moveTo>
                    <a:pt x="0" y="80009"/>
                  </a:moveTo>
                  <a:lnTo>
                    <a:pt x="36203" y="39629"/>
                  </a:lnTo>
                  <a:lnTo>
                    <a:pt x="77666" y="23436"/>
                  </a:lnTo>
                  <a:lnTo>
                    <a:pt x="131334" y="10924"/>
                  </a:lnTo>
                  <a:lnTo>
                    <a:pt x="194680" y="2858"/>
                  </a:lnTo>
                  <a:lnTo>
                    <a:pt x="265176" y="0"/>
                  </a:lnTo>
                  <a:lnTo>
                    <a:pt x="335671" y="2858"/>
                  </a:lnTo>
                  <a:lnTo>
                    <a:pt x="399017" y="10924"/>
                  </a:lnTo>
                  <a:lnTo>
                    <a:pt x="452685" y="23436"/>
                  </a:lnTo>
                  <a:lnTo>
                    <a:pt x="494148" y="39629"/>
                  </a:lnTo>
                  <a:lnTo>
                    <a:pt x="530352" y="80009"/>
                  </a:lnTo>
                  <a:lnTo>
                    <a:pt x="520879" y="101278"/>
                  </a:lnTo>
                  <a:lnTo>
                    <a:pt x="452685" y="136583"/>
                  </a:lnTo>
                  <a:lnTo>
                    <a:pt x="399017" y="149095"/>
                  </a:lnTo>
                  <a:lnTo>
                    <a:pt x="335671" y="157161"/>
                  </a:lnTo>
                  <a:lnTo>
                    <a:pt x="265176" y="160019"/>
                  </a:lnTo>
                  <a:lnTo>
                    <a:pt x="194680" y="157161"/>
                  </a:lnTo>
                  <a:lnTo>
                    <a:pt x="131334" y="149095"/>
                  </a:lnTo>
                  <a:lnTo>
                    <a:pt x="77666" y="136583"/>
                  </a:lnTo>
                  <a:lnTo>
                    <a:pt x="36203" y="120390"/>
                  </a:lnTo>
                  <a:lnTo>
                    <a:pt x="0" y="80009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137"/>
            <p:cNvSpPr/>
            <p:nvPr/>
          </p:nvSpPr>
          <p:spPr>
            <a:xfrm>
              <a:off x="6332219" y="3666744"/>
              <a:ext cx="299085" cy="74930"/>
            </a:xfrm>
            <a:custGeom>
              <a:avLst/>
              <a:gdLst/>
              <a:ahLst/>
              <a:cxnLst/>
              <a:rect l="l" t="t" r="r" b="b"/>
              <a:pathLst>
                <a:path w="299084" h="74929">
                  <a:moveTo>
                    <a:pt x="0" y="74675"/>
                  </a:moveTo>
                  <a:lnTo>
                    <a:pt x="92506" y="74675"/>
                  </a:lnTo>
                  <a:lnTo>
                    <a:pt x="185000" y="0"/>
                  </a:lnTo>
                  <a:lnTo>
                    <a:pt x="298704" y="0"/>
                  </a:lnTo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138"/>
            <p:cNvSpPr/>
            <p:nvPr/>
          </p:nvSpPr>
          <p:spPr>
            <a:xfrm>
              <a:off x="6345935" y="3666744"/>
              <a:ext cx="273050" cy="74930"/>
            </a:xfrm>
            <a:custGeom>
              <a:avLst/>
              <a:gdLst/>
              <a:ahLst/>
              <a:cxnLst/>
              <a:rect l="l" t="t" r="r" b="b"/>
              <a:pathLst>
                <a:path w="273050" h="74929">
                  <a:moveTo>
                    <a:pt x="0" y="0"/>
                  </a:moveTo>
                  <a:lnTo>
                    <a:pt x="92862" y="0"/>
                  </a:lnTo>
                  <a:lnTo>
                    <a:pt x="185737" y="74675"/>
                  </a:lnTo>
                  <a:lnTo>
                    <a:pt x="272796" y="74675"/>
                  </a:lnTo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139"/>
            <p:cNvSpPr/>
            <p:nvPr/>
          </p:nvSpPr>
          <p:spPr>
            <a:xfrm>
              <a:off x="6228587" y="3700272"/>
              <a:ext cx="0" cy="108585"/>
            </a:xfrm>
            <a:custGeom>
              <a:avLst/>
              <a:gdLst/>
              <a:ahLst/>
              <a:cxnLst/>
              <a:rect l="l" t="t" r="r" b="b"/>
              <a:pathLst>
                <a:path h="108585">
                  <a:moveTo>
                    <a:pt x="0" y="0"/>
                  </a:moveTo>
                  <a:lnTo>
                    <a:pt x="0" y="108204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140"/>
            <p:cNvSpPr/>
            <p:nvPr/>
          </p:nvSpPr>
          <p:spPr>
            <a:xfrm>
              <a:off x="6755891" y="3706367"/>
              <a:ext cx="0" cy="105410"/>
            </a:xfrm>
            <a:custGeom>
              <a:avLst/>
              <a:gdLst/>
              <a:ahLst/>
              <a:cxnLst/>
              <a:rect l="l" t="t" r="r" b="b"/>
              <a:pathLst>
                <a:path h="105410">
                  <a:moveTo>
                    <a:pt x="0" y="0"/>
                  </a:moveTo>
                  <a:lnTo>
                    <a:pt x="0" y="105155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1" name="object 141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468111" y="3364992"/>
              <a:ext cx="527303" cy="132587"/>
            </a:xfrm>
            <a:prstGeom prst="rect">
              <a:avLst/>
            </a:prstGeom>
          </p:spPr>
        </p:pic>
        <p:sp>
          <p:nvSpPr>
            <p:cNvPr id="142" name="object 142"/>
            <p:cNvSpPr/>
            <p:nvPr/>
          </p:nvSpPr>
          <p:spPr>
            <a:xfrm>
              <a:off x="5468111" y="3364992"/>
              <a:ext cx="527685" cy="132715"/>
            </a:xfrm>
            <a:custGeom>
              <a:avLst/>
              <a:gdLst/>
              <a:ahLst/>
              <a:cxnLst/>
              <a:rect l="l" t="t" r="r" b="b"/>
              <a:pathLst>
                <a:path w="527685" h="132714">
                  <a:moveTo>
                    <a:pt x="0" y="66294"/>
                  </a:moveTo>
                  <a:lnTo>
                    <a:pt x="35997" y="32833"/>
                  </a:lnTo>
                  <a:lnTo>
                    <a:pt x="77223" y="19416"/>
                  </a:lnTo>
                  <a:lnTo>
                    <a:pt x="130584" y="9050"/>
                  </a:lnTo>
                  <a:lnTo>
                    <a:pt x="193564" y="2368"/>
                  </a:lnTo>
                  <a:lnTo>
                    <a:pt x="263652" y="0"/>
                  </a:lnTo>
                  <a:lnTo>
                    <a:pt x="333739" y="2368"/>
                  </a:lnTo>
                  <a:lnTo>
                    <a:pt x="396719" y="9050"/>
                  </a:lnTo>
                  <a:lnTo>
                    <a:pt x="450080" y="19416"/>
                  </a:lnTo>
                  <a:lnTo>
                    <a:pt x="491306" y="32833"/>
                  </a:lnTo>
                  <a:lnTo>
                    <a:pt x="527304" y="66294"/>
                  </a:lnTo>
                  <a:lnTo>
                    <a:pt x="517885" y="83917"/>
                  </a:lnTo>
                  <a:lnTo>
                    <a:pt x="450080" y="113171"/>
                  </a:lnTo>
                  <a:lnTo>
                    <a:pt x="396719" y="123537"/>
                  </a:lnTo>
                  <a:lnTo>
                    <a:pt x="333739" y="130219"/>
                  </a:lnTo>
                  <a:lnTo>
                    <a:pt x="263652" y="132588"/>
                  </a:lnTo>
                  <a:lnTo>
                    <a:pt x="193564" y="130219"/>
                  </a:lnTo>
                  <a:lnTo>
                    <a:pt x="130584" y="123537"/>
                  </a:lnTo>
                  <a:lnTo>
                    <a:pt x="77223" y="113171"/>
                  </a:lnTo>
                  <a:lnTo>
                    <a:pt x="35997" y="99754"/>
                  </a:lnTo>
                  <a:lnTo>
                    <a:pt x="0" y="66294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3" name="object 143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465063" y="3261360"/>
              <a:ext cx="531875" cy="170687"/>
            </a:xfrm>
            <a:prstGeom prst="rect">
              <a:avLst/>
            </a:prstGeom>
          </p:spPr>
        </p:pic>
        <p:sp>
          <p:nvSpPr>
            <p:cNvPr id="144" name="object 144"/>
            <p:cNvSpPr/>
            <p:nvPr/>
          </p:nvSpPr>
          <p:spPr>
            <a:xfrm>
              <a:off x="5465063" y="3261360"/>
              <a:ext cx="528955" cy="154305"/>
            </a:xfrm>
            <a:custGeom>
              <a:avLst/>
              <a:gdLst/>
              <a:ahLst/>
              <a:cxnLst/>
              <a:rect l="l" t="t" r="r" b="b"/>
              <a:pathLst>
                <a:path w="528954" h="154304">
                  <a:moveTo>
                    <a:pt x="0" y="76962"/>
                  </a:moveTo>
                  <a:lnTo>
                    <a:pt x="36099" y="38116"/>
                  </a:lnTo>
                  <a:lnTo>
                    <a:pt x="77443" y="22540"/>
                  </a:lnTo>
                  <a:lnTo>
                    <a:pt x="130956" y="10507"/>
                  </a:lnTo>
                  <a:lnTo>
                    <a:pt x="194120" y="2749"/>
                  </a:lnTo>
                  <a:lnTo>
                    <a:pt x="264414" y="0"/>
                  </a:lnTo>
                  <a:lnTo>
                    <a:pt x="334707" y="2749"/>
                  </a:lnTo>
                  <a:lnTo>
                    <a:pt x="397871" y="10507"/>
                  </a:lnTo>
                  <a:lnTo>
                    <a:pt x="451384" y="22540"/>
                  </a:lnTo>
                  <a:lnTo>
                    <a:pt x="492728" y="38116"/>
                  </a:lnTo>
                  <a:lnTo>
                    <a:pt x="528828" y="76962"/>
                  </a:lnTo>
                  <a:lnTo>
                    <a:pt x="519383" y="97422"/>
                  </a:lnTo>
                  <a:lnTo>
                    <a:pt x="451384" y="131383"/>
                  </a:lnTo>
                  <a:lnTo>
                    <a:pt x="397871" y="143416"/>
                  </a:lnTo>
                  <a:lnTo>
                    <a:pt x="334707" y="151174"/>
                  </a:lnTo>
                  <a:lnTo>
                    <a:pt x="264414" y="153924"/>
                  </a:lnTo>
                  <a:lnTo>
                    <a:pt x="194120" y="151174"/>
                  </a:lnTo>
                  <a:lnTo>
                    <a:pt x="130956" y="143416"/>
                  </a:lnTo>
                  <a:lnTo>
                    <a:pt x="77443" y="131383"/>
                  </a:lnTo>
                  <a:lnTo>
                    <a:pt x="36099" y="115807"/>
                  </a:lnTo>
                  <a:lnTo>
                    <a:pt x="0" y="76962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145"/>
            <p:cNvSpPr/>
            <p:nvPr/>
          </p:nvSpPr>
          <p:spPr>
            <a:xfrm>
              <a:off x="5571743" y="3300983"/>
              <a:ext cx="299085" cy="71755"/>
            </a:xfrm>
            <a:custGeom>
              <a:avLst/>
              <a:gdLst/>
              <a:ahLst/>
              <a:cxnLst/>
              <a:rect l="l" t="t" r="r" b="b"/>
              <a:pathLst>
                <a:path w="299085" h="71754">
                  <a:moveTo>
                    <a:pt x="0" y="71627"/>
                  </a:moveTo>
                  <a:lnTo>
                    <a:pt x="92506" y="71627"/>
                  </a:lnTo>
                  <a:lnTo>
                    <a:pt x="185000" y="0"/>
                  </a:lnTo>
                  <a:lnTo>
                    <a:pt x="298704" y="0"/>
                  </a:lnTo>
                </a:path>
              </a:pathLst>
            </a:custGeom>
            <a:ln w="1219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146"/>
            <p:cNvSpPr/>
            <p:nvPr/>
          </p:nvSpPr>
          <p:spPr>
            <a:xfrm>
              <a:off x="5585459" y="3300983"/>
              <a:ext cx="271780" cy="71755"/>
            </a:xfrm>
            <a:custGeom>
              <a:avLst/>
              <a:gdLst/>
              <a:ahLst/>
              <a:cxnLst/>
              <a:rect l="l" t="t" r="r" b="b"/>
              <a:pathLst>
                <a:path w="271779" h="71754">
                  <a:moveTo>
                    <a:pt x="0" y="0"/>
                  </a:moveTo>
                  <a:lnTo>
                    <a:pt x="92341" y="0"/>
                  </a:lnTo>
                  <a:lnTo>
                    <a:pt x="184696" y="71628"/>
                  </a:lnTo>
                  <a:lnTo>
                    <a:pt x="271272" y="71628"/>
                  </a:lnTo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147"/>
            <p:cNvSpPr/>
            <p:nvPr/>
          </p:nvSpPr>
          <p:spPr>
            <a:xfrm>
              <a:off x="5468111" y="3332988"/>
              <a:ext cx="0" cy="105410"/>
            </a:xfrm>
            <a:custGeom>
              <a:avLst/>
              <a:gdLst/>
              <a:ahLst/>
              <a:cxnLst/>
              <a:rect l="l" t="t" r="r" b="b"/>
              <a:pathLst>
                <a:path h="105410">
                  <a:moveTo>
                    <a:pt x="0" y="0"/>
                  </a:moveTo>
                  <a:lnTo>
                    <a:pt x="0" y="105155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148"/>
            <p:cNvSpPr/>
            <p:nvPr/>
          </p:nvSpPr>
          <p:spPr>
            <a:xfrm>
              <a:off x="5993891" y="3337560"/>
              <a:ext cx="0" cy="102235"/>
            </a:xfrm>
            <a:custGeom>
              <a:avLst/>
              <a:gdLst/>
              <a:ahLst/>
              <a:cxnLst/>
              <a:rect l="l" t="t" r="r" b="b"/>
              <a:pathLst>
                <a:path h="102235">
                  <a:moveTo>
                    <a:pt x="0" y="0"/>
                  </a:moveTo>
                  <a:lnTo>
                    <a:pt x="0" y="102107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9" name="object 14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481827" y="3729227"/>
              <a:ext cx="528827" cy="131064"/>
            </a:xfrm>
            <a:prstGeom prst="rect">
              <a:avLst/>
            </a:prstGeom>
          </p:spPr>
        </p:pic>
        <p:sp>
          <p:nvSpPr>
            <p:cNvPr id="150" name="object 150"/>
            <p:cNvSpPr/>
            <p:nvPr/>
          </p:nvSpPr>
          <p:spPr>
            <a:xfrm>
              <a:off x="5481827" y="3729227"/>
              <a:ext cx="528955" cy="131445"/>
            </a:xfrm>
            <a:custGeom>
              <a:avLst/>
              <a:gdLst/>
              <a:ahLst/>
              <a:cxnLst/>
              <a:rect l="l" t="t" r="r" b="b"/>
              <a:pathLst>
                <a:path w="528954" h="131445">
                  <a:moveTo>
                    <a:pt x="0" y="65532"/>
                  </a:moveTo>
                  <a:lnTo>
                    <a:pt x="36099" y="32455"/>
                  </a:lnTo>
                  <a:lnTo>
                    <a:pt x="77443" y="19192"/>
                  </a:lnTo>
                  <a:lnTo>
                    <a:pt x="130956" y="8946"/>
                  </a:lnTo>
                  <a:lnTo>
                    <a:pt x="194120" y="2340"/>
                  </a:lnTo>
                  <a:lnTo>
                    <a:pt x="264414" y="0"/>
                  </a:lnTo>
                  <a:lnTo>
                    <a:pt x="334707" y="2340"/>
                  </a:lnTo>
                  <a:lnTo>
                    <a:pt x="397871" y="8946"/>
                  </a:lnTo>
                  <a:lnTo>
                    <a:pt x="451384" y="19192"/>
                  </a:lnTo>
                  <a:lnTo>
                    <a:pt x="492728" y="32455"/>
                  </a:lnTo>
                  <a:lnTo>
                    <a:pt x="528828" y="65532"/>
                  </a:lnTo>
                  <a:lnTo>
                    <a:pt x="519383" y="82953"/>
                  </a:lnTo>
                  <a:lnTo>
                    <a:pt x="451384" y="111871"/>
                  </a:lnTo>
                  <a:lnTo>
                    <a:pt x="397871" y="122117"/>
                  </a:lnTo>
                  <a:lnTo>
                    <a:pt x="334707" y="128723"/>
                  </a:lnTo>
                  <a:lnTo>
                    <a:pt x="264414" y="131064"/>
                  </a:lnTo>
                  <a:lnTo>
                    <a:pt x="194120" y="128723"/>
                  </a:lnTo>
                  <a:lnTo>
                    <a:pt x="130956" y="122117"/>
                  </a:lnTo>
                  <a:lnTo>
                    <a:pt x="77443" y="111871"/>
                  </a:lnTo>
                  <a:lnTo>
                    <a:pt x="36099" y="98608"/>
                  </a:lnTo>
                  <a:lnTo>
                    <a:pt x="0" y="65532"/>
                  </a:lnTo>
                  <a:close/>
                </a:path>
              </a:pathLst>
            </a:custGeom>
            <a:ln w="91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1" name="object 151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480303" y="3625595"/>
              <a:ext cx="533399" cy="170687"/>
            </a:xfrm>
            <a:prstGeom prst="rect">
              <a:avLst/>
            </a:prstGeom>
          </p:spPr>
        </p:pic>
        <p:sp>
          <p:nvSpPr>
            <p:cNvPr id="152" name="object 152"/>
            <p:cNvSpPr/>
            <p:nvPr/>
          </p:nvSpPr>
          <p:spPr>
            <a:xfrm>
              <a:off x="5480303" y="3625595"/>
              <a:ext cx="528955" cy="154305"/>
            </a:xfrm>
            <a:custGeom>
              <a:avLst/>
              <a:gdLst/>
              <a:ahLst/>
              <a:cxnLst/>
              <a:rect l="l" t="t" r="r" b="b"/>
              <a:pathLst>
                <a:path w="528954" h="154304">
                  <a:moveTo>
                    <a:pt x="0" y="76961"/>
                  </a:moveTo>
                  <a:lnTo>
                    <a:pt x="36099" y="38116"/>
                  </a:lnTo>
                  <a:lnTo>
                    <a:pt x="77443" y="22540"/>
                  </a:lnTo>
                  <a:lnTo>
                    <a:pt x="130956" y="10507"/>
                  </a:lnTo>
                  <a:lnTo>
                    <a:pt x="194120" y="2749"/>
                  </a:lnTo>
                  <a:lnTo>
                    <a:pt x="264414" y="0"/>
                  </a:lnTo>
                  <a:lnTo>
                    <a:pt x="334707" y="2749"/>
                  </a:lnTo>
                  <a:lnTo>
                    <a:pt x="397871" y="10507"/>
                  </a:lnTo>
                  <a:lnTo>
                    <a:pt x="451384" y="22540"/>
                  </a:lnTo>
                  <a:lnTo>
                    <a:pt x="492728" y="38116"/>
                  </a:lnTo>
                  <a:lnTo>
                    <a:pt x="528828" y="76961"/>
                  </a:lnTo>
                  <a:lnTo>
                    <a:pt x="519383" y="97422"/>
                  </a:lnTo>
                  <a:lnTo>
                    <a:pt x="451384" y="131383"/>
                  </a:lnTo>
                  <a:lnTo>
                    <a:pt x="397871" y="143416"/>
                  </a:lnTo>
                  <a:lnTo>
                    <a:pt x="334707" y="151174"/>
                  </a:lnTo>
                  <a:lnTo>
                    <a:pt x="264414" y="153923"/>
                  </a:lnTo>
                  <a:lnTo>
                    <a:pt x="194120" y="151174"/>
                  </a:lnTo>
                  <a:lnTo>
                    <a:pt x="130956" y="143416"/>
                  </a:lnTo>
                  <a:lnTo>
                    <a:pt x="77443" y="131383"/>
                  </a:lnTo>
                  <a:lnTo>
                    <a:pt x="36099" y="115807"/>
                  </a:lnTo>
                  <a:lnTo>
                    <a:pt x="0" y="76961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153"/>
            <p:cNvSpPr/>
            <p:nvPr/>
          </p:nvSpPr>
          <p:spPr>
            <a:xfrm>
              <a:off x="5586983" y="3665220"/>
              <a:ext cx="299085" cy="71755"/>
            </a:xfrm>
            <a:custGeom>
              <a:avLst/>
              <a:gdLst/>
              <a:ahLst/>
              <a:cxnLst/>
              <a:rect l="l" t="t" r="r" b="b"/>
              <a:pathLst>
                <a:path w="299085" h="71754">
                  <a:moveTo>
                    <a:pt x="0" y="71627"/>
                  </a:moveTo>
                  <a:lnTo>
                    <a:pt x="92506" y="71627"/>
                  </a:lnTo>
                  <a:lnTo>
                    <a:pt x="185000" y="0"/>
                  </a:lnTo>
                  <a:lnTo>
                    <a:pt x="298704" y="0"/>
                  </a:lnTo>
                </a:path>
              </a:pathLst>
            </a:custGeom>
            <a:ln w="1219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154"/>
            <p:cNvSpPr/>
            <p:nvPr/>
          </p:nvSpPr>
          <p:spPr>
            <a:xfrm>
              <a:off x="5599175" y="3665220"/>
              <a:ext cx="273050" cy="71755"/>
            </a:xfrm>
            <a:custGeom>
              <a:avLst/>
              <a:gdLst/>
              <a:ahLst/>
              <a:cxnLst/>
              <a:rect l="l" t="t" r="r" b="b"/>
              <a:pathLst>
                <a:path w="273050" h="71754">
                  <a:moveTo>
                    <a:pt x="0" y="0"/>
                  </a:moveTo>
                  <a:lnTo>
                    <a:pt x="92862" y="0"/>
                  </a:lnTo>
                  <a:lnTo>
                    <a:pt x="185737" y="71627"/>
                  </a:lnTo>
                  <a:lnTo>
                    <a:pt x="272796" y="71627"/>
                  </a:lnTo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155"/>
            <p:cNvSpPr/>
            <p:nvPr/>
          </p:nvSpPr>
          <p:spPr>
            <a:xfrm>
              <a:off x="5481827" y="3697223"/>
              <a:ext cx="0" cy="104139"/>
            </a:xfrm>
            <a:custGeom>
              <a:avLst/>
              <a:gdLst/>
              <a:ahLst/>
              <a:cxnLst/>
              <a:rect l="l" t="t" r="r" b="b"/>
              <a:pathLst>
                <a:path h="104139">
                  <a:moveTo>
                    <a:pt x="0" y="0"/>
                  </a:moveTo>
                  <a:lnTo>
                    <a:pt x="0" y="103632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object 156"/>
            <p:cNvSpPr/>
            <p:nvPr/>
          </p:nvSpPr>
          <p:spPr>
            <a:xfrm>
              <a:off x="6009131" y="3701795"/>
              <a:ext cx="0" cy="102235"/>
            </a:xfrm>
            <a:custGeom>
              <a:avLst/>
              <a:gdLst/>
              <a:ahLst/>
              <a:cxnLst/>
              <a:rect l="l" t="t" r="r" b="b"/>
              <a:pathLst>
                <a:path h="102235">
                  <a:moveTo>
                    <a:pt x="0" y="0"/>
                  </a:moveTo>
                  <a:lnTo>
                    <a:pt x="0" y="102107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157"/>
            <p:cNvSpPr/>
            <p:nvPr/>
          </p:nvSpPr>
          <p:spPr>
            <a:xfrm>
              <a:off x="7019544" y="3762755"/>
              <a:ext cx="243840" cy="0"/>
            </a:xfrm>
            <a:custGeom>
              <a:avLst/>
              <a:gdLst/>
              <a:ahLst/>
              <a:cxnLst/>
              <a:rect l="l" t="t" r="r" b="b"/>
              <a:pathLst>
                <a:path w="243840">
                  <a:moveTo>
                    <a:pt x="0" y="0"/>
                  </a:moveTo>
                  <a:lnTo>
                    <a:pt x="243840" y="0"/>
                  </a:lnTo>
                </a:path>
              </a:pathLst>
            </a:custGeom>
            <a:ln w="9144">
              <a:solidFill>
                <a:srgbClr val="66660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8" name="object 158"/>
          <p:cNvSpPr txBox="1"/>
          <p:nvPr/>
        </p:nvSpPr>
        <p:spPr>
          <a:xfrm>
            <a:off x="6795452" y="3182873"/>
            <a:ext cx="3949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latin typeface="Arial"/>
                <a:cs typeface="Arial"/>
              </a:rPr>
              <a:t>ISP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159" name="object 159"/>
          <p:cNvGrpSpPr/>
          <p:nvPr/>
        </p:nvGrpSpPr>
        <p:grpSpPr>
          <a:xfrm>
            <a:off x="6205537" y="2189797"/>
            <a:ext cx="1139190" cy="936625"/>
            <a:chOff x="6205537" y="2189797"/>
            <a:chExt cx="1139190" cy="936625"/>
          </a:xfrm>
        </p:grpSpPr>
        <p:sp>
          <p:nvSpPr>
            <p:cNvPr id="160" name="object 160"/>
            <p:cNvSpPr/>
            <p:nvPr/>
          </p:nvSpPr>
          <p:spPr>
            <a:xfrm>
              <a:off x="6251448" y="2194560"/>
              <a:ext cx="207645" cy="927100"/>
            </a:xfrm>
            <a:custGeom>
              <a:avLst/>
              <a:gdLst/>
              <a:ahLst/>
              <a:cxnLst/>
              <a:rect l="l" t="t" r="r" b="b"/>
              <a:pathLst>
                <a:path w="207645" h="927100">
                  <a:moveTo>
                    <a:pt x="0" y="0"/>
                  </a:moveTo>
                  <a:lnTo>
                    <a:pt x="207264" y="0"/>
                  </a:lnTo>
                  <a:lnTo>
                    <a:pt x="207264" y="926591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161"/>
            <p:cNvSpPr/>
            <p:nvPr/>
          </p:nvSpPr>
          <p:spPr>
            <a:xfrm>
              <a:off x="6210300" y="2375916"/>
              <a:ext cx="1129665" cy="149860"/>
            </a:xfrm>
            <a:custGeom>
              <a:avLst/>
              <a:gdLst/>
              <a:ahLst/>
              <a:cxnLst/>
              <a:rect l="l" t="t" r="r" b="b"/>
              <a:pathLst>
                <a:path w="1129665" h="149860">
                  <a:moveTo>
                    <a:pt x="1129284" y="149351"/>
                  </a:moveTo>
                  <a:lnTo>
                    <a:pt x="0" y="0"/>
                  </a:lnTo>
                </a:path>
              </a:pathLst>
            </a:custGeom>
            <a:ln w="9144">
              <a:solidFill>
                <a:srgbClr val="CC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2" name="object 162"/>
          <p:cNvSpPr txBox="1"/>
          <p:nvPr/>
        </p:nvSpPr>
        <p:spPr>
          <a:xfrm>
            <a:off x="6917637" y="2347722"/>
            <a:ext cx="1731645" cy="476250"/>
          </a:xfrm>
          <a:prstGeom prst="rect">
            <a:avLst/>
          </a:prstGeom>
        </p:spPr>
        <p:txBody>
          <a:bodyPr vert="horz" wrap="square" lIns="0" tIns="49530" rIns="0" bIns="0" rtlCol="0">
            <a:spAutoFit/>
          </a:bodyPr>
          <a:lstStyle/>
          <a:p>
            <a:pPr marL="12700" marR="5080" indent="490220">
              <a:lnSpc>
                <a:spcPts val="1630"/>
              </a:lnSpc>
              <a:spcBef>
                <a:spcPts val="390"/>
              </a:spcBef>
            </a:pPr>
            <a:r>
              <a:rPr sz="1600" i="1" dirty="0">
                <a:latin typeface="Arial"/>
                <a:cs typeface="Arial"/>
              </a:rPr>
              <a:t>cable</a:t>
            </a:r>
            <a:r>
              <a:rPr sz="1600" i="1" spc="-55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modem </a:t>
            </a:r>
            <a:r>
              <a:rPr sz="1600" i="1" dirty="0">
                <a:latin typeface="Arial"/>
                <a:cs typeface="Arial"/>
              </a:rPr>
              <a:t>termination</a:t>
            </a:r>
            <a:r>
              <a:rPr sz="1600" i="1" spc="-85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system</a:t>
            </a:r>
            <a:endParaRPr sz="1600">
              <a:latin typeface="Arial"/>
              <a:cs typeface="Arial"/>
            </a:endParaRPr>
          </a:p>
        </p:txBody>
      </p:sp>
      <p:sp>
        <p:nvSpPr>
          <p:cNvPr id="163" name="object 163"/>
          <p:cNvSpPr txBox="1"/>
          <p:nvPr/>
        </p:nvSpPr>
        <p:spPr>
          <a:xfrm>
            <a:off x="451802" y="4212526"/>
            <a:ext cx="8387398" cy="224676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00"/>
              </a:spcBef>
              <a:buSzPct val="75000"/>
              <a:buFont typeface="Wingdings"/>
              <a:buChar char=""/>
              <a:tabLst>
                <a:tab pos="354965" algn="l"/>
              </a:tabLst>
            </a:pPr>
            <a:r>
              <a:rPr sz="2400" dirty="0">
                <a:solidFill>
                  <a:srgbClr val="000099"/>
                </a:solidFill>
                <a:latin typeface="Gill Sans MT"/>
                <a:cs typeface="Gill Sans MT"/>
              </a:rPr>
              <a:t>HFC:</a:t>
            </a:r>
            <a:r>
              <a:rPr sz="2400" spc="-260" dirty="0">
                <a:solidFill>
                  <a:srgbClr val="000099"/>
                </a:solidFill>
                <a:latin typeface="Gill Sans MT"/>
                <a:cs typeface="Gill Sans MT"/>
              </a:rPr>
              <a:t> </a:t>
            </a:r>
            <a:r>
              <a:rPr sz="2400" dirty="0">
                <a:solidFill>
                  <a:srgbClr val="000099"/>
                </a:solidFill>
                <a:latin typeface="Gill Sans MT"/>
                <a:cs typeface="Gill Sans MT"/>
              </a:rPr>
              <a:t>hybrid</a:t>
            </a:r>
            <a:r>
              <a:rPr sz="2400" spc="-70" dirty="0">
                <a:solidFill>
                  <a:srgbClr val="000099"/>
                </a:solidFill>
                <a:latin typeface="Gill Sans MT"/>
                <a:cs typeface="Gill Sans MT"/>
              </a:rPr>
              <a:t> </a:t>
            </a:r>
            <a:r>
              <a:rPr sz="2400" dirty="0">
                <a:solidFill>
                  <a:srgbClr val="000099"/>
                </a:solidFill>
                <a:latin typeface="Gill Sans MT"/>
                <a:cs typeface="Gill Sans MT"/>
              </a:rPr>
              <a:t>fiber</a:t>
            </a:r>
            <a:r>
              <a:rPr sz="2400" spc="-45" dirty="0">
                <a:solidFill>
                  <a:srgbClr val="000099"/>
                </a:solidFill>
                <a:latin typeface="Gill Sans MT"/>
                <a:cs typeface="Gill Sans MT"/>
              </a:rPr>
              <a:t> </a:t>
            </a:r>
            <a:r>
              <a:rPr sz="2400" spc="-20" dirty="0">
                <a:solidFill>
                  <a:srgbClr val="000099"/>
                </a:solidFill>
                <a:latin typeface="Gill Sans MT"/>
                <a:cs typeface="Gill Sans MT"/>
              </a:rPr>
              <a:t>coax</a:t>
            </a:r>
            <a:endParaRPr sz="2400">
              <a:latin typeface="Gill Sans MT"/>
              <a:cs typeface="Gill Sans MT"/>
            </a:endParaRPr>
          </a:p>
          <a:p>
            <a:pPr marL="812165" marR="5080" lvl="1" indent="-342900">
              <a:lnSpc>
                <a:spcPts val="2450"/>
              </a:lnSpc>
              <a:spcBef>
                <a:spcPts val="580"/>
              </a:spcBef>
              <a:buClr>
                <a:srgbClr val="000099"/>
              </a:buClr>
              <a:buFont typeface="Wingdings" panose="05000000000000000000" pitchFamily="2" charset="2"/>
              <a:buChar char="Ø"/>
              <a:tabLst>
                <a:tab pos="756285" algn="l"/>
              </a:tabLst>
            </a:pPr>
            <a:r>
              <a:rPr sz="2400" spc="-10" dirty="0">
                <a:latin typeface="Gill Sans MT"/>
                <a:cs typeface="Gill Sans MT"/>
              </a:rPr>
              <a:t>asymmetric:</a:t>
            </a:r>
            <a:r>
              <a:rPr sz="2400" spc="-270" dirty="0">
                <a:latin typeface="Gill Sans MT"/>
                <a:cs typeface="Gill Sans MT"/>
              </a:rPr>
              <a:t> </a:t>
            </a:r>
            <a:r>
              <a:rPr sz="2400" dirty="0">
                <a:latin typeface="Gill Sans MT"/>
                <a:cs typeface="Gill Sans MT"/>
              </a:rPr>
              <a:t>up</a:t>
            </a:r>
            <a:r>
              <a:rPr sz="2400" spc="-10" dirty="0">
                <a:latin typeface="Gill Sans MT"/>
                <a:cs typeface="Gill Sans MT"/>
              </a:rPr>
              <a:t> </a:t>
            </a:r>
            <a:r>
              <a:rPr sz="2400" dirty="0">
                <a:latin typeface="Gill Sans MT"/>
                <a:cs typeface="Gill Sans MT"/>
              </a:rPr>
              <a:t>to 30Mbps</a:t>
            </a:r>
            <a:r>
              <a:rPr sz="2400" spc="-10" dirty="0">
                <a:latin typeface="Gill Sans MT"/>
                <a:cs typeface="Gill Sans MT"/>
              </a:rPr>
              <a:t> </a:t>
            </a:r>
            <a:r>
              <a:rPr sz="2400" dirty="0">
                <a:latin typeface="Gill Sans MT"/>
                <a:cs typeface="Gill Sans MT"/>
              </a:rPr>
              <a:t>downstream transmission</a:t>
            </a:r>
            <a:r>
              <a:rPr sz="2400" spc="5" dirty="0">
                <a:latin typeface="Gill Sans MT"/>
                <a:cs typeface="Gill Sans MT"/>
              </a:rPr>
              <a:t> </a:t>
            </a:r>
            <a:r>
              <a:rPr sz="2400" dirty="0">
                <a:latin typeface="Gill Sans MT"/>
                <a:cs typeface="Gill Sans MT"/>
              </a:rPr>
              <a:t>rate,</a:t>
            </a:r>
            <a:r>
              <a:rPr sz="2400" spc="-240" dirty="0">
                <a:latin typeface="Gill Sans MT"/>
                <a:cs typeface="Gill Sans MT"/>
              </a:rPr>
              <a:t> </a:t>
            </a:r>
            <a:r>
              <a:rPr sz="2400" spc="-50" dirty="0">
                <a:latin typeface="Gill Sans MT"/>
                <a:cs typeface="Gill Sans MT"/>
              </a:rPr>
              <a:t>2 </a:t>
            </a:r>
            <a:r>
              <a:rPr sz="2400" dirty="0">
                <a:latin typeface="Gill Sans MT"/>
                <a:cs typeface="Gill Sans MT"/>
              </a:rPr>
              <a:t>Mbps</a:t>
            </a:r>
            <a:r>
              <a:rPr sz="2400" spc="-30" dirty="0">
                <a:latin typeface="Gill Sans MT"/>
                <a:cs typeface="Gill Sans MT"/>
              </a:rPr>
              <a:t> </a:t>
            </a:r>
            <a:r>
              <a:rPr sz="2400" dirty="0">
                <a:latin typeface="Gill Sans MT"/>
                <a:cs typeface="Gill Sans MT"/>
              </a:rPr>
              <a:t>upstream</a:t>
            </a:r>
            <a:r>
              <a:rPr sz="2400" spc="-40" dirty="0">
                <a:latin typeface="Gill Sans MT"/>
                <a:cs typeface="Gill Sans MT"/>
              </a:rPr>
              <a:t> </a:t>
            </a:r>
            <a:r>
              <a:rPr sz="2400" dirty="0">
                <a:latin typeface="Gill Sans MT"/>
                <a:cs typeface="Gill Sans MT"/>
              </a:rPr>
              <a:t>transmission</a:t>
            </a:r>
            <a:r>
              <a:rPr sz="2400" spc="-25" dirty="0">
                <a:latin typeface="Gill Sans MT"/>
                <a:cs typeface="Gill Sans MT"/>
              </a:rPr>
              <a:t> </a:t>
            </a:r>
            <a:r>
              <a:rPr sz="2400" spc="-20" dirty="0">
                <a:latin typeface="Gill Sans MT"/>
                <a:cs typeface="Gill Sans MT"/>
              </a:rPr>
              <a:t>rate</a:t>
            </a:r>
            <a:endParaRPr sz="2400">
              <a:latin typeface="Gill Sans MT"/>
              <a:cs typeface="Gill Sans MT"/>
            </a:endParaRPr>
          </a:p>
          <a:p>
            <a:pPr marL="354965" indent="-342265">
              <a:lnSpc>
                <a:spcPct val="100000"/>
              </a:lnSpc>
              <a:spcBef>
                <a:spcPts val="135"/>
              </a:spcBef>
              <a:buSzPct val="75000"/>
              <a:buFont typeface="Wingdings"/>
              <a:buChar char=""/>
              <a:tabLst>
                <a:tab pos="354965" algn="l"/>
              </a:tabLst>
            </a:pPr>
            <a:r>
              <a:rPr sz="2400" dirty="0">
                <a:solidFill>
                  <a:srgbClr val="000099"/>
                </a:solidFill>
                <a:latin typeface="Gill Sans MT"/>
                <a:cs typeface="Gill Sans MT"/>
              </a:rPr>
              <a:t>network</a:t>
            </a:r>
            <a:r>
              <a:rPr sz="2400" spc="-30" dirty="0">
                <a:solidFill>
                  <a:srgbClr val="000099"/>
                </a:solidFill>
                <a:latin typeface="Gill Sans MT"/>
                <a:cs typeface="Gill Sans MT"/>
              </a:rPr>
              <a:t> </a:t>
            </a:r>
            <a:r>
              <a:rPr sz="2400" dirty="0">
                <a:latin typeface="Gill Sans MT"/>
                <a:cs typeface="Gill Sans MT"/>
              </a:rPr>
              <a:t>of</a:t>
            </a:r>
            <a:r>
              <a:rPr sz="2400" spc="-15" dirty="0">
                <a:latin typeface="Gill Sans MT"/>
                <a:cs typeface="Gill Sans MT"/>
              </a:rPr>
              <a:t> </a:t>
            </a:r>
            <a:r>
              <a:rPr sz="2400" dirty="0">
                <a:latin typeface="Gill Sans MT"/>
                <a:cs typeface="Gill Sans MT"/>
              </a:rPr>
              <a:t>cable,</a:t>
            </a:r>
            <a:r>
              <a:rPr sz="2400" spc="-245" dirty="0">
                <a:latin typeface="Gill Sans MT"/>
                <a:cs typeface="Gill Sans MT"/>
              </a:rPr>
              <a:t> </a:t>
            </a:r>
            <a:r>
              <a:rPr sz="2400" dirty="0">
                <a:latin typeface="Gill Sans MT"/>
                <a:cs typeface="Gill Sans MT"/>
              </a:rPr>
              <a:t>fiber</a:t>
            </a:r>
            <a:r>
              <a:rPr sz="2400" spc="-15" dirty="0">
                <a:latin typeface="Gill Sans MT"/>
                <a:cs typeface="Gill Sans MT"/>
              </a:rPr>
              <a:t> </a:t>
            </a:r>
            <a:r>
              <a:rPr sz="2400" dirty="0">
                <a:latin typeface="Gill Sans MT"/>
                <a:cs typeface="Gill Sans MT"/>
              </a:rPr>
              <a:t>attaches</a:t>
            </a:r>
            <a:r>
              <a:rPr sz="2400" spc="-20" dirty="0">
                <a:latin typeface="Gill Sans MT"/>
                <a:cs typeface="Gill Sans MT"/>
              </a:rPr>
              <a:t> </a:t>
            </a:r>
            <a:r>
              <a:rPr sz="2400" dirty="0">
                <a:latin typeface="Gill Sans MT"/>
                <a:cs typeface="Gill Sans MT"/>
              </a:rPr>
              <a:t>homes</a:t>
            </a:r>
            <a:r>
              <a:rPr sz="2400" spc="-15" dirty="0">
                <a:latin typeface="Gill Sans MT"/>
                <a:cs typeface="Gill Sans MT"/>
              </a:rPr>
              <a:t> </a:t>
            </a:r>
            <a:r>
              <a:rPr sz="2400" dirty="0">
                <a:latin typeface="Gill Sans MT"/>
                <a:cs typeface="Gill Sans MT"/>
              </a:rPr>
              <a:t>to</a:t>
            </a:r>
            <a:r>
              <a:rPr sz="2400" spc="-5" dirty="0">
                <a:latin typeface="Gill Sans MT"/>
                <a:cs typeface="Gill Sans MT"/>
              </a:rPr>
              <a:t> </a:t>
            </a:r>
            <a:r>
              <a:rPr sz="2400" dirty="0">
                <a:latin typeface="Gill Sans MT"/>
                <a:cs typeface="Gill Sans MT"/>
              </a:rPr>
              <a:t>ISP</a:t>
            </a:r>
            <a:r>
              <a:rPr sz="2400" spc="-15" dirty="0">
                <a:latin typeface="Gill Sans MT"/>
                <a:cs typeface="Gill Sans MT"/>
              </a:rPr>
              <a:t> </a:t>
            </a:r>
            <a:r>
              <a:rPr sz="2400" spc="-10" dirty="0">
                <a:latin typeface="Gill Sans MT"/>
                <a:cs typeface="Gill Sans MT"/>
              </a:rPr>
              <a:t>router</a:t>
            </a:r>
            <a:endParaRPr sz="2400">
              <a:latin typeface="Gill Sans MT"/>
              <a:cs typeface="Gill Sans MT"/>
            </a:endParaRPr>
          </a:p>
          <a:p>
            <a:pPr marL="812800" lvl="1" indent="-342900">
              <a:lnSpc>
                <a:spcPct val="100000"/>
              </a:lnSpc>
              <a:spcBef>
                <a:spcPts val="145"/>
              </a:spcBef>
              <a:buClr>
                <a:srgbClr val="000099"/>
              </a:buClr>
              <a:buFont typeface="Wingdings" panose="05000000000000000000" pitchFamily="2" charset="2"/>
              <a:buChar char="Ø"/>
              <a:tabLst>
                <a:tab pos="756285" algn="l"/>
              </a:tabLst>
            </a:pPr>
            <a:r>
              <a:rPr sz="2400" dirty="0">
                <a:latin typeface="Gill Sans MT"/>
                <a:cs typeface="Gill Sans MT"/>
              </a:rPr>
              <a:t>homes</a:t>
            </a:r>
            <a:r>
              <a:rPr sz="2400" spc="-5" dirty="0">
                <a:latin typeface="Gill Sans MT"/>
                <a:cs typeface="Gill Sans MT"/>
              </a:rPr>
              <a:t> </a:t>
            </a:r>
            <a:r>
              <a:rPr sz="2400" i="1" dirty="0">
                <a:solidFill>
                  <a:srgbClr val="CC0000"/>
                </a:solidFill>
                <a:latin typeface="Gill Sans MT"/>
                <a:cs typeface="Gill Sans MT"/>
              </a:rPr>
              <a:t>share</a:t>
            </a:r>
            <a:r>
              <a:rPr sz="2400" i="1" spc="-40" dirty="0">
                <a:solidFill>
                  <a:srgbClr val="CC0000"/>
                </a:solidFill>
                <a:latin typeface="Gill Sans MT"/>
                <a:cs typeface="Gill Sans MT"/>
              </a:rPr>
              <a:t> </a:t>
            </a:r>
            <a:r>
              <a:rPr sz="2400" i="1" dirty="0">
                <a:solidFill>
                  <a:srgbClr val="CC0000"/>
                </a:solidFill>
                <a:latin typeface="Gill Sans MT"/>
                <a:cs typeface="Gill Sans MT"/>
              </a:rPr>
              <a:t>access</a:t>
            </a:r>
            <a:r>
              <a:rPr sz="2400" i="1" spc="-15" dirty="0">
                <a:solidFill>
                  <a:srgbClr val="CC0000"/>
                </a:solidFill>
                <a:latin typeface="Gill Sans MT"/>
                <a:cs typeface="Gill Sans MT"/>
              </a:rPr>
              <a:t> </a:t>
            </a:r>
            <a:r>
              <a:rPr sz="2400" i="1" dirty="0">
                <a:solidFill>
                  <a:srgbClr val="CC0000"/>
                </a:solidFill>
                <a:latin typeface="Gill Sans MT"/>
                <a:cs typeface="Gill Sans MT"/>
              </a:rPr>
              <a:t>network</a:t>
            </a:r>
            <a:r>
              <a:rPr sz="2400" i="1" spc="-35" dirty="0">
                <a:solidFill>
                  <a:srgbClr val="CC0000"/>
                </a:solidFill>
                <a:latin typeface="Gill Sans MT"/>
                <a:cs typeface="Gill Sans MT"/>
              </a:rPr>
              <a:t> </a:t>
            </a:r>
            <a:r>
              <a:rPr sz="2400" dirty="0">
                <a:latin typeface="Gill Sans MT"/>
                <a:cs typeface="Gill Sans MT"/>
              </a:rPr>
              <a:t>to</a:t>
            </a:r>
            <a:r>
              <a:rPr sz="2400" spc="-25" dirty="0">
                <a:latin typeface="Gill Sans MT"/>
                <a:cs typeface="Gill Sans MT"/>
              </a:rPr>
              <a:t> </a:t>
            </a:r>
            <a:r>
              <a:rPr sz="2400" dirty="0">
                <a:latin typeface="Gill Sans MT"/>
                <a:cs typeface="Gill Sans MT"/>
              </a:rPr>
              <a:t>cable</a:t>
            </a:r>
            <a:r>
              <a:rPr sz="2400" spc="-10" dirty="0">
                <a:latin typeface="Gill Sans MT"/>
                <a:cs typeface="Gill Sans MT"/>
              </a:rPr>
              <a:t> headend</a:t>
            </a:r>
            <a:endParaRPr sz="2400">
              <a:latin typeface="Gill Sans MT"/>
              <a:cs typeface="Gill Sans MT"/>
            </a:endParaRPr>
          </a:p>
          <a:p>
            <a:pPr marL="812800" lvl="1" indent="-342900">
              <a:lnSpc>
                <a:spcPct val="100000"/>
              </a:lnSpc>
              <a:spcBef>
                <a:spcPts val="140"/>
              </a:spcBef>
              <a:buClr>
                <a:srgbClr val="000099"/>
              </a:buClr>
              <a:buFont typeface="Wingdings" panose="05000000000000000000" pitchFamily="2" charset="2"/>
              <a:buChar char="Ø"/>
              <a:tabLst>
                <a:tab pos="756285" algn="l"/>
              </a:tabLst>
            </a:pPr>
            <a:r>
              <a:rPr sz="2400" dirty="0">
                <a:latin typeface="Gill Sans MT"/>
                <a:cs typeface="Gill Sans MT"/>
              </a:rPr>
              <a:t>unlike</a:t>
            </a:r>
            <a:r>
              <a:rPr sz="2400" spc="-50" dirty="0">
                <a:latin typeface="Gill Sans MT"/>
                <a:cs typeface="Gill Sans MT"/>
              </a:rPr>
              <a:t> </a:t>
            </a:r>
            <a:r>
              <a:rPr sz="2400" spc="-10" dirty="0">
                <a:latin typeface="Gill Sans MT"/>
                <a:cs typeface="Gill Sans MT"/>
              </a:rPr>
              <a:t>DSL,</a:t>
            </a:r>
            <a:r>
              <a:rPr sz="2400" spc="-245" dirty="0">
                <a:latin typeface="Gill Sans MT"/>
                <a:cs typeface="Gill Sans MT"/>
              </a:rPr>
              <a:t> </a:t>
            </a:r>
            <a:r>
              <a:rPr sz="2400" dirty="0">
                <a:latin typeface="Gill Sans MT"/>
                <a:cs typeface="Gill Sans MT"/>
              </a:rPr>
              <a:t>which</a:t>
            </a:r>
            <a:r>
              <a:rPr sz="2400" spc="-30" dirty="0">
                <a:latin typeface="Gill Sans MT"/>
                <a:cs typeface="Gill Sans MT"/>
              </a:rPr>
              <a:t> </a:t>
            </a:r>
            <a:r>
              <a:rPr sz="2400" dirty="0">
                <a:latin typeface="Gill Sans MT"/>
                <a:cs typeface="Gill Sans MT"/>
              </a:rPr>
              <a:t>has</a:t>
            </a:r>
            <a:r>
              <a:rPr sz="2400" spc="-5" dirty="0">
                <a:latin typeface="Gill Sans MT"/>
                <a:cs typeface="Gill Sans MT"/>
              </a:rPr>
              <a:t> </a:t>
            </a:r>
            <a:r>
              <a:rPr sz="2400" dirty="0">
                <a:latin typeface="Gill Sans MT"/>
                <a:cs typeface="Gill Sans MT"/>
              </a:rPr>
              <a:t>dedicated</a:t>
            </a:r>
            <a:r>
              <a:rPr sz="2400" spc="-30" dirty="0">
                <a:latin typeface="Gill Sans MT"/>
                <a:cs typeface="Gill Sans MT"/>
              </a:rPr>
              <a:t> </a:t>
            </a:r>
            <a:r>
              <a:rPr sz="2400" dirty="0">
                <a:latin typeface="Gill Sans MT"/>
                <a:cs typeface="Gill Sans MT"/>
              </a:rPr>
              <a:t>access</a:t>
            </a:r>
            <a:r>
              <a:rPr sz="2400" spc="-20" dirty="0">
                <a:latin typeface="Gill Sans MT"/>
                <a:cs typeface="Gill Sans MT"/>
              </a:rPr>
              <a:t> </a:t>
            </a:r>
            <a:r>
              <a:rPr sz="2400" dirty="0">
                <a:latin typeface="Gill Sans MT"/>
                <a:cs typeface="Gill Sans MT"/>
              </a:rPr>
              <a:t>to</a:t>
            </a:r>
            <a:r>
              <a:rPr sz="2400" spc="-25" dirty="0">
                <a:latin typeface="Gill Sans MT"/>
                <a:cs typeface="Gill Sans MT"/>
              </a:rPr>
              <a:t> </a:t>
            </a:r>
            <a:r>
              <a:rPr sz="2400" dirty="0">
                <a:latin typeface="Gill Sans MT"/>
                <a:cs typeface="Gill Sans MT"/>
              </a:rPr>
              <a:t>central</a:t>
            </a:r>
            <a:r>
              <a:rPr sz="2400" spc="-15" dirty="0">
                <a:latin typeface="Gill Sans MT"/>
                <a:cs typeface="Gill Sans MT"/>
              </a:rPr>
              <a:t> </a:t>
            </a:r>
            <a:r>
              <a:rPr sz="2400" spc="-10" dirty="0">
                <a:latin typeface="Gill Sans MT"/>
                <a:cs typeface="Gill Sans MT"/>
              </a:rPr>
              <a:t>office</a:t>
            </a:r>
            <a:endParaRPr sz="2400">
              <a:latin typeface="Gill Sans MT"/>
              <a:cs typeface="Gill Sans MT"/>
            </a:endParaRPr>
          </a:p>
        </p:txBody>
      </p:sp>
      <p:sp>
        <p:nvSpPr>
          <p:cNvPr id="164" name="object 16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20852" rIns="0" bIns="0" rtlCol="0">
            <a:spAutoFit/>
          </a:bodyPr>
          <a:lstStyle/>
          <a:p>
            <a:pPr marL="392430">
              <a:lnSpc>
                <a:spcPct val="100000"/>
              </a:lnSpc>
              <a:spcBef>
                <a:spcPts val="100"/>
              </a:spcBef>
            </a:pPr>
            <a:r>
              <a:rPr sz="3600" b="0" dirty="0">
                <a:solidFill>
                  <a:srgbClr val="000099"/>
                </a:solidFill>
                <a:latin typeface="Gill Sans MT"/>
                <a:cs typeface="Gill Sans MT"/>
              </a:rPr>
              <a:t>Access </a:t>
            </a:r>
            <a:r>
              <a:rPr sz="3600" b="0" spc="-10" dirty="0">
                <a:solidFill>
                  <a:srgbClr val="000099"/>
                </a:solidFill>
                <a:latin typeface="Gill Sans MT"/>
                <a:cs typeface="Gill Sans MT"/>
              </a:rPr>
              <a:t>net:</a:t>
            </a:r>
            <a:r>
              <a:rPr sz="3600" b="0" spc="-365" dirty="0">
                <a:solidFill>
                  <a:srgbClr val="000099"/>
                </a:solidFill>
                <a:latin typeface="Gill Sans MT"/>
                <a:cs typeface="Gill Sans MT"/>
              </a:rPr>
              <a:t> </a:t>
            </a:r>
            <a:r>
              <a:rPr sz="3600" b="0" dirty="0">
                <a:solidFill>
                  <a:srgbClr val="000099"/>
                </a:solidFill>
                <a:latin typeface="Gill Sans MT"/>
                <a:cs typeface="Gill Sans MT"/>
              </a:rPr>
              <a:t>cable </a:t>
            </a:r>
            <a:r>
              <a:rPr sz="3600" b="0" spc="-10" dirty="0">
                <a:solidFill>
                  <a:srgbClr val="000099"/>
                </a:solidFill>
                <a:latin typeface="Gill Sans MT"/>
                <a:cs typeface="Gill Sans MT"/>
              </a:rPr>
              <a:t>network</a:t>
            </a:r>
            <a:endParaRPr sz="3600">
              <a:latin typeface="Gill Sans MT"/>
              <a:cs typeface="Gill Sans MT"/>
            </a:endParaRPr>
          </a:p>
        </p:txBody>
      </p:sp>
      <p:grpSp>
        <p:nvGrpSpPr>
          <p:cNvPr id="165" name="object 165"/>
          <p:cNvGrpSpPr/>
          <p:nvPr/>
        </p:nvGrpSpPr>
        <p:grpSpPr>
          <a:xfrm>
            <a:off x="560832" y="1929383"/>
            <a:ext cx="609600" cy="609600"/>
            <a:chOff x="560832" y="1929383"/>
            <a:chExt cx="609600" cy="609600"/>
          </a:xfrm>
        </p:grpSpPr>
        <p:pic>
          <p:nvPicPr>
            <p:cNvPr id="166" name="object 166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60832" y="1929383"/>
              <a:ext cx="609599" cy="609599"/>
            </a:xfrm>
            <a:prstGeom prst="rect">
              <a:avLst/>
            </a:prstGeom>
          </p:spPr>
        </p:pic>
        <p:pic>
          <p:nvPicPr>
            <p:cNvPr id="167" name="object 167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19912" y="1987296"/>
              <a:ext cx="297179" cy="278891"/>
            </a:xfrm>
            <a:prstGeom prst="rect">
              <a:avLst/>
            </a:prstGeom>
          </p:spPr>
        </p:pic>
      </p:grpSp>
      <p:sp>
        <p:nvSpPr>
          <p:cNvPr id="168" name="object 16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120">
              <a:lnSpc>
                <a:spcPct val="100000"/>
              </a:lnSpc>
            </a:pPr>
            <a:fld id="{81D60167-4931-47E6-BA6A-407CBD079E47}" type="slidenum">
              <a:rPr spc="-25" dirty="0"/>
              <a:t>18</a:t>
            </a:fld>
            <a:endParaRPr spc="-25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20852" rIns="0" bIns="0" rtlCol="0">
            <a:spAutoFit/>
          </a:bodyPr>
          <a:lstStyle/>
          <a:p>
            <a:pPr marL="392430">
              <a:lnSpc>
                <a:spcPct val="100000"/>
              </a:lnSpc>
              <a:spcBef>
                <a:spcPts val="100"/>
              </a:spcBef>
            </a:pPr>
            <a:r>
              <a:rPr sz="3600" b="0" dirty="0">
                <a:solidFill>
                  <a:srgbClr val="000099"/>
                </a:solidFill>
                <a:latin typeface="Gill Sans MT"/>
                <a:cs typeface="Gill Sans MT"/>
              </a:rPr>
              <a:t>Access</a:t>
            </a:r>
            <a:r>
              <a:rPr sz="3600" b="0" spc="5" dirty="0">
                <a:solidFill>
                  <a:srgbClr val="000099"/>
                </a:solidFill>
                <a:latin typeface="Gill Sans MT"/>
                <a:cs typeface="Gill Sans MT"/>
              </a:rPr>
              <a:t> </a:t>
            </a:r>
            <a:r>
              <a:rPr sz="3600" b="0" spc="-10" dirty="0">
                <a:solidFill>
                  <a:srgbClr val="000099"/>
                </a:solidFill>
                <a:latin typeface="Gill Sans MT"/>
                <a:cs typeface="Gill Sans MT"/>
              </a:rPr>
              <a:t>net:</a:t>
            </a:r>
            <a:r>
              <a:rPr sz="3600" b="0" spc="-365" dirty="0">
                <a:solidFill>
                  <a:srgbClr val="000099"/>
                </a:solidFill>
                <a:latin typeface="Gill Sans MT"/>
                <a:cs typeface="Gill Sans MT"/>
              </a:rPr>
              <a:t> </a:t>
            </a:r>
            <a:r>
              <a:rPr sz="3600" b="0" dirty="0">
                <a:solidFill>
                  <a:srgbClr val="000099"/>
                </a:solidFill>
                <a:latin typeface="Gill Sans MT"/>
                <a:cs typeface="Gill Sans MT"/>
              </a:rPr>
              <a:t>home</a:t>
            </a:r>
            <a:r>
              <a:rPr sz="3600" b="0" spc="-5" dirty="0">
                <a:solidFill>
                  <a:srgbClr val="000099"/>
                </a:solidFill>
                <a:latin typeface="Gill Sans MT"/>
                <a:cs typeface="Gill Sans MT"/>
              </a:rPr>
              <a:t> </a:t>
            </a:r>
            <a:r>
              <a:rPr sz="3600" b="0" spc="-10" dirty="0">
                <a:solidFill>
                  <a:srgbClr val="000099"/>
                </a:solidFill>
                <a:latin typeface="Gill Sans MT"/>
                <a:cs typeface="Gill Sans MT"/>
              </a:rPr>
              <a:t>network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54380" y="1158239"/>
            <a:ext cx="5649595" cy="769620"/>
          </a:xfrm>
          <a:custGeom>
            <a:avLst/>
            <a:gdLst/>
            <a:ahLst/>
            <a:cxnLst/>
            <a:rect l="l" t="t" r="r" b="b"/>
            <a:pathLst>
              <a:path w="5649595" h="769619">
                <a:moveTo>
                  <a:pt x="2824734" y="0"/>
                </a:moveTo>
                <a:lnTo>
                  <a:pt x="0" y="769620"/>
                </a:lnTo>
                <a:lnTo>
                  <a:pt x="5649468" y="769620"/>
                </a:lnTo>
                <a:lnTo>
                  <a:pt x="2824734" y="0"/>
                </a:lnTo>
                <a:close/>
              </a:path>
            </a:pathLst>
          </a:custGeom>
          <a:solidFill>
            <a:srgbClr val="DDDDD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6269863" y="3157855"/>
            <a:ext cx="2168525" cy="589915"/>
          </a:xfrm>
          <a:prstGeom prst="rect">
            <a:avLst/>
          </a:prstGeom>
        </p:spPr>
        <p:txBody>
          <a:bodyPr vert="horz" wrap="square" lIns="0" tIns="59690" rIns="0" bIns="0" rtlCol="0">
            <a:spAutoFit/>
          </a:bodyPr>
          <a:lstStyle/>
          <a:p>
            <a:pPr marL="365760" marR="5080" indent="-353695">
              <a:lnSpc>
                <a:spcPts val="2039"/>
              </a:lnSpc>
              <a:spcBef>
                <a:spcPts val="470"/>
              </a:spcBef>
            </a:pPr>
            <a:r>
              <a:rPr sz="2000" dirty="0">
                <a:latin typeface="Arial"/>
                <a:cs typeface="Arial"/>
              </a:rPr>
              <a:t>to/from</a:t>
            </a:r>
            <a:r>
              <a:rPr sz="2000" spc="-5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headend</a:t>
            </a:r>
            <a:r>
              <a:rPr sz="2000" spc="-35" dirty="0">
                <a:latin typeface="Arial"/>
                <a:cs typeface="Arial"/>
              </a:rPr>
              <a:t> </a:t>
            </a:r>
            <a:r>
              <a:rPr sz="2000" spc="-25" dirty="0">
                <a:latin typeface="Arial"/>
                <a:cs typeface="Arial"/>
              </a:rPr>
              <a:t>or </a:t>
            </a:r>
            <a:r>
              <a:rPr sz="2000" dirty="0">
                <a:latin typeface="Arial"/>
                <a:cs typeface="Arial"/>
              </a:rPr>
              <a:t>central</a:t>
            </a:r>
            <a:r>
              <a:rPr sz="2000" spc="-3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office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188719" y="1912620"/>
            <a:ext cx="6109970" cy="2662555"/>
            <a:chOff x="1188719" y="1912620"/>
            <a:chExt cx="6109970" cy="2662555"/>
          </a:xfrm>
        </p:grpSpPr>
        <p:sp>
          <p:nvSpPr>
            <p:cNvPr id="6" name="object 6"/>
            <p:cNvSpPr/>
            <p:nvPr/>
          </p:nvSpPr>
          <p:spPr>
            <a:xfrm>
              <a:off x="1188719" y="1912620"/>
              <a:ext cx="4782820" cy="2662555"/>
            </a:xfrm>
            <a:custGeom>
              <a:avLst/>
              <a:gdLst/>
              <a:ahLst/>
              <a:cxnLst/>
              <a:rect l="l" t="t" r="r" b="b"/>
              <a:pathLst>
                <a:path w="4782820" h="2662554">
                  <a:moveTo>
                    <a:pt x="4782311" y="0"/>
                  </a:moveTo>
                  <a:lnTo>
                    <a:pt x="0" y="0"/>
                  </a:lnTo>
                  <a:lnTo>
                    <a:pt x="0" y="2662428"/>
                  </a:lnTo>
                  <a:lnTo>
                    <a:pt x="4782311" y="2662428"/>
                  </a:lnTo>
                  <a:lnTo>
                    <a:pt x="4782311" y="0"/>
                  </a:lnTo>
                  <a:close/>
                </a:path>
              </a:pathLst>
            </a:custGeom>
            <a:solidFill>
              <a:srgbClr val="DDDD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745735" y="3374136"/>
              <a:ext cx="1018540" cy="241300"/>
            </a:xfrm>
            <a:custGeom>
              <a:avLst/>
              <a:gdLst/>
              <a:ahLst/>
              <a:cxnLst/>
              <a:rect l="l" t="t" r="r" b="b"/>
              <a:pathLst>
                <a:path w="1018539" h="241300">
                  <a:moveTo>
                    <a:pt x="1018032" y="0"/>
                  </a:moveTo>
                  <a:lnTo>
                    <a:pt x="0" y="0"/>
                  </a:lnTo>
                  <a:lnTo>
                    <a:pt x="0" y="240792"/>
                  </a:lnTo>
                  <a:lnTo>
                    <a:pt x="1018032" y="240792"/>
                  </a:lnTo>
                  <a:lnTo>
                    <a:pt x="1018032" y="0"/>
                  </a:lnTo>
                  <a:close/>
                </a:path>
              </a:pathLst>
            </a:custGeom>
            <a:solidFill>
              <a:srgbClr val="FFFF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745735" y="3374136"/>
              <a:ext cx="1018540" cy="241300"/>
            </a:xfrm>
            <a:custGeom>
              <a:avLst/>
              <a:gdLst/>
              <a:ahLst/>
              <a:cxnLst/>
              <a:rect l="l" t="t" r="r" b="b"/>
              <a:pathLst>
                <a:path w="1018539" h="241300">
                  <a:moveTo>
                    <a:pt x="0" y="0"/>
                  </a:moveTo>
                  <a:lnTo>
                    <a:pt x="1018032" y="0"/>
                  </a:lnTo>
                  <a:lnTo>
                    <a:pt x="1018032" y="240792"/>
                  </a:lnTo>
                  <a:lnTo>
                    <a:pt x="0" y="240792"/>
                  </a:lnTo>
                  <a:lnTo>
                    <a:pt x="0" y="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828031" y="3448812"/>
              <a:ext cx="67310" cy="60960"/>
            </a:xfrm>
            <a:custGeom>
              <a:avLst/>
              <a:gdLst/>
              <a:ahLst/>
              <a:cxnLst/>
              <a:rect l="l" t="t" r="r" b="b"/>
              <a:pathLst>
                <a:path w="67310" h="60960">
                  <a:moveTo>
                    <a:pt x="67055" y="0"/>
                  </a:moveTo>
                  <a:lnTo>
                    <a:pt x="0" y="0"/>
                  </a:lnTo>
                  <a:lnTo>
                    <a:pt x="0" y="60960"/>
                  </a:lnTo>
                  <a:lnTo>
                    <a:pt x="67055" y="60960"/>
                  </a:lnTo>
                  <a:lnTo>
                    <a:pt x="67055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914899" y="3448812"/>
              <a:ext cx="66040" cy="60960"/>
            </a:xfrm>
            <a:custGeom>
              <a:avLst/>
              <a:gdLst/>
              <a:ahLst/>
              <a:cxnLst/>
              <a:rect l="l" t="t" r="r" b="b"/>
              <a:pathLst>
                <a:path w="66039" h="60960">
                  <a:moveTo>
                    <a:pt x="65532" y="0"/>
                  </a:moveTo>
                  <a:lnTo>
                    <a:pt x="0" y="0"/>
                  </a:lnTo>
                  <a:lnTo>
                    <a:pt x="0" y="60960"/>
                  </a:lnTo>
                  <a:lnTo>
                    <a:pt x="65532" y="60960"/>
                  </a:lnTo>
                  <a:lnTo>
                    <a:pt x="65532" y="0"/>
                  </a:lnTo>
                  <a:close/>
                </a:path>
              </a:pathLst>
            </a:custGeom>
            <a:solidFill>
              <a:srgbClr val="33CC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000244" y="3445763"/>
              <a:ext cx="152400" cy="59690"/>
            </a:xfrm>
            <a:custGeom>
              <a:avLst/>
              <a:gdLst/>
              <a:ahLst/>
              <a:cxnLst/>
              <a:rect l="l" t="t" r="r" b="b"/>
              <a:pathLst>
                <a:path w="152400" h="59689">
                  <a:moveTo>
                    <a:pt x="65532" y="0"/>
                  </a:moveTo>
                  <a:lnTo>
                    <a:pt x="0" y="0"/>
                  </a:lnTo>
                  <a:lnTo>
                    <a:pt x="0" y="59436"/>
                  </a:lnTo>
                  <a:lnTo>
                    <a:pt x="65532" y="59436"/>
                  </a:lnTo>
                  <a:lnTo>
                    <a:pt x="65532" y="0"/>
                  </a:lnTo>
                  <a:close/>
                </a:path>
                <a:path w="152400" h="59689">
                  <a:moveTo>
                    <a:pt x="152400" y="0"/>
                  </a:moveTo>
                  <a:lnTo>
                    <a:pt x="86868" y="0"/>
                  </a:lnTo>
                  <a:lnTo>
                    <a:pt x="86868" y="59436"/>
                  </a:lnTo>
                  <a:lnTo>
                    <a:pt x="152400" y="59436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745735" y="3252216"/>
              <a:ext cx="1003300" cy="117475"/>
            </a:xfrm>
            <a:custGeom>
              <a:avLst/>
              <a:gdLst/>
              <a:ahLst/>
              <a:cxnLst/>
              <a:rect l="l" t="t" r="r" b="b"/>
              <a:pathLst>
                <a:path w="1003300" h="117475">
                  <a:moveTo>
                    <a:pt x="752094" y="0"/>
                  </a:moveTo>
                  <a:lnTo>
                    <a:pt x="250697" y="0"/>
                  </a:lnTo>
                  <a:lnTo>
                    <a:pt x="0" y="117348"/>
                  </a:lnTo>
                  <a:lnTo>
                    <a:pt x="1002791" y="117348"/>
                  </a:lnTo>
                  <a:lnTo>
                    <a:pt x="752094" y="0"/>
                  </a:lnTo>
                  <a:close/>
                </a:path>
              </a:pathLst>
            </a:custGeom>
            <a:solidFill>
              <a:srgbClr val="FFFF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745735" y="3252216"/>
              <a:ext cx="1003300" cy="117475"/>
            </a:xfrm>
            <a:custGeom>
              <a:avLst/>
              <a:gdLst/>
              <a:ahLst/>
              <a:cxnLst/>
              <a:rect l="l" t="t" r="r" b="b"/>
              <a:pathLst>
                <a:path w="1003300" h="117475">
                  <a:moveTo>
                    <a:pt x="0" y="117348"/>
                  </a:moveTo>
                  <a:lnTo>
                    <a:pt x="250697" y="0"/>
                  </a:lnTo>
                  <a:lnTo>
                    <a:pt x="752094" y="0"/>
                  </a:lnTo>
                  <a:lnTo>
                    <a:pt x="1002791" y="117348"/>
                  </a:lnTo>
                  <a:lnTo>
                    <a:pt x="0" y="117348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759958" y="3490722"/>
              <a:ext cx="1529080" cy="0"/>
            </a:xfrm>
            <a:custGeom>
              <a:avLst/>
              <a:gdLst/>
              <a:ahLst/>
              <a:cxnLst/>
              <a:rect l="l" t="t" r="r" b="b"/>
              <a:pathLst>
                <a:path w="1529079">
                  <a:moveTo>
                    <a:pt x="1528572" y="0"/>
                  </a:moveTo>
                  <a:lnTo>
                    <a:pt x="0" y="0"/>
                  </a:lnTo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288536" y="3494532"/>
              <a:ext cx="457200" cy="0"/>
            </a:xfrm>
            <a:custGeom>
              <a:avLst/>
              <a:gdLst/>
              <a:ahLst/>
              <a:cxnLst/>
              <a:rect l="l" t="t" r="r" b="b"/>
              <a:pathLst>
                <a:path w="457200">
                  <a:moveTo>
                    <a:pt x="457200" y="0"/>
                  </a:moveTo>
                  <a:lnTo>
                    <a:pt x="0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75075" y="3427476"/>
              <a:ext cx="1057655" cy="256031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3275075" y="3427476"/>
              <a:ext cx="1057910" cy="256540"/>
            </a:xfrm>
            <a:custGeom>
              <a:avLst/>
              <a:gdLst/>
              <a:ahLst/>
              <a:cxnLst/>
              <a:rect l="l" t="t" r="r" b="b"/>
              <a:pathLst>
                <a:path w="1057910" h="256539">
                  <a:moveTo>
                    <a:pt x="0" y="128015"/>
                  </a:moveTo>
                  <a:lnTo>
                    <a:pt x="18890" y="93984"/>
                  </a:lnTo>
                  <a:lnTo>
                    <a:pt x="72200" y="63404"/>
                  </a:lnTo>
                  <a:lnTo>
                    <a:pt x="110188" y="49789"/>
                  </a:lnTo>
                  <a:lnTo>
                    <a:pt x="154890" y="37495"/>
                  </a:lnTo>
                  <a:lnTo>
                    <a:pt x="205677" y="26673"/>
                  </a:lnTo>
                  <a:lnTo>
                    <a:pt x="261919" y="17478"/>
                  </a:lnTo>
                  <a:lnTo>
                    <a:pt x="322985" y="10060"/>
                  </a:lnTo>
                  <a:lnTo>
                    <a:pt x="388245" y="4572"/>
                  </a:lnTo>
                  <a:lnTo>
                    <a:pt x="457069" y="1168"/>
                  </a:lnTo>
                  <a:lnTo>
                    <a:pt x="528828" y="0"/>
                  </a:lnTo>
                  <a:lnTo>
                    <a:pt x="600586" y="1168"/>
                  </a:lnTo>
                  <a:lnTo>
                    <a:pt x="669410" y="4572"/>
                  </a:lnTo>
                  <a:lnTo>
                    <a:pt x="734670" y="10060"/>
                  </a:lnTo>
                  <a:lnTo>
                    <a:pt x="795736" y="17478"/>
                  </a:lnTo>
                  <a:lnTo>
                    <a:pt x="851978" y="26673"/>
                  </a:lnTo>
                  <a:lnTo>
                    <a:pt x="902765" y="37495"/>
                  </a:lnTo>
                  <a:lnTo>
                    <a:pt x="947467" y="49789"/>
                  </a:lnTo>
                  <a:lnTo>
                    <a:pt x="985455" y="63404"/>
                  </a:lnTo>
                  <a:lnTo>
                    <a:pt x="1038765" y="93984"/>
                  </a:lnTo>
                  <a:lnTo>
                    <a:pt x="1057656" y="128015"/>
                  </a:lnTo>
                  <a:lnTo>
                    <a:pt x="1052828" y="145386"/>
                  </a:lnTo>
                  <a:lnTo>
                    <a:pt x="1016097" y="177845"/>
                  </a:lnTo>
                  <a:lnTo>
                    <a:pt x="947467" y="206242"/>
                  </a:lnTo>
                  <a:lnTo>
                    <a:pt x="902765" y="218536"/>
                  </a:lnTo>
                  <a:lnTo>
                    <a:pt x="851978" y="229358"/>
                  </a:lnTo>
                  <a:lnTo>
                    <a:pt x="795736" y="238553"/>
                  </a:lnTo>
                  <a:lnTo>
                    <a:pt x="734670" y="245971"/>
                  </a:lnTo>
                  <a:lnTo>
                    <a:pt x="669410" y="251459"/>
                  </a:lnTo>
                  <a:lnTo>
                    <a:pt x="600586" y="254863"/>
                  </a:lnTo>
                  <a:lnTo>
                    <a:pt x="528828" y="256031"/>
                  </a:lnTo>
                  <a:lnTo>
                    <a:pt x="457069" y="254863"/>
                  </a:lnTo>
                  <a:lnTo>
                    <a:pt x="388245" y="251459"/>
                  </a:lnTo>
                  <a:lnTo>
                    <a:pt x="322985" y="245971"/>
                  </a:lnTo>
                  <a:lnTo>
                    <a:pt x="261919" y="238553"/>
                  </a:lnTo>
                  <a:lnTo>
                    <a:pt x="205677" y="229358"/>
                  </a:lnTo>
                  <a:lnTo>
                    <a:pt x="154890" y="218536"/>
                  </a:lnTo>
                  <a:lnTo>
                    <a:pt x="110188" y="206242"/>
                  </a:lnTo>
                  <a:lnTo>
                    <a:pt x="72200" y="192627"/>
                  </a:lnTo>
                  <a:lnTo>
                    <a:pt x="18890" y="162047"/>
                  </a:lnTo>
                  <a:lnTo>
                    <a:pt x="0" y="128015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73552" y="3227832"/>
              <a:ext cx="1065276" cy="327659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3273552" y="3227832"/>
              <a:ext cx="1057910" cy="297180"/>
            </a:xfrm>
            <a:custGeom>
              <a:avLst/>
              <a:gdLst/>
              <a:ahLst/>
              <a:cxnLst/>
              <a:rect l="l" t="t" r="r" b="b"/>
              <a:pathLst>
                <a:path w="1057910" h="297179">
                  <a:moveTo>
                    <a:pt x="0" y="148589"/>
                  </a:moveTo>
                  <a:lnTo>
                    <a:pt x="18890" y="109087"/>
                  </a:lnTo>
                  <a:lnTo>
                    <a:pt x="72200" y="73592"/>
                  </a:lnTo>
                  <a:lnTo>
                    <a:pt x="110188" y="57789"/>
                  </a:lnTo>
                  <a:lnTo>
                    <a:pt x="154890" y="43519"/>
                  </a:lnTo>
                  <a:lnTo>
                    <a:pt x="205677" y="30959"/>
                  </a:lnTo>
                  <a:lnTo>
                    <a:pt x="261919" y="20286"/>
                  </a:lnTo>
                  <a:lnTo>
                    <a:pt x="322985" y="11676"/>
                  </a:lnTo>
                  <a:lnTo>
                    <a:pt x="388245" y="5307"/>
                  </a:lnTo>
                  <a:lnTo>
                    <a:pt x="457069" y="1356"/>
                  </a:lnTo>
                  <a:lnTo>
                    <a:pt x="528828" y="0"/>
                  </a:lnTo>
                  <a:lnTo>
                    <a:pt x="600586" y="1356"/>
                  </a:lnTo>
                  <a:lnTo>
                    <a:pt x="669410" y="5307"/>
                  </a:lnTo>
                  <a:lnTo>
                    <a:pt x="734670" y="11676"/>
                  </a:lnTo>
                  <a:lnTo>
                    <a:pt x="795736" y="20286"/>
                  </a:lnTo>
                  <a:lnTo>
                    <a:pt x="851978" y="30959"/>
                  </a:lnTo>
                  <a:lnTo>
                    <a:pt x="902765" y="43519"/>
                  </a:lnTo>
                  <a:lnTo>
                    <a:pt x="947467" y="57789"/>
                  </a:lnTo>
                  <a:lnTo>
                    <a:pt x="985455" y="73592"/>
                  </a:lnTo>
                  <a:lnTo>
                    <a:pt x="1038765" y="109087"/>
                  </a:lnTo>
                  <a:lnTo>
                    <a:pt x="1057656" y="148589"/>
                  </a:lnTo>
                  <a:lnTo>
                    <a:pt x="1052828" y="168753"/>
                  </a:lnTo>
                  <a:lnTo>
                    <a:pt x="1016097" y="206429"/>
                  </a:lnTo>
                  <a:lnTo>
                    <a:pt x="947467" y="239390"/>
                  </a:lnTo>
                  <a:lnTo>
                    <a:pt x="902765" y="253660"/>
                  </a:lnTo>
                  <a:lnTo>
                    <a:pt x="851978" y="266220"/>
                  </a:lnTo>
                  <a:lnTo>
                    <a:pt x="795736" y="276893"/>
                  </a:lnTo>
                  <a:lnTo>
                    <a:pt x="734670" y="285503"/>
                  </a:lnTo>
                  <a:lnTo>
                    <a:pt x="669410" y="291872"/>
                  </a:lnTo>
                  <a:lnTo>
                    <a:pt x="600586" y="295823"/>
                  </a:lnTo>
                  <a:lnTo>
                    <a:pt x="528828" y="297179"/>
                  </a:lnTo>
                  <a:lnTo>
                    <a:pt x="457069" y="295823"/>
                  </a:lnTo>
                  <a:lnTo>
                    <a:pt x="388245" y="291872"/>
                  </a:lnTo>
                  <a:lnTo>
                    <a:pt x="322985" y="285503"/>
                  </a:lnTo>
                  <a:lnTo>
                    <a:pt x="261919" y="276893"/>
                  </a:lnTo>
                  <a:lnTo>
                    <a:pt x="205677" y="266220"/>
                  </a:lnTo>
                  <a:lnTo>
                    <a:pt x="154890" y="253660"/>
                  </a:lnTo>
                  <a:lnTo>
                    <a:pt x="110188" y="239390"/>
                  </a:lnTo>
                  <a:lnTo>
                    <a:pt x="72200" y="223587"/>
                  </a:lnTo>
                  <a:lnTo>
                    <a:pt x="18890" y="188092"/>
                  </a:lnTo>
                  <a:lnTo>
                    <a:pt x="0" y="148589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3489197" y="3303270"/>
              <a:ext cx="594360" cy="140335"/>
            </a:xfrm>
            <a:custGeom>
              <a:avLst/>
              <a:gdLst/>
              <a:ahLst/>
              <a:cxnLst/>
              <a:rect l="l" t="t" r="r" b="b"/>
              <a:pathLst>
                <a:path w="594360" h="140335">
                  <a:moveTo>
                    <a:pt x="0" y="140208"/>
                  </a:moveTo>
                  <a:lnTo>
                    <a:pt x="184061" y="140208"/>
                  </a:lnTo>
                  <a:lnTo>
                    <a:pt x="368122" y="0"/>
                  </a:lnTo>
                  <a:lnTo>
                    <a:pt x="594360" y="0"/>
                  </a:lnTo>
                </a:path>
              </a:pathLst>
            </a:custGeom>
            <a:ln w="2895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3516630" y="3303270"/>
              <a:ext cx="541020" cy="140335"/>
            </a:xfrm>
            <a:custGeom>
              <a:avLst/>
              <a:gdLst/>
              <a:ahLst/>
              <a:cxnLst/>
              <a:rect l="l" t="t" r="r" b="b"/>
              <a:pathLst>
                <a:path w="541020" h="140335">
                  <a:moveTo>
                    <a:pt x="0" y="0"/>
                  </a:moveTo>
                  <a:lnTo>
                    <a:pt x="184175" y="0"/>
                  </a:lnTo>
                  <a:lnTo>
                    <a:pt x="368350" y="140208"/>
                  </a:lnTo>
                  <a:lnTo>
                    <a:pt x="541020" y="140208"/>
                  </a:lnTo>
                </a:path>
              </a:pathLst>
            </a:custGeom>
            <a:ln w="2895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3275075" y="3371088"/>
              <a:ext cx="0" cy="196850"/>
            </a:xfrm>
            <a:custGeom>
              <a:avLst/>
              <a:gdLst/>
              <a:ahLst/>
              <a:cxnLst/>
              <a:rect l="l" t="t" r="r" b="b"/>
              <a:pathLst>
                <a:path h="196850">
                  <a:moveTo>
                    <a:pt x="0" y="0"/>
                  </a:moveTo>
                  <a:lnTo>
                    <a:pt x="0" y="196596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4331208" y="3375660"/>
              <a:ext cx="0" cy="196850"/>
            </a:xfrm>
            <a:custGeom>
              <a:avLst/>
              <a:gdLst/>
              <a:ahLst/>
              <a:cxnLst/>
              <a:rect l="l" t="t" r="r" b="b"/>
              <a:pathLst>
                <a:path h="196850">
                  <a:moveTo>
                    <a:pt x="0" y="0"/>
                  </a:moveTo>
                  <a:lnTo>
                    <a:pt x="0" y="196596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2435352" y="3464052"/>
              <a:ext cx="822960" cy="0"/>
            </a:xfrm>
            <a:custGeom>
              <a:avLst/>
              <a:gdLst/>
              <a:ahLst/>
              <a:cxnLst/>
              <a:rect l="l" t="t" r="r" b="b"/>
              <a:pathLst>
                <a:path w="822960">
                  <a:moveTo>
                    <a:pt x="822960" y="0"/>
                  </a:moveTo>
                  <a:lnTo>
                    <a:pt x="0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76044" y="2991612"/>
              <a:ext cx="780287" cy="713231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15084" y="2884932"/>
              <a:ext cx="1068323" cy="246887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3756659" y="2767584"/>
              <a:ext cx="0" cy="467995"/>
            </a:xfrm>
            <a:custGeom>
              <a:avLst/>
              <a:gdLst/>
              <a:ahLst/>
              <a:cxnLst/>
              <a:rect l="l" t="t" r="r" b="b"/>
              <a:pathLst>
                <a:path h="467994">
                  <a:moveTo>
                    <a:pt x="0" y="467868"/>
                  </a:moveTo>
                  <a:lnTo>
                    <a:pt x="0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5404802" y="4629784"/>
            <a:ext cx="21609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cable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or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DSL</a:t>
            </a:r>
            <a:r>
              <a:rPr sz="1800" spc="-7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modem</a:t>
            </a:r>
            <a:endParaRPr sz="1800">
              <a:latin typeface="Arial"/>
              <a:cs typeface="Arial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5476494" y="3704082"/>
            <a:ext cx="0" cy="937260"/>
          </a:xfrm>
          <a:custGeom>
            <a:avLst/>
            <a:gdLst/>
            <a:ahLst/>
            <a:cxnLst/>
            <a:rect l="l" t="t" r="r" b="b"/>
            <a:pathLst>
              <a:path h="937260">
                <a:moveTo>
                  <a:pt x="0" y="0"/>
                </a:moveTo>
                <a:lnTo>
                  <a:pt x="0" y="937260"/>
                </a:lnTo>
              </a:path>
            </a:pathLst>
          </a:custGeom>
          <a:ln w="19812">
            <a:solidFill>
              <a:srgbClr val="CC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4139565" y="5134609"/>
            <a:ext cx="201548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router,</a:t>
            </a:r>
            <a:r>
              <a:rPr sz="1800" spc="-9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firewall,</a:t>
            </a:r>
            <a:r>
              <a:rPr sz="1800" spc="-50" dirty="0">
                <a:latin typeface="Arial"/>
                <a:cs typeface="Arial"/>
              </a:rPr>
              <a:t> </a:t>
            </a:r>
            <a:r>
              <a:rPr sz="1800" spc="-25" dirty="0">
                <a:latin typeface="Arial"/>
                <a:cs typeface="Arial"/>
              </a:rPr>
              <a:t>NAT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2150110" y="3686302"/>
            <a:ext cx="2059939" cy="1980564"/>
            <a:chOff x="2150110" y="3686302"/>
            <a:chExt cx="2059939" cy="1980564"/>
          </a:xfrm>
        </p:grpSpPr>
        <p:sp>
          <p:nvSpPr>
            <p:cNvPr id="32" name="object 32"/>
            <p:cNvSpPr/>
            <p:nvPr/>
          </p:nvSpPr>
          <p:spPr>
            <a:xfrm>
              <a:off x="4199382" y="3696462"/>
              <a:ext cx="0" cy="1489075"/>
            </a:xfrm>
            <a:custGeom>
              <a:avLst/>
              <a:gdLst/>
              <a:ahLst/>
              <a:cxnLst/>
              <a:rect l="l" t="t" r="r" b="b"/>
              <a:pathLst>
                <a:path h="1489075">
                  <a:moveTo>
                    <a:pt x="0" y="0"/>
                  </a:moveTo>
                  <a:lnTo>
                    <a:pt x="0" y="1488948"/>
                  </a:lnTo>
                </a:path>
              </a:pathLst>
            </a:custGeom>
            <a:ln w="19812">
              <a:solidFill>
                <a:srgbClr val="CC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3609594" y="4577334"/>
              <a:ext cx="0" cy="1079500"/>
            </a:xfrm>
            <a:custGeom>
              <a:avLst/>
              <a:gdLst/>
              <a:ahLst/>
              <a:cxnLst/>
              <a:rect l="l" t="t" r="r" b="b"/>
              <a:pathLst>
                <a:path h="1079500">
                  <a:moveTo>
                    <a:pt x="0" y="0"/>
                  </a:moveTo>
                  <a:lnTo>
                    <a:pt x="0" y="1078992"/>
                  </a:lnTo>
                </a:path>
              </a:pathLst>
            </a:custGeom>
            <a:ln w="19812">
              <a:solidFill>
                <a:srgbClr val="CC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2160270" y="3726942"/>
              <a:ext cx="0" cy="1489075"/>
            </a:xfrm>
            <a:custGeom>
              <a:avLst/>
              <a:gdLst/>
              <a:ahLst/>
              <a:cxnLst/>
              <a:rect l="l" t="t" r="r" b="b"/>
              <a:pathLst>
                <a:path h="1489075">
                  <a:moveTo>
                    <a:pt x="0" y="0"/>
                  </a:moveTo>
                  <a:lnTo>
                    <a:pt x="0" y="1488947"/>
                  </a:lnTo>
                </a:path>
              </a:pathLst>
            </a:custGeom>
            <a:ln w="19812">
              <a:solidFill>
                <a:srgbClr val="CC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3683952" y="5629245"/>
            <a:ext cx="27165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wired Ethernet</a:t>
            </a:r>
            <a:r>
              <a:rPr sz="1800" spc="-3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(100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spc="-20" dirty="0">
                <a:latin typeface="Arial"/>
                <a:cs typeface="Arial"/>
              </a:rPr>
              <a:t>Mbps)</a:t>
            </a:r>
            <a:endParaRPr sz="1800"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687006" y="5210809"/>
            <a:ext cx="16243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wireless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access</a:t>
            </a:r>
            <a:endParaRPr sz="1800"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699122" y="5430266"/>
            <a:ext cx="16116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point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(54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spc="-20" dirty="0">
                <a:latin typeface="Arial"/>
                <a:cs typeface="Arial"/>
              </a:rPr>
              <a:t>Mbps)</a:t>
            </a:r>
            <a:endParaRPr sz="1800"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1113916" y="1328737"/>
            <a:ext cx="947419" cy="636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70485" marR="5080" indent="-58419">
              <a:lnSpc>
                <a:spcPct val="100000"/>
              </a:lnSpc>
              <a:spcBef>
                <a:spcPts val="105"/>
              </a:spcBef>
            </a:pPr>
            <a:r>
              <a:rPr sz="2000" spc="-10" dirty="0">
                <a:latin typeface="Arial"/>
                <a:cs typeface="Arial"/>
              </a:rPr>
              <a:t>wireless devices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1272286" y="1953767"/>
            <a:ext cx="3379470" cy="1948180"/>
            <a:chOff x="1272286" y="1953767"/>
            <a:chExt cx="3379470" cy="1948180"/>
          </a:xfrm>
        </p:grpSpPr>
        <p:pic>
          <p:nvPicPr>
            <p:cNvPr id="40" name="object 4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65732" y="2066544"/>
              <a:ext cx="240791" cy="646175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83792" y="1953767"/>
              <a:ext cx="734567" cy="175259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3680459" y="3680460"/>
              <a:ext cx="12700" cy="216535"/>
            </a:xfrm>
            <a:custGeom>
              <a:avLst/>
              <a:gdLst/>
              <a:ahLst/>
              <a:cxnLst/>
              <a:rect l="l" t="t" r="r" b="b"/>
              <a:pathLst>
                <a:path w="12700" h="216535">
                  <a:moveTo>
                    <a:pt x="0" y="0"/>
                  </a:moveTo>
                  <a:lnTo>
                    <a:pt x="12192" y="216408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1282446" y="2803397"/>
              <a:ext cx="3359150" cy="1050290"/>
            </a:xfrm>
            <a:custGeom>
              <a:avLst/>
              <a:gdLst/>
              <a:ahLst/>
              <a:cxnLst/>
              <a:rect l="l" t="t" r="r" b="b"/>
              <a:pathLst>
                <a:path w="3359150" h="1050289">
                  <a:moveTo>
                    <a:pt x="0" y="525017"/>
                  </a:moveTo>
                  <a:lnTo>
                    <a:pt x="5854" y="480867"/>
                  </a:lnTo>
                  <a:lnTo>
                    <a:pt x="23107" y="437728"/>
                  </a:lnTo>
                  <a:lnTo>
                    <a:pt x="51291" y="395746"/>
                  </a:lnTo>
                  <a:lnTo>
                    <a:pt x="89942" y="355068"/>
                  </a:lnTo>
                  <a:lnTo>
                    <a:pt x="138591" y="315840"/>
                  </a:lnTo>
                  <a:lnTo>
                    <a:pt x="196773" y="278206"/>
                  </a:lnTo>
                  <a:lnTo>
                    <a:pt x="264022" y="242314"/>
                  </a:lnTo>
                  <a:lnTo>
                    <a:pt x="300901" y="225066"/>
                  </a:lnTo>
                  <a:lnTo>
                    <a:pt x="339871" y="208308"/>
                  </a:lnTo>
                  <a:lnTo>
                    <a:pt x="380875" y="192058"/>
                  </a:lnTo>
                  <a:lnTo>
                    <a:pt x="423854" y="176334"/>
                  </a:lnTo>
                  <a:lnTo>
                    <a:pt x="468750" y="161155"/>
                  </a:lnTo>
                  <a:lnTo>
                    <a:pt x="515505" y="146539"/>
                  </a:lnTo>
                  <a:lnTo>
                    <a:pt x="564060" y="132504"/>
                  </a:lnTo>
                  <a:lnTo>
                    <a:pt x="614357" y="119068"/>
                  </a:lnTo>
                  <a:lnTo>
                    <a:pt x="666337" y="106250"/>
                  </a:lnTo>
                  <a:lnTo>
                    <a:pt x="719943" y="94067"/>
                  </a:lnTo>
                  <a:lnTo>
                    <a:pt x="775117" y="82538"/>
                  </a:lnTo>
                  <a:lnTo>
                    <a:pt x="831799" y="71681"/>
                  </a:lnTo>
                  <a:lnTo>
                    <a:pt x="889931" y="61515"/>
                  </a:lnTo>
                  <a:lnTo>
                    <a:pt x="949456" y="52057"/>
                  </a:lnTo>
                  <a:lnTo>
                    <a:pt x="1010315" y="43326"/>
                  </a:lnTo>
                  <a:lnTo>
                    <a:pt x="1072449" y="35340"/>
                  </a:lnTo>
                  <a:lnTo>
                    <a:pt x="1135801" y="28117"/>
                  </a:lnTo>
                  <a:lnTo>
                    <a:pt x="1200312" y="21676"/>
                  </a:lnTo>
                  <a:lnTo>
                    <a:pt x="1265924" y="16034"/>
                  </a:lnTo>
                  <a:lnTo>
                    <a:pt x="1332578" y="11211"/>
                  </a:lnTo>
                  <a:lnTo>
                    <a:pt x="1400217" y="7223"/>
                  </a:lnTo>
                  <a:lnTo>
                    <a:pt x="1468781" y="4090"/>
                  </a:lnTo>
                  <a:lnTo>
                    <a:pt x="1538214" y="1830"/>
                  </a:lnTo>
                  <a:lnTo>
                    <a:pt x="1608455" y="460"/>
                  </a:lnTo>
                  <a:lnTo>
                    <a:pt x="1679448" y="0"/>
                  </a:lnTo>
                  <a:lnTo>
                    <a:pt x="1750440" y="460"/>
                  </a:lnTo>
                  <a:lnTo>
                    <a:pt x="1820681" y="1830"/>
                  </a:lnTo>
                  <a:lnTo>
                    <a:pt x="1890114" y="4090"/>
                  </a:lnTo>
                  <a:lnTo>
                    <a:pt x="1958678" y="7223"/>
                  </a:lnTo>
                  <a:lnTo>
                    <a:pt x="2026317" y="11211"/>
                  </a:lnTo>
                  <a:lnTo>
                    <a:pt x="2092971" y="16034"/>
                  </a:lnTo>
                  <a:lnTo>
                    <a:pt x="2158583" y="21676"/>
                  </a:lnTo>
                  <a:lnTo>
                    <a:pt x="2223094" y="28117"/>
                  </a:lnTo>
                  <a:lnTo>
                    <a:pt x="2286446" y="35340"/>
                  </a:lnTo>
                  <a:lnTo>
                    <a:pt x="2348580" y="43326"/>
                  </a:lnTo>
                  <a:lnTo>
                    <a:pt x="2409439" y="52057"/>
                  </a:lnTo>
                  <a:lnTo>
                    <a:pt x="2468964" y="61515"/>
                  </a:lnTo>
                  <a:lnTo>
                    <a:pt x="2527096" y="71681"/>
                  </a:lnTo>
                  <a:lnTo>
                    <a:pt x="2583778" y="82538"/>
                  </a:lnTo>
                  <a:lnTo>
                    <a:pt x="2638952" y="94067"/>
                  </a:lnTo>
                  <a:lnTo>
                    <a:pt x="2692558" y="106250"/>
                  </a:lnTo>
                  <a:lnTo>
                    <a:pt x="2744538" y="119068"/>
                  </a:lnTo>
                  <a:lnTo>
                    <a:pt x="2794835" y="132504"/>
                  </a:lnTo>
                  <a:lnTo>
                    <a:pt x="2843390" y="146539"/>
                  </a:lnTo>
                  <a:lnTo>
                    <a:pt x="2890145" y="161155"/>
                  </a:lnTo>
                  <a:lnTo>
                    <a:pt x="2935041" y="176334"/>
                  </a:lnTo>
                  <a:lnTo>
                    <a:pt x="2978020" y="192058"/>
                  </a:lnTo>
                  <a:lnTo>
                    <a:pt x="3019024" y="208308"/>
                  </a:lnTo>
                  <a:lnTo>
                    <a:pt x="3057994" y="225066"/>
                  </a:lnTo>
                  <a:lnTo>
                    <a:pt x="3094873" y="242314"/>
                  </a:lnTo>
                  <a:lnTo>
                    <a:pt x="3129601" y="260033"/>
                  </a:lnTo>
                  <a:lnTo>
                    <a:pt x="3192375" y="296815"/>
                  </a:lnTo>
                  <a:lnTo>
                    <a:pt x="3245849" y="335264"/>
                  </a:lnTo>
                  <a:lnTo>
                    <a:pt x="3289557" y="375235"/>
                  </a:lnTo>
                  <a:lnTo>
                    <a:pt x="3323033" y="416583"/>
                  </a:lnTo>
                  <a:lnTo>
                    <a:pt x="3345810" y="459161"/>
                  </a:lnTo>
                  <a:lnTo>
                    <a:pt x="3357422" y="502825"/>
                  </a:lnTo>
                  <a:lnTo>
                    <a:pt x="3358896" y="525017"/>
                  </a:lnTo>
                  <a:lnTo>
                    <a:pt x="3357422" y="547210"/>
                  </a:lnTo>
                  <a:lnTo>
                    <a:pt x="3345810" y="590874"/>
                  </a:lnTo>
                  <a:lnTo>
                    <a:pt x="3323033" y="633452"/>
                  </a:lnTo>
                  <a:lnTo>
                    <a:pt x="3289557" y="674800"/>
                  </a:lnTo>
                  <a:lnTo>
                    <a:pt x="3245849" y="714771"/>
                  </a:lnTo>
                  <a:lnTo>
                    <a:pt x="3192375" y="753220"/>
                  </a:lnTo>
                  <a:lnTo>
                    <a:pt x="3129601" y="790002"/>
                  </a:lnTo>
                  <a:lnTo>
                    <a:pt x="3094873" y="807721"/>
                  </a:lnTo>
                  <a:lnTo>
                    <a:pt x="3057994" y="824969"/>
                  </a:lnTo>
                  <a:lnTo>
                    <a:pt x="3019024" y="841727"/>
                  </a:lnTo>
                  <a:lnTo>
                    <a:pt x="2978020" y="857977"/>
                  </a:lnTo>
                  <a:lnTo>
                    <a:pt x="2935041" y="873701"/>
                  </a:lnTo>
                  <a:lnTo>
                    <a:pt x="2890145" y="888880"/>
                  </a:lnTo>
                  <a:lnTo>
                    <a:pt x="2843390" y="903496"/>
                  </a:lnTo>
                  <a:lnTo>
                    <a:pt x="2794835" y="917531"/>
                  </a:lnTo>
                  <a:lnTo>
                    <a:pt x="2744538" y="930967"/>
                  </a:lnTo>
                  <a:lnTo>
                    <a:pt x="2692558" y="943785"/>
                  </a:lnTo>
                  <a:lnTo>
                    <a:pt x="2638952" y="955968"/>
                  </a:lnTo>
                  <a:lnTo>
                    <a:pt x="2583778" y="967497"/>
                  </a:lnTo>
                  <a:lnTo>
                    <a:pt x="2527096" y="978354"/>
                  </a:lnTo>
                  <a:lnTo>
                    <a:pt x="2468964" y="988520"/>
                  </a:lnTo>
                  <a:lnTo>
                    <a:pt x="2409439" y="997978"/>
                  </a:lnTo>
                  <a:lnTo>
                    <a:pt x="2348580" y="1006709"/>
                  </a:lnTo>
                  <a:lnTo>
                    <a:pt x="2286446" y="1014695"/>
                  </a:lnTo>
                  <a:lnTo>
                    <a:pt x="2223094" y="1021918"/>
                  </a:lnTo>
                  <a:lnTo>
                    <a:pt x="2158583" y="1028359"/>
                  </a:lnTo>
                  <a:lnTo>
                    <a:pt x="2092971" y="1034001"/>
                  </a:lnTo>
                  <a:lnTo>
                    <a:pt x="2026317" y="1038824"/>
                  </a:lnTo>
                  <a:lnTo>
                    <a:pt x="1958678" y="1042812"/>
                  </a:lnTo>
                  <a:lnTo>
                    <a:pt x="1890114" y="1045945"/>
                  </a:lnTo>
                  <a:lnTo>
                    <a:pt x="1820681" y="1048205"/>
                  </a:lnTo>
                  <a:lnTo>
                    <a:pt x="1750440" y="1049575"/>
                  </a:lnTo>
                  <a:lnTo>
                    <a:pt x="1679448" y="1050035"/>
                  </a:lnTo>
                  <a:lnTo>
                    <a:pt x="1608455" y="1049575"/>
                  </a:lnTo>
                  <a:lnTo>
                    <a:pt x="1538214" y="1048205"/>
                  </a:lnTo>
                  <a:lnTo>
                    <a:pt x="1468781" y="1045945"/>
                  </a:lnTo>
                  <a:lnTo>
                    <a:pt x="1400217" y="1042812"/>
                  </a:lnTo>
                  <a:lnTo>
                    <a:pt x="1332578" y="1038824"/>
                  </a:lnTo>
                  <a:lnTo>
                    <a:pt x="1265924" y="1034001"/>
                  </a:lnTo>
                  <a:lnTo>
                    <a:pt x="1200312" y="1028359"/>
                  </a:lnTo>
                  <a:lnTo>
                    <a:pt x="1135801" y="1021918"/>
                  </a:lnTo>
                  <a:lnTo>
                    <a:pt x="1072449" y="1014695"/>
                  </a:lnTo>
                  <a:lnTo>
                    <a:pt x="1010315" y="1006709"/>
                  </a:lnTo>
                  <a:lnTo>
                    <a:pt x="949456" y="997978"/>
                  </a:lnTo>
                  <a:lnTo>
                    <a:pt x="889931" y="988520"/>
                  </a:lnTo>
                  <a:lnTo>
                    <a:pt x="831799" y="978354"/>
                  </a:lnTo>
                  <a:lnTo>
                    <a:pt x="775117" y="967497"/>
                  </a:lnTo>
                  <a:lnTo>
                    <a:pt x="719943" y="955968"/>
                  </a:lnTo>
                  <a:lnTo>
                    <a:pt x="666337" y="943785"/>
                  </a:lnTo>
                  <a:lnTo>
                    <a:pt x="614357" y="930967"/>
                  </a:lnTo>
                  <a:lnTo>
                    <a:pt x="564060" y="917531"/>
                  </a:lnTo>
                  <a:lnTo>
                    <a:pt x="515505" y="903496"/>
                  </a:lnTo>
                  <a:lnTo>
                    <a:pt x="468750" y="888880"/>
                  </a:lnTo>
                  <a:lnTo>
                    <a:pt x="423854" y="873701"/>
                  </a:lnTo>
                  <a:lnTo>
                    <a:pt x="380875" y="857977"/>
                  </a:lnTo>
                  <a:lnTo>
                    <a:pt x="339871" y="841727"/>
                  </a:lnTo>
                  <a:lnTo>
                    <a:pt x="300901" y="824969"/>
                  </a:lnTo>
                  <a:lnTo>
                    <a:pt x="264022" y="807721"/>
                  </a:lnTo>
                  <a:lnTo>
                    <a:pt x="229294" y="790002"/>
                  </a:lnTo>
                  <a:lnTo>
                    <a:pt x="166520" y="753220"/>
                  </a:lnTo>
                  <a:lnTo>
                    <a:pt x="113046" y="714771"/>
                  </a:lnTo>
                  <a:lnTo>
                    <a:pt x="69338" y="674800"/>
                  </a:lnTo>
                  <a:lnTo>
                    <a:pt x="35862" y="633452"/>
                  </a:lnTo>
                  <a:lnTo>
                    <a:pt x="13085" y="590874"/>
                  </a:lnTo>
                  <a:lnTo>
                    <a:pt x="1473" y="547210"/>
                  </a:lnTo>
                  <a:lnTo>
                    <a:pt x="0" y="525017"/>
                  </a:lnTo>
                  <a:close/>
                </a:path>
              </a:pathLst>
            </a:custGeom>
            <a:ln w="19812">
              <a:solidFill>
                <a:srgbClr val="CC000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4" name="object 44"/>
          <p:cNvSpPr txBox="1"/>
          <p:nvPr/>
        </p:nvSpPr>
        <p:spPr>
          <a:xfrm>
            <a:off x="215265" y="3733609"/>
            <a:ext cx="1472565" cy="476250"/>
          </a:xfrm>
          <a:prstGeom prst="rect">
            <a:avLst/>
          </a:prstGeom>
        </p:spPr>
        <p:txBody>
          <a:bodyPr vert="horz" wrap="square" lIns="0" tIns="49530" rIns="0" bIns="0" rtlCol="0">
            <a:spAutoFit/>
          </a:bodyPr>
          <a:lstStyle/>
          <a:p>
            <a:pPr marL="332740" marR="5080" indent="-320675">
              <a:lnSpc>
                <a:spcPts val="1630"/>
              </a:lnSpc>
              <a:spcBef>
                <a:spcPts val="390"/>
              </a:spcBef>
            </a:pPr>
            <a:r>
              <a:rPr sz="1600" dirty="0">
                <a:latin typeface="Arial"/>
                <a:cs typeface="Arial"/>
              </a:rPr>
              <a:t>often</a:t>
            </a:r>
            <a:r>
              <a:rPr sz="1600" spc="-5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combined </a:t>
            </a:r>
            <a:r>
              <a:rPr sz="1600" dirty="0">
                <a:latin typeface="Arial"/>
                <a:cs typeface="Arial"/>
              </a:rPr>
              <a:t>in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single</a:t>
            </a:r>
            <a:r>
              <a:rPr sz="1600" spc="-45" dirty="0">
                <a:latin typeface="Arial"/>
                <a:cs typeface="Arial"/>
              </a:rPr>
              <a:t> </a:t>
            </a:r>
            <a:r>
              <a:rPr sz="1600" spc="-25" dirty="0">
                <a:latin typeface="Arial"/>
                <a:cs typeface="Arial"/>
              </a:rPr>
              <a:t>box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45" name="object 45"/>
          <p:cNvGrpSpPr/>
          <p:nvPr/>
        </p:nvGrpSpPr>
        <p:grpSpPr>
          <a:xfrm>
            <a:off x="932688" y="1566672"/>
            <a:ext cx="3340735" cy="2984500"/>
            <a:chOff x="932688" y="1566672"/>
            <a:chExt cx="3340735" cy="2984500"/>
          </a:xfrm>
        </p:grpSpPr>
        <p:sp>
          <p:nvSpPr>
            <p:cNvPr id="46" name="object 46"/>
            <p:cNvSpPr/>
            <p:nvPr/>
          </p:nvSpPr>
          <p:spPr>
            <a:xfrm>
              <a:off x="937260" y="3532632"/>
              <a:ext cx="378460" cy="273050"/>
            </a:xfrm>
            <a:custGeom>
              <a:avLst/>
              <a:gdLst/>
              <a:ahLst/>
              <a:cxnLst/>
              <a:rect l="l" t="t" r="r" b="b"/>
              <a:pathLst>
                <a:path w="378459" h="273050">
                  <a:moveTo>
                    <a:pt x="0" y="272796"/>
                  </a:moveTo>
                  <a:lnTo>
                    <a:pt x="377952" y="0"/>
                  </a:lnTo>
                </a:path>
              </a:pathLst>
            </a:custGeom>
            <a:ln w="91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7" name="object 4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378963" y="1566672"/>
              <a:ext cx="946403" cy="563879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419337" y="2180145"/>
              <a:ext cx="792073" cy="426094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679190" y="1798320"/>
              <a:ext cx="637032" cy="533400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798064" y="1787652"/>
              <a:ext cx="531875" cy="97535"/>
            </a:xfrm>
            <a:prstGeom prst="rect">
              <a:avLst/>
            </a:prstGeom>
          </p:spPr>
        </p:pic>
        <p:sp>
          <p:nvSpPr>
            <p:cNvPr id="51" name="object 51"/>
            <p:cNvSpPr/>
            <p:nvPr/>
          </p:nvSpPr>
          <p:spPr>
            <a:xfrm>
              <a:off x="2677661" y="1786128"/>
              <a:ext cx="147955" cy="407034"/>
            </a:xfrm>
            <a:custGeom>
              <a:avLst/>
              <a:gdLst/>
              <a:ahLst/>
              <a:cxnLst/>
              <a:rect l="l" t="t" r="r" b="b"/>
              <a:pathLst>
                <a:path w="147955" h="407035">
                  <a:moveTo>
                    <a:pt x="121932" y="0"/>
                  </a:moveTo>
                  <a:lnTo>
                    <a:pt x="0" y="401751"/>
                  </a:lnTo>
                  <a:lnTo>
                    <a:pt x="24015" y="406908"/>
                  </a:lnTo>
                  <a:lnTo>
                    <a:pt x="147827" y="10960"/>
                  </a:lnTo>
                  <a:lnTo>
                    <a:pt x="121932" y="0"/>
                  </a:lnTo>
                  <a:close/>
                </a:path>
              </a:pathLst>
            </a:custGeom>
            <a:solidFill>
              <a:srgbClr val="0000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2" name="object 5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676144" y="1859280"/>
              <a:ext cx="649223" cy="470915"/>
            </a:xfrm>
            <a:prstGeom prst="rect">
              <a:avLst/>
            </a:prstGeom>
          </p:spPr>
        </p:pic>
        <p:sp>
          <p:nvSpPr>
            <p:cNvPr id="53" name="object 53"/>
            <p:cNvSpPr/>
            <p:nvPr/>
          </p:nvSpPr>
          <p:spPr>
            <a:xfrm>
              <a:off x="3185157" y="1862328"/>
              <a:ext cx="149860" cy="471170"/>
            </a:xfrm>
            <a:custGeom>
              <a:avLst/>
              <a:gdLst/>
              <a:ahLst/>
              <a:cxnLst/>
              <a:rect l="l" t="t" r="r" b="b"/>
              <a:pathLst>
                <a:path w="149860" h="471169">
                  <a:moveTo>
                    <a:pt x="149351" y="0"/>
                  </a:moveTo>
                  <a:lnTo>
                    <a:pt x="144195" y="0"/>
                  </a:lnTo>
                  <a:lnTo>
                    <a:pt x="0" y="467512"/>
                  </a:lnTo>
                  <a:lnTo>
                    <a:pt x="15951" y="470916"/>
                  </a:lnTo>
                  <a:lnTo>
                    <a:pt x="149351" y="0"/>
                  </a:lnTo>
                  <a:close/>
                </a:path>
              </a:pathLst>
            </a:custGeom>
            <a:solidFill>
              <a:srgbClr val="4D4D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4" name="object 5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677667" y="2193036"/>
              <a:ext cx="518159" cy="155448"/>
            </a:xfrm>
            <a:prstGeom prst="rect">
              <a:avLst/>
            </a:prstGeom>
          </p:spPr>
        </p:pic>
        <p:sp>
          <p:nvSpPr>
            <p:cNvPr id="55" name="object 55"/>
            <p:cNvSpPr/>
            <p:nvPr/>
          </p:nvSpPr>
          <p:spPr>
            <a:xfrm>
              <a:off x="2668518" y="2359152"/>
              <a:ext cx="177165" cy="93345"/>
            </a:xfrm>
            <a:custGeom>
              <a:avLst/>
              <a:gdLst/>
              <a:ahLst/>
              <a:cxnLst/>
              <a:rect l="l" t="t" r="r" b="b"/>
              <a:pathLst>
                <a:path w="177164" h="93344">
                  <a:moveTo>
                    <a:pt x="68884" y="0"/>
                  </a:moveTo>
                  <a:lnTo>
                    <a:pt x="0" y="52031"/>
                  </a:lnTo>
                  <a:lnTo>
                    <a:pt x="110490" y="92964"/>
                  </a:lnTo>
                  <a:lnTo>
                    <a:pt x="176784" y="35255"/>
                  </a:lnTo>
                  <a:lnTo>
                    <a:pt x="68884" y="0"/>
                  </a:lnTo>
                  <a:close/>
                </a:path>
              </a:pathLst>
            </a:custGeom>
            <a:solidFill>
              <a:srgbClr val="0000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6" name="object 5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671572" y="2362200"/>
              <a:ext cx="170687" cy="88391"/>
            </a:xfrm>
            <a:prstGeom prst="rect">
              <a:avLst/>
            </a:prstGeom>
          </p:spPr>
        </p:pic>
        <p:sp>
          <p:nvSpPr>
            <p:cNvPr id="57" name="object 57"/>
            <p:cNvSpPr/>
            <p:nvPr/>
          </p:nvSpPr>
          <p:spPr>
            <a:xfrm>
              <a:off x="2685288" y="2395730"/>
              <a:ext cx="59690" cy="29209"/>
            </a:xfrm>
            <a:custGeom>
              <a:avLst/>
              <a:gdLst/>
              <a:ahLst/>
              <a:cxnLst/>
              <a:rect l="l" t="t" r="r" b="b"/>
              <a:pathLst>
                <a:path w="59689" h="29210">
                  <a:moveTo>
                    <a:pt x="17272" y="0"/>
                  </a:moveTo>
                  <a:lnTo>
                    <a:pt x="0" y="12738"/>
                  </a:lnTo>
                  <a:lnTo>
                    <a:pt x="42164" y="28955"/>
                  </a:lnTo>
                  <a:lnTo>
                    <a:pt x="59436" y="14477"/>
                  </a:lnTo>
                  <a:lnTo>
                    <a:pt x="17272" y="0"/>
                  </a:lnTo>
                  <a:close/>
                </a:path>
              </a:pathLst>
            </a:custGeom>
            <a:solidFill>
              <a:srgbClr val="99CC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2682236" y="2409444"/>
              <a:ext cx="45720" cy="17145"/>
            </a:xfrm>
            <a:custGeom>
              <a:avLst/>
              <a:gdLst/>
              <a:ahLst/>
              <a:cxnLst/>
              <a:rect l="l" t="t" r="r" b="b"/>
              <a:pathLst>
                <a:path w="45719" h="17144">
                  <a:moveTo>
                    <a:pt x="2832" y="0"/>
                  </a:moveTo>
                  <a:lnTo>
                    <a:pt x="0" y="2400"/>
                  </a:lnTo>
                  <a:lnTo>
                    <a:pt x="42430" y="16764"/>
                  </a:lnTo>
                  <a:lnTo>
                    <a:pt x="45720" y="14097"/>
                  </a:lnTo>
                  <a:lnTo>
                    <a:pt x="2832" y="0"/>
                  </a:lnTo>
                  <a:close/>
                </a:path>
              </a:pathLst>
            </a:custGeom>
            <a:solidFill>
              <a:srgbClr val="0000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2734055" y="2414018"/>
              <a:ext cx="60960" cy="29209"/>
            </a:xfrm>
            <a:custGeom>
              <a:avLst/>
              <a:gdLst/>
              <a:ahLst/>
              <a:cxnLst/>
              <a:rect l="l" t="t" r="r" b="b"/>
              <a:pathLst>
                <a:path w="60960" h="29210">
                  <a:moveTo>
                    <a:pt x="16776" y="0"/>
                  </a:moveTo>
                  <a:lnTo>
                    <a:pt x="0" y="13055"/>
                  </a:lnTo>
                  <a:lnTo>
                    <a:pt x="43243" y="28956"/>
                  </a:lnTo>
                  <a:lnTo>
                    <a:pt x="60960" y="14757"/>
                  </a:lnTo>
                  <a:lnTo>
                    <a:pt x="16776" y="0"/>
                  </a:lnTo>
                  <a:close/>
                </a:path>
              </a:pathLst>
            </a:custGeom>
            <a:solidFill>
              <a:srgbClr val="99CC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2426195" y="2202179"/>
              <a:ext cx="757555" cy="375285"/>
            </a:xfrm>
            <a:custGeom>
              <a:avLst/>
              <a:gdLst/>
              <a:ahLst/>
              <a:cxnLst/>
              <a:rect l="l" t="t" r="r" b="b"/>
              <a:pathLst>
                <a:path w="757555" h="375285">
                  <a:moveTo>
                    <a:pt x="254508" y="4622"/>
                  </a:moveTo>
                  <a:lnTo>
                    <a:pt x="253212" y="0"/>
                  </a:lnTo>
                  <a:lnTo>
                    <a:pt x="0" y="153136"/>
                  </a:lnTo>
                  <a:lnTo>
                    <a:pt x="6489" y="155448"/>
                  </a:lnTo>
                  <a:lnTo>
                    <a:pt x="254508" y="4622"/>
                  </a:lnTo>
                  <a:close/>
                </a:path>
                <a:path w="757555" h="375285">
                  <a:moveTo>
                    <a:pt x="352044" y="240931"/>
                  </a:moveTo>
                  <a:lnTo>
                    <a:pt x="309156" y="225552"/>
                  </a:lnTo>
                  <a:lnTo>
                    <a:pt x="306324" y="228168"/>
                  </a:lnTo>
                  <a:lnTo>
                    <a:pt x="348754" y="243840"/>
                  </a:lnTo>
                  <a:lnTo>
                    <a:pt x="352044" y="240931"/>
                  </a:lnTo>
                  <a:close/>
                </a:path>
                <a:path w="757555" h="375285">
                  <a:moveTo>
                    <a:pt x="534924" y="328752"/>
                  </a:moveTo>
                  <a:lnTo>
                    <a:pt x="24130" y="161544"/>
                  </a:lnTo>
                  <a:lnTo>
                    <a:pt x="17995" y="161544"/>
                  </a:lnTo>
                  <a:lnTo>
                    <a:pt x="16764" y="167462"/>
                  </a:lnTo>
                  <a:lnTo>
                    <a:pt x="534314" y="339852"/>
                  </a:lnTo>
                  <a:lnTo>
                    <a:pt x="534924" y="328752"/>
                  </a:lnTo>
                  <a:close/>
                </a:path>
                <a:path w="757555" h="375285">
                  <a:moveTo>
                    <a:pt x="745248" y="160832"/>
                  </a:moveTo>
                  <a:lnTo>
                    <a:pt x="744994" y="149352"/>
                  </a:lnTo>
                  <a:lnTo>
                    <a:pt x="534936" y="327634"/>
                  </a:lnTo>
                  <a:lnTo>
                    <a:pt x="535432" y="333756"/>
                  </a:lnTo>
                  <a:lnTo>
                    <a:pt x="537921" y="333756"/>
                  </a:lnTo>
                  <a:lnTo>
                    <a:pt x="745248" y="160832"/>
                  </a:lnTo>
                  <a:close/>
                </a:path>
                <a:path w="757555" h="375285">
                  <a:moveTo>
                    <a:pt x="757428" y="170688"/>
                  </a:moveTo>
                  <a:lnTo>
                    <a:pt x="544715" y="360984"/>
                  </a:lnTo>
                  <a:lnTo>
                    <a:pt x="544690" y="361518"/>
                  </a:lnTo>
                  <a:lnTo>
                    <a:pt x="7759" y="187452"/>
                  </a:lnTo>
                  <a:lnTo>
                    <a:pt x="5461" y="187452"/>
                  </a:lnTo>
                  <a:lnTo>
                    <a:pt x="6108" y="156425"/>
                  </a:lnTo>
                  <a:lnTo>
                    <a:pt x="711" y="153924"/>
                  </a:lnTo>
                  <a:lnTo>
                    <a:pt x="12" y="189763"/>
                  </a:lnTo>
                  <a:lnTo>
                    <a:pt x="787" y="189877"/>
                  </a:lnTo>
                  <a:lnTo>
                    <a:pt x="0" y="193624"/>
                  </a:lnTo>
                  <a:lnTo>
                    <a:pt x="544144" y="373126"/>
                  </a:lnTo>
                  <a:lnTo>
                    <a:pt x="544068" y="374904"/>
                  </a:lnTo>
                  <a:lnTo>
                    <a:pt x="756780" y="186169"/>
                  </a:lnTo>
                  <a:lnTo>
                    <a:pt x="757428" y="170688"/>
                  </a:lnTo>
                  <a:close/>
                </a:path>
              </a:pathLst>
            </a:custGeom>
            <a:solidFill>
              <a:srgbClr val="0000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1" name="object 61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150108" y="2031491"/>
              <a:ext cx="1123187" cy="862583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628644" y="2115312"/>
              <a:ext cx="547115" cy="394715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090672" y="3838955"/>
              <a:ext cx="848867" cy="711707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453384" y="3907536"/>
              <a:ext cx="413003" cy="326136"/>
            </a:xfrm>
            <a:prstGeom prst="rect">
              <a:avLst/>
            </a:prstGeom>
          </p:spPr>
        </p:pic>
      </p:grpSp>
      <p:sp>
        <p:nvSpPr>
          <p:cNvPr id="65" name="object 6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120">
              <a:lnSpc>
                <a:spcPct val="100000"/>
              </a:lnSpc>
            </a:pPr>
            <a:fld id="{81D60167-4931-47E6-BA6A-407CBD079E47}" type="slidenum">
              <a:rPr spc="-25" dirty="0"/>
              <a:t>19</a:t>
            </a:fld>
            <a:endParaRPr spc="-25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9565" y="143763"/>
            <a:ext cx="8984868" cy="658769"/>
          </a:xfrm>
          <a:prstGeom prst="rect">
            <a:avLst/>
          </a:prstGeom>
        </p:spPr>
        <p:txBody>
          <a:bodyPr vert="horz" wrap="square" lIns="0" tIns="164718" rIns="0" bIns="0" rtlCol="0">
            <a:spAutoFit/>
          </a:bodyPr>
          <a:lstStyle/>
          <a:p>
            <a:pPr marL="2574290">
              <a:lnSpc>
                <a:spcPct val="100000"/>
              </a:lnSpc>
              <a:spcBef>
                <a:spcPts val="100"/>
              </a:spcBef>
            </a:pPr>
            <a:r>
              <a:rPr dirty="0"/>
              <a:t>Chapter</a:t>
            </a:r>
            <a:r>
              <a:rPr spc="-60" dirty="0"/>
              <a:t> </a:t>
            </a:r>
            <a:r>
              <a:rPr dirty="0"/>
              <a:t>1</a:t>
            </a:r>
            <a:r>
              <a:rPr/>
              <a:t>:</a:t>
            </a:r>
            <a:r>
              <a:rPr spc="-25"/>
              <a:t> </a:t>
            </a:r>
            <a:r>
              <a:rPr lang="vi-VN" spc="-10" smtClean="0"/>
              <a:t>ROADMAP</a:t>
            </a:r>
            <a:endParaRPr spc="-10" dirty="0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120">
              <a:lnSpc>
                <a:spcPct val="100000"/>
              </a:lnSpc>
            </a:pPr>
            <a:fld id="{81D60167-4931-47E6-BA6A-407CBD079E47}" type="slidenum">
              <a:rPr spc="-25" dirty="0"/>
              <a:t>2</a:t>
            </a:fld>
            <a:endParaRPr spc="-25" dirty="0"/>
          </a:p>
        </p:txBody>
      </p:sp>
      <p:sp>
        <p:nvSpPr>
          <p:cNvPr id="3" name="object 3"/>
          <p:cNvSpPr txBox="1"/>
          <p:nvPr/>
        </p:nvSpPr>
        <p:spPr>
          <a:xfrm>
            <a:off x="1023302" y="1280551"/>
            <a:ext cx="7275830" cy="5544467"/>
          </a:xfrm>
          <a:prstGeom prst="rect">
            <a:avLst/>
          </a:prstGeom>
        </p:spPr>
        <p:txBody>
          <a:bodyPr vert="horz" wrap="square" lIns="0" tIns="161925" rIns="0" bIns="0" rtlCol="0">
            <a:spAutoFit/>
          </a:bodyPr>
          <a:lstStyle/>
          <a:p>
            <a:pPr marL="605790" lvl="1" indent="-593090">
              <a:lnSpc>
                <a:spcPct val="100000"/>
              </a:lnSpc>
              <a:spcBef>
                <a:spcPts val="1275"/>
              </a:spcBef>
              <a:buAutoNum type="arabicPeriod"/>
              <a:tabLst>
                <a:tab pos="605790" algn="l"/>
              </a:tabLst>
            </a:pPr>
            <a:r>
              <a:rPr lang="vi-VN" sz="2800" dirty="0">
                <a:solidFill>
                  <a:srgbClr val="CC0000"/>
                </a:solidFill>
                <a:latin typeface="Arial"/>
                <a:cs typeface="Arial"/>
              </a:rPr>
              <a:t>W</a:t>
            </a:r>
            <a:r>
              <a:rPr sz="2800" smtClean="0">
                <a:solidFill>
                  <a:srgbClr val="CC0000"/>
                </a:solidFill>
                <a:latin typeface="Arial"/>
                <a:cs typeface="Arial"/>
              </a:rPr>
              <a:t>hat</a:t>
            </a:r>
            <a:r>
              <a:rPr sz="2800" spc="-60" smtClean="0">
                <a:solidFill>
                  <a:srgbClr val="CC0000"/>
                </a:solidFill>
                <a:latin typeface="Arial"/>
                <a:cs typeface="Arial"/>
              </a:rPr>
              <a:t> </a:t>
            </a:r>
            <a:r>
              <a:rPr sz="2800" i="1" dirty="0">
                <a:solidFill>
                  <a:srgbClr val="CC0000"/>
                </a:solidFill>
                <a:latin typeface="Arial"/>
                <a:cs typeface="Arial"/>
              </a:rPr>
              <a:t>is</a:t>
            </a:r>
            <a:r>
              <a:rPr sz="2800" i="1" spc="-70" dirty="0">
                <a:solidFill>
                  <a:srgbClr val="CC0000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CC0000"/>
                </a:solidFill>
                <a:latin typeface="Arial"/>
                <a:cs typeface="Arial"/>
              </a:rPr>
              <a:t>Computer</a:t>
            </a:r>
            <a:r>
              <a:rPr sz="2800" spc="-35" dirty="0">
                <a:solidFill>
                  <a:srgbClr val="CC0000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CC0000"/>
                </a:solidFill>
                <a:latin typeface="Arial"/>
                <a:cs typeface="Arial"/>
              </a:rPr>
              <a:t>Network?</a:t>
            </a:r>
            <a:endParaRPr sz="2800">
              <a:latin typeface="Arial"/>
              <a:cs typeface="Arial"/>
            </a:endParaRPr>
          </a:p>
          <a:p>
            <a:pPr marL="605155" lvl="1" indent="-592455">
              <a:lnSpc>
                <a:spcPct val="100000"/>
              </a:lnSpc>
              <a:spcBef>
                <a:spcPts val="1175"/>
              </a:spcBef>
              <a:buClr>
                <a:srgbClr val="000099"/>
              </a:buClr>
              <a:buAutoNum type="arabicPeriod"/>
              <a:tabLst>
                <a:tab pos="605155" algn="l"/>
              </a:tabLst>
            </a:pPr>
            <a:r>
              <a:rPr lang="vi-VN" sz="2800" dirty="0">
                <a:latin typeface="Arial"/>
                <a:cs typeface="Arial"/>
              </a:rPr>
              <a:t>N</a:t>
            </a:r>
            <a:r>
              <a:rPr sz="2800" smtClean="0">
                <a:latin typeface="Arial"/>
                <a:cs typeface="Arial"/>
              </a:rPr>
              <a:t>etwork</a:t>
            </a:r>
            <a:r>
              <a:rPr sz="2800" spc="-80" smtClean="0">
                <a:latin typeface="Arial"/>
                <a:cs typeface="Arial"/>
              </a:rPr>
              <a:t> </a:t>
            </a:r>
            <a:r>
              <a:rPr sz="2800" spc="-20" dirty="0">
                <a:latin typeface="Arial"/>
                <a:cs typeface="Arial"/>
              </a:rPr>
              <a:t>edge</a:t>
            </a:r>
            <a:endParaRPr sz="2800">
              <a:latin typeface="Arial"/>
              <a:cs typeface="Arial"/>
            </a:endParaRPr>
          </a:p>
          <a:p>
            <a:pPr marL="741045" lvl="2" indent="-327660">
              <a:lnSpc>
                <a:spcPct val="100000"/>
              </a:lnSpc>
              <a:spcBef>
                <a:spcPts val="1540"/>
              </a:spcBef>
              <a:buClr>
                <a:srgbClr val="000099"/>
              </a:buClr>
              <a:buSzPct val="87500"/>
              <a:buFont typeface="Wingdings"/>
              <a:buChar char=""/>
              <a:tabLst>
                <a:tab pos="741045" algn="l"/>
              </a:tabLst>
            </a:pPr>
            <a:r>
              <a:rPr sz="2400" dirty="0">
                <a:latin typeface="Gill Sans MT"/>
                <a:cs typeface="Gill Sans MT"/>
              </a:rPr>
              <a:t>end</a:t>
            </a:r>
            <a:r>
              <a:rPr sz="2400" spc="-15" dirty="0">
                <a:latin typeface="Gill Sans MT"/>
                <a:cs typeface="Gill Sans MT"/>
              </a:rPr>
              <a:t> </a:t>
            </a:r>
            <a:r>
              <a:rPr sz="2400" dirty="0">
                <a:latin typeface="Gill Sans MT"/>
                <a:cs typeface="Gill Sans MT"/>
              </a:rPr>
              <a:t>systems,</a:t>
            </a:r>
            <a:r>
              <a:rPr sz="2400" spc="-25" dirty="0">
                <a:latin typeface="Gill Sans MT"/>
                <a:cs typeface="Gill Sans MT"/>
              </a:rPr>
              <a:t> </a:t>
            </a:r>
            <a:r>
              <a:rPr sz="2400" dirty="0">
                <a:latin typeface="Gill Sans MT"/>
                <a:cs typeface="Gill Sans MT"/>
              </a:rPr>
              <a:t>access</a:t>
            </a:r>
            <a:r>
              <a:rPr sz="2400" spc="-15" dirty="0">
                <a:latin typeface="Gill Sans MT"/>
                <a:cs typeface="Gill Sans MT"/>
              </a:rPr>
              <a:t> </a:t>
            </a:r>
            <a:r>
              <a:rPr sz="2400" dirty="0">
                <a:latin typeface="Gill Sans MT"/>
                <a:cs typeface="Gill Sans MT"/>
              </a:rPr>
              <a:t>networks,</a:t>
            </a:r>
            <a:r>
              <a:rPr sz="2400" spc="-25" dirty="0">
                <a:latin typeface="Gill Sans MT"/>
                <a:cs typeface="Gill Sans MT"/>
              </a:rPr>
              <a:t> </a:t>
            </a:r>
            <a:r>
              <a:rPr sz="2400" spc="-10" dirty="0">
                <a:latin typeface="Gill Sans MT"/>
                <a:cs typeface="Gill Sans MT"/>
              </a:rPr>
              <a:t>links</a:t>
            </a:r>
            <a:endParaRPr sz="2400">
              <a:latin typeface="Gill Sans MT"/>
              <a:cs typeface="Gill Sans MT"/>
            </a:endParaRPr>
          </a:p>
          <a:p>
            <a:pPr marL="605790" lvl="1" indent="-593090">
              <a:lnSpc>
                <a:spcPct val="100000"/>
              </a:lnSpc>
              <a:spcBef>
                <a:spcPts val="1290"/>
              </a:spcBef>
              <a:buClr>
                <a:srgbClr val="000099"/>
              </a:buClr>
              <a:buAutoNum type="arabicPeriod"/>
              <a:tabLst>
                <a:tab pos="605790" algn="l"/>
              </a:tabLst>
            </a:pPr>
            <a:r>
              <a:rPr lang="vi-VN" sz="2800" dirty="0">
                <a:latin typeface="Arial"/>
                <a:cs typeface="Arial"/>
              </a:rPr>
              <a:t>N</a:t>
            </a:r>
            <a:r>
              <a:rPr sz="2800" smtClean="0">
                <a:latin typeface="Arial"/>
                <a:cs typeface="Arial"/>
              </a:rPr>
              <a:t>etwork</a:t>
            </a:r>
            <a:r>
              <a:rPr sz="2800" spc="-80" smtClean="0">
                <a:latin typeface="Arial"/>
                <a:cs typeface="Arial"/>
              </a:rPr>
              <a:t> </a:t>
            </a:r>
            <a:r>
              <a:rPr sz="2800" spc="-20" dirty="0">
                <a:latin typeface="Arial"/>
                <a:cs typeface="Arial"/>
              </a:rPr>
              <a:t>core</a:t>
            </a:r>
            <a:endParaRPr sz="2800">
              <a:latin typeface="Arial"/>
              <a:cs typeface="Arial"/>
            </a:endParaRPr>
          </a:p>
          <a:p>
            <a:pPr marL="641350" lvl="2" indent="-227965">
              <a:lnSpc>
                <a:spcPct val="100000"/>
              </a:lnSpc>
              <a:spcBef>
                <a:spcPts val="990"/>
              </a:spcBef>
              <a:buClr>
                <a:srgbClr val="000099"/>
              </a:buClr>
              <a:buSzPct val="75000"/>
              <a:buFont typeface="Wingdings"/>
              <a:buChar char=""/>
              <a:tabLst>
                <a:tab pos="641350" algn="l"/>
              </a:tabLst>
            </a:pPr>
            <a:r>
              <a:rPr sz="2400" dirty="0">
                <a:latin typeface="Gill Sans MT"/>
                <a:cs typeface="Gill Sans MT"/>
              </a:rPr>
              <a:t>packet</a:t>
            </a:r>
            <a:r>
              <a:rPr sz="2400" spc="-25" dirty="0">
                <a:latin typeface="Gill Sans MT"/>
                <a:cs typeface="Gill Sans MT"/>
              </a:rPr>
              <a:t> </a:t>
            </a:r>
            <a:r>
              <a:rPr sz="2400" dirty="0">
                <a:latin typeface="Gill Sans MT"/>
                <a:cs typeface="Gill Sans MT"/>
              </a:rPr>
              <a:t>switching,</a:t>
            </a:r>
            <a:r>
              <a:rPr sz="2400" spc="-25" dirty="0">
                <a:latin typeface="Gill Sans MT"/>
                <a:cs typeface="Gill Sans MT"/>
              </a:rPr>
              <a:t> </a:t>
            </a:r>
            <a:r>
              <a:rPr sz="2400" dirty="0">
                <a:latin typeface="Gill Sans MT"/>
                <a:cs typeface="Gill Sans MT"/>
              </a:rPr>
              <a:t>circuit</a:t>
            </a:r>
            <a:r>
              <a:rPr sz="2400" spc="-25" dirty="0">
                <a:latin typeface="Gill Sans MT"/>
                <a:cs typeface="Gill Sans MT"/>
              </a:rPr>
              <a:t> </a:t>
            </a:r>
            <a:r>
              <a:rPr sz="2400" dirty="0">
                <a:latin typeface="Gill Sans MT"/>
                <a:cs typeface="Gill Sans MT"/>
              </a:rPr>
              <a:t>switching,</a:t>
            </a:r>
            <a:r>
              <a:rPr sz="2400" spc="-25" dirty="0">
                <a:latin typeface="Gill Sans MT"/>
                <a:cs typeface="Gill Sans MT"/>
              </a:rPr>
              <a:t> </a:t>
            </a:r>
            <a:r>
              <a:rPr sz="2400" dirty="0">
                <a:latin typeface="Gill Sans MT"/>
                <a:cs typeface="Gill Sans MT"/>
              </a:rPr>
              <a:t>network</a:t>
            </a:r>
            <a:r>
              <a:rPr sz="2400" spc="-10" dirty="0">
                <a:latin typeface="Gill Sans MT"/>
                <a:cs typeface="Gill Sans MT"/>
              </a:rPr>
              <a:t> structure</a:t>
            </a:r>
            <a:endParaRPr sz="2400">
              <a:latin typeface="Gill Sans MT"/>
              <a:cs typeface="Gill Sans MT"/>
            </a:endParaRPr>
          </a:p>
          <a:p>
            <a:pPr marL="605790" lvl="1" indent="-593090">
              <a:lnSpc>
                <a:spcPct val="100000"/>
              </a:lnSpc>
              <a:spcBef>
                <a:spcPts val="1195"/>
              </a:spcBef>
              <a:buClr>
                <a:srgbClr val="000099"/>
              </a:buClr>
              <a:buAutoNum type="arabicPeriod" startAt="4"/>
              <a:tabLst>
                <a:tab pos="605790" algn="l"/>
              </a:tabLst>
            </a:pPr>
            <a:r>
              <a:rPr lang="vi-VN" sz="2800" dirty="0">
                <a:latin typeface="Arial"/>
                <a:cs typeface="Arial"/>
              </a:rPr>
              <a:t>D</a:t>
            </a:r>
            <a:r>
              <a:rPr sz="2800" smtClean="0">
                <a:latin typeface="Arial"/>
                <a:cs typeface="Arial"/>
              </a:rPr>
              <a:t>elay</a:t>
            </a:r>
            <a:r>
              <a:rPr sz="2800" dirty="0">
                <a:latin typeface="Arial"/>
                <a:cs typeface="Arial"/>
              </a:rPr>
              <a:t>,</a:t>
            </a:r>
            <a:r>
              <a:rPr sz="2800" spc="-6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loss,</a:t>
            </a:r>
            <a:r>
              <a:rPr sz="2800" spc="-6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throughput</a:t>
            </a:r>
            <a:r>
              <a:rPr sz="2800" spc="-4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in</a:t>
            </a:r>
            <a:r>
              <a:rPr sz="2800" spc="-50" dirty="0">
                <a:latin typeface="Arial"/>
                <a:cs typeface="Arial"/>
              </a:rPr>
              <a:t> </a:t>
            </a:r>
            <a:r>
              <a:rPr sz="2800" spc="-10" dirty="0">
                <a:latin typeface="Arial"/>
                <a:cs typeface="Arial"/>
              </a:rPr>
              <a:t>networks</a:t>
            </a:r>
            <a:endParaRPr sz="2800">
              <a:latin typeface="Arial"/>
              <a:cs typeface="Arial"/>
            </a:endParaRPr>
          </a:p>
          <a:p>
            <a:pPr marL="605155" lvl="1" indent="-592455">
              <a:lnSpc>
                <a:spcPct val="100000"/>
              </a:lnSpc>
              <a:spcBef>
                <a:spcPts val="1175"/>
              </a:spcBef>
              <a:buClr>
                <a:srgbClr val="000099"/>
              </a:buClr>
              <a:buAutoNum type="arabicPeriod" startAt="4"/>
              <a:tabLst>
                <a:tab pos="605155" algn="l"/>
              </a:tabLst>
            </a:pPr>
            <a:r>
              <a:rPr lang="vi-VN" sz="2800" dirty="0">
                <a:latin typeface="Arial"/>
                <a:cs typeface="Arial"/>
              </a:rPr>
              <a:t>P</a:t>
            </a:r>
            <a:r>
              <a:rPr sz="2800" smtClean="0">
                <a:latin typeface="Arial"/>
                <a:cs typeface="Arial"/>
              </a:rPr>
              <a:t>rotocol</a:t>
            </a:r>
            <a:r>
              <a:rPr sz="2800" spc="-75" smtClean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layers,</a:t>
            </a:r>
            <a:r>
              <a:rPr sz="2800" spc="-6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service</a:t>
            </a:r>
            <a:r>
              <a:rPr sz="2800" spc="-70" dirty="0">
                <a:latin typeface="Arial"/>
                <a:cs typeface="Arial"/>
              </a:rPr>
              <a:t> </a:t>
            </a:r>
            <a:r>
              <a:rPr sz="2800" spc="-10" dirty="0">
                <a:latin typeface="Arial"/>
                <a:cs typeface="Arial"/>
              </a:rPr>
              <a:t>models</a:t>
            </a:r>
            <a:endParaRPr sz="2800">
              <a:latin typeface="Arial"/>
              <a:cs typeface="Arial"/>
            </a:endParaRPr>
          </a:p>
          <a:p>
            <a:pPr marL="605155" lvl="1" indent="-592455">
              <a:lnSpc>
                <a:spcPct val="100000"/>
              </a:lnSpc>
              <a:spcBef>
                <a:spcPts val="1175"/>
              </a:spcBef>
              <a:buClr>
                <a:srgbClr val="000099"/>
              </a:buClr>
              <a:buAutoNum type="arabicPeriod" startAt="4"/>
              <a:tabLst>
                <a:tab pos="605155" algn="l"/>
              </a:tabLst>
            </a:pPr>
            <a:r>
              <a:rPr lang="vi-VN" sz="2800" dirty="0">
                <a:latin typeface="Arial"/>
                <a:cs typeface="Arial"/>
              </a:rPr>
              <a:t>N</a:t>
            </a:r>
            <a:r>
              <a:rPr sz="2800" smtClean="0">
                <a:latin typeface="Arial"/>
                <a:cs typeface="Arial"/>
              </a:rPr>
              <a:t>etworks</a:t>
            </a:r>
            <a:r>
              <a:rPr sz="2800" spc="-65" smtClean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under</a:t>
            </a:r>
            <a:r>
              <a:rPr sz="2800" spc="-6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attack:</a:t>
            </a:r>
            <a:r>
              <a:rPr sz="2800" spc="-90" dirty="0">
                <a:latin typeface="Arial"/>
                <a:cs typeface="Arial"/>
              </a:rPr>
              <a:t> </a:t>
            </a:r>
            <a:r>
              <a:rPr sz="2800" spc="-10" dirty="0">
                <a:latin typeface="Arial"/>
                <a:cs typeface="Arial"/>
              </a:rPr>
              <a:t>security</a:t>
            </a:r>
            <a:endParaRPr sz="2800">
              <a:latin typeface="Arial"/>
              <a:cs typeface="Arial"/>
            </a:endParaRPr>
          </a:p>
          <a:p>
            <a:pPr marL="605155" lvl="1" indent="-592455">
              <a:lnSpc>
                <a:spcPct val="100000"/>
              </a:lnSpc>
              <a:spcBef>
                <a:spcPts val="1175"/>
              </a:spcBef>
              <a:buClr>
                <a:srgbClr val="000099"/>
              </a:buClr>
              <a:buAutoNum type="arabicPeriod" startAt="4"/>
              <a:tabLst>
                <a:tab pos="605155" algn="l"/>
              </a:tabLst>
            </a:pPr>
            <a:r>
              <a:rPr lang="vi-VN" sz="2800" spc="-10" dirty="0">
                <a:latin typeface="Arial"/>
                <a:cs typeface="Arial"/>
              </a:rPr>
              <a:t>H</a:t>
            </a:r>
            <a:r>
              <a:rPr sz="2800" spc="-10" smtClean="0">
                <a:latin typeface="Arial"/>
                <a:cs typeface="Arial"/>
              </a:rPr>
              <a:t>istory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0745" rIns="0" bIns="0" rtlCol="0">
            <a:spAutoFit/>
          </a:bodyPr>
          <a:lstStyle/>
          <a:p>
            <a:pPr marL="671830">
              <a:lnSpc>
                <a:spcPct val="100000"/>
              </a:lnSpc>
              <a:spcBef>
                <a:spcPts val="100"/>
              </a:spcBef>
            </a:pPr>
            <a:r>
              <a:rPr dirty="0"/>
              <a:t>Enterprise</a:t>
            </a:r>
            <a:r>
              <a:rPr spc="-75" dirty="0"/>
              <a:t> </a:t>
            </a:r>
            <a:r>
              <a:rPr dirty="0"/>
              <a:t>access</a:t>
            </a:r>
            <a:r>
              <a:rPr spc="-60" dirty="0"/>
              <a:t> </a:t>
            </a:r>
            <a:r>
              <a:rPr dirty="0"/>
              <a:t>networks</a:t>
            </a:r>
            <a:r>
              <a:rPr spc="-75" dirty="0"/>
              <a:t> </a:t>
            </a:r>
            <a:r>
              <a:rPr spc="-10" dirty="0"/>
              <a:t>(Ethernet)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4352" y="4702466"/>
            <a:ext cx="6774815" cy="1259840"/>
          </a:xfrm>
          <a:prstGeom prst="rect">
            <a:avLst/>
          </a:prstGeom>
        </p:spPr>
        <p:txBody>
          <a:bodyPr vert="horz" wrap="square" lIns="0" tIns="11938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940"/>
              </a:spcBef>
              <a:buSzPct val="90000"/>
              <a:buFont typeface="Wingdings" panose="05000000000000000000" pitchFamily="2" charset="2"/>
              <a:buChar char="Ø"/>
              <a:tabLst>
                <a:tab pos="354965" algn="l"/>
              </a:tabLst>
            </a:pPr>
            <a:r>
              <a:rPr sz="2000" dirty="0">
                <a:latin typeface="Arial"/>
                <a:cs typeface="Arial"/>
              </a:rPr>
              <a:t>typically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used</a:t>
            </a:r>
            <a:r>
              <a:rPr sz="2000" spc="-4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in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companies,</a:t>
            </a:r>
            <a:r>
              <a:rPr sz="2000" spc="-5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universities,</a:t>
            </a:r>
            <a:r>
              <a:rPr sz="2000" spc="-40" dirty="0">
                <a:latin typeface="Arial"/>
                <a:cs typeface="Arial"/>
              </a:rPr>
              <a:t> </a:t>
            </a:r>
            <a:r>
              <a:rPr sz="2000" spc="-25" dirty="0">
                <a:latin typeface="Arial"/>
                <a:cs typeface="Arial"/>
              </a:rPr>
              <a:t>etc</a:t>
            </a:r>
            <a:endParaRPr sz="20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840"/>
              </a:spcBef>
              <a:buSzPct val="90000"/>
              <a:buFont typeface="Wingdings" panose="05000000000000000000" pitchFamily="2" charset="2"/>
              <a:buChar char="Ø"/>
              <a:tabLst>
                <a:tab pos="354965" algn="l"/>
              </a:tabLst>
            </a:pPr>
            <a:r>
              <a:rPr sz="2000" dirty="0">
                <a:latin typeface="Arial"/>
                <a:cs typeface="Arial"/>
              </a:rPr>
              <a:t>10</a:t>
            </a:r>
            <a:r>
              <a:rPr sz="2000" spc="-3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Mbps,</a:t>
            </a:r>
            <a:r>
              <a:rPr sz="2000" spc="-4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100Mbps,</a:t>
            </a:r>
            <a:r>
              <a:rPr sz="2000" spc="-4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1Gbps,</a:t>
            </a:r>
            <a:r>
              <a:rPr sz="2000" spc="-3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10Gbps</a:t>
            </a:r>
            <a:r>
              <a:rPr sz="2000" spc="-4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transmission</a:t>
            </a:r>
            <a:r>
              <a:rPr sz="2000" spc="-4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rates</a:t>
            </a:r>
            <a:endParaRPr sz="20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840"/>
              </a:spcBef>
              <a:buSzPct val="90000"/>
              <a:buFont typeface="Wingdings" panose="05000000000000000000" pitchFamily="2" charset="2"/>
              <a:buChar char="Ø"/>
              <a:tabLst>
                <a:tab pos="354965" algn="l"/>
              </a:tabLst>
            </a:pPr>
            <a:r>
              <a:rPr sz="2000" dirty="0">
                <a:latin typeface="Arial"/>
                <a:cs typeface="Arial"/>
              </a:rPr>
              <a:t>today,</a:t>
            </a:r>
            <a:r>
              <a:rPr sz="2000" spc="-4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end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systems</a:t>
            </a:r>
            <a:r>
              <a:rPr sz="2000" spc="-4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typically</a:t>
            </a:r>
            <a:r>
              <a:rPr sz="2000" spc="-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connect</a:t>
            </a:r>
            <a:r>
              <a:rPr sz="2000" spc="-5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into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Ethernet</a:t>
            </a:r>
            <a:r>
              <a:rPr sz="2000" spc="-4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switch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103185" y="1203960"/>
            <a:ext cx="4493260" cy="3183890"/>
            <a:chOff x="1103185" y="1203960"/>
            <a:chExt cx="4493260" cy="3183890"/>
          </a:xfrm>
        </p:grpSpPr>
        <p:sp>
          <p:nvSpPr>
            <p:cNvPr id="5" name="object 5"/>
            <p:cNvSpPr/>
            <p:nvPr/>
          </p:nvSpPr>
          <p:spPr>
            <a:xfrm>
              <a:off x="1613915" y="3166872"/>
              <a:ext cx="1022985" cy="586740"/>
            </a:xfrm>
            <a:custGeom>
              <a:avLst/>
              <a:gdLst/>
              <a:ahLst/>
              <a:cxnLst/>
              <a:rect l="l" t="t" r="r" b="b"/>
              <a:pathLst>
                <a:path w="1022985" h="586739">
                  <a:moveTo>
                    <a:pt x="603504" y="59436"/>
                  </a:moveTo>
                  <a:lnTo>
                    <a:pt x="603504" y="487680"/>
                  </a:lnTo>
                </a:path>
                <a:path w="1022985" h="586739">
                  <a:moveTo>
                    <a:pt x="1022604" y="59436"/>
                  </a:moveTo>
                  <a:lnTo>
                    <a:pt x="1022604" y="586739"/>
                  </a:lnTo>
                </a:path>
                <a:path w="1022985" h="586739">
                  <a:moveTo>
                    <a:pt x="0" y="0"/>
                  </a:moveTo>
                  <a:lnTo>
                    <a:pt x="402335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16251" y="3087624"/>
              <a:ext cx="786383" cy="138684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2016251" y="3087624"/>
              <a:ext cx="786765" cy="139065"/>
            </a:xfrm>
            <a:custGeom>
              <a:avLst/>
              <a:gdLst/>
              <a:ahLst/>
              <a:cxnLst/>
              <a:rect l="l" t="t" r="r" b="b"/>
              <a:pathLst>
                <a:path w="786764" h="139064">
                  <a:moveTo>
                    <a:pt x="0" y="0"/>
                  </a:moveTo>
                  <a:lnTo>
                    <a:pt x="786384" y="0"/>
                  </a:lnTo>
                  <a:lnTo>
                    <a:pt x="786384" y="138684"/>
                  </a:lnTo>
                  <a:lnTo>
                    <a:pt x="0" y="138684"/>
                  </a:lnTo>
                  <a:lnTo>
                    <a:pt x="0" y="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16251" y="2878836"/>
              <a:ext cx="1053083" cy="213360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2016251" y="2878836"/>
              <a:ext cx="1053465" cy="213360"/>
            </a:xfrm>
            <a:custGeom>
              <a:avLst/>
              <a:gdLst/>
              <a:ahLst/>
              <a:cxnLst/>
              <a:rect l="l" t="t" r="r" b="b"/>
              <a:pathLst>
                <a:path w="1053464" h="213360">
                  <a:moveTo>
                    <a:pt x="0" y="213360"/>
                  </a:moveTo>
                  <a:lnTo>
                    <a:pt x="261962" y="0"/>
                  </a:lnTo>
                  <a:lnTo>
                    <a:pt x="1053084" y="0"/>
                  </a:lnTo>
                  <a:lnTo>
                    <a:pt x="791121" y="213360"/>
                  </a:lnTo>
                  <a:lnTo>
                    <a:pt x="0" y="21336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801112" y="2872743"/>
              <a:ext cx="268605" cy="356870"/>
            </a:xfrm>
            <a:custGeom>
              <a:avLst/>
              <a:gdLst/>
              <a:ahLst/>
              <a:cxnLst/>
              <a:rect l="l" t="t" r="r" b="b"/>
              <a:pathLst>
                <a:path w="268605" h="356869">
                  <a:moveTo>
                    <a:pt x="268224" y="0"/>
                  </a:moveTo>
                  <a:lnTo>
                    <a:pt x="0" y="219697"/>
                  </a:lnTo>
                  <a:lnTo>
                    <a:pt x="0" y="356615"/>
                  </a:lnTo>
                  <a:lnTo>
                    <a:pt x="268224" y="122580"/>
                  </a:lnTo>
                  <a:lnTo>
                    <a:pt x="268224" y="0"/>
                  </a:lnTo>
                  <a:close/>
                </a:path>
              </a:pathLst>
            </a:custGeom>
            <a:solidFill>
              <a:srgbClr val="BADF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801112" y="2872743"/>
              <a:ext cx="268605" cy="356870"/>
            </a:xfrm>
            <a:custGeom>
              <a:avLst/>
              <a:gdLst/>
              <a:ahLst/>
              <a:cxnLst/>
              <a:rect l="l" t="t" r="r" b="b"/>
              <a:pathLst>
                <a:path w="268605" h="356869">
                  <a:moveTo>
                    <a:pt x="0" y="219697"/>
                  </a:moveTo>
                  <a:lnTo>
                    <a:pt x="0" y="356615"/>
                  </a:lnTo>
                  <a:lnTo>
                    <a:pt x="268224" y="122580"/>
                  </a:lnTo>
                  <a:lnTo>
                    <a:pt x="268224" y="0"/>
                  </a:lnTo>
                  <a:lnTo>
                    <a:pt x="0" y="219697"/>
                  </a:lnTo>
                  <a:close/>
                </a:path>
              </a:pathLst>
            </a:custGeom>
            <a:ln w="60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120645" y="2922270"/>
              <a:ext cx="803275" cy="127000"/>
            </a:xfrm>
            <a:custGeom>
              <a:avLst/>
              <a:gdLst/>
              <a:ahLst/>
              <a:cxnLst/>
              <a:rect l="l" t="t" r="r" b="b"/>
              <a:pathLst>
                <a:path w="803275" h="127000">
                  <a:moveTo>
                    <a:pt x="0" y="126491"/>
                  </a:moveTo>
                  <a:lnTo>
                    <a:pt x="106133" y="124485"/>
                  </a:lnTo>
                  <a:lnTo>
                    <a:pt x="628180" y="0"/>
                  </a:lnTo>
                  <a:lnTo>
                    <a:pt x="803148" y="0"/>
                  </a:lnTo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308097" y="2916174"/>
              <a:ext cx="464820" cy="146685"/>
            </a:xfrm>
            <a:custGeom>
              <a:avLst/>
              <a:gdLst/>
              <a:ahLst/>
              <a:cxnLst/>
              <a:rect l="l" t="t" r="r" b="b"/>
              <a:pathLst>
                <a:path w="464819" h="146685">
                  <a:moveTo>
                    <a:pt x="0" y="0"/>
                  </a:moveTo>
                  <a:lnTo>
                    <a:pt x="106286" y="1574"/>
                  </a:lnTo>
                  <a:lnTo>
                    <a:pt x="309346" y="146304"/>
                  </a:lnTo>
                  <a:lnTo>
                    <a:pt x="464820" y="146304"/>
                  </a:lnTo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107947" y="2945892"/>
              <a:ext cx="1062355" cy="0"/>
            </a:xfrm>
            <a:custGeom>
              <a:avLst/>
              <a:gdLst/>
              <a:ahLst/>
              <a:cxnLst/>
              <a:rect l="l" t="t" r="r" b="b"/>
              <a:pathLst>
                <a:path w="1062355">
                  <a:moveTo>
                    <a:pt x="1062228" y="0"/>
                  </a:moveTo>
                  <a:lnTo>
                    <a:pt x="0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389631" y="2328672"/>
              <a:ext cx="0" cy="536575"/>
            </a:xfrm>
            <a:custGeom>
              <a:avLst/>
              <a:gdLst/>
              <a:ahLst/>
              <a:cxnLst/>
              <a:rect l="l" t="t" r="r" b="b"/>
              <a:pathLst>
                <a:path h="536575">
                  <a:moveTo>
                    <a:pt x="0" y="536448"/>
                  </a:moveTo>
                  <a:lnTo>
                    <a:pt x="0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39695" y="1958340"/>
              <a:ext cx="637031" cy="545591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089403" y="1876044"/>
              <a:ext cx="873251" cy="188975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746247" y="1231392"/>
              <a:ext cx="617219" cy="388619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772028" y="1654149"/>
              <a:ext cx="517078" cy="292185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939802" y="1389888"/>
              <a:ext cx="419100" cy="368808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019043" y="1383792"/>
              <a:ext cx="347471" cy="67055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2941325" y="1382268"/>
              <a:ext cx="96520" cy="280670"/>
            </a:xfrm>
            <a:custGeom>
              <a:avLst/>
              <a:gdLst/>
              <a:ahLst/>
              <a:cxnLst/>
              <a:rect l="l" t="t" r="r" b="b"/>
              <a:pathLst>
                <a:path w="96519" h="280669">
                  <a:moveTo>
                    <a:pt x="79184" y="0"/>
                  </a:moveTo>
                  <a:lnTo>
                    <a:pt x="0" y="276860"/>
                  </a:lnTo>
                  <a:lnTo>
                    <a:pt x="15582" y="280416"/>
                  </a:lnTo>
                  <a:lnTo>
                    <a:pt x="96012" y="7556"/>
                  </a:lnTo>
                  <a:lnTo>
                    <a:pt x="79184" y="0"/>
                  </a:lnTo>
                  <a:close/>
                </a:path>
              </a:pathLst>
            </a:custGeom>
            <a:solidFill>
              <a:srgbClr val="0000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939796" y="1432560"/>
              <a:ext cx="423671" cy="324611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3272026" y="1435608"/>
              <a:ext cx="96520" cy="323215"/>
            </a:xfrm>
            <a:custGeom>
              <a:avLst/>
              <a:gdLst/>
              <a:ahLst/>
              <a:cxnLst/>
              <a:rect l="l" t="t" r="r" b="b"/>
              <a:pathLst>
                <a:path w="96520" h="323214">
                  <a:moveTo>
                    <a:pt x="96011" y="0"/>
                  </a:moveTo>
                  <a:lnTo>
                    <a:pt x="92697" y="0"/>
                  </a:lnTo>
                  <a:lnTo>
                    <a:pt x="0" y="320751"/>
                  </a:lnTo>
                  <a:lnTo>
                    <a:pt x="10248" y="323088"/>
                  </a:lnTo>
                  <a:lnTo>
                    <a:pt x="96011" y="0"/>
                  </a:lnTo>
                  <a:close/>
                </a:path>
              </a:pathLst>
            </a:custGeom>
            <a:solidFill>
              <a:srgbClr val="4D4D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939796" y="1662684"/>
              <a:ext cx="339851" cy="106679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2935218" y="1776984"/>
              <a:ext cx="114300" cy="64135"/>
            </a:xfrm>
            <a:custGeom>
              <a:avLst/>
              <a:gdLst/>
              <a:ahLst/>
              <a:cxnLst/>
              <a:rect l="l" t="t" r="r" b="b"/>
              <a:pathLst>
                <a:path w="114300" h="64135">
                  <a:moveTo>
                    <a:pt x="44538" y="0"/>
                  </a:moveTo>
                  <a:lnTo>
                    <a:pt x="0" y="35826"/>
                  </a:lnTo>
                  <a:lnTo>
                    <a:pt x="71437" y="64008"/>
                  </a:lnTo>
                  <a:lnTo>
                    <a:pt x="114300" y="24269"/>
                  </a:lnTo>
                  <a:lnTo>
                    <a:pt x="44538" y="0"/>
                  </a:lnTo>
                  <a:close/>
                </a:path>
              </a:pathLst>
            </a:custGeom>
            <a:solidFill>
              <a:srgbClr val="0000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936747" y="1778508"/>
              <a:ext cx="111251" cy="60959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2945891" y="1802886"/>
              <a:ext cx="38100" cy="18415"/>
            </a:xfrm>
            <a:custGeom>
              <a:avLst/>
              <a:gdLst/>
              <a:ahLst/>
              <a:cxnLst/>
              <a:rect l="l" t="t" r="r" b="b"/>
              <a:pathLst>
                <a:path w="38100" h="18414">
                  <a:moveTo>
                    <a:pt x="11074" y="0"/>
                  </a:moveTo>
                  <a:lnTo>
                    <a:pt x="0" y="8051"/>
                  </a:lnTo>
                  <a:lnTo>
                    <a:pt x="27025" y="18288"/>
                  </a:lnTo>
                  <a:lnTo>
                    <a:pt x="38100" y="9144"/>
                  </a:lnTo>
                  <a:lnTo>
                    <a:pt x="11074" y="0"/>
                  </a:lnTo>
                  <a:close/>
                </a:path>
              </a:pathLst>
            </a:custGeom>
            <a:solidFill>
              <a:srgbClr val="99CC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2944368" y="1810509"/>
              <a:ext cx="29209" cy="12700"/>
            </a:xfrm>
            <a:custGeom>
              <a:avLst/>
              <a:gdLst/>
              <a:ahLst/>
              <a:cxnLst/>
              <a:rect l="l" t="t" r="r" b="b"/>
              <a:pathLst>
                <a:path w="29210" h="12700">
                  <a:moveTo>
                    <a:pt x="1790" y="0"/>
                  </a:moveTo>
                  <a:lnTo>
                    <a:pt x="0" y="1739"/>
                  </a:lnTo>
                  <a:lnTo>
                    <a:pt x="26873" y="12192"/>
                  </a:lnTo>
                  <a:lnTo>
                    <a:pt x="28956" y="10261"/>
                  </a:lnTo>
                  <a:lnTo>
                    <a:pt x="1790" y="0"/>
                  </a:lnTo>
                  <a:close/>
                </a:path>
              </a:pathLst>
            </a:custGeom>
            <a:solidFill>
              <a:srgbClr val="0000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2977896" y="1815077"/>
              <a:ext cx="40005" cy="20320"/>
            </a:xfrm>
            <a:custGeom>
              <a:avLst/>
              <a:gdLst/>
              <a:ahLst/>
              <a:cxnLst/>
              <a:rect l="l" t="t" r="r" b="b"/>
              <a:pathLst>
                <a:path w="40005" h="20319">
                  <a:moveTo>
                    <a:pt x="10909" y="0"/>
                  </a:moveTo>
                  <a:lnTo>
                    <a:pt x="0" y="8940"/>
                  </a:lnTo>
                  <a:lnTo>
                    <a:pt x="28105" y="19812"/>
                  </a:lnTo>
                  <a:lnTo>
                    <a:pt x="39624" y="10109"/>
                  </a:lnTo>
                  <a:lnTo>
                    <a:pt x="10909" y="0"/>
                  </a:lnTo>
                  <a:close/>
                </a:path>
              </a:pathLst>
            </a:custGeom>
            <a:solidFill>
              <a:srgbClr val="99CC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2776715" y="1668779"/>
              <a:ext cx="494030" cy="257810"/>
            </a:xfrm>
            <a:custGeom>
              <a:avLst/>
              <a:gdLst/>
              <a:ahLst/>
              <a:cxnLst/>
              <a:rect l="l" t="t" r="r" b="b"/>
              <a:pathLst>
                <a:path w="494029" h="257810">
                  <a:moveTo>
                    <a:pt x="228612" y="165709"/>
                  </a:moveTo>
                  <a:lnTo>
                    <a:pt x="201447" y="155448"/>
                  </a:lnTo>
                  <a:lnTo>
                    <a:pt x="199656" y="157187"/>
                  </a:lnTo>
                  <a:lnTo>
                    <a:pt x="226529" y="167652"/>
                  </a:lnTo>
                  <a:lnTo>
                    <a:pt x="228612" y="165709"/>
                  </a:lnTo>
                  <a:close/>
                </a:path>
                <a:path w="494029" h="257810">
                  <a:moveTo>
                    <a:pt x="349008" y="227012"/>
                  </a:moveTo>
                  <a:lnTo>
                    <a:pt x="15494" y="111252"/>
                  </a:lnTo>
                  <a:lnTo>
                    <a:pt x="11480" y="111252"/>
                  </a:lnTo>
                  <a:lnTo>
                    <a:pt x="10680" y="115354"/>
                  </a:lnTo>
                  <a:lnTo>
                    <a:pt x="348602" y="234696"/>
                  </a:lnTo>
                  <a:lnTo>
                    <a:pt x="349008" y="227012"/>
                  </a:lnTo>
                  <a:close/>
                </a:path>
                <a:path w="494029" h="257810">
                  <a:moveTo>
                    <a:pt x="355104" y="249593"/>
                  </a:moveTo>
                  <a:lnTo>
                    <a:pt x="5054" y="129540"/>
                  </a:lnTo>
                  <a:lnTo>
                    <a:pt x="4076" y="129540"/>
                  </a:lnTo>
                  <a:lnTo>
                    <a:pt x="4572" y="106921"/>
                  </a:lnTo>
                  <a:lnTo>
                    <a:pt x="2616" y="106083"/>
                  </a:lnTo>
                  <a:lnTo>
                    <a:pt x="4241" y="106680"/>
                  </a:lnTo>
                  <a:lnTo>
                    <a:pt x="166128" y="3175"/>
                  </a:lnTo>
                  <a:lnTo>
                    <a:pt x="165277" y="0"/>
                  </a:lnTo>
                  <a:lnTo>
                    <a:pt x="12" y="105092"/>
                  </a:lnTo>
                  <a:lnTo>
                    <a:pt x="508" y="105283"/>
                  </a:lnTo>
                  <a:lnTo>
                    <a:pt x="0" y="130530"/>
                  </a:lnTo>
                  <a:lnTo>
                    <a:pt x="635" y="130619"/>
                  </a:lnTo>
                  <a:lnTo>
                    <a:pt x="12" y="133794"/>
                  </a:lnTo>
                  <a:lnTo>
                    <a:pt x="354685" y="257556"/>
                  </a:lnTo>
                  <a:lnTo>
                    <a:pt x="355104" y="249593"/>
                  </a:lnTo>
                  <a:close/>
                </a:path>
                <a:path w="494029" h="257810">
                  <a:moveTo>
                    <a:pt x="486156" y="110070"/>
                  </a:moveTo>
                  <a:lnTo>
                    <a:pt x="486003" y="102108"/>
                  </a:lnTo>
                  <a:lnTo>
                    <a:pt x="348996" y="225869"/>
                  </a:lnTo>
                  <a:lnTo>
                    <a:pt x="349326" y="230124"/>
                  </a:lnTo>
                  <a:lnTo>
                    <a:pt x="350951" y="230124"/>
                  </a:lnTo>
                  <a:lnTo>
                    <a:pt x="486156" y="110070"/>
                  </a:lnTo>
                  <a:close/>
                </a:path>
                <a:path w="494029" h="257810">
                  <a:moveTo>
                    <a:pt x="493788" y="117360"/>
                  </a:moveTo>
                  <a:lnTo>
                    <a:pt x="355523" y="248005"/>
                  </a:lnTo>
                  <a:lnTo>
                    <a:pt x="355104" y="257568"/>
                  </a:lnTo>
                  <a:lnTo>
                    <a:pt x="493369" y="127977"/>
                  </a:lnTo>
                  <a:lnTo>
                    <a:pt x="493788" y="117360"/>
                  </a:lnTo>
                  <a:close/>
                </a:path>
              </a:pathLst>
            </a:custGeom>
            <a:solidFill>
              <a:srgbClr val="0000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16152" y="1511808"/>
              <a:ext cx="562355" cy="342899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39495" y="1884950"/>
              <a:ext cx="470693" cy="259109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392938" y="1650492"/>
              <a:ext cx="381000" cy="327660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464563" y="1645920"/>
              <a:ext cx="315467" cy="59435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1392929" y="1644396"/>
              <a:ext cx="88900" cy="248920"/>
            </a:xfrm>
            <a:custGeom>
              <a:avLst/>
              <a:gdLst/>
              <a:ahLst/>
              <a:cxnLst/>
              <a:rect l="l" t="t" r="r" b="b"/>
              <a:pathLst>
                <a:path w="88900" h="248919">
                  <a:moveTo>
                    <a:pt x="72910" y="0"/>
                  </a:moveTo>
                  <a:lnTo>
                    <a:pt x="0" y="245262"/>
                  </a:lnTo>
                  <a:lnTo>
                    <a:pt x="14363" y="248411"/>
                  </a:lnTo>
                  <a:lnTo>
                    <a:pt x="88392" y="6692"/>
                  </a:lnTo>
                  <a:lnTo>
                    <a:pt x="72910" y="0"/>
                  </a:lnTo>
                  <a:close/>
                </a:path>
              </a:pathLst>
            </a:custGeom>
            <a:solidFill>
              <a:srgbClr val="0000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7" name="object 37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392935" y="1688592"/>
              <a:ext cx="385571" cy="288035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1694682" y="1691640"/>
              <a:ext cx="88900" cy="287020"/>
            </a:xfrm>
            <a:custGeom>
              <a:avLst/>
              <a:gdLst/>
              <a:ahLst/>
              <a:cxnLst/>
              <a:rect l="l" t="t" r="r" b="b"/>
              <a:pathLst>
                <a:path w="88900" h="287019">
                  <a:moveTo>
                    <a:pt x="88391" y="0"/>
                  </a:moveTo>
                  <a:lnTo>
                    <a:pt x="85343" y="0"/>
                  </a:lnTo>
                  <a:lnTo>
                    <a:pt x="0" y="284441"/>
                  </a:lnTo>
                  <a:lnTo>
                    <a:pt x="9436" y="286512"/>
                  </a:lnTo>
                  <a:lnTo>
                    <a:pt x="88391" y="0"/>
                  </a:lnTo>
                  <a:close/>
                </a:path>
              </a:pathLst>
            </a:custGeom>
            <a:solidFill>
              <a:srgbClr val="4D4D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9" name="object 39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392935" y="1892808"/>
              <a:ext cx="307847" cy="94487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1388369" y="1993392"/>
              <a:ext cx="104139" cy="58419"/>
            </a:xfrm>
            <a:custGeom>
              <a:avLst/>
              <a:gdLst/>
              <a:ahLst/>
              <a:cxnLst/>
              <a:rect l="l" t="t" r="r" b="b"/>
              <a:pathLst>
                <a:path w="104140" h="58419">
                  <a:moveTo>
                    <a:pt x="40373" y="0"/>
                  </a:moveTo>
                  <a:lnTo>
                    <a:pt x="0" y="32410"/>
                  </a:lnTo>
                  <a:lnTo>
                    <a:pt x="64770" y="57912"/>
                  </a:lnTo>
                  <a:lnTo>
                    <a:pt x="103632" y="21958"/>
                  </a:lnTo>
                  <a:lnTo>
                    <a:pt x="40373" y="0"/>
                  </a:lnTo>
                  <a:close/>
                </a:path>
              </a:pathLst>
            </a:custGeom>
            <a:solidFill>
              <a:srgbClr val="0000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1" name="object 41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389887" y="1994916"/>
              <a:ext cx="100583" cy="54863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1397507" y="2016249"/>
              <a:ext cx="35560" cy="17145"/>
            </a:xfrm>
            <a:custGeom>
              <a:avLst/>
              <a:gdLst/>
              <a:ahLst/>
              <a:cxnLst/>
              <a:rect l="l" t="t" r="r" b="b"/>
              <a:pathLst>
                <a:path w="35559" h="17144">
                  <a:moveTo>
                    <a:pt x="10185" y="0"/>
                  </a:moveTo>
                  <a:lnTo>
                    <a:pt x="0" y="7378"/>
                  </a:lnTo>
                  <a:lnTo>
                    <a:pt x="24866" y="16764"/>
                  </a:lnTo>
                  <a:lnTo>
                    <a:pt x="35052" y="8382"/>
                  </a:lnTo>
                  <a:lnTo>
                    <a:pt x="10185" y="0"/>
                  </a:lnTo>
                  <a:close/>
                </a:path>
              </a:pathLst>
            </a:custGeom>
            <a:solidFill>
              <a:srgbClr val="99CC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1395980" y="2023872"/>
              <a:ext cx="27940" cy="10795"/>
            </a:xfrm>
            <a:custGeom>
              <a:avLst/>
              <a:gdLst/>
              <a:ahLst/>
              <a:cxnLst/>
              <a:rect l="l" t="t" r="r" b="b"/>
              <a:pathLst>
                <a:path w="27940" h="10794">
                  <a:moveTo>
                    <a:pt x="1701" y="0"/>
                  </a:moveTo>
                  <a:lnTo>
                    <a:pt x="0" y="1524"/>
                  </a:lnTo>
                  <a:lnTo>
                    <a:pt x="25450" y="10668"/>
                  </a:lnTo>
                  <a:lnTo>
                    <a:pt x="27432" y="8978"/>
                  </a:lnTo>
                  <a:lnTo>
                    <a:pt x="1701" y="0"/>
                  </a:lnTo>
                  <a:close/>
                </a:path>
              </a:pathLst>
            </a:custGeom>
            <a:solidFill>
              <a:srgbClr val="0000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1426463" y="2026925"/>
              <a:ext cx="36830" cy="18415"/>
            </a:xfrm>
            <a:custGeom>
              <a:avLst/>
              <a:gdLst/>
              <a:ahLst/>
              <a:cxnLst/>
              <a:rect l="l" t="t" r="r" b="b"/>
              <a:pathLst>
                <a:path w="36830" h="18414">
                  <a:moveTo>
                    <a:pt x="10071" y="0"/>
                  </a:moveTo>
                  <a:lnTo>
                    <a:pt x="0" y="8242"/>
                  </a:lnTo>
                  <a:lnTo>
                    <a:pt x="25946" y="18288"/>
                  </a:lnTo>
                  <a:lnTo>
                    <a:pt x="36576" y="9321"/>
                  </a:lnTo>
                  <a:lnTo>
                    <a:pt x="10071" y="0"/>
                  </a:lnTo>
                  <a:close/>
                </a:path>
              </a:pathLst>
            </a:custGeom>
            <a:solidFill>
              <a:srgbClr val="99CC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1243571" y="1898903"/>
              <a:ext cx="450215" cy="227329"/>
            </a:xfrm>
            <a:custGeom>
              <a:avLst/>
              <a:gdLst/>
              <a:ahLst/>
              <a:cxnLst/>
              <a:rect l="l" t="t" r="r" b="b"/>
              <a:pathLst>
                <a:path w="450214" h="227330">
                  <a:moveTo>
                    <a:pt x="208800" y="146151"/>
                  </a:moveTo>
                  <a:lnTo>
                    <a:pt x="183057" y="137160"/>
                  </a:lnTo>
                  <a:lnTo>
                    <a:pt x="181368" y="138696"/>
                  </a:lnTo>
                  <a:lnTo>
                    <a:pt x="206806" y="147840"/>
                  </a:lnTo>
                  <a:lnTo>
                    <a:pt x="208800" y="146151"/>
                  </a:lnTo>
                  <a:close/>
                </a:path>
                <a:path w="450214" h="227330">
                  <a:moveTo>
                    <a:pt x="443484" y="96939"/>
                  </a:moveTo>
                  <a:lnTo>
                    <a:pt x="443344" y="89916"/>
                  </a:lnTo>
                  <a:lnTo>
                    <a:pt x="317360" y="198628"/>
                  </a:lnTo>
                  <a:lnTo>
                    <a:pt x="15049" y="97536"/>
                  </a:lnTo>
                  <a:lnTo>
                    <a:pt x="11404" y="97536"/>
                  </a:lnTo>
                  <a:lnTo>
                    <a:pt x="10680" y="101130"/>
                  </a:lnTo>
                  <a:lnTo>
                    <a:pt x="318160" y="205740"/>
                  </a:lnTo>
                  <a:lnTo>
                    <a:pt x="318325" y="202692"/>
                  </a:lnTo>
                  <a:lnTo>
                    <a:pt x="318795" y="202692"/>
                  </a:lnTo>
                  <a:lnTo>
                    <a:pt x="443484" y="96939"/>
                  </a:lnTo>
                  <a:close/>
                </a:path>
                <a:path w="450214" h="227330">
                  <a:moveTo>
                    <a:pt x="449592" y="103644"/>
                  </a:moveTo>
                  <a:lnTo>
                    <a:pt x="323481" y="218668"/>
                  </a:lnTo>
                  <a:lnTo>
                    <a:pt x="323430" y="219671"/>
                  </a:lnTo>
                  <a:lnTo>
                    <a:pt x="4622" y="114300"/>
                  </a:lnTo>
                  <a:lnTo>
                    <a:pt x="2730" y="114300"/>
                  </a:lnTo>
                  <a:lnTo>
                    <a:pt x="3060" y="94526"/>
                  </a:lnTo>
                  <a:lnTo>
                    <a:pt x="1473" y="93624"/>
                  </a:lnTo>
                  <a:lnTo>
                    <a:pt x="3860" y="94488"/>
                  </a:lnTo>
                  <a:lnTo>
                    <a:pt x="150888" y="2806"/>
                  </a:lnTo>
                  <a:lnTo>
                    <a:pt x="150114" y="0"/>
                  </a:lnTo>
                  <a:lnTo>
                    <a:pt x="12" y="93078"/>
                  </a:lnTo>
                  <a:lnTo>
                    <a:pt x="355" y="93218"/>
                  </a:lnTo>
                  <a:lnTo>
                    <a:pt x="12" y="115366"/>
                  </a:lnTo>
                  <a:lnTo>
                    <a:pt x="533" y="115468"/>
                  </a:lnTo>
                  <a:lnTo>
                    <a:pt x="0" y="118046"/>
                  </a:lnTo>
                  <a:lnTo>
                    <a:pt x="323113" y="226707"/>
                  </a:lnTo>
                  <a:lnTo>
                    <a:pt x="323100" y="227088"/>
                  </a:lnTo>
                  <a:lnTo>
                    <a:pt x="323405" y="226809"/>
                  </a:lnTo>
                  <a:lnTo>
                    <a:pt x="324231" y="227076"/>
                  </a:lnTo>
                  <a:lnTo>
                    <a:pt x="324281" y="226021"/>
                  </a:lnTo>
                  <a:lnTo>
                    <a:pt x="449211" y="112991"/>
                  </a:lnTo>
                  <a:lnTo>
                    <a:pt x="449592" y="103644"/>
                  </a:lnTo>
                  <a:close/>
                </a:path>
              </a:pathLst>
            </a:custGeom>
            <a:solidFill>
              <a:srgbClr val="0000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6" name="object 46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964436" y="1203960"/>
              <a:ext cx="629411" cy="336803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990561" y="1570291"/>
              <a:ext cx="526334" cy="257149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2161029" y="1339596"/>
              <a:ext cx="428244" cy="324612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2241803" y="1335024"/>
              <a:ext cx="355091" cy="59435"/>
            </a:xfrm>
            <a:prstGeom prst="rect">
              <a:avLst/>
            </a:prstGeom>
          </p:spPr>
        </p:pic>
        <p:sp>
          <p:nvSpPr>
            <p:cNvPr id="50" name="object 50"/>
            <p:cNvSpPr/>
            <p:nvPr/>
          </p:nvSpPr>
          <p:spPr>
            <a:xfrm>
              <a:off x="2162561" y="1335024"/>
              <a:ext cx="97790" cy="243840"/>
            </a:xfrm>
            <a:custGeom>
              <a:avLst/>
              <a:gdLst/>
              <a:ahLst/>
              <a:cxnLst/>
              <a:rect l="l" t="t" r="r" b="b"/>
              <a:pathLst>
                <a:path w="97789" h="243840">
                  <a:moveTo>
                    <a:pt x="80441" y="0"/>
                  </a:moveTo>
                  <a:lnTo>
                    <a:pt x="0" y="240753"/>
                  </a:lnTo>
                  <a:lnTo>
                    <a:pt x="15836" y="243840"/>
                  </a:lnTo>
                  <a:lnTo>
                    <a:pt x="97536" y="6565"/>
                  </a:lnTo>
                  <a:lnTo>
                    <a:pt x="80441" y="0"/>
                  </a:lnTo>
                  <a:close/>
                </a:path>
              </a:pathLst>
            </a:custGeom>
            <a:solidFill>
              <a:srgbClr val="0000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1" name="object 51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2161032" y="1379220"/>
              <a:ext cx="432815" cy="281939"/>
            </a:xfrm>
            <a:prstGeom prst="rect">
              <a:avLst/>
            </a:prstGeom>
          </p:spPr>
        </p:pic>
        <p:sp>
          <p:nvSpPr>
            <p:cNvPr id="52" name="object 52"/>
            <p:cNvSpPr/>
            <p:nvPr/>
          </p:nvSpPr>
          <p:spPr>
            <a:xfrm>
              <a:off x="2499354" y="1380744"/>
              <a:ext cx="99060" cy="281940"/>
            </a:xfrm>
            <a:custGeom>
              <a:avLst/>
              <a:gdLst/>
              <a:ahLst/>
              <a:cxnLst/>
              <a:rect l="l" t="t" r="r" b="b"/>
              <a:pathLst>
                <a:path w="99060" h="281939">
                  <a:moveTo>
                    <a:pt x="99060" y="0"/>
                  </a:moveTo>
                  <a:lnTo>
                    <a:pt x="95643" y="0"/>
                  </a:lnTo>
                  <a:lnTo>
                    <a:pt x="0" y="279895"/>
                  </a:lnTo>
                  <a:lnTo>
                    <a:pt x="10579" y="281940"/>
                  </a:lnTo>
                  <a:lnTo>
                    <a:pt x="99060" y="0"/>
                  </a:lnTo>
                  <a:close/>
                </a:path>
              </a:pathLst>
            </a:custGeom>
            <a:solidFill>
              <a:srgbClr val="4D4D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3" name="object 53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2162555" y="1578864"/>
              <a:ext cx="344423" cy="92963"/>
            </a:xfrm>
            <a:prstGeom prst="rect">
              <a:avLst/>
            </a:prstGeom>
          </p:spPr>
        </p:pic>
        <p:sp>
          <p:nvSpPr>
            <p:cNvPr id="54" name="object 54"/>
            <p:cNvSpPr/>
            <p:nvPr/>
          </p:nvSpPr>
          <p:spPr>
            <a:xfrm>
              <a:off x="2156462" y="1679448"/>
              <a:ext cx="117475" cy="55244"/>
            </a:xfrm>
            <a:custGeom>
              <a:avLst/>
              <a:gdLst/>
              <a:ahLst/>
              <a:cxnLst/>
              <a:rect l="l" t="t" r="r" b="b"/>
              <a:pathLst>
                <a:path w="117475" h="55244">
                  <a:moveTo>
                    <a:pt x="45719" y="0"/>
                  </a:moveTo>
                  <a:lnTo>
                    <a:pt x="0" y="30708"/>
                  </a:lnTo>
                  <a:lnTo>
                    <a:pt x="73342" y="54864"/>
                  </a:lnTo>
                  <a:lnTo>
                    <a:pt x="117347" y="20802"/>
                  </a:lnTo>
                  <a:lnTo>
                    <a:pt x="45719" y="0"/>
                  </a:lnTo>
                  <a:close/>
                </a:path>
              </a:pathLst>
            </a:custGeom>
            <a:solidFill>
              <a:srgbClr val="0000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5" name="object 55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2157983" y="1679448"/>
              <a:ext cx="112776" cy="53339"/>
            </a:xfrm>
            <a:prstGeom prst="rect">
              <a:avLst/>
            </a:prstGeom>
          </p:spPr>
        </p:pic>
        <p:sp>
          <p:nvSpPr>
            <p:cNvPr id="56" name="object 56"/>
            <p:cNvSpPr/>
            <p:nvPr/>
          </p:nvSpPr>
          <p:spPr>
            <a:xfrm>
              <a:off x="2167127" y="1700781"/>
              <a:ext cx="40005" cy="17145"/>
            </a:xfrm>
            <a:custGeom>
              <a:avLst/>
              <a:gdLst/>
              <a:ahLst/>
              <a:cxnLst/>
              <a:rect l="l" t="t" r="r" b="b"/>
              <a:pathLst>
                <a:path w="40005" h="17144">
                  <a:moveTo>
                    <a:pt x="11518" y="0"/>
                  </a:moveTo>
                  <a:lnTo>
                    <a:pt x="0" y="7378"/>
                  </a:lnTo>
                  <a:lnTo>
                    <a:pt x="28105" y="16764"/>
                  </a:lnTo>
                  <a:lnTo>
                    <a:pt x="39624" y="8382"/>
                  </a:lnTo>
                  <a:lnTo>
                    <a:pt x="11518" y="0"/>
                  </a:lnTo>
                  <a:close/>
                </a:path>
              </a:pathLst>
            </a:custGeom>
            <a:solidFill>
              <a:srgbClr val="99CC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2165607" y="1708404"/>
              <a:ext cx="30480" cy="10795"/>
            </a:xfrm>
            <a:custGeom>
              <a:avLst/>
              <a:gdLst/>
              <a:ahLst/>
              <a:cxnLst/>
              <a:rect l="l" t="t" r="r" b="b"/>
              <a:pathLst>
                <a:path w="30480" h="10794">
                  <a:moveTo>
                    <a:pt x="1879" y="0"/>
                  </a:moveTo>
                  <a:lnTo>
                    <a:pt x="0" y="1524"/>
                  </a:lnTo>
                  <a:lnTo>
                    <a:pt x="28282" y="10668"/>
                  </a:lnTo>
                  <a:lnTo>
                    <a:pt x="30467" y="8978"/>
                  </a:lnTo>
                  <a:lnTo>
                    <a:pt x="1879" y="0"/>
                  </a:lnTo>
                  <a:close/>
                </a:path>
              </a:pathLst>
            </a:custGeom>
            <a:solidFill>
              <a:srgbClr val="0000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2199131" y="1711455"/>
              <a:ext cx="41275" cy="17145"/>
            </a:xfrm>
            <a:custGeom>
              <a:avLst/>
              <a:gdLst/>
              <a:ahLst/>
              <a:cxnLst/>
              <a:rect l="l" t="t" r="r" b="b"/>
              <a:pathLst>
                <a:path w="41275" h="17144">
                  <a:moveTo>
                    <a:pt x="11328" y="0"/>
                  </a:moveTo>
                  <a:lnTo>
                    <a:pt x="0" y="7556"/>
                  </a:lnTo>
                  <a:lnTo>
                    <a:pt x="29184" y="16764"/>
                  </a:lnTo>
                  <a:lnTo>
                    <a:pt x="41148" y="8547"/>
                  </a:lnTo>
                  <a:lnTo>
                    <a:pt x="11328" y="0"/>
                  </a:lnTo>
                  <a:close/>
                </a:path>
              </a:pathLst>
            </a:custGeom>
            <a:solidFill>
              <a:srgbClr val="99CC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1994903" y="1584959"/>
              <a:ext cx="504825" cy="224154"/>
            </a:xfrm>
            <a:custGeom>
              <a:avLst/>
              <a:gdLst/>
              <a:ahLst/>
              <a:cxnLst/>
              <a:rect l="l" t="t" r="r" b="b"/>
              <a:pathLst>
                <a:path w="504825" h="224155">
                  <a:moveTo>
                    <a:pt x="233172" y="143090"/>
                  </a:moveTo>
                  <a:lnTo>
                    <a:pt x="204584" y="134112"/>
                  </a:lnTo>
                  <a:lnTo>
                    <a:pt x="202704" y="135636"/>
                  </a:lnTo>
                  <a:lnTo>
                    <a:pt x="230987" y="144780"/>
                  </a:lnTo>
                  <a:lnTo>
                    <a:pt x="233172" y="143090"/>
                  </a:lnTo>
                  <a:close/>
                </a:path>
                <a:path w="504825" h="224155">
                  <a:moveTo>
                    <a:pt x="355104" y="196049"/>
                  </a:moveTo>
                  <a:lnTo>
                    <a:pt x="15570" y="96012"/>
                  </a:lnTo>
                  <a:lnTo>
                    <a:pt x="11493" y="96012"/>
                  </a:lnTo>
                  <a:lnTo>
                    <a:pt x="10680" y="99555"/>
                  </a:lnTo>
                  <a:lnTo>
                    <a:pt x="354698" y="202692"/>
                  </a:lnTo>
                  <a:lnTo>
                    <a:pt x="355104" y="196049"/>
                  </a:lnTo>
                  <a:close/>
                </a:path>
                <a:path w="504825" h="224155">
                  <a:moveTo>
                    <a:pt x="495312" y="95313"/>
                  </a:moveTo>
                  <a:lnTo>
                    <a:pt x="495147" y="88392"/>
                  </a:lnTo>
                  <a:lnTo>
                    <a:pt x="355104" y="195948"/>
                  </a:lnTo>
                  <a:lnTo>
                    <a:pt x="355434" y="199644"/>
                  </a:lnTo>
                  <a:lnTo>
                    <a:pt x="357098" y="199644"/>
                  </a:lnTo>
                  <a:lnTo>
                    <a:pt x="495312" y="95313"/>
                  </a:lnTo>
                  <a:close/>
                </a:path>
                <a:path w="504825" h="224155">
                  <a:moveTo>
                    <a:pt x="504456" y="102120"/>
                  </a:moveTo>
                  <a:lnTo>
                    <a:pt x="361632" y="215722"/>
                  </a:lnTo>
                  <a:lnTo>
                    <a:pt x="361581" y="216674"/>
                  </a:lnTo>
                  <a:lnTo>
                    <a:pt x="5156" y="111252"/>
                  </a:lnTo>
                  <a:lnTo>
                    <a:pt x="2743" y="111252"/>
                  </a:lnTo>
                  <a:lnTo>
                    <a:pt x="3048" y="93002"/>
                  </a:lnTo>
                  <a:lnTo>
                    <a:pt x="1282" y="91998"/>
                  </a:lnTo>
                  <a:lnTo>
                    <a:pt x="4330" y="92964"/>
                  </a:lnTo>
                  <a:lnTo>
                    <a:pt x="169176" y="2755"/>
                  </a:lnTo>
                  <a:lnTo>
                    <a:pt x="168313" y="0"/>
                  </a:lnTo>
                  <a:lnTo>
                    <a:pt x="12" y="91579"/>
                  </a:lnTo>
                  <a:lnTo>
                    <a:pt x="342" y="91694"/>
                  </a:lnTo>
                  <a:lnTo>
                    <a:pt x="0" y="113842"/>
                  </a:lnTo>
                  <a:lnTo>
                    <a:pt x="254" y="113893"/>
                  </a:lnTo>
                  <a:lnTo>
                    <a:pt x="0" y="114998"/>
                  </a:lnTo>
                  <a:lnTo>
                    <a:pt x="361213" y="223710"/>
                  </a:lnTo>
                  <a:lnTo>
                    <a:pt x="361200" y="224040"/>
                  </a:lnTo>
                  <a:lnTo>
                    <a:pt x="361505" y="223799"/>
                  </a:lnTo>
                  <a:lnTo>
                    <a:pt x="362280" y="224028"/>
                  </a:lnTo>
                  <a:lnTo>
                    <a:pt x="362331" y="223151"/>
                  </a:lnTo>
                  <a:lnTo>
                    <a:pt x="504024" y="111353"/>
                  </a:lnTo>
                  <a:lnTo>
                    <a:pt x="504456" y="102120"/>
                  </a:lnTo>
                  <a:close/>
                </a:path>
              </a:pathLst>
            </a:custGeom>
            <a:solidFill>
              <a:srgbClr val="0000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0" name="object 60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4431791" y="2060448"/>
              <a:ext cx="1158239" cy="269748"/>
            </a:xfrm>
            <a:prstGeom prst="rect">
              <a:avLst/>
            </a:prstGeom>
          </p:spPr>
        </p:pic>
        <p:sp>
          <p:nvSpPr>
            <p:cNvPr id="61" name="object 61"/>
            <p:cNvSpPr/>
            <p:nvPr/>
          </p:nvSpPr>
          <p:spPr>
            <a:xfrm>
              <a:off x="4431791" y="2060448"/>
              <a:ext cx="1158240" cy="269875"/>
            </a:xfrm>
            <a:custGeom>
              <a:avLst/>
              <a:gdLst/>
              <a:ahLst/>
              <a:cxnLst/>
              <a:rect l="l" t="t" r="r" b="b"/>
              <a:pathLst>
                <a:path w="1158239" h="269875">
                  <a:moveTo>
                    <a:pt x="0" y="134874"/>
                  </a:moveTo>
                  <a:lnTo>
                    <a:pt x="38981" y="86128"/>
                  </a:lnTo>
                  <a:lnTo>
                    <a:pt x="103759" y="57819"/>
                  </a:lnTo>
                  <a:lnTo>
                    <a:pt x="146157" y="45300"/>
                  </a:lnTo>
                  <a:lnTo>
                    <a:pt x="194504" y="34040"/>
                  </a:lnTo>
                  <a:lnTo>
                    <a:pt x="248257" y="24165"/>
                  </a:lnTo>
                  <a:lnTo>
                    <a:pt x="306873" y="15803"/>
                  </a:lnTo>
                  <a:lnTo>
                    <a:pt x="369811" y="9078"/>
                  </a:lnTo>
                  <a:lnTo>
                    <a:pt x="436526" y="4119"/>
                  </a:lnTo>
                  <a:lnTo>
                    <a:pt x="506476" y="1050"/>
                  </a:lnTo>
                  <a:lnTo>
                    <a:pt x="579120" y="0"/>
                  </a:lnTo>
                  <a:lnTo>
                    <a:pt x="651763" y="1050"/>
                  </a:lnTo>
                  <a:lnTo>
                    <a:pt x="721713" y="4119"/>
                  </a:lnTo>
                  <a:lnTo>
                    <a:pt x="788428" y="9078"/>
                  </a:lnTo>
                  <a:lnTo>
                    <a:pt x="851366" y="15803"/>
                  </a:lnTo>
                  <a:lnTo>
                    <a:pt x="909982" y="24165"/>
                  </a:lnTo>
                  <a:lnTo>
                    <a:pt x="963735" y="34040"/>
                  </a:lnTo>
                  <a:lnTo>
                    <a:pt x="1012082" y="45300"/>
                  </a:lnTo>
                  <a:lnTo>
                    <a:pt x="1054480" y="57819"/>
                  </a:lnTo>
                  <a:lnTo>
                    <a:pt x="1090386" y="71470"/>
                  </a:lnTo>
                  <a:lnTo>
                    <a:pt x="1140552" y="101665"/>
                  </a:lnTo>
                  <a:lnTo>
                    <a:pt x="1158240" y="134874"/>
                  </a:lnTo>
                  <a:lnTo>
                    <a:pt x="1153727" y="151791"/>
                  </a:lnTo>
                  <a:lnTo>
                    <a:pt x="1119258" y="183619"/>
                  </a:lnTo>
                  <a:lnTo>
                    <a:pt x="1054480" y="211928"/>
                  </a:lnTo>
                  <a:lnTo>
                    <a:pt x="1012082" y="224447"/>
                  </a:lnTo>
                  <a:lnTo>
                    <a:pt x="963735" y="235707"/>
                  </a:lnTo>
                  <a:lnTo>
                    <a:pt x="909982" y="245582"/>
                  </a:lnTo>
                  <a:lnTo>
                    <a:pt x="851366" y="253944"/>
                  </a:lnTo>
                  <a:lnTo>
                    <a:pt x="788428" y="260669"/>
                  </a:lnTo>
                  <a:lnTo>
                    <a:pt x="721713" y="265628"/>
                  </a:lnTo>
                  <a:lnTo>
                    <a:pt x="651763" y="268697"/>
                  </a:lnTo>
                  <a:lnTo>
                    <a:pt x="579120" y="269748"/>
                  </a:lnTo>
                  <a:lnTo>
                    <a:pt x="506476" y="268697"/>
                  </a:lnTo>
                  <a:lnTo>
                    <a:pt x="436526" y="265628"/>
                  </a:lnTo>
                  <a:lnTo>
                    <a:pt x="369811" y="260669"/>
                  </a:lnTo>
                  <a:lnTo>
                    <a:pt x="306873" y="253944"/>
                  </a:lnTo>
                  <a:lnTo>
                    <a:pt x="248257" y="245582"/>
                  </a:lnTo>
                  <a:lnTo>
                    <a:pt x="194504" y="235707"/>
                  </a:lnTo>
                  <a:lnTo>
                    <a:pt x="146157" y="224447"/>
                  </a:lnTo>
                  <a:lnTo>
                    <a:pt x="103759" y="211928"/>
                  </a:lnTo>
                  <a:lnTo>
                    <a:pt x="67853" y="198277"/>
                  </a:lnTo>
                  <a:lnTo>
                    <a:pt x="17687" y="168082"/>
                  </a:lnTo>
                  <a:lnTo>
                    <a:pt x="0" y="134874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2" name="object 62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4428744" y="1851660"/>
              <a:ext cx="1167383" cy="345947"/>
            </a:xfrm>
            <a:prstGeom prst="rect">
              <a:avLst/>
            </a:prstGeom>
          </p:spPr>
        </p:pic>
        <p:sp>
          <p:nvSpPr>
            <p:cNvPr id="63" name="object 63"/>
            <p:cNvSpPr/>
            <p:nvPr/>
          </p:nvSpPr>
          <p:spPr>
            <a:xfrm>
              <a:off x="4428744" y="1851660"/>
              <a:ext cx="1158240" cy="314325"/>
            </a:xfrm>
            <a:custGeom>
              <a:avLst/>
              <a:gdLst/>
              <a:ahLst/>
              <a:cxnLst/>
              <a:rect l="l" t="t" r="r" b="b"/>
              <a:pathLst>
                <a:path w="1158239" h="314325">
                  <a:moveTo>
                    <a:pt x="0" y="156972"/>
                  </a:moveTo>
                  <a:lnTo>
                    <a:pt x="17687" y="118322"/>
                  </a:lnTo>
                  <a:lnTo>
                    <a:pt x="67853" y="83180"/>
                  </a:lnTo>
                  <a:lnTo>
                    <a:pt x="103759" y="67291"/>
                  </a:lnTo>
                  <a:lnTo>
                    <a:pt x="146157" y="52721"/>
                  </a:lnTo>
                  <a:lnTo>
                    <a:pt x="194504" y="39617"/>
                  </a:lnTo>
                  <a:lnTo>
                    <a:pt x="248257" y="28124"/>
                  </a:lnTo>
                  <a:lnTo>
                    <a:pt x="306873" y="18392"/>
                  </a:lnTo>
                  <a:lnTo>
                    <a:pt x="369811" y="10566"/>
                  </a:lnTo>
                  <a:lnTo>
                    <a:pt x="436526" y="4794"/>
                  </a:lnTo>
                  <a:lnTo>
                    <a:pt x="506476" y="1223"/>
                  </a:lnTo>
                  <a:lnTo>
                    <a:pt x="579120" y="0"/>
                  </a:lnTo>
                  <a:lnTo>
                    <a:pt x="651763" y="1223"/>
                  </a:lnTo>
                  <a:lnTo>
                    <a:pt x="721713" y="4794"/>
                  </a:lnTo>
                  <a:lnTo>
                    <a:pt x="788428" y="10566"/>
                  </a:lnTo>
                  <a:lnTo>
                    <a:pt x="851366" y="18392"/>
                  </a:lnTo>
                  <a:lnTo>
                    <a:pt x="909982" y="28124"/>
                  </a:lnTo>
                  <a:lnTo>
                    <a:pt x="963735" y="39617"/>
                  </a:lnTo>
                  <a:lnTo>
                    <a:pt x="1012082" y="52721"/>
                  </a:lnTo>
                  <a:lnTo>
                    <a:pt x="1054480" y="67291"/>
                  </a:lnTo>
                  <a:lnTo>
                    <a:pt x="1090386" y="83180"/>
                  </a:lnTo>
                  <a:lnTo>
                    <a:pt x="1140552" y="118322"/>
                  </a:lnTo>
                  <a:lnTo>
                    <a:pt x="1158240" y="156972"/>
                  </a:lnTo>
                  <a:lnTo>
                    <a:pt x="1153727" y="176661"/>
                  </a:lnTo>
                  <a:lnTo>
                    <a:pt x="1119258" y="213704"/>
                  </a:lnTo>
                  <a:lnTo>
                    <a:pt x="1054480" y="246652"/>
                  </a:lnTo>
                  <a:lnTo>
                    <a:pt x="1012082" y="261222"/>
                  </a:lnTo>
                  <a:lnTo>
                    <a:pt x="963735" y="274326"/>
                  </a:lnTo>
                  <a:lnTo>
                    <a:pt x="909982" y="285819"/>
                  </a:lnTo>
                  <a:lnTo>
                    <a:pt x="851366" y="295551"/>
                  </a:lnTo>
                  <a:lnTo>
                    <a:pt x="788428" y="303377"/>
                  </a:lnTo>
                  <a:lnTo>
                    <a:pt x="721713" y="309149"/>
                  </a:lnTo>
                  <a:lnTo>
                    <a:pt x="651763" y="312720"/>
                  </a:lnTo>
                  <a:lnTo>
                    <a:pt x="579120" y="313944"/>
                  </a:lnTo>
                  <a:lnTo>
                    <a:pt x="506476" y="312720"/>
                  </a:lnTo>
                  <a:lnTo>
                    <a:pt x="436526" y="309149"/>
                  </a:lnTo>
                  <a:lnTo>
                    <a:pt x="369811" y="303377"/>
                  </a:lnTo>
                  <a:lnTo>
                    <a:pt x="306873" y="295551"/>
                  </a:lnTo>
                  <a:lnTo>
                    <a:pt x="248257" y="285819"/>
                  </a:lnTo>
                  <a:lnTo>
                    <a:pt x="194504" y="274326"/>
                  </a:lnTo>
                  <a:lnTo>
                    <a:pt x="146157" y="261222"/>
                  </a:lnTo>
                  <a:lnTo>
                    <a:pt x="103759" y="246652"/>
                  </a:lnTo>
                  <a:lnTo>
                    <a:pt x="67853" y="230763"/>
                  </a:lnTo>
                  <a:lnTo>
                    <a:pt x="17687" y="195621"/>
                  </a:lnTo>
                  <a:lnTo>
                    <a:pt x="0" y="156972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4665726" y="1930146"/>
              <a:ext cx="650875" cy="149860"/>
            </a:xfrm>
            <a:custGeom>
              <a:avLst/>
              <a:gdLst/>
              <a:ahLst/>
              <a:cxnLst/>
              <a:rect l="l" t="t" r="r" b="b"/>
              <a:pathLst>
                <a:path w="650875" h="149860">
                  <a:moveTo>
                    <a:pt x="0" y="149351"/>
                  </a:moveTo>
                  <a:lnTo>
                    <a:pt x="201523" y="149351"/>
                  </a:lnTo>
                  <a:lnTo>
                    <a:pt x="403047" y="0"/>
                  </a:lnTo>
                  <a:lnTo>
                    <a:pt x="650748" y="0"/>
                  </a:lnTo>
                </a:path>
              </a:pathLst>
            </a:custGeom>
            <a:ln w="2895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4694682" y="1930146"/>
              <a:ext cx="593090" cy="149860"/>
            </a:xfrm>
            <a:custGeom>
              <a:avLst/>
              <a:gdLst/>
              <a:ahLst/>
              <a:cxnLst/>
              <a:rect l="l" t="t" r="r" b="b"/>
              <a:pathLst>
                <a:path w="593089" h="149860">
                  <a:moveTo>
                    <a:pt x="0" y="0"/>
                  </a:moveTo>
                  <a:lnTo>
                    <a:pt x="201815" y="0"/>
                  </a:lnTo>
                  <a:lnTo>
                    <a:pt x="403631" y="149352"/>
                  </a:lnTo>
                  <a:lnTo>
                    <a:pt x="592836" y="149352"/>
                  </a:lnTo>
                </a:path>
              </a:pathLst>
            </a:custGeom>
            <a:ln w="2895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4431791" y="2001012"/>
              <a:ext cx="0" cy="208915"/>
            </a:xfrm>
            <a:custGeom>
              <a:avLst/>
              <a:gdLst/>
              <a:ahLst/>
              <a:cxnLst/>
              <a:rect l="l" t="t" r="r" b="b"/>
              <a:pathLst>
                <a:path h="208914">
                  <a:moveTo>
                    <a:pt x="0" y="0"/>
                  </a:moveTo>
                  <a:lnTo>
                    <a:pt x="0" y="208788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5586983" y="2007108"/>
              <a:ext cx="0" cy="207645"/>
            </a:xfrm>
            <a:custGeom>
              <a:avLst/>
              <a:gdLst/>
              <a:ahLst/>
              <a:cxnLst/>
              <a:rect l="l" t="t" r="r" b="b"/>
              <a:pathLst>
                <a:path h="207644">
                  <a:moveTo>
                    <a:pt x="0" y="0"/>
                  </a:moveTo>
                  <a:lnTo>
                    <a:pt x="0" y="207264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2779013" y="2111502"/>
              <a:ext cx="1668780" cy="768350"/>
            </a:xfrm>
            <a:custGeom>
              <a:avLst/>
              <a:gdLst/>
              <a:ahLst/>
              <a:cxnLst/>
              <a:rect l="l" t="t" r="r" b="b"/>
              <a:pathLst>
                <a:path w="1668779" h="768350">
                  <a:moveTo>
                    <a:pt x="0" y="768096"/>
                  </a:moveTo>
                  <a:lnTo>
                    <a:pt x="1668780" y="0"/>
                  </a:lnTo>
                </a:path>
              </a:pathLst>
            </a:custGeom>
            <a:ln w="2895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4595621" y="2998470"/>
              <a:ext cx="381000" cy="618490"/>
            </a:xfrm>
            <a:custGeom>
              <a:avLst/>
              <a:gdLst/>
              <a:ahLst/>
              <a:cxnLst/>
              <a:rect l="l" t="t" r="r" b="b"/>
              <a:pathLst>
                <a:path w="381000" h="618489">
                  <a:moveTo>
                    <a:pt x="0" y="7619"/>
                  </a:moveTo>
                  <a:lnTo>
                    <a:pt x="0" y="617981"/>
                  </a:lnTo>
                </a:path>
                <a:path w="381000" h="618489">
                  <a:moveTo>
                    <a:pt x="381000" y="0"/>
                  </a:moveTo>
                  <a:lnTo>
                    <a:pt x="381000" y="611885"/>
                  </a:lnTo>
                </a:path>
              </a:pathLst>
            </a:custGeom>
            <a:ln w="2895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0" name="object 70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4450080" y="3616452"/>
              <a:ext cx="344423" cy="733043"/>
            </a:xfrm>
            <a:prstGeom prst="rect">
              <a:avLst/>
            </a:prstGeom>
          </p:spPr>
        </p:pic>
        <p:sp>
          <p:nvSpPr>
            <p:cNvPr id="71" name="object 71"/>
            <p:cNvSpPr/>
            <p:nvPr/>
          </p:nvSpPr>
          <p:spPr>
            <a:xfrm>
              <a:off x="4451603" y="3700272"/>
              <a:ext cx="152400" cy="17145"/>
            </a:xfrm>
            <a:custGeom>
              <a:avLst/>
              <a:gdLst/>
              <a:ahLst/>
              <a:cxnLst/>
              <a:rect l="l" t="t" r="r" b="b"/>
              <a:pathLst>
                <a:path w="152400" h="17145">
                  <a:moveTo>
                    <a:pt x="152400" y="0"/>
                  </a:moveTo>
                  <a:lnTo>
                    <a:pt x="0" y="0"/>
                  </a:lnTo>
                  <a:lnTo>
                    <a:pt x="0" y="16763"/>
                  </a:lnTo>
                  <a:lnTo>
                    <a:pt x="152400" y="16763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4451603" y="3700272"/>
              <a:ext cx="152400" cy="17145"/>
            </a:xfrm>
            <a:custGeom>
              <a:avLst/>
              <a:gdLst/>
              <a:ahLst/>
              <a:cxnLst/>
              <a:rect l="l" t="t" r="r" b="b"/>
              <a:pathLst>
                <a:path w="152400" h="17145">
                  <a:moveTo>
                    <a:pt x="0" y="0"/>
                  </a:moveTo>
                  <a:lnTo>
                    <a:pt x="152400" y="0"/>
                  </a:lnTo>
                  <a:lnTo>
                    <a:pt x="152400" y="16763"/>
                  </a:lnTo>
                  <a:lnTo>
                    <a:pt x="0" y="16763"/>
                  </a:lnTo>
                  <a:lnTo>
                    <a:pt x="0" y="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4587239" y="3692652"/>
              <a:ext cx="149860" cy="45720"/>
            </a:xfrm>
            <a:custGeom>
              <a:avLst/>
              <a:gdLst/>
              <a:ahLst/>
              <a:cxnLst/>
              <a:rect l="l" t="t" r="r" b="b"/>
              <a:pathLst>
                <a:path w="149860" h="45720">
                  <a:moveTo>
                    <a:pt x="126492" y="0"/>
                  </a:moveTo>
                  <a:lnTo>
                    <a:pt x="22860" y="0"/>
                  </a:lnTo>
                  <a:lnTo>
                    <a:pt x="13962" y="1796"/>
                  </a:lnTo>
                  <a:lnTo>
                    <a:pt x="6696" y="6696"/>
                  </a:lnTo>
                  <a:lnTo>
                    <a:pt x="1796" y="13962"/>
                  </a:lnTo>
                  <a:lnTo>
                    <a:pt x="0" y="22860"/>
                  </a:lnTo>
                  <a:lnTo>
                    <a:pt x="1796" y="31757"/>
                  </a:lnTo>
                  <a:lnTo>
                    <a:pt x="6696" y="39023"/>
                  </a:lnTo>
                  <a:lnTo>
                    <a:pt x="13962" y="43923"/>
                  </a:lnTo>
                  <a:lnTo>
                    <a:pt x="22860" y="45720"/>
                  </a:lnTo>
                  <a:lnTo>
                    <a:pt x="126492" y="45720"/>
                  </a:lnTo>
                  <a:lnTo>
                    <a:pt x="135389" y="43923"/>
                  </a:lnTo>
                  <a:lnTo>
                    <a:pt x="142655" y="39023"/>
                  </a:lnTo>
                  <a:lnTo>
                    <a:pt x="147555" y="31757"/>
                  </a:lnTo>
                  <a:lnTo>
                    <a:pt x="149352" y="22860"/>
                  </a:lnTo>
                  <a:lnTo>
                    <a:pt x="147555" y="13962"/>
                  </a:lnTo>
                  <a:lnTo>
                    <a:pt x="142655" y="6696"/>
                  </a:lnTo>
                  <a:lnTo>
                    <a:pt x="135389" y="1796"/>
                  </a:lnTo>
                  <a:lnTo>
                    <a:pt x="12649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4" name="object 74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4590288" y="3697224"/>
              <a:ext cx="143255" cy="35051"/>
            </a:xfrm>
            <a:prstGeom prst="rect">
              <a:avLst/>
            </a:prstGeom>
          </p:spPr>
        </p:pic>
        <p:sp>
          <p:nvSpPr>
            <p:cNvPr id="75" name="object 75"/>
            <p:cNvSpPr/>
            <p:nvPr/>
          </p:nvSpPr>
          <p:spPr>
            <a:xfrm>
              <a:off x="4454652" y="3797807"/>
              <a:ext cx="281940" cy="43180"/>
            </a:xfrm>
            <a:custGeom>
              <a:avLst/>
              <a:gdLst/>
              <a:ahLst/>
              <a:cxnLst/>
              <a:rect l="l" t="t" r="r" b="b"/>
              <a:pathLst>
                <a:path w="281939" h="43179">
                  <a:moveTo>
                    <a:pt x="281940" y="21336"/>
                  </a:moveTo>
                  <a:lnTo>
                    <a:pt x="280263" y="13030"/>
                  </a:lnTo>
                  <a:lnTo>
                    <a:pt x="275691" y="6248"/>
                  </a:lnTo>
                  <a:lnTo>
                    <a:pt x="268909" y="1676"/>
                  </a:lnTo>
                  <a:lnTo>
                    <a:pt x="260604" y="0"/>
                  </a:lnTo>
                  <a:lnTo>
                    <a:pt x="153924" y="0"/>
                  </a:lnTo>
                  <a:lnTo>
                    <a:pt x="145618" y="1676"/>
                  </a:lnTo>
                  <a:lnTo>
                    <a:pt x="138836" y="6248"/>
                  </a:lnTo>
                  <a:lnTo>
                    <a:pt x="137909" y="7620"/>
                  </a:lnTo>
                  <a:lnTo>
                    <a:pt x="0" y="7620"/>
                  </a:lnTo>
                  <a:lnTo>
                    <a:pt x="0" y="21336"/>
                  </a:lnTo>
                  <a:lnTo>
                    <a:pt x="132588" y="21336"/>
                  </a:lnTo>
                  <a:lnTo>
                    <a:pt x="134264" y="29641"/>
                  </a:lnTo>
                  <a:lnTo>
                    <a:pt x="138836" y="36423"/>
                  </a:lnTo>
                  <a:lnTo>
                    <a:pt x="145618" y="40995"/>
                  </a:lnTo>
                  <a:lnTo>
                    <a:pt x="153924" y="42672"/>
                  </a:lnTo>
                  <a:lnTo>
                    <a:pt x="260604" y="42672"/>
                  </a:lnTo>
                  <a:lnTo>
                    <a:pt x="268909" y="40995"/>
                  </a:lnTo>
                  <a:lnTo>
                    <a:pt x="275691" y="36423"/>
                  </a:lnTo>
                  <a:lnTo>
                    <a:pt x="280263" y="29641"/>
                  </a:lnTo>
                  <a:lnTo>
                    <a:pt x="281940" y="2133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6" name="object 76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4591812" y="3802380"/>
              <a:ext cx="141732" cy="33527"/>
            </a:xfrm>
            <a:prstGeom prst="rect">
              <a:avLst/>
            </a:prstGeom>
          </p:spPr>
        </p:pic>
        <p:sp>
          <p:nvSpPr>
            <p:cNvPr id="77" name="object 77"/>
            <p:cNvSpPr/>
            <p:nvPr/>
          </p:nvSpPr>
          <p:spPr>
            <a:xfrm>
              <a:off x="4451603" y="3913632"/>
              <a:ext cx="154305" cy="15240"/>
            </a:xfrm>
            <a:custGeom>
              <a:avLst/>
              <a:gdLst/>
              <a:ahLst/>
              <a:cxnLst/>
              <a:rect l="l" t="t" r="r" b="b"/>
              <a:pathLst>
                <a:path w="154304" h="15239">
                  <a:moveTo>
                    <a:pt x="153924" y="0"/>
                  </a:moveTo>
                  <a:lnTo>
                    <a:pt x="0" y="0"/>
                  </a:lnTo>
                  <a:lnTo>
                    <a:pt x="0" y="15240"/>
                  </a:lnTo>
                  <a:lnTo>
                    <a:pt x="153924" y="15240"/>
                  </a:lnTo>
                  <a:lnTo>
                    <a:pt x="15392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4451603" y="3913632"/>
              <a:ext cx="154305" cy="15240"/>
            </a:xfrm>
            <a:custGeom>
              <a:avLst/>
              <a:gdLst/>
              <a:ahLst/>
              <a:cxnLst/>
              <a:rect l="l" t="t" r="r" b="b"/>
              <a:pathLst>
                <a:path w="154304" h="15239">
                  <a:moveTo>
                    <a:pt x="0" y="0"/>
                  </a:moveTo>
                  <a:lnTo>
                    <a:pt x="153924" y="0"/>
                  </a:lnTo>
                  <a:lnTo>
                    <a:pt x="153924" y="15240"/>
                  </a:lnTo>
                  <a:lnTo>
                    <a:pt x="0" y="15240"/>
                  </a:lnTo>
                  <a:lnTo>
                    <a:pt x="0" y="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4454652" y="4000499"/>
              <a:ext cx="279400" cy="47625"/>
            </a:xfrm>
            <a:custGeom>
              <a:avLst/>
              <a:gdLst/>
              <a:ahLst/>
              <a:cxnLst/>
              <a:rect l="l" t="t" r="r" b="b"/>
              <a:pathLst>
                <a:path w="279400" h="47625">
                  <a:moveTo>
                    <a:pt x="278892" y="23622"/>
                  </a:moveTo>
                  <a:lnTo>
                    <a:pt x="277025" y="14439"/>
                  </a:lnTo>
                  <a:lnTo>
                    <a:pt x="271970" y="6921"/>
                  </a:lnTo>
                  <a:lnTo>
                    <a:pt x="264452" y="1866"/>
                  </a:lnTo>
                  <a:lnTo>
                    <a:pt x="255270" y="0"/>
                  </a:lnTo>
                  <a:lnTo>
                    <a:pt x="153162" y="0"/>
                  </a:lnTo>
                  <a:lnTo>
                    <a:pt x="143967" y="1866"/>
                  </a:lnTo>
                  <a:lnTo>
                    <a:pt x="136448" y="6921"/>
                  </a:lnTo>
                  <a:lnTo>
                    <a:pt x="135978" y="7620"/>
                  </a:lnTo>
                  <a:lnTo>
                    <a:pt x="0" y="7620"/>
                  </a:lnTo>
                  <a:lnTo>
                    <a:pt x="0" y="24384"/>
                  </a:lnTo>
                  <a:lnTo>
                    <a:pt x="129692" y="24384"/>
                  </a:lnTo>
                  <a:lnTo>
                    <a:pt x="131394" y="32816"/>
                  </a:lnTo>
                  <a:lnTo>
                    <a:pt x="136448" y="40335"/>
                  </a:lnTo>
                  <a:lnTo>
                    <a:pt x="143967" y="45389"/>
                  </a:lnTo>
                  <a:lnTo>
                    <a:pt x="153162" y="47244"/>
                  </a:lnTo>
                  <a:lnTo>
                    <a:pt x="255270" y="47244"/>
                  </a:lnTo>
                  <a:lnTo>
                    <a:pt x="264452" y="45389"/>
                  </a:lnTo>
                  <a:lnTo>
                    <a:pt x="271970" y="40335"/>
                  </a:lnTo>
                  <a:lnTo>
                    <a:pt x="277025" y="32816"/>
                  </a:lnTo>
                  <a:lnTo>
                    <a:pt x="278892" y="2362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0" name="object 80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4587239" y="4005072"/>
              <a:ext cx="143255" cy="36575"/>
            </a:xfrm>
            <a:prstGeom prst="rect">
              <a:avLst/>
            </a:prstGeom>
          </p:spPr>
        </p:pic>
        <p:pic>
          <p:nvPicPr>
            <p:cNvPr id="81" name="object 81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4585715" y="3902964"/>
              <a:ext cx="208787" cy="70103"/>
            </a:xfrm>
            <a:prstGeom prst="rect">
              <a:avLst/>
            </a:prstGeom>
          </p:spPr>
        </p:pic>
        <p:pic>
          <p:nvPicPr>
            <p:cNvPr id="82" name="object 82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4716780" y="3616452"/>
              <a:ext cx="16763" cy="731519"/>
            </a:xfrm>
            <a:prstGeom prst="rect">
              <a:avLst/>
            </a:prstGeom>
          </p:spPr>
        </p:pic>
        <p:sp>
          <p:nvSpPr>
            <p:cNvPr id="83" name="object 83"/>
            <p:cNvSpPr/>
            <p:nvPr/>
          </p:nvSpPr>
          <p:spPr>
            <a:xfrm>
              <a:off x="4716780" y="3616452"/>
              <a:ext cx="17145" cy="731520"/>
            </a:xfrm>
            <a:custGeom>
              <a:avLst/>
              <a:gdLst/>
              <a:ahLst/>
              <a:cxnLst/>
              <a:rect l="l" t="t" r="r" b="b"/>
              <a:pathLst>
                <a:path w="17145" h="731520">
                  <a:moveTo>
                    <a:pt x="0" y="0"/>
                  </a:moveTo>
                  <a:lnTo>
                    <a:pt x="16763" y="0"/>
                  </a:lnTo>
                  <a:lnTo>
                    <a:pt x="16763" y="731519"/>
                  </a:lnTo>
                  <a:lnTo>
                    <a:pt x="0" y="731519"/>
                  </a:lnTo>
                  <a:lnTo>
                    <a:pt x="0" y="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4" name="object 84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4732020" y="3800855"/>
              <a:ext cx="60959" cy="68579"/>
            </a:xfrm>
            <a:prstGeom prst="rect">
              <a:avLst/>
            </a:prstGeom>
          </p:spPr>
        </p:pic>
        <p:pic>
          <p:nvPicPr>
            <p:cNvPr id="85" name="object 85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4733544" y="3697224"/>
              <a:ext cx="62483" cy="76199"/>
            </a:xfrm>
            <a:prstGeom prst="rect">
              <a:avLst/>
            </a:prstGeom>
          </p:spPr>
        </p:pic>
        <p:pic>
          <p:nvPicPr>
            <p:cNvPr id="86" name="object 86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4730495" y="4314444"/>
              <a:ext cx="67055" cy="65531"/>
            </a:xfrm>
            <a:prstGeom prst="rect">
              <a:avLst/>
            </a:prstGeom>
          </p:spPr>
        </p:pic>
        <p:sp>
          <p:nvSpPr>
            <p:cNvPr id="87" name="object 87"/>
            <p:cNvSpPr/>
            <p:nvPr/>
          </p:nvSpPr>
          <p:spPr>
            <a:xfrm>
              <a:off x="4431791" y="4335780"/>
              <a:ext cx="307975" cy="47625"/>
            </a:xfrm>
            <a:custGeom>
              <a:avLst/>
              <a:gdLst/>
              <a:ahLst/>
              <a:cxnLst/>
              <a:rect l="l" t="t" r="r" b="b"/>
              <a:pathLst>
                <a:path w="307975" h="47625">
                  <a:moveTo>
                    <a:pt x="284226" y="0"/>
                  </a:moveTo>
                  <a:lnTo>
                    <a:pt x="23622" y="0"/>
                  </a:lnTo>
                  <a:lnTo>
                    <a:pt x="14428" y="1856"/>
                  </a:lnTo>
                  <a:lnTo>
                    <a:pt x="6919" y="6919"/>
                  </a:lnTo>
                  <a:lnTo>
                    <a:pt x="1856" y="14428"/>
                  </a:lnTo>
                  <a:lnTo>
                    <a:pt x="0" y="23622"/>
                  </a:lnTo>
                  <a:lnTo>
                    <a:pt x="1856" y="32815"/>
                  </a:lnTo>
                  <a:lnTo>
                    <a:pt x="6919" y="40324"/>
                  </a:lnTo>
                  <a:lnTo>
                    <a:pt x="14428" y="45387"/>
                  </a:lnTo>
                  <a:lnTo>
                    <a:pt x="23622" y="47244"/>
                  </a:lnTo>
                  <a:lnTo>
                    <a:pt x="284226" y="47244"/>
                  </a:lnTo>
                  <a:lnTo>
                    <a:pt x="293419" y="45387"/>
                  </a:lnTo>
                  <a:lnTo>
                    <a:pt x="300928" y="40324"/>
                  </a:lnTo>
                  <a:lnTo>
                    <a:pt x="305991" y="32815"/>
                  </a:lnTo>
                  <a:lnTo>
                    <a:pt x="307848" y="23622"/>
                  </a:lnTo>
                  <a:lnTo>
                    <a:pt x="305991" y="14428"/>
                  </a:lnTo>
                  <a:lnTo>
                    <a:pt x="300928" y="6919"/>
                  </a:lnTo>
                  <a:lnTo>
                    <a:pt x="293419" y="1856"/>
                  </a:lnTo>
                  <a:lnTo>
                    <a:pt x="284226" y="0"/>
                  </a:lnTo>
                  <a:close/>
                </a:path>
              </a:pathLst>
            </a:custGeom>
            <a:solidFill>
              <a:srgbClr val="DDDD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4431791" y="4335780"/>
              <a:ext cx="307975" cy="47625"/>
            </a:xfrm>
            <a:custGeom>
              <a:avLst/>
              <a:gdLst/>
              <a:ahLst/>
              <a:cxnLst/>
              <a:rect l="l" t="t" r="r" b="b"/>
              <a:pathLst>
                <a:path w="307975" h="47625">
                  <a:moveTo>
                    <a:pt x="0" y="23622"/>
                  </a:moveTo>
                  <a:lnTo>
                    <a:pt x="1856" y="14428"/>
                  </a:lnTo>
                  <a:lnTo>
                    <a:pt x="6919" y="6919"/>
                  </a:lnTo>
                  <a:lnTo>
                    <a:pt x="14428" y="1856"/>
                  </a:lnTo>
                  <a:lnTo>
                    <a:pt x="23622" y="0"/>
                  </a:lnTo>
                  <a:lnTo>
                    <a:pt x="284226" y="0"/>
                  </a:lnTo>
                  <a:lnTo>
                    <a:pt x="293419" y="1856"/>
                  </a:lnTo>
                  <a:lnTo>
                    <a:pt x="300928" y="6919"/>
                  </a:lnTo>
                  <a:lnTo>
                    <a:pt x="305991" y="14428"/>
                  </a:lnTo>
                  <a:lnTo>
                    <a:pt x="307848" y="23622"/>
                  </a:lnTo>
                  <a:lnTo>
                    <a:pt x="305991" y="32815"/>
                  </a:lnTo>
                  <a:lnTo>
                    <a:pt x="300928" y="40324"/>
                  </a:lnTo>
                  <a:lnTo>
                    <a:pt x="293419" y="45387"/>
                  </a:lnTo>
                  <a:lnTo>
                    <a:pt x="284226" y="47244"/>
                  </a:lnTo>
                  <a:lnTo>
                    <a:pt x="23622" y="47244"/>
                  </a:lnTo>
                  <a:lnTo>
                    <a:pt x="14428" y="45387"/>
                  </a:lnTo>
                  <a:lnTo>
                    <a:pt x="6919" y="40324"/>
                  </a:lnTo>
                  <a:lnTo>
                    <a:pt x="1856" y="32815"/>
                  </a:lnTo>
                  <a:lnTo>
                    <a:pt x="0" y="23622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9" name="object 89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4450080" y="4346448"/>
              <a:ext cx="272795" cy="27431"/>
            </a:xfrm>
            <a:prstGeom prst="rect">
              <a:avLst/>
            </a:prstGeom>
          </p:spPr>
        </p:pic>
        <p:sp>
          <p:nvSpPr>
            <p:cNvPr id="90" name="object 90"/>
            <p:cNvSpPr/>
            <p:nvPr/>
          </p:nvSpPr>
          <p:spPr>
            <a:xfrm>
              <a:off x="4450080" y="4346448"/>
              <a:ext cx="273050" cy="27940"/>
            </a:xfrm>
            <a:custGeom>
              <a:avLst/>
              <a:gdLst/>
              <a:ahLst/>
              <a:cxnLst/>
              <a:rect l="l" t="t" r="r" b="b"/>
              <a:pathLst>
                <a:path w="273050" h="27939">
                  <a:moveTo>
                    <a:pt x="0" y="13715"/>
                  </a:moveTo>
                  <a:lnTo>
                    <a:pt x="0" y="6146"/>
                  </a:lnTo>
                  <a:lnTo>
                    <a:pt x="6146" y="0"/>
                  </a:lnTo>
                  <a:lnTo>
                    <a:pt x="13716" y="0"/>
                  </a:lnTo>
                  <a:lnTo>
                    <a:pt x="259079" y="0"/>
                  </a:lnTo>
                  <a:lnTo>
                    <a:pt x="266649" y="0"/>
                  </a:lnTo>
                  <a:lnTo>
                    <a:pt x="272796" y="6146"/>
                  </a:lnTo>
                  <a:lnTo>
                    <a:pt x="272796" y="13715"/>
                  </a:lnTo>
                  <a:lnTo>
                    <a:pt x="272796" y="21285"/>
                  </a:lnTo>
                  <a:lnTo>
                    <a:pt x="266649" y="27431"/>
                  </a:lnTo>
                  <a:lnTo>
                    <a:pt x="259079" y="27431"/>
                  </a:lnTo>
                  <a:lnTo>
                    <a:pt x="13716" y="27431"/>
                  </a:lnTo>
                  <a:lnTo>
                    <a:pt x="6146" y="27431"/>
                  </a:lnTo>
                  <a:lnTo>
                    <a:pt x="0" y="21285"/>
                  </a:lnTo>
                  <a:lnTo>
                    <a:pt x="0" y="13715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4474463" y="4241292"/>
              <a:ext cx="41275" cy="45720"/>
            </a:xfrm>
            <a:custGeom>
              <a:avLst/>
              <a:gdLst/>
              <a:ahLst/>
              <a:cxnLst/>
              <a:rect l="l" t="t" r="r" b="b"/>
              <a:pathLst>
                <a:path w="41275" h="45720">
                  <a:moveTo>
                    <a:pt x="20574" y="0"/>
                  </a:moveTo>
                  <a:lnTo>
                    <a:pt x="12564" y="1796"/>
                  </a:lnTo>
                  <a:lnTo>
                    <a:pt x="6024" y="6696"/>
                  </a:lnTo>
                  <a:lnTo>
                    <a:pt x="1616" y="13962"/>
                  </a:lnTo>
                  <a:lnTo>
                    <a:pt x="0" y="22860"/>
                  </a:lnTo>
                  <a:lnTo>
                    <a:pt x="1616" y="31757"/>
                  </a:lnTo>
                  <a:lnTo>
                    <a:pt x="6024" y="39023"/>
                  </a:lnTo>
                  <a:lnTo>
                    <a:pt x="12564" y="43923"/>
                  </a:lnTo>
                  <a:lnTo>
                    <a:pt x="20574" y="45720"/>
                  </a:lnTo>
                  <a:lnTo>
                    <a:pt x="28583" y="43923"/>
                  </a:lnTo>
                  <a:lnTo>
                    <a:pt x="35123" y="39023"/>
                  </a:lnTo>
                  <a:lnTo>
                    <a:pt x="39531" y="31757"/>
                  </a:lnTo>
                  <a:lnTo>
                    <a:pt x="41148" y="22860"/>
                  </a:lnTo>
                  <a:lnTo>
                    <a:pt x="39531" y="13962"/>
                  </a:lnTo>
                  <a:lnTo>
                    <a:pt x="35123" y="6696"/>
                  </a:lnTo>
                  <a:lnTo>
                    <a:pt x="28583" y="1796"/>
                  </a:lnTo>
                  <a:lnTo>
                    <a:pt x="20574" y="0"/>
                  </a:lnTo>
                  <a:close/>
                </a:path>
              </a:pathLst>
            </a:custGeom>
            <a:solidFill>
              <a:srgbClr val="33CC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4521707" y="4241292"/>
              <a:ext cx="41275" cy="45720"/>
            </a:xfrm>
            <a:custGeom>
              <a:avLst/>
              <a:gdLst/>
              <a:ahLst/>
              <a:cxnLst/>
              <a:rect l="l" t="t" r="r" b="b"/>
              <a:pathLst>
                <a:path w="41275" h="45720">
                  <a:moveTo>
                    <a:pt x="20574" y="0"/>
                  </a:moveTo>
                  <a:lnTo>
                    <a:pt x="12564" y="1796"/>
                  </a:lnTo>
                  <a:lnTo>
                    <a:pt x="6024" y="6696"/>
                  </a:lnTo>
                  <a:lnTo>
                    <a:pt x="1616" y="13962"/>
                  </a:lnTo>
                  <a:lnTo>
                    <a:pt x="0" y="22860"/>
                  </a:lnTo>
                  <a:lnTo>
                    <a:pt x="1616" y="31757"/>
                  </a:lnTo>
                  <a:lnTo>
                    <a:pt x="6024" y="39023"/>
                  </a:lnTo>
                  <a:lnTo>
                    <a:pt x="12564" y="43923"/>
                  </a:lnTo>
                  <a:lnTo>
                    <a:pt x="20574" y="45720"/>
                  </a:lnTo>
                  <a:lnTo>
                    <a:pt x="28583" y="43923"/>
                  </a:lnTo>
                  <a:lnTo>
                    <a:pt x="35123" y="39023"/>
                  </a:lnTo>
                  <a:lnTo>
                    <a:pt x="39531" y="31757"/>
                  </a:lnTo>
                  <a:lnTo>
                    <a:pt x="41148" y="22860"/>
                  </a:lnTo>
                  <a:lnTo>
                    <a:pt x="39531" y="13962"/>
                  </a:lnTo>
                  <a:lnTo>
                    <a:pt x="35123" y="6696"/>
                  </a:lnTo>
                  <a:lnTo>
                    <a:pt x="28583" y="1796"/>
                  </a:lnTo>
                  <a:lnTo>
                    <a:pt x="20574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4565903" y="4239767"/>
              <a:ext cx="41275" cy="47625"/>
            </a:xfrm>
            <a:custGeom>
              <a:avLst/>
              <a:gdLst/>
              <a:ahLst/>
              <a:cxnLst/>
              <a:rect l="l" t="t" r="r" b="b"/>
              <a:pathLst>
                <a:path w="41275" h="47625">
                  <a:moveTo>
                    <a:pt x="20574" y="0"/>
                  </a:moveTo>
                  <a:lnTo>
                    <a:pt x="12564" y="1856"/>
                  </a:lnTo>
                  <a:lnTo>
                    <a:pt x="6024" y="6919"/>
                  </a:lnTo>
                  <a:lnTo>
                    <a:pt x="1616" y="14428"/>
                  </a:lnTo>
                  <a:lnTo>
                    <a:pt x="0" y="23622"/>
                  </a:lnTo>
                  <a:lnTo>
                    <a:pt x="1616" y="32815"/>
                  </a:lnTo>
                  <a:lnTo>
                    <a:pt x="6024" y="40324"/>
                  </a:lnTo>
                  <a:lnTo>
                    <a:pt x="12564" y="45387"/>
                  </a:lnTo>
                  <a:lnTo>
                    <a:pt x="20574" y="47244"/>
                  </a:lnTo>
                  <a:lnTo>
                    <a:pt x="28583" y="45387"/>
                  </a:lnTo>
                  <a:lnTo>
                    <a:pt x="35123" y="40324"/>
                  </a:lnTo>
                  <a:lnTo>
                    <a:pt x="39531" y="32815"/>
                  </a:lnTo>
                  <a:lnTo>
                    <a:pt x="41148" y="23622"/>
                  </a:lnTo>
                  <a:lnTo>
                    <a:pt x="39531" y="14428"/>
                  </a:lnTo>
                  <a:lnTo>
                    <a:pt x="35123" y="6919"/>
                  </a:lnTo>
                  <a:lnTo>
                    <a:pt x="28583" y="1856"/>
                  </a:lnTo>
                  <a:lnTo>
                    <a:pt x="20574" y="0"/>
                  </a:lnTo>
                  <a:close/>
                </a:path>
              </a:pathLst>
            </a:custGeom>
            <a:solidFill>
              <a:srgbClr val="33CC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4669536" y="4066032"/>
              <a:ext cx="21590" cy="243840"/>
            </a:xfrm>
            <a:custGeom>
              <a:avLst/>
              <a:gdLst/>
              <a:ahLst/>
              <a:cxnLst/>
              <a:rect l="l" t="t" r="r" b="b"/>
              <a:pathLst>
                <a:path w="21589" h="243839">
                  <a:moveTo>
                    <a:pt x="21336" y="0"/>
                  </a:moveTo>
                  <a:lnTo>
                    <a:pt x="0" y="0"/>
                  </a:lnTo>
                  <a:lnTo>
                    <a:pt x="0" y="243840"/>
                  </a:lnTo>
                  <a:lnTo>
                    <a:pt x="21336" y="243840"/>
                  </a:lnTo>
                  <a:lnTo>
                    <a:pt x="21336" y="0"/>
                  </a:lnTo>
                  <a:close/>
                </a:path>
              </a:pathLst>
            </a:custGeom>
            <a:solidFill>
              <a:srgbClr val="29292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4669536" y="4066032"/>
              <a:ext cx="21590" cy="243840"/>
            </a:xfrm>
            <a:custGeom>
              <a:avLst/>
              <a:gdLst/>
              <a:ahLst/>
              <a:cxnLst/>
              <a:rect l="l" t="t" r="r" b="b"/>
              <a:pathLst>
                <a:path w="21589" h="243839">
                  <a:moveTo>
                    <a:pt x="0" y="0"/>
                  </a:moveTo>
                  <a:lnTo>
                    <a:pt x="21336" y="0"/>
                  </a:lnTo>
                  <a:lnTo>
                    <a:pt x="21336" y="243840"/>
                  </a:lnTo>
                  <a:lnTo>
                    <a:pt x="0" y="243840"/>
                  </a:lnTo>
                  <a:lnTo>
                    <a:pt x="0" y="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3017519" y="3208020"/>
              <a:ext cx="502920" cy="332740"/>
            </a:xfrm>
            <a:custGeom>
              <a:avLst/>
              <a:gdLst/>
              <a:ahLst/>
              <a:cxnLst/>
              <a:rect l="l" t="t" r="r" b="b"/>
              <a:pathLst>
                <a:path w="502920" h="332739">
                  <a:moveTo>
                    <a:pt x="0" y="0"/>
                  </a:moveTo>
                  <a:lnTo>
                    <a:pt x="502920" y="332232"/>
                  </a:lnTo>
                </a:path>
              </a:pathLst>
            </a:custGeom>
            <a:ln w="9144">
              <a:solidFill>
                <a:srgbClr val="CC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7" name="object 97"/>
          <p:cNvSpPr txBox="1"/>
          <p:nvPr/>
        </p:nvSpPr>
        <p:spPr>
          <a:xfrm>
            <a:off x="3130550" y="3518217"/>
            <a:ext cx="988694" cy="5899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ts val="2220"/>
              </a:lnSpc>
              <a:spcBef>
                <a:spcPts val="105"/>
              </a:spcBef>
            </a:pPr>
            <a:r>
              <a:rPr sz="2000" spc="-10" dirty="0">
                <a:latin typeface="Arial"/>
                <a:cs typeface="Arial"/>
              </a:rPr>
              <a:t>Ethernet</a:t>
            </a:r>
            <a:endParaRPr sz="2000">
              <a:latin typeface="Arial"/>
              <a:cs typeface="Arial"/>
            </a:endParaRPr>
          </a:p>
          <a:p>
            <a:pPr marL="66040" algn="ctr">
              <a:lnSpc>
                <a:spcPts val="2220"/>
              </a:lnSpc>
            </a:pPr>
            <a:r>
              <a:rPr sz="2000" spc="-10" dirty="0">
                <a:latin typeface="Arial"/>
                <a:cs typeface="Arial"/>
              </a:rPr>
              <a:t>switch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98" name="object 98"/>
          <p:cNvGrpSpPr/>
          <p:nvPr/>
        </p:nvGrpSpPr>
        <p:grpSpPr>
          <a:xfrm>
            <a:off x="606551" y="2017776"/>
            <a:ext cx="5944870" cy="2364105"/>
            <a:chOff x="606551" y="2017776"/>
            <a:chExt cx="5944870" cy="2364105"/>
          </a:xfrm>
        </p:grpSpPr>
        <p:sp>
          <p:nvSpPr>
            <p:cNvPr id="99" name="object 99"/>
            <p:cNvSpPr/>
            <p:nvPr/>
          </p:nvSpPr>
          <p:spPr>
            <a:xfrm>
              <a:off x="5306567" y="3954780"/>
              <a:ext cx="525780" cy="0"/>
            </a:xfrm>
            <a:custGeom>
              <a:avLst/>
              <a:gdLst/>
              <a:ahLst/>
              <a:cxnLst/>
              <a:rect l="l" t="t" r="r" b="b"/>
              <a:pathLst>
                <a:path w="525779">
                  <a:moveTo>
                    <a:pt x="0" y="0"/>
                  </a:moveTo>
                  <a:lnTo>
                    <a:pt x="525780" y="0"/>
                  </a:lnTo>
                </a:path>
              </a:pathLst>
            </a:custGeom>
            <a:ln w="9144">
              <a:solidFill>
                <a:srgbClr val="CC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5506211" y="2368296"/>
              <a:ext cx="1005840" cy="664845"/>
            </a:xfrm>
            <a:custGeom>
              <a:avLst/>
              <a:gdLst/>
              <a:ahLst/>
              <a:cxnLst/>
              <a:rect l="l" t="t" r="r" b="b"/>
              <a:pathLst>
                <a:path w="1005840" h="664844">
                  <a:moveTo>
                    <a:pt x="0" y="0"/>
                  </a:moveTo>
                  <a:lnTo>
                    <a:pt x="1005840" y="664464"/>
                  </a:lnTo>
                </a:path>
              </a:pathLst>
            </a:custGeom>
            <a:ln w="9144">
              <a:solidFill>
                <a:srgbClr val="CC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5578601" y="2032254"/>
              <a:ext cx="972819" cy="0"/>
            </a:xfrm>
            <a:custGeom>
              <a:avLst/>
              <a:gdLst/>
              <a:ahLst/>
              <a:cxnLst/>
              <a:rect l="l" t="t" r="r" b="b"/>
              <a:pathLst>
                <a:path w="972820">
                  <a:moveTo>
                    <a:pt x="0" y="0"/>
                  </a:moveTo>
                  <a:lnTo>
                    <a:pt x="972312" y="0"/>
                  </a:lnTo>
                </a:path>
              </a:pathLst>
            </a:custGeom>
            <a:ln w="2895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5998463" y="2118360"/>
              <a:ext cx="504825" cy="330835"/>
            </a:xfrm>
            <a:custGeom>
              <a:avLst/>
              <a:gdLst/>
              <a:ahLst/>
              <a:cxnLst/>
              <a:rect l="l" t="t" r="r" b="b"/>
              <a:pathLst>
                <a:path w="504825" h="330835">
                  <a:moveTo>
                    <a:pt x="0" y="0"/>
                  </a:moveTo>
                  <a:lnTo>
                    <a:pt x="504444" y="330708"/>
                  </a:lnTo>
                </a:path>
              </a:pathLst>
            </a:custGeom>
            <a:ln w="9143">
              <a:solidFill>
                <a:srgbClr val="CC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3" name="object 103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4396740" y="2851404"/>
              <a:ext cx="786383" cy="137160"/>
            </a:xfrm>
            <a:prstGeom prst="rect">
              <a:avLst/>
            </a:prstGeom>
          </p:spPr>
        </p:pic>
        <p:sp>
          <p:nvSpPr>
            <p:cNvPr id="104" name="object 104"/>
            <p:cNvSpPr/>
            <p:nvPr/>
          </p:nvSpPr>
          <p:spPr>
            <a:xfrm>
              <a:off x="4396740" y="2851404"/>
              <a:ext cx="786765" cy="137160"/>
            </a:xfrm>
            <a:custGeom>
              <a:avLst/>
              <a:gdLst/>
              <a:ahLst/>
              <a:cxnLst/>
              <a:rect l="l" t="t" r="r" b="b"/>
              <a:pathLst>
                <a:path w="786764" h="137160">
                  <a:moveTo>
                    <a:pt x="0" y="0"/>
                  </a:moveTo>
                  <a:lnTo>
                    <a:pt x="786384" y="0"/>
                  </a:lnTo>
                  <a:lnTo>
                    <a:pt x="786384" y="137160"/>
                  </a:lnTo>
                  <a:lnTo>
                    <a:pt x="0" y="137160"/>
                  </a:lnTo>
                  <a:lnTo>
                    <a:pt x="0" y="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5" name="object 105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4396740" y="2641092"/>
              <a:ext cx="1053083" cy="214884"/>
            </a:xfrm>
            <a:prstGeom prst="rect">
              <a:avLst/>
            </a:prstGeom>
          </p:spPr>
        </p:pic>
        <p:sp>
          <p:nvSpPr>
            <p:cNvPr id="106" name="object 106"/>
            <p:cNvSpPr/>
            <p:nvPr/>
          </p:nvSpPr>
          <p:spPr>
            <a:xfrm>
              <a:off x="4396740" y="2641092"/>
              <a:ext cx="1053465" cy="215265"/>
            </a:xfrm>
            <a:custGeom>
              <a:avLst/>
              <a:gdLst/>
              <a:ahLst/>
              <a:cxnLst/>
              <a:rect l="l" t="t" r="r" b="b"/>
              <a:pathLst>
                <a:path w="1053464" h="215264">
                  <a:moveTo>
                    <a:pt x="0" y="214884"/>
                  </a:moveTo>
                  <a:lnTo>
                    <a:pt x="263829" y="0"/>
                  </a:lnTo>
                  <a:lnTo>
                    <a:pt x="1053084" y="0"/>
                  </a:lnTo>
                  <a:lnTo>
                    <a:pt x="789254" y="214884"/>
                  </a:lnTo>
                  <a:lnTo>
                    <a:pt x="0" y="214884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5181599" y="2636523"/>
              <a:ext cx="268605" cy="356870"/>
            </a:xfrm>
            <a:custGeom>
              <a:avLst/>
              <a:gdLst/>
              <a:ahLst/>
              <a:cxnLst/>
              <a:rect l="l" t="t" r="r" b="b"/>
              <a:pathLst>
                <a:path w="268604" h="356869">
                  <a:moveTo>
                    <a:pt x="268224" y="0"/>
                  </a:moveTo>
                  <a:lnTo>
                    <a:pt x="0" y="219697"/>
                  </a:lnTo>
                  <a:lnTo>
                    <a:pt x="0" y="356615"/>
                  </a:lnTo>
                  <a:lnTo>
                    <a:pt x="268224" y="122580"/>
                  </a:lnTo>
                  <a:lnTo>
                    <a:pt x="268224" y="0"/>
                  </a:lnTo>
                  <a:close/>
                </a:path>
              </a:pathLst>
            </a:custGeom>
            <a:solidFill>
              <a:srgbClr val="BADF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/>
            <p:cNvSpPr/>
            <p:nvPr/>
          </p:nvSpPr>
          <p:spPr>
            <a:xfrm>
              <a:off x="5181599" y="2636522"/>
              <a:ext cx="268605" cy="356870"/>
            </a:xfrm>
            <a:custGeom>
              <a:avLst/>
              <a:gdLst/>
              <a:ahLst/>
              <a:cxnLst/>
              <a:rect l="l" t="t" r="r" b="b"/>
              <a:pathLst>
                <a:path w="268604" h="356869">
                  <a:moveTo>
                    <a:pt x="0" y="219697"/>
                  </a:moveTo>
                  <a:lnTo>
                    <a:pt x="0" y="356615"/>
                  </a:lnTo>
                  <a:lnTo>
                    <a:pt x="268224" y="122580"/>
                  </a:lnTo>
                  <a:lnTo>
                    <a:pt x="268224" y="0"/>
                  </a:lnTo>
                  <a:lnTo>
                    <a:pt x="0" y="219697"/>
                  </a:lnTo>
                  <a:close/>
                </a:path>
              </a:pathLst>
            </a:custGeom>
            <a:ln w="60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9"/>
            <p:cNvSpPr/>
            <p:nvPr/>
          </p:nvSpPr>
          <p:spPr>
            <a:xfrm>
              <a:off x="4501134" y="2684526"/>
              <a:ext cx="803275" cy="128270"/>
            </a:xfrm>
            <a:custGeom>
              <a:avLst/>
              <a:gdLst/>
              <a:ahLst/>
              <a:cxnLst/>
              <a:rect l="l" t="t" r="r" b="b"/>
              <a:pathLst>
                <a:path w="803275" h="128269">
                  <a:moveTo>
                    <a:pt x="0" y="128015"/>
                  </a:moveTo>
                  <a:lnTo>
                    <a:pt x="106133" y="125983"/>
                  </a:lnTo>
                  <a:lnTo>
                    <a:pt x="628180" y="0"/>
                  </a:lnTo>
                  <a:lnTo>
                    <a:pt x="803148" y="0"/>
                  </a:lnTo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4688586" y="2678430"/>
              <a:ext cx="464820" cy="147955"/>
            </a:xfrm>
            <a:custGeom>
              <a:avLst/>
              <a:gdLst/>
              <a:ahLst/>
              <a:cxnLst/>
              <a:rect l="l" t="t" r="r" b="b"/>
              <a:pathLst>
                <a:path w="464820" h="147955">
                  <a:moveTo>
                    <a:pt x="0" y="0"/>
                  </a:moveTo>
                  <a:lnTo>
                    <a:pt x="106286" y="1587"/>
                  </a:lnTo>
                  <a:lnTo>
                    <a:pt x="309346" y="147828"/>
                  </a:lnTo>
                  <a:lnTo>
                    <a:pt x="464820" y="147828"/>
                  </a:lnTo>
                </a:path>
              </a:pathLst>
            </a:custGeom>
            <a:ln w="1981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/>
            <p:cNvSpPr/>
            <p:nvPr/>
          </p:nvSpPr>
          <p:spPr>
            <a:xfrm>
              <a:off x="4984242" y="2332482"/>
              <a:ext cx="0" cy="297180"/>
            </a:xfrm>
            <a:custGeom>
              <a:avLst/>
              <a:gdLst/>
              <a:ahLst/>
              <a:cxnLst/>
              <a:rect l="l" t="t" r="r" b="b"/>
              <a:pathLst>
                <a:path h="297180">
                  <a:moveTo>
                    <a:pt x="0" y="0"/>
                  </a:moveTo>
                  <a:lnTo>
                    <a:pt x="0" y="297180"/>
                  </a:lnTo>
                </a:path>
              </a:pathLst>
            </a:custGeom>
            <a:ln w="2895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2" name="object 112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4888992" y="3610356"/>
              <a:ext cx="344424" cy="733043"/>
            </a:xfrm>
            <a:prstGeom prst="rect">
              <a:avLst/>
            </a:prstGeom>
          </p:spPr>
        </p:pic>
        <p:sp>
          <p:nvSpPr>
            <p:cNvPr id="113" name="object 113"/>
            <p:cNvSpPr/>
            <p:nvPr/>
          </p:nvSpPr>
          <p:spPr>
            <a:xfrm>
              <a:off x="4890516" y="3694176"/>
              <a:ext cx="152400" cy="15240"/>
            </a:xfrm>
            <a:custGeom>
              <a:avLst/>
              <a:gdLst/>
              <a:ahLst/>
              <a:cxnLst/>
              <a:rect l="l" t="t" r="r" b="b"/>
              <a:pathLst>
                <a:path w="152400" h="15239">
                  <a:moveTo>
                    <a:pt x="152400" y="0"/>
                  </a:moveTo>
                  <a:lnTo>
                    <a:pt x="0" y="0"/>
                  </a:lnTo>
                  <a:lnTo>
                    <a:pt x="0" y="15239"/>
                  </a:lnTo>
                  <a:lnTo>
                    <a:pt x="152400" y="15239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4"/>
            <p:cNvSpPr/>
            <p:nvPr/>
          </p:nvSpPr>
          <p:spPr>
            <a:xfrm>
              <a:off x="4890516" y="3694176"/>
              <a:ext cx="152400" cy="15240"/>
            </a:xfrm>
            <a:custGeom>
              <a:avLst/>
              <a:gdLst/>
              <a:ahLst/>
              <a:cxnLst/>
              <a:rect l="l" t="t" r="r" b="b"/>
              <a:pathLst>
                <a:path w="152400" h="15239">
                  <a:moveTo>
                    <a:pt x="0" y="0"/>
                  </a:moveTo>
                  <a:lnTo>
                    <a:pt x="152400" y="0"/>
                  </a:lnTo>
                  <a:lnTo>
                    <a:pt x="152400" y="15239"/>
                  </a:lnTo>
                  <a:lnTo>
                    <a:pt x="0" y="15239"/>
                  </a:lnTo>
                  <a:lnTo>
                    <a:pt x="0" y="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5"/>
            <p:cNvSpPr/>
            <p:nvPr/>
          </p:nvSpPr>
          <p:spPr>
            <a:xfrm>
              <a:off x="5027675" y="3686555"/>
              <a:ext cx="149860" cy="45720"/>
            </a:xfrm>
            <a:custGeom>
              <a:avLst/>
              <a:gdLst/>
              <a:ahLst/>
              <a:cxnLst/>
              <a:rect l="l" t="t" r="r" b="b"/>
              <a:pathLst>
                <a:path w="149860" h="45720">
                  <a:moveTo>
                    <a:pt x="126492" y="0"/>
                  </a:moveTo>
                  <a:lnTo>
                    <a:pt x="22860" y="0"/>
                  </a:lnTo>
                  <a:lnTo>
                    <a:pt x="13962" y="1796"/>
                  </a:lnTo>
                  <a:lnTo>
                    <a:pt x="6696" y="6696"/>
                  </a:lnTo>
                  <a:lnTo>
                    <a:pt x="1796" y="13962"/>
                  </a:lnTo>
                  <a:lnTo>
                    <a:pt x="0" y="22860"/>
                  </a:lnTo>
                  <a:lnTo>
                    <a:pt x="1796" y="31757"/>
                  </a:lnTo>
                  <a:lnTo>
                    <a:pt x="6696" y="39023"/>
                  </a:lnTo>
                  <a:lnTo>
                    <a:pt x="13962" y="43923"/>
                  </a:lnTo>
                  <a:lnTo>
                    <a:pt x="22860" y="45720"/>
                  </a:lnTo>
                  <a:lnTo>
                    <a:pt x="126492" y="45720"/>
                  </a:lnTo>
                  <a:lnTo>
                    <a:pt x="135389" y="43923"/>
                  </a:lnTo>
                  <a:lnTo>
                    <a:pt x="142655" y="39023"/>
                  </a:lnTo>
                  <a:lnTo>
                    <a:pt x="147555" y="31757"/>
                  </a:lnTo>
                  <a:lnTo>
                    <a:pt x="149352" y="22860"/>
                  </a:lnTo>
                  <a:lnTo>
                    <a:pt x="147555" y="13962"/>
                  </a:lnTo>
                  <a:lnTo>
                    <a:pt x="142655" y="6696"/>
                  </a:lnTo>
                  <a:lnTo>
                    <a:pt x="135389" y="1796"/>
                  </a:lnTo>
                  <a:lnTo>
                    <a:pt x="12649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6" name="object 116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5030723" y="3691127"/>
              <a:ext cx="143255" cy="35051"/>
            </a:xfrm>
            <a:prstGeom prst="rect">
              <a:avLst/>
            </a:prstGeom>
          </p:spPr>
        </p:pic>
        <p:sp>
          <p:nvSpPr>
            <p:cNvPr id="117" name="object 117"/>
            <p:cNvSpPr/>
            <p:nvPr/>
          </p:nvSpPr>
          <p:spPr>
            <a:xfrm>
              <a:off x="4895088" y="3791711"/>
              <a:ext cx="281940" cy="43180"/>
            </a:xfrm>
            <a:custGeom>
              <a:avLst/>
              <a:gdLst/>
              <a:ahLst/>
              <a:cxnLst/>
              <a:rect l="l" t="t" r="r" b="b"/>
              <a:pathLst>
                <a:path w="281939" h="43179">
                  <a:moveTo>
                    <a:pt x="281940" y="21336"/>
                  </a:moveTo>
                  <a:lnTo>
                    <a:pt x="280263" y="13030"/>
                  </a:lnTo>
                  <a:lnTo>
                    <a:pt x="275691" y="6248"/>
                  </a:lnTo>
                  <a:lnTo>
                    <a:pt x="268909" y="1676"/>
                  </a:lnTo>
                  <a:lnTo>
                    <a:pt x="260604" y="0"/>
                  </a:lnTo>
                  <a:lnTo>
                    <a:pt x="153924" y="0"/>
                  </a:lnTo>
                  <a:lnTo>
                    <a:pt x="145618" y="1676"/>
                  </a:lnTo>
                  <a:lnTo>
                    <a:pt x="138836" y="6248"/>
                  </a:lnTo>
                  <a:lnTo>
                    <a:pt x="137909" y="7620"/>
                  </a:lnTo>
                  <a:lnTo>
                    <a:pt x="0" y="7620"/>
                  </a:lnTo>
                  <a:lnTo>
                    <a:pt x="0" y="21336"/>
                  </a:lnTo>
                  <a:lnTo>
                    <a:pt x="132588" y="21336"/>
                  </a:lnTo>
                  <a:lnTo>
                    <a:pt x="134264" y="29641"/>
                  </a:lnTo>
                  <a:lnTo>
                    <a:pt x="138836" y="36423"/>
                  </a:lnTo>
                  <a:lnTo>
                    <a:pt x="145618" y="40995"/>
                  </a:lnTo>
                  <a:lnTo>
                    <a:pt x="153924" y="42672"/>
                  </a:lnTo>
                  <a:lnTo>
                    <a:pt x="260604" y="42672"/>
                  </a:lnTo>
                  <a:lnTo>
                    <a:pt x="268909" y="40995"/>
                  </a:lnTo>
                  <a:lnTo>
                    <a:pt x="275691" y="36423"/>
                  </a:lnTo>
                  <a:lnTo>
                    <a:pt x="280263" y="29641"/>
                  </a:lnTo>
                  <a:lnTo>
                    <a:pt x="281940" y="2133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8" name="object 118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5030723" y="3796283"/>
              <a:ext cx="143255" cy="32004"/>
            </a:xfrm>
            <a:prstGeom prst="rect">
              <a:avLst/>
            </a:prstGeom>
          </p:spPr>
        </p:pic>
        <p:sp>
          <p:nvSpPr>
            <p:cNvPr id="119" name="object 119"/>
            <p:cNvSpPr/>
            <p:nvPr/>
          </p:nvSpPr>
          <p:spPr>
            <a:xfrm>
              <a:off x="4890516" y="3907536"/>
              <a:ext cx="154305" cy="15240"/>
            </a:xfrm>
            <a:custGeom>
              <a:avLst/>
              <a:gdLst/>
              <a:ahLst/>
              <a:cxnLst/>
              <a:rect l="l" t="t" r="r" b="b"/>
              <a:pathLst>
                <a:path w="154304" h="15239">
                  <a:moveTo>
                    <a:pt x="153924" y="0"/>
                  </a:moveTo>
                  <a:lnTo>
                    <a:pt x="0" y="0"/>
                  </a:lnTo>
                  <a:lnTo>
                    <a:pt x="0" y="15239"/>
                  </a:lnTo>
                  <a:lnTo>
                    <a:pt x="153924" y="15239"/>
                  </a:lnTo>
                  <a:lnTo>
                    <a:pt x="15392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20"/>
            <p:cNvSpPr/>
            <p:nvPr/>
          </p:nvSpPr>
          <p:spPr>
            <a:xfrm>
              <a:off x="4890516" y="3907536"/>
              <a:ext cx="154305" cy="15240"/>
            </a:xfrm>
            <a:custGeom>
              <a:avLst/>
              <a:gdLst/>
              <a:ahLst/>
              <a:cxnLst/>
              <a:rect l="l" t="t" r="r" b="b"/>
              <a:pathLst>
                <a:path w="154304" h="15239">
                  <a:moveTo>
                    <a:pt x="0" y="0"/>
                  </a:moveTo>
                  <a:lnTo>
                    <a:pt x="153924" y="0"/>
                  </a:lnTo>
                  <a:lnTo>
                    <a:pt x="153924" y="15239"/>
                  </a:lnTo>
                  <a:lnTo>
                    <a:pt x="0" y="15239"/>
                  </a:lnTo>
                  <a:lnTo>
                    <a:pt x="0" y="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21"/>
            <p:cNvSpPr/>
            <p:nvPr/>
          </p:nvSpPr>
          <p:spPr>
            <a:xfrm>
              <a:off x="4895088" y="3994403"/>
              <a:ext cx="279400" cy="47625"/>
            </a:xfrm>
            <a:custGeom>
              <a:avLst/>
              <a:gdLst/>
              <a:ahLst/>
              <a:cxnLst/>
              <a:rect l="l" t="t" r="r" b="b"/>
              <a:pathLst>
                <a:path w="279400" h="47625">
                  <a:moveTo>
                    <a:pt x="278892" y="23622"/>
                  </a:moveTo>
                  <a:lnTo>
                    <a:pt x="277025" y="14439"/>
                  </a:lnTo>
                  <a:lnTo>
                    <a:pt x="271970" y="6921"/>
                  </a:lnTo>
                  <a:lnTo>
                    <a:pt x="264452" y="1866"/>
                  </a:lnTo>
                  <a:lnTo>
                    <a:pt x="255270" y="0"/>
                  </a:lnTo>
                  <a:lnTo>
                    <a:pt x="153162" y="0"/>
                  </a:lnTo>
                  <a:lnTo>
                    <a:pt x="143967" y="1866"/>
                  </a:lnTo>
                  <a:lnTo>
                    <a:pt x="136448" y="6921"/>
                  </a:lnTo>
                  <a:lnTo>
                    <a:pt x="135978" y="7620"/>
                  </a:lnTo>
                  <a:lnTo>
                    <a:pt x="0" y="7620"/>
                  </a:lnTo>
                  <a:lnTo>
                    <a:pt x="0" y="22860"/>
                  </a:lnTo>
                  <a:lnTo>
                    <a:pt x="129692" y="22860"/>
                  </a:lnTo>
                  <a:lnTo>
                    <a:pt x="129540" y="23622"/>
                  </a:lnTo>
                  <a:lnTo>
                    <a:pt x="131394" y="32816"/>
                  </a:lnTo>
                  <a:lnTo>
                    <a:pt x="136448" y="40335"/>
                  </a:lnTo>
                  <a:lnTo>
                    <a:pt x="143967" y="45389"/>
                  </a:lnTo>
                  <a:lnTo>
                    <a:pt x="153162" y="47244"/>
                  </a:lnTo>
                  <a:lnTo>
                    <a:pt x="255270" y="47244"/>
                  </a:lnTo>
                  <a:lnTo>
                    <a:pt x="264452" y="45389"/>
                  </a:lnTo>
                  <a:lnTo>
                    <a:pt x="271970" y="40335"/>
                  </a:lnTo>
                  <a:lnTo>
                    <a:pt x="277025" y="32816"/>
                  </a:lnTo>
                  <a:lnTo>
                    <a:pt x="278892" y="2362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2" name="object 122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5027675" y="3998976"/>
              <a:ext cx="143255" cy="36575"/>
            </a:xfrm>
            <a:prstGeom prst="rect">
              <a:avLst/>
            </a:prstGeom>
          </p:spPr>
        </p:pic>
        <p:pic>
          <p:nvPicPr>
            <p:cNvPr id="123" name="object 123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5026151" y="3896868"/>
              <a:ext cx="207263" cy="68580"/>
            </a:xfrm>
            <a:prstGeom prst="rect">
              <a:avLst/>
            </a:prstGeom>
          </p:spPr>
        </p:pic>
        <p:pic>
          <p:nvPicPr>
            <p:cNvPr id="124" name="object 124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5155692" y="3610356"/>
              <a:ext cx="18287" cy="731519"/>
            </a:xfrm>
            <a:prstGeom prst="rect">
              <a:avLst/>
            </a:prstGeom>
          </p:spPr>
        </p:pic>
        <p:sp>
          <p:nvSpPr>
            <p:cNvPr id="125" name="object 125"/>
            <p:cNvSpPr/>
            <p:nvPr/>
          </p:nvSpPr>
          <p:spPr>
            <a:xfrm>
              <a:off x="5155692" y="3610356"/>
              <a:ext cx="18415" cy="731520"/>
            </a:xfrm>
            <a:custGeom>
              <a:avLst/>
              <a:gdLst/>
              <a:ahLst/>
              <a:cxnLst/>
              <a:rect l="l" t="t" r="r" b="b"/>
              <a:pathLst>
                <a:path w="18414" h="731520">
                  <a:moveTo>
                    <a:pt x="0" y="0"/>
                  </a:moveTo>
                  <a:lnTo>
                    <a:pt x="18287" y="0"/>
                  </a:lnTo>
                  <a:lnTo>
                    <a:pt x="18287" y="731520"/>
                  </a:lnTo>
                  <a:lnTo>
                    <a:pt x="0" y="731520"/>
                  </a:lnTo>
                  <a:lnTo>
                    <a:pt x="0" y="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6" name="object 126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5172455" y="3794760"/>
              <a:ext cx="60959" cy="68579"/>
            </a:xfrm>
            <a:prstGeom prst="rect">
              <a:avLst/>
            </a:prstGeom>
          </p:spPr>
        </p:pic>
        <p:pic>
          <p:nvPicPr>
            <p:cNvPr id="127" name="object 127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5172455" y="3689604"/>
              <a:ext cx="62483" cy="77723"/>
            </a:xfrm>
            <a:prstGeom prst="rect">
              <a:avLst/>
            </a:prstGeom>
          </p:spPr>
        </p:pic>
        <p:pic>
          <p:nvPicPr>
            <p:cNvPr id="128" name="object 128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5169407" y="4308348"/>
              <a:ext cx="67055" cy="65531"/>
            </a:xfrm>
            <a:prstGeom prst="rect">
              <a:avLst/>
            </a:prstGeom>
          </p:spPr>
        </p:pic>
        <p:sp>
          <p:nvSpPr>
            <p:cNvPr id="129" name="object 129"/>
            <p:cNvSpPr/>
            <p:nvPr/>
          </p:nvSpPr>
          <p:spPr>
            <a:xfrm>
              <a:off x="4872228" y="4329683"/>
              <a:ext cx="307975" cy="47625"/>
            </a:xfrm>
            <a:custGeom>
              <a:avLst/>
              <a:gdLst/>
              <a:ahLst/>
              <a:cxnLst/>
              <a:rect l="l" t="t" r="r" b="b"/>
              <a:pathLst>
                <a:path w="307975" h="47625">
                  <a:moveTo>
                    <a:pt x="284226" y="0"/>
                  </a:moveTo>
                  <a:lnTo>
                    <a:pt x="23622" y="0"/>
                  </a:lnTo>
                  <a:lnTo>
                    <a:pt x="14428" y="1856"/>
                  </a:lnTo>
                  <a:lnTo>
                    <a:pt x="6919" y="6919"/>
                  </a:lnTo>
                  <a:lnTo>
                    <a:pt x="1856" y="14428"/>
                  </a:lnTo>
                  <a:lnTo>
                    <a:pt x="0" y="23622"/>
                  </a:lnTo>
                  <a:lnTo>
                    <a:pt x="1856" y="32815"/>
                  </a:lnTo>
                  <a:lnTo>
                    <a:pt x="6919" y="40324"/>
                  </a:lnTo>
                  <a:lnTo>
                    <a:pt x="14428" y="45387"/>
                  </a:lnTo>
                  <a:lnTo>
                    <a:pt x="23622" y="47244"/>
                  </a:lnTo>
                  <a:lnTo>
                    <a:pt x="284226" y="47244"/>
                  </a:lnTo>
                  <a:lnTo>
                    <a:pt x="293419" y="45387"/>
                  </a:lnTo>
                  <a:lnTo>
                    <a:pt x="300928" y="40324"/>
                  </a:lnTo>
                  <a:lnTo>
                    <a:pt x="305991" y="32815"/>
                  </a:lnTo>
                  <a:lnTo>
                    <a:pt x="307848" y="23622"/>
                  </a:lnTo>
                  <a:lnTo>
                    <a:pt x="305991" y="14428"/>
                  </a:lnTo>
                  <a:lnTo>
                    <a:pt x="300928" y="6919"/>
                  </a:lnTo>
                  <a:lnTo>
                    <a:pt x="293419" y="1856"/>
                  </a:lnTo>
                  <a:lnTo>
                    <a:pt x="284226" y="0"/>
                  </a:lnTo>
                  <a:close/>
                </a:path>
              </a:pathLst>
            </a:custGeom>
            <a:solidFill>
              <a:srgbClr val="DDDD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30"/>
            <p:cNvSpPr/>
            <p:nvPr/>
          </p:nvSpPr>
          <p:spPr>
            <a:xfrm>
              <a:off x="4872228" y="4329683"/>
              <a:ext cx="307975" cy="47625"/>
            </a:xfrm>
            <a:custGeom>
              <a:avLst/>
              <a:gdLst/>
              <a:ahLst/>
              <a:cxnLst/>
              <a:rect l="l" t="t" r="r" b="b"/>
              <a:pathLst>
                <a:path w="307975" h="47625">
                  <a:moveTo>
                    <a:pt x="0" y="23622"/>
                  </a:moveTo>
                  <a:lnTo>
                    <a:pt x="1856" y="14428"/>
                  </a:lnTo>
                  <a:lnTo>
                    <a:pt x="6919" y="6919"/>
                  </a:lnTo>
                  <a:lnTo>
                    <a:pt x="14428" y="1856"/>
                  </a:lnTo>
                  <a:lnTo>
                    <a:pt x="23622" y="0"/>
                  </a:lnTo>
                  <a:lnTo>
                    <a:pt x="284226" y="0"/>
                  </a:lnTo>
                  <a:lnTo>
                    <a:pt x="293419" y="1856"/>
                  </a:lnTo>
                  <a:lnTo>
                    <a:pt x="300928" y="6919"/>
                  </a:lnTo>
                  <a:lnTo>
                    <a:pt x="305991" y="14428"/>
                  </a:lnTo>
                  <a:lnTo>
                    <a:pt x="307848" y="23622"/>
                  </a:lnTo>
                  <a:lnTo>
                    <a:pt x="305991" y="32815"/>
                  </a:lnTo>
                  <a:lnTo>
                    <a:pt x="300928" y="40324"/>
                  </a:lnTo>
                  <a:lnTo>
                    <a:pt x="293419" y="45387"/>
                  </a:lnTo>
                  <a:lnTo>
                    <a:pt x="284226" y="47244"/>
                  </a:lnTo>
                  <a:lnTo>
                    <a:pt x="23622" y="47244"/>
                  </a:lnTo>
                  <a:lnTo>
                    <a:pt x="14428" y="45387"/>
                  </a:lnTo>
                  <a:lnTo>
                    <a:pt x="6919" y="40324"/>
                  </a:lnTo>
                  <a:lnTo>
                    <a:pt x="1856" y="32815"/>
                  </a:lnTo>
                  <a:lnTo>
                    <a:pt x="0" y="23622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1" name="object 131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4888992" y="4340352"/>
              <a:ext cx="274319" cy="27431"/>
            </a:xfrm>
            <a:prstGeom prst="rect">
              <a:avLst/>
            </a:prstGeom>
          </p:spPr>
        </p:pic>
        <p:sp>
          <p:nvSpPr>
            <p:cNvPr id="132" name="object 132"/>
            <p:cNvSpPr/>
            <p:nvPr/>
          </p:nvSpPr>
          <p:spPr>
            <a:xfrm>
              <a:off x="4888992" y="4340352"/>
              <a:ext cx="274320" cy="27940"/>
            </a:xfrm>
            <a:custGeom>
              <a:avLst/>
              <a:gdLst/>
              <a:ahLst/>
              <a:cxnLst/>
              <a:rect l="l" t="t" r="r" b="b"/>
              <a:pathLst>
                <a:path w="274320" h="27939">
                  <a:moveTo>
                    <a:pt x="0" y="13716"/>
                  </a:moveTo>
                  <a:lnTo>
                    <a:pt x="0" y="6146"/>
                  </a:lnTo>
                  <a:lnTo>
                    <a:pt x="6146" y="0"/>
                  </a:lnTo>
                  <a:lnTo>
                    <a:pt x="13716" y="0"/>
                  </a:lnTo>
                  <a:lnTo>
                    <a:pt x="260604" y="0"/>
                  </a:lnTo>
                  <a:lnTo>
                    <a:pt x="268173" y="0"/>
                  </a:lnTo>
                  <a:lnTo>
                    <a:pt x="274320" y="6146"/>
                  </a:lnTo>
                  <a:lnTo>
                    <a:pt x="274320" y="13716"/>
                  </a:lnTo>
                  <a:lnTo>
                    <a:pt x="274320" y="21285"/>
                  </a:lnTo>
                  <a:lnTo>
                    <a:pt x="268173" y="27432"/>
                  </a:lnTo>
                  <a:lnTo>
                    <a:pt x="260604" y="27432"/>
                  </a:lnTo>
                  <a:lnTo>
                    <a:pt x="13716" y="27432"/>
                  </a:lnTo>
                  <a:lnTo>
                    <a:pt x="6146" y="27432"/>
                  </a:lnTo>
                  <a:lnTo>
                    <a:pt x="0" y="21285"/>
                  </a:lnTo>
                  <a:lnTo>
                    <a:pt x="0" y="13716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133"/>
            <p:cNvSpPr/>
            <p:nvPr/>
          </p:nvSpPr>
          <p:spPr>
            <a:xfrm>
              <a:off x="4914899" y="4235196"/>
              <a:ext cx="41275" cy="45720"/>
            </a:xfrm>
            <a:custGeom>
              <a:avLst/>
              <a:gdLst/>
              <a:ahLst/>
              <a:cxnLst/>
              <a:rect l="l" t="t" r="r" b="b"/>
              <a:pathLst>
                <a:path w="41275" h="45720">
                  <a:moveTo>
                    <a:pt x="20574" y="0"/>
                  </a:moveTo>
                  <a:lnTo>
                    <a:pt x="12564" y="1796"/>
                  </a:lnTo>
                  <a:lnTo>
                    <a:pt x="6024" y="6696"/>
                  </a:lnTo>
                  <a:lnTo>
                    <a:pt x="1616" y="13962"/>
                  </a:lnTo>
                  <a:lnTo>
                    <a:pt x="0" y="22859"/>
                  </a:lnTo>
                  <a:lnTo>
                    <a:pt x="1616" y="31757"/>
                  </a:lnTo>
                  <a:lnTo>
                    <a:pt x="6024" y="39023"/>
                  </a:lnTo>
                  <a:lnTo>
                    <a:pt x="12564" y="43923"/>
                  </a:lnTo>
                  <a:lnTo>
                    <a:pt x="20574" y="45719"/>
                  </a:lnTo>
                  <a:lnTo>
                    <a:pt x="28583" y="43923"/>
                  </a:lnTo>
                  <a:lnTo>
                    <a:pt x="35123" y="39023"/>
                  </a:lnTo>
                  <a:lnTo>
                    <a:pt x="39531" y="31757"/>
                  </a:lnTo>
                  <a:lnTo>
                    <a:pt x="41148" y="22859"/>
                  </a:lnTo>
                  <a:lnTo>
                    <a:pt x="39531" y="13962"/>
                  </a:lnTo>
                  <a:lnTo>
                    <a:pt x="35123" y="6696"/>
                  </a:lnTo>
                  <a:lnTo>
                    <a:pt x="28583" y="1796"/>
                  </a:lnTo>
                  <a:lnTo>
                    <a:pt x="20574" y="0"/>
                  </a:lnTo>
                  <a:close/>
                </a:path>
              </a:pathLst>
            </a:custGeom>
            <a:solidFill>
              <a:srgbClr val="33CC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134"/>
            <p:cNvSpPr/>
            <p:nvPr/>
          </p:nvSpPr>
          <p:spPr>
            <a:xfrm>
              <a:off x="4960619" y="4235196"/>
              <a:ext cx="41275" cy="45720"/>
            </a:xfrm>
            <a:custGeom>
              <a:avLst/>
              <a:gdLst/>
              <a:ahLst/>
              <a:cxnLst/>
              <a:rect l="l" t="t" r="r" b="b"/>
              <a:pathLst>
                <a:path w="41275" h="45720">
                  <a:moveTo>
                    <a:pt x="20574" y="0"/>
                  </a:moveTo>
                  <a:lnTo>
                    <a:pt x="12564" y="1796"/>
                  </a:lnTo>
                  <a:lnTo>
                    <a:pt x="6024" y="6696"/>
                  </a:lnTo>
                  <a:lnTo>
                    <a:pt x="1616" y="13962"/>
                  </a:lnTo>
                  <a:lnTo>
                    <a:pt x="0" y="22859"/>
                  </a:lnTo>
                  <a:lnTo>
                    <a:pt x="1616" y="31757"/>
                  </a:lnTo>
                  <a:lnTo>
                    <a:pt x="6024" y="39023"/>
                  </a:lnTo>
                  <a:lnTo>
                    <a:pt x="12564" y="43923"/>
                  </a:lnTo>
                  <a:lnTo>
                    <a:pt x="20574" y="45719"/>
                  </a:lnTo>
                  <a:lnTo>
                    <a:pt x="28583" y="43923"/>
                  </a:lnTo>
                  <a:lnTo>
                    <a:pt x="35123" y="39023"/>
                  </a:lnTo>
                  <a:lnTo>
                    <a:pt x="39531" y="31757"/>
                  </a:lnTo>
                  <a:lnTo>
                    <a:pt x="41148" y="22859"/>
                  </a:lnTo>
                  <a:lnTo>
                    <a:pt x="39531" y="13962"/>
                  </a:lnTo>
                  <a:lnTo>
                    <a:pt x="35123" y="6696"/>
                  </a:lnTo>
                  <a:lnTo>
                    <a:pt x="28583" y="1796"/>
                  </a:lnTo>
                  <a:lnTo>
                    <a:pt x="20574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135"/>
            <p:cNvSpPr/>
            <p:nvPr/>
          </p:nvSpPr>
          <p:spPr>
            <a:xfrm>
              <a:off x="5004816" y="4233672"/>
              <a:ext cx="41275" cy="45720"/>
            </a:xfrm>
            <a:custGeom>
              <a:avLst/>
              <a:gdLst/>
              <a:ahLst/>
              <a:cxnLst/>
              <a:rect l="l" t="t" r="r" b="b"/>
              <a:pathLst>
                <a:path w="41275" h="45720">
                  <a:moveTo>
                    <a:pt x="20574" y="0"/>
                  </a:moveTo>
                  <a:lnTo>
                    <a:pt x="12564" y="1796"/>
                  </a:lnTo>
                  <a:lnTo>
                    <a:pt x="6024" y="6696"/>
                  </a:lnTo>
                  <a:lnTo>
                    <a:pt x="1616" y="13962"/>
                  </a:lnTo>
                  <a:lnTo>
                    <a:pt x="0" y="22859"/>
                  </a:lnTo>
                  <a:lnTo>
                    <a:pt x="1616" y="31757"/>
                  </a:lnTo>
                  <a:lnTo>
                    <a:pt x="6024" y="39023"/>
                  </a:lnTo>
                  <a:lnTo>
                    <a:pt x="12564" y="43923"/>
                  </a:lnTo>
                  <a:lnTo>
                    <a:pt x="20574" y="45719"/>
                  </a:lnTo>
                  <a:lnTo>
                    <a:pt x="28583" y="43923"/>
                  </a:lnTo>
                  <a:lnTo>
                    <a:pt x="35123" y="39023"/>
                  </a:lnTo>
                  <a:lnTo>
                    <a:pt x="39531" y="31757"/>
                  </a:lnTo>
                  <a:lnTo>
                    <a:pt x="41148" y="22859"/>
                  </a:lnTo>
                  <a:lnTo>
                    <a:pt x="39531" y="13962"/>
                  </a:lnTo>
                  <a:lnTo>
                    <a:pt x="35123" y="6696"/>
                  </a:lnTo>
                  <a:lnTo>
                    <a:pt x="28583" y="1796"/>
                  </a:lnTo>
                  <a:lnTo>
                    <a:pt x="20574" y="0"/>
                  </a:lnTo>
                  <a:close/>
                </a:path>
              </a:pathLst>
            </a:custGeom>
            <a:solidFill>
              <a:srgbClr val="33CC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136"/>
            <p:cNvSpPr/>
            <p:nvPr/>
          </p:nvSpPr>
          <p:spPr>
            <a:xfrm>
              <a:off x="5108448" y="4059936"/>
              <a:ext cx="22860" cy="243840"/>
            </a:xfrm>
            <a:custGeom>
              <a:avLst/>
              <a:gdLst/>
              <a:ahLst/>
              <a:cxnLst/>
              <a:rect l="l" t="t" r="r" b="b"/>
              <a:pathLst>
                <a:path w="22860" h="243839">
                  <a:moveTo>
                    <a:pt x="22860" y="0"/>
                  </a:moveTo>
                  <a:lnTo>
                    <a:pt x="0" y="0"/>
                  </a:lnTo>
                  <a:lnTo>
                    <a:pt x="0" y="243839"/>
                  </a:lnTo>
                  <a:lnTo>
                    <a:pt x="22860" y="243839"/>
                  </a:lnTo>
                  <a:lnTo>
                    <a:pt x="22860" y="0"/>
                  </a:lnTo>
                  <a:close/>
                </a:path>
              </a:pathLst>
            </a:custGeom>
            <a:solidFill>
              <a:srgbClr val="29292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137"/>
            <p:cNvSpPr/>
            <p:nvPr/>
          </p:nvSpPr>
          <p:spPr>
            <a:xfrm>
              <a:off x="5108448" y="4059936"/>
              <a:ext cx="22860" cy="243840"/>
            </a:xfrm>
            <a:custGeom>
              <a:avLst/>
              <a:gdLst/>
              <a:ahLst/>
              <a:cxnLst/>
              <a:rect l="l" t="t" r="r" b="b"/>
              <a:pathLst>
                <a:path w="22860" h="243839">
                  <a:moveTo>
                    <a:pt x="0" y="0"/>
                  </a:moveTo>
                  <a:lnTo>
                    <a:pt x="22860" y="0"/>
                  </a:lnTo>
                  <a:lnTo>
                    <a:pt x="22860" y="243839"/>
                  </a:lnTo>
                  <a:lnTo>
                    <a:pt x="0" y="243839"/>
                  </a:lnTo>
                  <a:lnTo>
                    <a:pt x="0" y="0"/>
                  </a:lnTo>
                  <a:close/>
                </a:path>
              </a:pathLst>
            </a:custGeom>
            <a:ln w="91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138"/>
            <p:cNvSpPr/>
            <p:nvPr/>
          </p:nvSpPr>
          <p:spPr>
            <a:xfrm>
              <a:off x="3639312" y="3051048"/>
              <a:ext cx="788035" cy="502920"/>
            </a:xfrm>
            <a:custGeom>
              <a:avLst/>
              <a:gdLst/>
              <a:ahLst/>
              <a:cxnLst/>
              <a:rect l="l" t="t" r="r" b="b"/>
              <a:pathLst>
                <a:path w="788035" h="502920">
                  <a:moveTo>
                    <a:pt x="787908" y="0"/>
                  </a:moveTo>
                  <a:lnTo>
                    <a:pt x="0" y="502920"/>
                  </a:lnTo>
                </a:path>
              </a:pathLst>
            </a:custGeom>
            <a:ln w="9144">
              <a:solidFill>
                <a:srgbClr val="CC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9" name="object 139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606551" y="2566416"/>
              <a:ext cx="723899" cy="665987"/>
            </a:xfrm>
            <a:prstGeom prst="rect">
              <a:avLst/>
            </a:prstGeom>
          </p:spPr>
        </p:pic>
        <p:pic>
          <p:nvPicPr>
            <p:cNvPr id="140" name="object 140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914399" y="2630424"/>
              <a:ext cx="352044" cy="304799"/>
            </a:xfrm>
            <a:prstGeom prst="rect">
              <a:avLst/>
            </a:prstGeom>
          </p:spPr>
        </p:pic>
        <p:pic>
          <p:nvPicPr>
            <p:cNvPr id="141" name="object 141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999743" y="3015996"/>
              <a:ext cx="723900" cy="665987"/>
            </a:xfrm>
            <a:prstGeom prst="rect">
              <a:avLst/>
            </a:prstGeom>
          </p:spPr>
        </p:pic>
        <p:pic>
          <p:nvPicPr>
            <p:cNvPr id="142" name="object 142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1309116" y="3080004"/>
              <a:ext cx="352043" cy="304799"/>
            </a:xfrm>
            <a:prstGeom prst="rect">
              <a:avLst/>
            </a:prstGeom>
          </p:spPr>
        </p:pic>
        <p:pic>
          <p:nvPicPr>
            <p:cNvPr id="143" name="object 143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1610868" y="3592068"/>
              <a:ext cx="723899" cy="665987"/>
            </a:xfrm>
            <a:prstGeom prst="rect">
              <a:avLst/>
            </a:prstGeom>
          </p:spPr>
        </p:pic>
        <p:pic>
          <p:nvPicPr>
            <p:cNvPr id="144" name="object 144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1920240" y="3656076"/>
              <a:ext cx="352043" cy="304799"/>
            </a:xfrm>
            <a:prstGeom prst="rect">
              <a:avLst/>
            </a:prstGeom>
          </p:spPr>
        </p:pic>
        <p:pic>
          <p:nvPicPr>
            <p:cNvPr id="145" name="object 145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2183891" y="3607308"/>
              <a:ext cx="723899" cy="664463"/>
            </a:xfrm>
            <a:prstGeom prst="rect">
              <a:avLst/>
            </a:prstGeom>
          </p:spPr>
        </p:pic>
        <p:pic>
          <p:nvPicPr>
            <p:cNvPr id="146" name="object 146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2493264" y="3671316"/>
              <a:ext cx="352043" cy="303275"/>
            </a:xfrm>
            <a:prstGeom prst="rect">
              <a:avLst/>
            </a:prstGeom>
          </p:spPr>
        </p:pic>
      </p:grpSp>
      <p:sp>
        <p:nvSpPr>
          <p:cNvPr id="147" name="object 147"/>
          <p:cNvSpPr txBox="1"/>
          <p:nvPr/>
        </p:nvSpPr>
        <p:spPr>
          <a:xfrm>
            <a:off x="5998932" y="3532504"/>
            <a:ext cx="1398270" cy="5899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ts val="2220"/>
              </a:lnSpc>
              <a:spcBef>
                <a:spcPts val="105"/>
              </a:spcBef>
            </a:pPr>
            <a:r>
              <a:rPr sz="2000" spc="-10" dirty="0">
                <a:latin typeface="Arial"/>
                <a:cs typeface="Arial"/>
              </a:rPr>
              <a:t>mail,</a:t>
            </a:r>
            <a:endParaRPr sz="2000">
              <a:latin typeface="Arial"/>
              <a:cs typeface="Arial"/>
            </a:endParaRPr>
          </a:p>
          <a:p>
            <a:pPr algn="ctr">
              <a:lnSpc>
                <a:spcPts val="2220"/>
              </a:lnSpc>
            </a:pPr>
            <a:r>
              <a:rPr sz="2000" dirty="0">
                <a:latin typeface="Arial"/>
                <a:cs typeface="Arial"/>
              </a:rPr>
              <a:t>web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servers</a:t>
            </a:r>
            <a:endParaRPr sz="2000">
              <a:latin typeface="Arial"/>
              <a:cs typeface="Arial"/>
            </a:endParaRPr>
          </a:p>
        </p:txBody>
      </p:sp>
      <p:sp>
        <p:nvSpPr>
          <p:cNvPr id="148" name="object 148"/>
          <p:cNvSpPr txBox="1"/>
          <p:nvPr/>
        </p:nvSpPr>
        <p:spPr>
          <a:xfrm>
            <a:off x="6653526" y="2106316"/>
            <a:ext cx="1571625" cy="10763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R="21590" algn="ctr">
              <a:lnSpc>
                <a:spcPts val="2220"/>
              </a:lnSpc>
              <a:spcBef>
                <a:spcPts val="105"/>
              </a:spcBef>
            </a:pPr>
            <a:r>
              <a:rPr sz="2000" dirty="0">
                <a:latin typeface="Arial"/>
                <a:cs typeface="Arial"/>
              </a:rPr>
              <a:t>link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spc="-25" dirty="0">
                <a:latin typeface="Arial"/>
                <a:cs typeface="Arial"/>
              </a:rPr>
              <a:t>to</a:t>
            </a:r>
            <a:endParaRPr sz="2000">
              <a:latin typeface="Arial"/>
              <a:cs typeface="Arial"/>
            </a:endParaRPr>
          </a:p>
          <a:p>
            <a:pPr marL="38735" algn="ctr">
              <a:lnSpc>
                <a:spcPts val="2220"/>
              </a:lnSpc>
            </a:pPr>
            <a:r>
              <a:rPr sz="2000" dirty="0">
                <a:latin typeface="Arial"/>
                <a:cs typeface="Arial"/>
              </a:rPr>
              <a:t>ISP</a:t>
            </a:r>
            <a:r>
              <a:rPr sz="2000" spc="-4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(Internet)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425"/>
              </a:spcBef>
            </a:pPr>
            <a:r>
              <a:rPr sz="2000" spc="-10" dirty="0">
                <a:latin typeface="Arial"/>
                <a:cs typeface="Arial"/>
              </a:rPr>
              <a:t>router</a:t>
            </a:r>
            <a:endParaRPr sz="2000">
              <a:latin typeface="Arial"/>
              <a:cs typeface="Arial"/>
            </a:endParaRPr>
          </a:p>
        </p:txBody>
      </p:sp>
      <p:sp>
        <p:nvSpPr>
          <p:cNvPr id="149" name="object 149"/>
          <p:cNvSpPr/>
          <p:nvPr/>
        </p:nvSpPr>
        <p:spPr>
          <a:xfrm>
            <a:off x="6608826" y="2029205"/>
            <a:ext cx="972819" cy="0"/>
          </a:xfrm>
          <a:custGeom>
            <a:avLst/>
            <a:gdLst/>
            <a:ahLst/>
            <a:cxnLst/>
            <a:rect l="l" t="t" r="r" b="b"/>
            <a:pathLst>
              <a:path w="972820">
                <a:moveTo>
                  <a:pt x="0" y="0"/>
                </a:moveTo>
                <a:lnTo>
                  <a:pt x="972312" y="0"/>
                </a:lnTo>
              </a:path>
            </a:pathLst>
          </a:custGeom>
          <a:ln w="28956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120">
              <a:lnSpc>
                <a:spcPct val="100000"/>
              </a:lnSpc>
            </a:pPr>
            <a:fld id="{81D60167-4931-47E6-BA6A-407CBD079E47}" type="slidenum">
              <a:rPr spc="-25" dirty="0"/>
              <a:t>20</a:t>
            </a:fld>
            <a:endParaRPr spc="-25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98043" rIns="0" bIns="0" rtlCol="0">
            <a:spAutoFit/>
          </a:bodyPr>
          <a:lstStyle/>
          <a:p>
            <a:pPr marL="1887855">
              <a:lnSpc>
                <a:spcPct val="100000"/>
              </a:lnSpc>
              <a:spcBef>
                <a:spcPts val="100"/>
              </a:spcBef>
            </a:pPr>
            <a:r>
              <a:rPr dirty="0"/>
              <a:t>Wireless</a:t>
            </a:r>
            <a:r>
              <a:rPr spc="-60" dirty="0"/>
              <a:t> </a:t>
            </a:r>
            <a:r>
              <a:rPr dirty="0"/>
              <a:t>access</a:t>
            </a:r>
            <a:r>
              <a:rPr spc="-65" dirty="0"/>
              <a:t> </a:t>
            </a:r>
            <a:r>
              <a:rPr spc="-10" dirty="0"/>
              <a:t>networks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40677" y="1096892"/>
            <a:ext cx="7423784" cy="813435"/>
          </a:xfrm>
          <a:prstGeom prst="rect">
            <a:avLst/>
          </a:prstGeom>
        </p:spPr>
        <p:txBody>
          <a:bodyPr vert="horz" wrap="square" lIns="0" tIns="12255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965"/>
              </a:spcBef>
              <a:buSzPct val="75000"/>
              <a:buFont typeface="Wingdings" panose="05000000000000000000" pitchFamily="2" charset="2"/>
              <a:buChar char="v"/>
              <a:tabLst>
                <a:tab pos="354965" algn="l"/>
              </a:tabLst>
            </a:pPr>
            <a:r>
              <a:rPr sz="2000" dirty="0">
                <a:latin typeface="Arial"/>
                <a:cs typeface="Arial"/>
              </a:rPr>
              <a:t>shared</a:t>
            </a:r>
            <a:r>
              <a:rPr sz="2000" spc="-55" dirty="0">
                <a:latin typeface="Arial"/>
                <a:cs typeface="Arial"/>
              </a:rPr>
              <a:t> </a:t>
            </a:r>
            <a:r>
              <a:rPr sz="2000" i="1" dirty="0">
                <a:latin typeface="Arial"/>
                <a:cs typeface="Arial"/>
              </a:rPr>
              <a:t>wireless</a:t>
            </a:r>
            <a:r>
              <a:rPr sz="2000" i="1" spc="-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access</a:t>
            </a:r>
            <a:r>
              <a:rPr sz="2000" spc="-3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network</a:t>
            </a:r>
            <a:r>
              <a:rPr sz="2000" spc="-3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connects</a:t>
            </a:r>
            <a:r>
              <a:rPr sz="2000" spc="-5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end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system</a:t>
            </a:r>
            <a:r>
              <a:rPr sz="2000" spc="-3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to </a:t>
            </a:r>
            <a:r>
              <a:rPr sz="2000" spc="-10" dirty="0">
                <a:latin typeface="Arial"/>
                <a:cs typeface="Arial"/>
              </a:rPr>
              <a:t>router</a:t>
            </a:r>
            <a:endParaRPr sz="2000">
              <a:latin typeface="Arial"/>
              <a:cs typeface="Arial"/>
            </a:endParaRPr>
          </a:p>
          <a:p>
            <a:pPr marL="755650" indent="-285750">
              <a:lnSpc>
                <a:spcPct val="100000"/>
              </a:lnSpc>
              <a:spcBef>
                <a:spcPts val="775"/>
              </a:spcBef>
              <a:buFont typeface="Wingdings" panose="05000000000000000000" pitchFamily="2" charset="2"/>
              <a:buChar char="Ø"/>
              <a:tabLst>
                <a:tab pos="756285" algn="l"/>
              </a:tabLst>
            </a:pPr>
            <a:r>
              <a:rPr sz="1800" smtClean="0">
                <a:latin typeface="Arial"/>
                <a:cs typeface="Arial"/>
              </a:rPr>
              <a:t>via</a:t>
            </a:r>
            <a:r>
              <a:rPr sz="1800" spc="-35" smtClean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base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station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aka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dirty="0">
                <a:latin typeface="MS PGothic"/>
                <a:cs typeface="MS PGothic"/>
              </a:rPr>
              <a:t>“</a:t>
            </a:r>
            <a:r>
              <a:rPr sz="1800" dirty="0">
                <a:latin typeface="Arial"/>
                <a:cs typeface="Arial"/>
              </a:rPr>
              <a:t>access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point</a:t>
            </a:r>
            <a:r>
              <a:rPr sz="1800" spc="-10" dirty="0">
                <a:latin typeface="MS PGothic"/>
                <a:cs typeface="MS PGothic"/>
              </a:rPr>
              <a:t>”</a:t>
            </a:r>
            <a:endParaRPr sz="1800">
              <a:latin typeface="MS PGothic"/>
              <a:cs typeface="MS PGothic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20052" y="2160449"/>
            <a:ext cx="3827779" cy="1312545"/>
          </a:xfrm>
          <a:prstGeom prst="rect">
            <a:avLst/>
          </a:prstGeom>
        </p:spPr>
        <p:txBody>
          <a:bodyPr vert="horz" wrap="square" lIns="0" tIns="3238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4"/>
              </a:spcBef>
            </a:pPr>
            <a:r>
              <a:rPr sz="2400" i="1" dirty="0">
                <a:solidFill>
                  <a:srgbClr val="CC0000"/>
                </a:solidFill>
                <a:latin typeface="Gill Sans MT"/>
                <a:cs typeface="Gill Sans MT"/>
              </a:rPr>
              <a:t>wireless</a:t>
            </a:r>
            <a:r>
              <a:rPr sz="2400" i="1" spc="-70" dirty="0">
                <a:solidFill>
                  <a:srgbClr val="CC0000"/>
                </a:solidFill>
                <a:latin typeface="Gill Sans MT"/>
                <a:cs typeface="Gill Sans MT"/>
              </a:rPr>
              <a:t> </a:t>
            </a:r>
            <a:r>
              <a:rPr sz="2400" i="1" spc="-10" dirty="0">
                <a:solidFill>
                  <a:srgbClr val="CC0000"/>
                </a:solidFill>
                <a:latin typeface="Gill Sans MT"/>
                <a:cs typeface="Gill Sans MT"/>
              </a:rPr>
              <a:t>LANs:</a:t>
            </a:r>
            <a:endParaRPr sz="2400">
              <a:latin typeface="Gill Sans MT"/>
              <a:cs typeface="Gill Sans MT"/>
            </a:endParaRPr>
          </a:p>
          <a:p>
            <a:pPr marL="756285" indent="-286385">
              <a:lnSpc>
                <a:spcPct val="100000"/>
              </a:lnSpc>
              <a:spcBef>
                <a:spcPts val="140"/>
              </a:spcBef>
              <a:buClr>
                <a:srgbClr val="000099"/>
              </a:buClr>
              <a:buFont typeface="Wingdings"/>
              <a:buChar char=""/>
              <a:tabLst>
                <a:tab pos="756285" algn="l"/>
              </a:tabLst>
            </a:pPr>
            <a:r>
              <a:rPr sz="2000" dirty="0">
                <a:latin typeface="Gill Sans MT"/>
                <a:cs typeface="Gill Sans MT"/>
              </a:rPr>
              <a:t>within</a:t>
            </a:r>
            <a:r>
              <a:rPr sz="2000" spc="-45" dirty="0">
                <a:latin typeface="Gill Sans MT"/>
                <a:cs typeface="Gill Sans MT"/>
              </a:rPr>
              <a:t> </a:t>
            </a:r>
            <a:r>
              <a:rPr sz="2000" dirty="0">
                <a:latin typeface="Gill Sans MT"/>
                <a:cs typeface="Gill Sans MT"/>
              </a:rPr>
              <a:t>building</a:t>
            </a:r>
            <a:r>
              <a:rPr sz="2000" spc="-40" dirty="0">
                <a:latin typeface="Gill Sans MT"/>
                <a:cs typeface="Gill Sans MT"/>
              </a:rPr>
              <a:t> </a:t>
            </a:r>
            <a:r>
              <a:rPr sz="2000" dirty="0">
                <a:latin typeface="Gill Sans MT"/>
                <a:cs typeface="Gill Sans MT"/>
              </a:rPr>
              <a:t>(100</a:t>
            </a:r>
            <a:r>
              <a:rPr sz="2000" spc="-15" dirty="0">
                <a:latin typeface="Gill Sans MT"/>
                <a:cs typeface="Gill Sans MT"/>
              </a:rPr>
              <a:t> </a:t>
            </a:r>
            <a:r>
              <a:rPr sz="2000" spc="-25" dirty="0">
                <a:latin typeface="Gill Sans MT"/>
                <a:cs typeface="Gill Sans MT"/>
              </a:rPr>
              <a:t>ft)</a:t>
            </a:r>
            <a:endParaRPr sz="2000">
              <a:latin typeface="Gill Sans MT"/>
              <a:cs typeface="Gill Sans MT"/>
            </a:endParaRPr>
          </a:p>
          <a:p>
            <a:pPr marL="756285" marR="5080" indent="-287020">
              <a:lnSpc>
                <a:spcPts val="2039"/>
              </a:lnSpc>
              <a:spcBef>
                <a:spcPts val="484"/>
              </a:spcBef>
              <a:buClr>
                <a:srgbClr val="000099"/>
              </a:buClr>
              <a:buFont typeface="Wingdings"/>
              <a:buChar char=""/>
              <a:tabLst>
                <a:tab pos="756285" algn="l"/>
              </a:tabLst>
            </a:pPr>
            <a:r>
              <a:rPr sz="2000" dirty="0">
                <a:latin typeface="Gill Sans MT"/>
                <a:cs typeface="Gill Sans MT"/>
              </a:rPr>
              <a:t>802.11b/g</a:t>
            </a:r>
            <a:r>
              <a:rPr sz="2000" spc="-45" dirty="0">
                <a:latin typeface="Gill Sans MT"/>
                <a:cs typeface="Gill Sans MT"/>
              </a:rPr>
              <a:t> </a:t>
            </a:r>
            <a:r>
              <a:rPr sz="2000" dirty="0">
                <a:latin typeface="Gill Sans MT"/>
                <a:cs typeface="Gill Sans MT"/>
              </a:rPr>
              <a:t>(WiFi):</a:t>
            </a:r>
            <a:r>
              <a:rPr sz="2000" spc="-215" dirty="0">
                <a:latin typeface="Gill Sans MT"/>
                <a:cs typeface="Gill Sans MT"/>
              </a:rPr>
              <a:t> </a:t>
            </a:r>
            <a:r>
              <a:rPr sz="2000" dirty="0">
                <a:latin typeface="Gill Sans MT"/>
                <a:cs typeface="Gill Sans MT"/>
              </a:rPr>
              <a:t>11,</a:t>
            </a:r>
            <a:r>
              <a:rPr sz="2000" spc="-225" dirty="0">
                <a:latin typeface="Gill Sans MT"/>
                <a:cs typeface="Gill Sans MT"/>
              </a:rPr>
              <a:t> </a:t>
            </a:r>
            <a:r>
              <a:rPr sz="2000" dirty="0">
                <a:latin typeface="Gill Sans MT"/>
                <a:cs typeface="Gill Sans MT"/>
              </a:rPr>
              <a:t>54</a:t>
            </a:r>
            <a:r>
              <a:rPr sz="2000" spc="-5" dirty="0">
                <a:latin typeface="Gill Sans MT"/>
                <a:cs typeface="Gill Sans MT"/>
              </a:rPr>
              <a:t> </a:t>
            </a:r>
            <a:r>
              <a:rPr sz="2000" spc="-20" dirty="0">
                <a:latin typeface="Gill Sans MT"/>
                <a:cs typeface="Gill Sans MT"/>
              </a:rPr>
              <a:t>Mbps </a:t>
            </a:r>
            <a:r>
              <a:rPr sz="2000" dirty="0">
                <a:latin typeface="Gill Sans MT"/>
                <a:cs typeface="Gill Sans MT"/>
              </a:rPr>
              <a:t>transmission</a:t>
            </a:r>
            <a:r>
              <a:rPr sz="2000" spc="-60" dirty="0">
                <a:latin typeface="Gill Sans MT"/>
                <a:cs typeface="Gill Sans MT"/>
              </a:rPr>
              <a:t> </a:t>
            </a:r>
            <a:r>
              <a:rPr sz="2000" spc="-20" dirty="0">
                <a:latin typeface="Gill Sans MT"/>
                <a:cs typeface="Gill Sans MT"/>
              </a:rPr>
              <a:t>rate</a:t>
            </a:r>
            <a:endParaRPr sz="2000">
              <a:latin typeface="Gill Sans MT"/>
              <a:cs typeface="Gill Sans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719002" y="2169286"/>
            <a:ext cx="31750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CC0000"/>
                </a:solidFill>
                <a:latin typeface="Gill Sans MT"/>
                <a:cs typeface="Gill Sans MT"/>
              </a:rPr>
              <a:t>wide-area</a:t>
            </a:r>
            <a:r>
              <a:rPr sz="2400" spc="-75" dirty="0">
                <a:solidFill>
                  <a:srgbClr val="CC0000"/>
                </a:solidFill>
                <a:latin typeface="Gill Sans MT"/>
                <a:cs typeface="Gill Sans MT"/>
              </a:rPr>
              <a:t> </a:t>
            </a:r>
            <a:r>
              <a:rPr sz="2400" dirty="0">
                <a:solidFill>
                  <a:srgbClr val="CC0000"/>
                </a:solidFill>
                <a:latin typeface="Gill Sans MT"/>
                <a:cs typeface="Gill Sans MT"/>
              </a:rPr>
              <a:t>wireless</a:t>
            </a:r>
            <a:r>
              <a:rPr sz="2400" spc="-65" dirty="0">
                <a:solidFill>
                  <a:srgbClr val="CC0000"/>
                </a:solidFill>
                <a:latin typeface="Gill Sans MT"/>
                <a:cs typeface="Gill Sans MT"/>
              </a:rPr>
              <a:t> </a:t>
            </a:r>
            <a:r>
              <a:rPr sz="2400" spc="-10" dirty="0">
                <a:solidFill>
                  <a:srgbClr val="CC0000"/>
                </a:solidFill>
                <a:latin typeface="Gill Sans MT"/>
                <a:cs typeface="Gill Sans MT"/>
              </a:rPr>
              <a:t>access</a:t>
            </a:r>
            <a:endParaRPr sz="2400">
              <a:latin typeface="Gill Sans MT"/>
              <a:cs typeface="Gill Sans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176202" y="2551811"/>
            <a:ext cx="3081020" cy="1229995"/>
          </a:xfrm>
          <a:prstGeom prst="rect">
            <a:avLst/>
          </a:prstGeom>
        </p:spPr>
        <p:txBody>
          <a:bodyPr vert="horz" wrap="square" lIns="0" tIns="57785" rIns="0" bIns="0" rtlCol="0">
            <a:spAutoFit/>
          </a:bodyPr>
          <a:lstStyle/>
          <a:p>
            <a:pPr marL="299085" marR="5080" indent="-287020">
              <a:lnSpc>
                <a:spcPts val="2060"/>
              </a:lnSpc>
              <a:spcBef>
                <a:spcPts val="455"/>
              </a:spcBef>
              <a:buClr>
                <a:srgbClr val="000099"/>
              </a:buClr>
              <a:buFont typeface="Wingdings"/>
              <a:buChar char=""/>
              <a:tabLst>
                <a:tab pos="299085" algn="l"/>
              </a:tabLst>
            </a:pPr>
            <a:r>
              <a:rPr sz="2000" dirty="0">
                <a:latin typeface="Gill Sans MT"/>
                <a:cs typeface="Gill Sans MT"/>
              </a:rPr>
              <a:t>provided</a:t>
            </a:r>
            <a:r>
              <a:rPr sz="2000" spc="-60" dirty="0">
                <a:latin typeface="Gill Sans MT"/>
                <a:cs typeface="Gill Sans MT"/>
              </a:rPr>
              <a:t> </a:t>
            </a:r>
            <a:r>
              <a:rPr sz="2000" dirty="0">
                <a:latin typeface="Gill Sans MT"/>
                <a:cs typeface="Gill Sans MT"/>
              </a:rPr>
              <a:t>by</a:t>
            </a:r>
            <a:r>
              <a:rPr sz="2000" spc="-45" dirty="0">
                <a:latin typeface="Gill Sans MT"/>
                <a:cs typeface="Gill Sans MT"/>
              </a:rPr>
              <a:t> </a:t>
            </a:r>
            <a:r>
              <a:rPr sz="2000" dirty="0">
                <a:latin typeface="Gill Sans MT"/>
                <a:cs typeface="Gill Sans MT"/>
              </a:rPr>
              <a:t>telco</a:t>
            </a:r>
            <a:r>
              <a:rPr sz="2000" spc="-65" dirty="0">
                <a:latin typeface="Gill Sans MT"/>
                <a:cs typeface="Gill Sans MT"/>
              </a:rPr>
              <a:t> </a:t>
            </a:r>
            <a:r>
              <a:rPr sz="2000" spc="-10" dirty="0">
                <a:latin typeface="Gill Sans MT"/>
                <a:cs typeface="Gill Sans MT"/>
              </a:rPr>
              <a:t>(cellular) </a:t>
            </a:r>
            <a:r>
              <a:rPr sz="2000" spc="-25" dirty="0">
                <a:latin typeface="Gill Sans MT"/>
                <a:cs typeface="Gill Sans MT"/>
              </a:rPr>
              <a:t>operator,</a:t>
            </a:r>
            <a:r>
              <a:rPr sz="2000" spc="-245" dirty="0">
                <a:latin typeface="Gill Sans MT"/>
                <a:cs typeface="Gill Sans MT"/>
              </a:rPr>
              <a:t> </a:t>
            </a:r>
            <a:r>
              <a:rPr sz="2000" dirty="0">
                <a:latin typeface="Gill Sans MT"/>
                <a:cs typeface="Gill Sans MT"/>
              </a:rPr>
              <a:t>10</a:t>
            </a:r>
            <a:r>
              <a:rPr sz="2000" dirty="0">
                <a:latin typeface="MS PGothic"/>
                <a:cs typeface="MS PGothic"/>
              </a:rPr>
              <a:t>’</a:t>
            </a:r>
            <a:r>
              <a:rPr sz="2000" dirty="0">
                <a:latin typeface="Gill Sans MT"/>
                <a:cs typeface="Gill Sans MT"/>
              </a:rPr>
              <a:t>s</a:t>
            </a:r>
            <a:r>
              <a:rPr sz="2000" spc="-10" dirty="0">
                <a:latin typeface="Gill Sans MT"/>
                <a:cs typeface="Gill Sans MT"/>
              </a:rPr>
              <a:t> </a:t>
            </a:r>
            <a:r>
              <a:rPr sz="2000" spc="-25" dirty="0">
                <a:latin typeface="Gill Sans MT"/>
                <a:cs typeface="Gill Sans MT"/>
              </a:rPr>
              <a:t>km</a:t>
            </a:r>
            <a:endParaRPr sz="2000">
              <a:latin typeface="Gill Sans MT"/>
              <a:cs typeface="Gill Sans MT"/>
            </a:endParaRPr>
          </a:p>
          <a:p>
            <a:pPr marL="299085" indent="-286385">
              <a:lnSpc>
                <a:spcPct val="100000"/>
              </a:lnSpc>
              <a:spcBef>
                <a:spcPts val="90"/>
              </a:spcBef>
              <a:buClr>
                <a:srgbClr val="000099"/>
              </a:buClr>
              <a:buFont typeface="Wingdings"/>
              <a:buChar char=""/>
              <a:tabLst>
                <a:tab pos="299085" algn="l"/>
              </a:tabLst>
            </a:pPr>
            <a:r>
              <a:rPr sz="2000" dirty="0">
                <a:latin typeface="Gill Sans MT"/>
                <a:cs typeface="Gill Sans MT"/>
              </a:rPr>
              <a:t>between</a:t>
            </a:r>
            <a:r>
              <a:rPr sz="2000" spc="-35" dirty="0">
                <a:latin typeface="Gill Sans MT"/>
                <a:cs typeface="Gill Sans MT"/>
              </a:rPr>
              <a:t> </a:t>
            </a:r>
            <a:r>
              <a:rPr sz="2000" dirty="0">
                <a:latin typeface="Gill Sans MT"/>
                <a:cs typeface="Gill Sans MT"/>
              </a:rPr>
              <a:t>1</a:t>
            </a:r>
            <a:r>
              <a:rPr sz="2000" spc="-15" dirty="0">
                <a:latin typeface="Gill Sans MT"/>
                <a:cs typeface="Gill Sans MT"/>
              </a:rPr>
              <a:t> </a:t>
            </a:r>
            <a:r>
              <a:rPr sz="2000" dirty="0">
                <a:latin typeface="Gill Sans MT"/>
                <a:cs typeface="Gill Sans MT"/>
              </a:rPr>
              <a:t>and</a:t>
            </a:r>
            <a:r>
              <a:rPr sz="2000" spc="-30" dirty="0">
                <a:latin typeface="Gill Sans MT"/>
                <a:cs typeface="Gill Sans MT"/>
              </a:rPr>
              <a:t> </a:t>
            </a:r>
            <a:r>
              <a:rPr sz="2000" dirty="0">
                <a:latin typeface="Gill Sans MT"/>
                <a:cs typeface="Gill Sans MT"/>
              </a:rPr>
              <a:t>10</a:t>
            </a:r>
            <a:r>
              <a:rPr sz="2000" spc="-15" dirty="0">
                <a:latin typeface="Gill Sans MT"/>
                <a:cs typeface="Gill Sans MT"/>
              </a:rPr>
              <a:t> </a:t>
            </a:r>
            <a:r>
              <a:rPr sz="2000" spc="-20" dirty="0">
                <a:latin typeface="Gill Sans MT"/>
                <a:cs typeface="Gill Sans MT"/>
              </a:rPr>
              <a:t>Mbps</a:t>
            </a:r>
            <a:endParaRPr sz="2000">
              <a:latin typeface="Gill Sans MT"/>
              <a:cs typeface="Gill Sans MT"/>
            </a:endParaRPr>
          </a:p>
          <a:p>
            <a:pPr marL="299085" indent="-286385">
              <a:lnSpc>
                <a:spcPct val="100000"/>
              </a:lnSpc>
              <a:spcBef>
                <a:spcPts val="120"/>
              </a:spcBef>
              <a:buClr>
                <a:srgbClr val="000099"/>
              </a:buClr>
              <a:buFont typeface="Wingdings"/>
              <a:buChar char=""/>
              <a:tabLst>
                <a:tab pos="299085" algn="l"/>
              </a:tabLst>
            </a:pPr>
            <a:r>
              <a:rPr sz="2000" dirty="0">
                <a:latin typeface="Gill Sans MT"/>
                <a:cs typeface="Gill Sans MT"/>
              </a:rPr>
              <a:t>3G,</a:t>
            </a:r>
            <a:r>
              <a:rPr sz="2000" spc="-229" dirty="0">
                <a:latin typeface="Gill Sans MT"/>
                <a:cs typeface="Gill Sans MT"/>
              </a:rPr>
              <a:t> </a:t>
            </a:r>
            <a:r>
              <a:rPr sz="2000" dirty="0">
                <a:latin typeface="Gill Sans MT"/>
                <a:cs typeface="Gill Sans MT"/>
              </a:rPr>
              <a:t>4G:</a:t>
            </a:r>
            <a:r>
              <a:rPr sz="2000" spc="330" dirty="0">
                <a:latin typeface="Gill Sans MT"/>
                <a:cs typeface="Gill Sans MT"/>
              </a:rPr>
              <a:t> </a:t>
            </a:r>
            <a:r>
              <a:rPr sz="2000" spc="-25" dirty="0">
                <a:latin typeface="Gill Sans MT"/>
                <a:cs typeface="Gill Sans MT"/>
              </a:rPr>
              <a:t>LTE</a:t>
            </a:r>
            <a:endParaRPr sz="2000">
              <a:latin typeface="Gill Sans MT"/>
              <a:cs typeface="Gill Sans MT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958596" y="3537203"/>
            <a:ext cx="2487295" cy="1626235"/>
            <a:chOff x="958596" y="3537203"/>
            <a:chExt cx="2487295" cy="1626235"/>
          </a:xfrm>
        </p:grpSpPr>
        <p:sp>
          <p:nvSpPr>
            <p:cNvPr id="8" name="object 8"/>
            <p:cNvSpPr/>
            <p:nvPr/>
          </p:nvSpPr>
          <p:spPr>
            <a:xfrm>
              <a:off x="958596" y="3537203"/>
              <a:ext cx="2487295" cy="1562100"/>
            </a:xfrm>
            <a:custGeom>
              <a:avLst/>
              <a:gdLst/>
              <a:ahLst/>
              <a:cxnLst/>
              <a:rect l="l" t="t" r="r" b="b"/>
              <a:pathLst>
                <a:path w="2487295" h="1562100">
                  <a:moveTo>
                    <a:pt x="2487168" y="531876"/>
                  </a:moveTo>
                  <a:lnTo>
                    <a:pt x="1243584" y="0"/>
                  </a:lnTo>
                  <a:lnTo>
                    <a:pt x="0" y="531876"/>
                  </a:lnTo>
                  <a:lnTo>
                    <a:pt x="399288" y="531876"/>
                  </a:lnTo>
                  <a:lnTo>
                    <a:pt x="399288" y="1562100"/>
                  </a:lnTo>
                  <a:lnTo>
                    <a:pt x="2081771" y="1562100"/>
                  </a:lnTo>
                  <a:lnTo>
                    <a:pt x="2081771" y="531876"/>
                  </a:lnTo>
                  <a:lnTo>
                    <a:pt x="2487168" y="531876"/>
                  </a:lnTo>
                  <a:close/>
                </a:path>
              </a:pathLst>
            </a:custGeom>
            <a:solidFill>
              <a:srgbClr val="00CC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602991" y="4942331"/>
              <a:ext cx="0" cy="220979"/>
            </a:xfrm>
            <a:custGeom>
              <a:avLst/>
              <a:gdLst/>
              <a:ahLst/>
              <a:cxnLst/>
              <a:rect l="l" t="t" r="r" b="b"/>
              <a:pathLst>
                <a:path h="220979">
                  <a:moveTo>
                    <a:pt x="0" y="0"/>
                  </a:moveTo>
                  <a:lnTo>
                    <a:pt x="0" y="22098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004060" y="4806695"/>
              <a:ext cx="287020" cy="5080"/>
            </a:xfrm>
            <a:custGeom>
              <a:avLst/>
              <a:gdLst/>
              <a:ahLst/>
              <a:cxnLst/>
              <a:rect l="l" t="t" r="r" b="b"/>
              <a:pathLst>
                <a:path w="287019" h="5079">
                  <a:moveTo>
                    <a:pt x="0" y="4571"/>
                  </a:moveTo>
                  <a:lnTo>
                    <a:pt x="286512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82952" y="4774691"/>
              <a:ext cx="661415" cy="160019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2282952" y="4774691"/>
              <a:ext cx="661670" cy="160020"/>
            </a:xfrm>
            <a:custGeom>
              <a:avLst/>
              <a:gdLst/>
              <a:ahLst/>
              <a:cxnLst/>
              <a:rect l="l" t="t" r="r" b="b"/>
              <a:pathLst>
                <a:path w="661669" h="160020">
                  <a:moveTo>
                    <a:pt x="0" y="80010"/>
                  </a:moveTo>
                  <a:lnTo>
                    <a:pt x="33614" y="44825"/>
                  </a:lnTo>
                  <a:lnTo>
                    <a:pt x="72654" y="29969"/>
                  </a:lnTo>
                  <a:lnTo>
                    <a:pt x="123869" y="17578"/>
                  </a:lnTo>
                  <a:lnTo>
                    <a:pt x="185273" y="8133"/>
                  </a:lnTo>
                  <a:lnTo>
                    <a:pt x="254881" y="2113"/>
                  </a:lnTo>
                  <a:lnTo>
                    <a:pt x="330708" y="0"/>
                  </a:lnTo>
                  <a:lnTo>
                    <a:pt x="406534" y="2113"/>
                  </a:lnTo>
                  <a:lnTo>
                    <a:pt x="476142" y="8133"/>
                  </a:lnTo>
                  <a:lnTo>
                    <a:pt x="537546" y="17578"/>
                  </a:lnTo>
                  <a:lnTo>
                    <a:pt x="588761" y="29969"/>
                  </a:lnTo>
                  <a:lnTo>
                    <a:pt x="627801" y="44825"/>
                  </a:lnTo>
                  <a:lnTo>
                    <a:pt x="661416" y="80010"/>
                  </a:lnTo>
                  <a:lnTo>
                    <a:pt x="652681" y="98353"/>
                  </a:lnTo>
                  <a:lnTo>
                    <a:pt x="588761" y="130050"/>
                  </a:lnTo>
                  <a:lnTo>
                    <a:pt x="537546" y="142441"/>
                  </a:lnTo>
                  <a:lnTo>
                    <a:pt x="476142" y="151886"/>
                  </a:lnTo>
                  <a:lnTo>
                    <a:pt x="406534" y="157906"/>
                  </a:lnTo>
                  <a:lnTo>
                    <a:pt x="330708" y="160020"/>
                  </a:lnTo>
                  <a:lnTo>
                    <a:pt x="254881" y="157906"/>
                  </a:lnTo>
                  <a:lnTo>
                    <a:pt x="185273" y="151886"/>
                  </a:lnTo>
                  <a:lnTo>
                    <a:pt x="123869" y="142441"/>
                  </a:lnTo>
                  <a:lnTo>
                    <a:pt x="72654" y="130050"/>
                  </a:lnTo>
                  <a:lnTo>
                    <a:pt x="33614" y="115194"/>
                  </a:lnTo>
                  <a:lnTo>
                    <a:pt x="0" y="8001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79904" y="4649723"/>
              <a:ext cx="665987" cy="205739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2279904" y="4649723"/>
              <a:ext cx="661670" cy="186055"/>
            </a:xfrm>
            <a:custGeom>
              <a:avLst/>
              <a:gdLst/>
              <a:ahLst/>
              <a:cxnLst/>
              <a:rect l="l" t="t" r="r" b="b"/>
              <a:pathLst>
                <a:path w="661669" h="186054">
                  <a:moveTo>
                    <a:pt x="0" y="92963"/>
                  </a:moveTo>
                  <a:lnTo>
                    <a:pt x="25989" y="56776"/>
                  </a:lnTo>
                  <a:lnTo>
                    <a:pt x="96864" y="27227"/>
                  </a:lnTo>
                  <a:lnTo>
                    <a:pt x="145808" y="15875"/>
                  </a:lnTo>
                  <a:lnTo>
                    <a:pt x="201984" y="7305"/>
                  </a:lnTo>
                  <a:lnTo>
                    <a:pt x="264060" y="1888"/>
                  </a:lnTo>
                  <a:lnTo>
                    <a:pt x="330708" y="0"/>
                  </a:lnTo>
                  <a:lnTo>
                    <a:pt x="397355" y="1888"/>
                  </a:lnTo>
                  <a:lnTo>
                    <a:pt x="459431" y="7305"/>
                  </a:lnTo>
                  <a:lnTo>
                    <a:pt x="515607" y="15875"/>
                  </a:lnTo>
                  <a:lnTo>
                    <a:pt x="564551" y="27227"/>
                  </a:lnTo>
                  <a:lnTo>
                    <a:pt x="604934" y="40985"/>
                  </a:lnTo>
                  <a:lnTo>
                    <a:pt x="654696" y="74227"/>
                  </a:lnTo>
                  <a:lnTo>
                    <a:pt x="661416" y="92963"/>
                  </a:lnTo>
                  <a:lnTo>
                    <a:pt x="654696" y="111700"/>
                  </a:lnTo>
                  <a:lnTo>
                    <a:pt x="604934" y="144942"/>
                  </a:lnTo>
                  <a:lnTo>
                    <a:pt x="564551" y="158700"/>
                  </a:lnTo>
                  <a:lnTo>
                    <a:pt x="515607" y="170052"/>
                  </a:lnTo>
                  <a:lnTo>
                    <a:pt x="459431" y="178622"/>
                  </a:lnTo>
                  <a:lnTo>
                    <a:pt x="397355" y="184039"/>
                  </a:lnTo>
                  <a:lnTo>
                    <a:pt x="330708" y="185927"/>
                  </a:lnTo>
                  <a:lnTo>
                    <a:pt x="264060" y="184039"/>
                  </a:lnTo>
                  <a:lnTo>
                    <a:pt x="201984" y="178622"/>
                  </a:lnTo>
                  <a:lnTo>
                    <a:pt x="145808" y="170052"/>
                  </a:lnTo>
                  <a:lnTo>
                    <a:pt x="96864" y="158700"/>
                  </a:lnTo>
                  <a:lnTo>
                    <a:pt x="56481" y="144942"/>
                  </a:lnTo>
                  <a:lnTo>
                    <a:pt x="6719" y="111700"/>
                  </a:lnTo>
                  <a:lnTo>
                    <a:pt x="0" y="92963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412492" y="4696967"/>
              <a:ext cx="373380" cy="86995"/>
            </a:xfrm>
            <a:custGeom>
              <a:avLst/>
              <a:gdLst/>
              <a:ahLst/>
              <a:cxnLst/>
              <a:rect l="l" t="t" r="r" b="b"/>
              <a:pathLst>
                <a:path w="373380" h="86995">
                  <a:moveTo>
                    <a:pt x="0" y="86867"/>
                  </a:moveTo>
                  <a:lnTo>
                    <a:pt x="115633" y="86867"/>
                  </a:lnTo>
                  <a:lnTo>
                    <a:pt x="231254" y="0"/>
                  </a:lnTo>
                  <a:lnTo>
                    <a:pt x="373380" y="0"/>
                  </a:lnTo>
                </a:path>
              </a:pathLst>
            </a:custGeom>
            <a:ln w="1219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429256" y="4696967"/>
              <a:ext cx="340360" cy="86995"/>
            </a:xfrm>
            <a:custGeom>
              <a:avLst/>
              <a:gdLst/>
              <a:ahLst/>
              <a:cxnLst/>
              <a:rect l="l" t="t" r="r" b="b"/>
              <a:pathLst>
                <a:path w="340360" h="86995">
                  <a:moveTo>
                    <a:pt x="0" y="0"/>
                  </a:moveTo>
                  <a:lnTo>
                    <a:pt x="115697" y="0"/>
                  </a:lnTo>
                  <a:lnTo>
                    <a:pt x="231394" y="86867"/>
                  </a:lnTo>
                  <a:lnTo>
                    <a:pt x="339852" y="86867"/>
                  </a:lnTo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282952" y="4736591"/>
              <a:ext cx="0" cy="125095"/>
            </a:xfrm>
            <a:custGeom>
              <a:avLst/>
              <a:gdLst/>
              <a:ahLst/>
              <a:cxnLst/>
              <a:rect l="l" t="t" r="r" b="b"/>
              <a:pathLst>
                <a:path h="125095">
                  <a:moveTo>
                    <a:pt x="0" y="0"/>
                  </a:moveTo>
                  <a:lnTo>
                    <a:pt x="0" y="124967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941319" y="4742687"/>
              <a:ext cx="0" cy="121920"/>
            </a:xfrm>
            <a:custGeom>
              <a:avLst/>
              <a:gdLst/>
              <a:ahLst/>
              <a:cxnLst/>
              <a:rect l="l" t="t" r="r" b="b"/>
              <a:pathLst>
                <a:path h="121920">
                  <a:moveTo>
                    <a:pt x="0" y="0"/>
                  </a:moveTo>
                  <a:lnTo>
                    <a:pt x="0" y="12192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75816" y="4492751"/>
              <a:ext cx="632459" cy="512063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27048" y="4416551"/>
              <a:ext cx="864107" cy="176783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41704" y="3648456"/>
              <a:ext cx="751331" cy="373379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73759" y="4054068"/>
              <a:ext cx="627010" cy="286379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77921" y="3800855"/>
              <a:ext cx="507492" cy="356616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73936" y="3794759"/>
              <a:ext cx="422147" cy="64007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1677924" y="3794759"/>
              <a:ext cx="117475" cy="269875"/>
            </a:xfrm>
            <a:custGeom>
              <a:avLst/>
              <a:gdLst/>
              <a:ahLst/>
              <a:cxnLst/>
              <a:rect l="l" t="t" r="r" b="b"/>
              <a:pathLst>
                <a:path w="117475" h="269875">
                  <a:moveTo>
                    <a:pt x="96786" y="0"/>
                  </a:moveTo>
                  <a:lnTo>
                    <a:pt x="0" y="266331"/>
                  </a:lnTo>
                  <a:lnTo>
                    <a:pt x="19050" y="269748"/>
                  </a:lnTo>
                  <a:lnTo>
                    <a:pt x="117348" y="7264"/>
                  </a:lnTo>
                  <a:lnTo>
                    <a:pt x="96786" y="0"/>
                  </a:lnTo>
                  <a:close/>
                </a:path>
              </a:pathLst>
            </a:custGeom>
            <a:solidFill>
              <a:srgbClr val="0000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76400" y="3842003"/>
              <a:ext cx="516635" cy="313943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2080256" y="3845051"/>
              <a:ext cx="119380" cy="312420"/>
            </a:xfrm>
            <a:custGeom>
              <a:avLst/>
              <a:gdLst/>
              <a:ahLst/>
              <a:cxnLst/>
              <a:rect l="l" t="t" r="r" b="b"/>
              <a:pathLst>
                <a:path w="119380" h="312420">
                  <a:moveTo>
                    <a:pt x="118872" y="0"/>
                  </a:moveTo>
                  <a:lnTo>
                    <a:pt x="114769" y="0"/>
                  </a:lnTo>
                  <a:lnTo>
                    <a:pt x="0" y="310159"/>
                  </a:lnTo>
                  <a:lnTo>
                    <a:pt x="12687" y="312420"/>
                  </a:lnTo>
                  <a:lnTo>
                    <a:pt x="118872" y="0"/>
                  </a:lnTo>
                  <a:close/>
                </a:path>
              </a:pathLst>
            </a:custGeom>
            <a:solidFill>
              <a:srgbClr val="4D4D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677924" y="4064507"/>
              <a:ext cx="411479" cy="103631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1670310" y="4174235"/>
              <a:ext cx="140335" cy="62865"/>
            </a:xfrm>
            <a:custGeom>
              <a:avLst/>
              <a:gdLst/>
              <a:ahLst/>
              <a:cxnLst/>
              <a:rect l="l" t="t" r="r" b="b"/>
              <a:pathLst>
                <a:path w="140335" h="62864">
                  <a:moveTo>
                    <a:pt x="54622" y="0"/>
                  </a:moveTo>
                  <a:lnTo>
                    <a:pt x="0" y="34963"/>
                  </a:lnTo>
                  <a:lnTo>
                    <a:pt x="87629" y="62484"/>
                  </a:lnTo>
                  <a:lnTo>
                    <a:pt x="140207" y="23698"/>
                  </a:lnTo>
                  <a:lnTo>
                    <a:pt x="54622" y="0"/>
                  </a:lnTo>
                  <a:close/>
                </a:path>
              </a:pathLst>
            </a:custGeom>
            <a:solidFill>
              <a:srgbClr val="0000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73352" y="4175759"/>
              <a:ext cx="135635" cy="59435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1684020" y="4198624"/>
              <a:ext cx="47625" cy="20320"/>
            </a:xfrm>
            <a:custGeom>
              <a:avLst/>
              <a:gdLst/>
              <a:ahLst/>
              <a:cxnLst/>
              <a:rect l="l" t="t" r="r" b="b"/>
              <a:pathLst>
                <a:path w="47625" h="20320">
                  <a:moveTo>
                    <a:pt x="13728" y="0"/>
                  </a:moveTo>
                  <a:lnTo>
                    <a:pt x="0" y="8712"/>
                  </a:lnTo>
                  <a:lnTo>
                    <a:pt x="33515" y="19812"/>
                  </a:lnTo>
                  <a:lnTo>
                    <a:pt x="47244" y="9906"/>
                  </a:lnTo>
                  <a:lnTo>
                    <a:pt x="13728" y="0"/>
                  </a:lnTo>
                  <a:close/>
                </a:path>
              </a:pathLst>
            </a:custGeom>
            <a:solidFill>
              <a:srgbClr val="99CC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682496" y="4207756"/>
              <a:ext cx="35560" cy="12700"/>
            </a:xfrm>
            <a:custGeom>
              <a:avLst/>
              <a:gdLst/>
              <a:ahLst/>
              <a:cxnLst/>
              <a:rect l="l" t="t" r="r" b="b"/>
              <a:pathLst>
                <a:path w="35560" h="12700">
                  <a:moveTo>
                    <a:pt x="2171" y="0"/>
                  </a:moveTo>
                  <a:lnTo>
                    <a:pt x="0" y="1752"/>
                  </a:lnTo>
                  <a:lnTo>
                    <a:pt x="32524" y="12204"/>
                  </a:lnTo>
                  <a:lnTo>
                    <a:pt x="35052" y="10274"/>
                  </a:lnTo>
                  <a:lnTo>
                    <a:pt x="2171" y="0"/>
                  </a:lnTo>
                  <a:close/>
                </a:path>
              </a:pathLst>
            </a:custGeom>
            <a:solidFill>
              <a:srgbClr val="0000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722120" y="4210805"/>
              <a:ext cx="48895" cy="20320"/>
            </a:xfrm>
            <a:custGeom>
              <a:avLst/>
              <a:gdLst/>
              <a:ahLst/>
              <a:cxnLst/>
              <a:rect l="l" t="t" r="r" b="b"/>
              <a:pathLst>
                <a:path w="48894" h="20320">
                  <a:moveTo>
                    <a:pt x="13423" y="0"/>
                  </a:moveTo>
                  <a:lnTo>
                    <a:pt x="0" y="8940"/>
                  </a:lnTo>
                  <a:lnTo>
                    <a:pt x="34594" y="19812"/>
                  </a:lnTo>
                  <a:lnTo>
                    <a:pt x="48768" y="10109"/>
                  </a:lnTo>
                  <a:lnTo>
                    <a:pt x="13423" y="0"/>
                  </a:lnTo>
                  <a:close/>
                </a:path>
              </a:pathLst>
            </a:custGeom>
            <a:solidFill>
              <a:srgbClr val="99CC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1478267" y="4070603"/>
              <a:ext cx="600710" cy="248920"/>
            </a:xfrm>
            <a:custGeom>
              <a:avLst/>
              <a:gdLst/>
              <a:ahLst/>
              <a:cxnLst/>
              <a:rect l="l" t="t" r="r" b="b"/>
              <a:pathLst>
                <a:path w="600710" h="248920">
                  <a:moveTo>
                    <a:pt x="278892" y="159600"/>
                  </a:moveTo>
                  <a:lnTo>
                    <a:pt x="244576" y="149352"/>
                  </a:lnTo>
                  <a:lnTo>
                    <a:pt x="242316" y="151091"/>
                  </a:lnTo>
                  <a:lnTo>
                    <a:pt x="276250" y="161544"/>
                  </a:lnTo>
                  <a:lnTo>
                    <a:pt x="278892" y="159600"/>
                  </a:lnTo>
                  <a:close/>
                </a:path>
                <a:path w="600710" h="248920">
                  <a:moveTo>
                    <a:pt x="591324" y="106654"/>
                  </a:moveTo>
                  <a:lnTo>
                    <a:pt x="591121" y="99060"/>
                  </a:lnTo>
                  <a:lnTo>
                    <a:pt x="423684" y="216928"/>
                  </a:lnTo>
                  <a:lnTo>
                    <a:pt x="423760" y="217766"/>
                  </a:lnTo>
                  <a:lnTo>
                    <a:pt x="19570" y="106680"/>
                  </a:lnTo>
                  <a:lnTo>
                    <a:pt x="14693" y="106680"/>
                  </a:lnTo>
                  <a:lnTo>
                    <a:pt x="13716" y="110629"/>
                  </a:lnTo>
                  <a:lnTo>
                    <a:pt x="424713" y="225552"/>
                  </a:lnTo>
                  <a:lnTo>
                    <a:pt x="425005" y="220980"/>
                  </a:lnTo>
                  <a:lnTo>
                    <a:pt x="426059" y="220980"/>
                  </a:lnTo>
                  <a:lnTo>
                    <a:pt x="591324" y="106654"/>
                  </a:lnTo>
                  <a:close/>
                </a:path>
                <a:path w="600710" h="248920">
                  <a:moveTo>
                    <a:pt x="600468" y="114300"/>
                  </a:moveTo>
                  <a:lnTo>
                    <a:pt x="431812" y="239268"/>
                  </a:lnTo>
                  <a:lnTo>
                    <a:pt x="431736" y="240449"/>
                  </a:lnTo>
                  <a:lnTo>
                    <a:pt x="6159" y="124968"/>
                  </a:lnTo>
                  <a:lnTo>
                    <a:pt x="4076" y="124968"/>
                  </a:lnTo>
                  <a:lnTo>
                    <a:pt x="4572" y="103771"/>
                  </a:lnTo>
                  <a:lnTo>
                    <a:pt x="1689" y="102603"/>
                  </a:lnTo>
                  <a:lnTo>
                    <a:pt x="5143" y="103632"/>
                  </a:lnTo>
                  <a:lnTo>
                    <a:pt x="201180" y="3073"/>
                  </a:lnTo>
                  <a:lnTo>
                    <a:pt x="200152" y="0"/>
                  </a:lnTo>
                  <a:lnTo>
                    <a:pt x="12" y="102095"/>
                  </a:lnTo>
                  <a:lnTo>
                    <a:pt x="508" y="102247"/>
                  </a:lnTo>
                  <a:lnTo>
                    <a:pt x="0" y="125996"/>
                  </a:lnTo>
                  <a:lnTo>
                    <a:pt x="736" y="126098"/>
                  </a:lnTo>
                  <a:lnTo>
                    <a:pt x="0" y="129070"/>
                  </a:lnTo>
                  <a:lnTo>
                    <a:pt x="431317" y="248145"/>
                  </a:lnTo>
                  <a:lnTo>
                    <a:pt x="431304" y="248412"/>
                  </a:lnTo>
                  <a:lnTo>
                    <a:pt x="431571" y="248221"/>
                  </a:lnTo>
                  <a:lnTo>
                    <a:pt x="432308" y="248412"/>
                  </a:lnTo>
                  <a:lnTo>
                    <a:pt x="432358" y="247637"/>
                  </a:lnTo>
                  <a:lnTo>
                    <a:pt x="599948" y="124460"/>
                  </a:lnTo>
                  <a:lnTo>
                    <a:pt x="600468" y="114300"/>
                  </a:lnTo>
                  <a:close/>
                </a:path>
              </a:pathLst>
            </a:custGeom>
            <a:solidFill>
              <a:srgbClr val="0000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5" name="object 35"/>
          <p:cNvGrpSpPr/>
          <p:nvPr/>
        </p:nvGrpSpPr>
        <p:grpSpPr>
          <a:xfrm>
            <a:off x="5158176" y="4072128"/>
            <a:ext cx="2698115" cy="1950720"/>
            <a:chOff x="5158176" y="4072128"/>
            <a:chExt cx="2698115" cy="1950720"/>
          </a:xfrm>
        </p:grpSpPr>
        <p:sp>
          <p:nvSpPr>
            <p:cNvPr id="36" name="object 36"/>
            <p:cNvSpPr/>
            <p:nvPr/>
          </p:nvSpPr>
          <p:spPr>
            <a:xfrm>
              <a:off x="5158176" y="4292626"/>
              <a:ext cx="2337435" cy="1391285"/>
            </a:xfrm>
            <a:custGeom>
              <a:avLst/>
              <a:gdLst/>
              <a:ahLst/>
              <a:cxnLst/>
              <a:rect l="l" t="t" r="r" b="b"/>
              <a:pathLst>
                <a:path w="2337434" h="1391285">
                  <a:moveTo>
                    <a:pt x="1711582" y="0"/>
                  </a:moveTo>
                  <a:lnTo>
                    <a:pt x="1669109" y="339"/>
                  </a:lnTo>
                  <a:lnTo>
                    <a:pt x="1628665" y="1953"/>
                  </a:lnTo>
                  <a:lnTo>
                    <a:pt x="1585174" y="5135"/>
                  </a:lnTo>
                  <a:lnTo>
                    <a:pt x="1533560" y="10173"/>
                  </a:lnTo>
                  <a:lnTo>
                    <a:pt x="1468745" y="17359"/>
                  </a:lnTo>
                  <a:lnTo>
                    <a:pt x="1338738" y="32242"/>
                  </a:lnTo>
                  <a:lnTo>
                    <a:pt x="1288518" y="38246"/>
                  </a:lnTo>
                  <a:lnTo>
                    <a:pt x="1236204" y="44773"/>
                  </a:lnTo>
                  <a:lnTo>
                    <a:pt x="1182605" y="51822"/>
                  </a:lnTo>
                  <a:lnTo>
                    <a:pt x="1128530" y="59392"/>
                  </a:lnTo>
                  <a:lnTo>
                    <a:pt x="1074788" y="67485"/>
                  </a:lnTo>
                  <a:lnTo>
                    <a:pt x="1022189" y="76100"/>
                  </a:lnTo>
                  <a:lnTo>
                    <a:pt x="971542" y="85237"/>
                  </a:lnTo>
                  <a:lnTo>
                    <a:pt x="923655" y="94896"/>
                  </a:lnTo>
                  <a:lnTo>
                    <a:pt x="879338" y="105077"/>
                  </a:lnTo>
                  <a:lnTo>
                    <a:pt x="823405" y="119528"/>
                  </a:lnTo>
                  <a:lnTo>
                    <a:pt x="768638" y="134975"/>
                  </a:lnTo>
                  <a:lnTo>
                    <a:pt x="715526" y="151333"/>
                  </a:lnTo>
                  <a:lnTo>
                    <a:pt x="664559" y="168516"/>
                  </a:lnTo>
                  <a:lnTo>
                    <a:pt x="616224" y="186437"/>
                  </a:lnTo>
                  <a:lnTo>
                    <a:pt x="571010" y="205011"/>
                  </a:lnTo>
                  <a:lnTo>
                    <a:pt x="529406" y="224152"/>
                  </a:lnTo>
                  <a:lnTo>
                    <a:pt x="491900" y="243773"/>
                  </a:lnTo>
                  <a:lnTo>
                    <a:pt x="458981" y="263789"/>
                  </a:lnTo>
                  <a:lnTo>
                    <a:pt x="423033" y="296228"/>
                  </a:lnTo>
                  <a:lnTo>
                    <a:pt x="402124" y="331858"/>
                  </a:lnTo>
                  <a:lnTo>
                    <a:pt x="389591" y="368996"/>
                  </a:lnTo>
                  <a:lnTo>
                    <a:pt x="378770" y="405961"/>
                  </a:lnTo>
                  <a:lnTo>
                    <a:pt x="362999" y="441070"/>
                  </a:lnTo>
                  <a:lnTo>
                    <a:pt x="335613" y="472641"/>
                  </a:lnTo>
                  <a:lnTo>
                    <a:pt x="299502" y="494753"/>
                  </a:lnTo>
                  <a:lnTo>
                    <a:pt x="254559" y="512482"/>
                  </a:lnTo>
                  <a:lnTo>
                    <a:pt x="154322" y="543851"/>
                  </a:lnTo>
                  <a:lnTo>
                    <a:pt x="107102" y="562020"/>
                  </a:lnTo>
                  <a:lnTo>
                    <a:pt x="67194" y="584865"/>
                  </a:lnTo>
                  <a:lnTo>
                    <a:pt x="38636" y="614652"/>
                  </a:lnTo>
                  <a:lnTo>
                    <a:pt x="20144" y="654875"/>
                  </a:lnTo>
                  <a:lnTo>
                    <a:pt x="7647" y="704743"/>
                  </a:lnTo>
                  <a:lnTo>
                    <a:pt x="986" y="760090"/>
                  </a:lnTo>
                  <a:lnTo>
                    <a:pt x="0" y="816752"/>
                  </a:lnTo>
                  <a:lnTo>
                    <a:pt x="4528" y="870564"/>
                  </a:lnTo>
                  <a:lnTo>
                    <a:pt x="14413" y="917362"/>
                  </a:lnTo>
                  <a:lnTo>
                    <a:pt x="29492" y="952980"/>
                  </a:lnTo>
                  <a:lnTo>
                    <a:pt x="78229" y="996604"/>
                  </a:lnTo>
                  <a:lnTo>
                    <a:pt x="157425" y="1009598"/>
                  </a:lnTo>
                  <a:lnTo>
                    <a:pt x="215587" y="1012005"/>
                  </a:lnTo>
                  <a:lnTo>
                    <a:pt x="289931" y="1015629"/>
                  </a:lnTo>
                  <a:lnTo>
                    <a:pt x="326256" y="1017165"/>
                  </a:lnTo>
                  <a:lnTo>
                    <a:pt x="367987" y="1017708"/>
                  </a:lnTo>
                  <a:lnTo>
                    <a:pt x="414316" y="1017439"/>
                  </a:lnTo>
                  <a:lnTo>
                    <a:pt x="464434" y="1016534"/>
                  </a:lnTo>
                  <a:lnTo>
                    <a:pt x="686638" y="1010127"/>
                  </a:lnTo>
                  <a:lnTo>
                    <a:pt x="743580" y="1008720"/>
                  </a:lnTo>
                  <a:lnTo>
                    <a:pt x="799462" y="1007747"/>
                  </a:lnTo>
                  <a:lnTo>
                    <a:pt x="853476" y="1007386"/>
                  </a:lnTo>
                  <a:lnTo>
                    <a:pt x="904813" y="1007815"/>
                  </a:lnTo>
                  <a:lnTo>
                    <a:pt x="952666" y="1009214"/>
                  </a:lnTo>
                  <a:lnTo>
                    <a:pt x="996226" y="1011759"/>
                  </a:lnTo>
                  <a:lnTo>
                    <a:pt x="1034685" y="1015629"/>
                  </a:lnTo>
                  <a:lnTo>
                    <a:pt x="1102634" y="1027430"/>
                  </a:lnTo>
                  <a:lnTo>
                    <a:pt x="1156437" y="1042774"/>
                  </a:lnTo>
                  <a:lnTo>
                    <a:pt x="1200128" y="1061114"/>
                  </a:lnTo>
                  <a:lnTo>
                    <a:pt x="1237746" y="1081902"/>
                  </a:lnTo>
                  <a:lnTo>
                    <a:pt x="1310906" y="1128630"/>
                  </a:lnTo>
                  <a:lnTo>
                    <a:pt x="1397560" y="1177874"/>
                  </a:lnTo>
                  <a:lnTo>
                    <a:pt x="1442259" y="1206140"/>
                  </a:lnTo>
                  <a:lnTo>
                    <a:pt x="1487922" y="1236658"/>
                  </a:lnTo>
                  <a:lnTo>
                    <a:pt x="1533853" y="1267813"/>
                  </a:lnTo>
                  <a:lnTo>
                    <a:pt x="1579356" y="1297989"/>
                  </a:lnTo>
                  <a:lnTo>
                    <a:pt x="1623735" y="1325572"/>
                  </a:lnTo>
                  <a:lnTo>
                    <a:pt x="1666294" y="1348944"/>
                  </a:lnTo>
                  <a:lnTo>
                    <a:pt x="1706337" y="1366492"/>
                  </a:lnTo>
                  <a:lnTo>
                    <a:pt x="1766613" y="1383601"/>
                  </a:lnTo>
                  <a:lnTo>
                    <a:pt x="1823926" y="1391087"/>
                  </a:lnTo>
                  <a:lnTo>
                    <a:pt x="1878059" y="1390854"/>
                  </a:lnTo>
                  <a:lnTo>
                    <a:pt x="1928792" y="1384806"/>
                  </a:lnTo>
                  <a:lnTo>
                    <a:pt x="1975907" y="1374849"/>
                  </a:lnTo>
                  <a:lnTo>
                    <a:pt x="2019952" y="1362251"/>
                  </a:lnTo>
                  <a:lnTo>
                    <a:pt x="2061257" y="1345743"/>
                  </a:lnTo>
                  <a:lnTo>
                    <a:pt x="2099273" y="1323421"/>
                  </a:lnTo>
                  <a:lnTo>
                    <a:pt x="2133452" y="1293380"/>
                  </a:lnTo>
                  <a:lnTo>
                    <a:pt x="2163245" y="1253716"/>
                  </a:lnTo>
                  <a:lnTo>
                    <a:pt x="2181371" y="1217464"/>
                  </a:lnTo>
                  <a:lnTo>
                    <a:pt x="2196941" y="1174417"/>
                  </a:lnTo>
                  <a:lnTo>
                    <a:pt x="2210474" y="1126474"/>
                  </a:lnTo>
                  <a:lnTo>
                    <a:pt x="2222489" y="1075536"/>
                  </a:lnTo>
                  <a:lnTo>
                    <a:pt x="2233505" y="1023502"/>
                  </a:lnTo>
                  <a:lnTo>
                    <a:pt x="2244043" y="972272"/>
                  </a:lnTo>
                  <a:lnTo>
                    <a:pt x="2254621" y="923745"/>
                  </a:lnTo>
                  <a:lnTo>
                    <a:pt x="2266955" y="870335"/>
                  </a:lnTo>
                  <a:lnTo>
                    <a:pt x="2278654" y="818084"/>
                  </a:lnTo>
                  <a:lnTo>
                    <a:pt x="2289464" y="766065"/>
                  </a:lnTo>
                  <a:lnTo>
                    <a:pt x="2299130" y="713349"/>
                  </a:lnTo>
                  <a:lnTo>
                    <a:pt x="2307400" y="659009"/>
                  </a:lnTo>
                  <a:lnTo>
                    <a:pt x="2314019" y="602117"/>
                  </a:lnTo>
                  <a:lnTo>
                    <a:pt x="2319005" y="555971"/>
                  </a:lnTo>
                  <a:lnTo>
                    <a:pt x="2324767" y="506250"/>
                  </a:lnTo>
                  <a:lnTo>
                    <a:pt x="2330367" y="454473"/>
                  </a:lnTo>
                  <a:lnTo>
                    <a:pt x="2334869" y="402156"/>
                  </a:lnTo>
                  <a:lnTo>
                    <a:pt x="2337337" y="350818"/>
                  </a:lnTo>
                  <a:lnTo>
                    <a:pt x="2336833" y="301976"/>
                  </a:lnTo>
                  <a:lnTo>
                    <a:pt x="2332420" y="257149"/>
                  </a:lnTo>
                  <a:lnTo>
                    <a:pt x="2323163" y="217853"/>
                  </a:lnTo>
                  <a:lnTo>
                    <a:pt x="2303667" y="173036"/>
                  </a:lnTo>
                  <a:lnTo>
                    <a:pt x="2277637" y="134311"/>
                  </a:lnTo>
                  <a:lnTo>
                    <a:pt x="2245769" y="101156"/>
                  </a:lnTo>
                  <a:lnTo>
                    <a:pt x="2208762" y="73050"/>
                  </a:lnTo>
                  <a:lnTo>
                    <a:pt x="2167314" y="49470"/>
                  </a:lnTo>
                  <a:lnTo>
                    <a:pt x="2122122" y="29893"/>
                  </a:lnTo>
                  <a:lnTo>
                    <a:pt x="2078391" y="17202"/>
                  </a:lnTo>
                  <a:lnTo>
                    <a:pt x="2028785" y="8933"/>
                  </a:lnTo>
                  <a:lnTo>
                    <a:pt x="1975262" y="4134"/>
                  </a:lnTo>
                  <a:lnTo>
                    <a:pt x="1919780" y="1856"/>
                  </a:lnTo>
                  <a:lnTo>
                    <a:pt x="1864297" y="1149"/>
                  </a:lnTo>
                  <a:lnTo>
                    <a:pt x="1810772" y="1062"/>
                  </a:lnTo>
                  <a:lnTo>
                    <a:pt x="1711582" y="0"/>
                  </a:lnTo>
                  <a:close/>
                </a:path>
              </a:pathLst>
            </a:custGeom>
            <a:solidFill>
              <a:srgbClr val="00CC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6627876" y="5199888"/>
              <a:ext cx="207645" cy="125095"/>
            </a:xfrm>
            <a:custGeom>
              <a:avLst/>
              <a:gdLst/>
              <a:ahLst/>
              <a:cxnLst/>
              <a:rect l="l" t="t" r="r" b="b"/>
              <a:pathLst>
                <a:path w="207645" h="125095">
                  <a:moveTo>
                    <a:pt x="0" y="0"/>
                  </a:moveTo>
                  <a:lnTo>
                    <a:pt x="207264" y="124968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8" name="object 3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699504" y="4302252"/>
              <a:ext cx="1156715" cy="220979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923788" y="4146804"/>
              <a:ext cx="185927" cy="432815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707380" y="4072128"/>
              <a:ext cx="565403" cy="117347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6415277" y="4685538"/>
              <a:ext cx="405765" cy="553720"/>
            </a:xfrm>
            <a:custGeom>
              <a:avLst/>
              <a:gdLst/>
              <a:ahLst/>
              <a:cxnLst/>
              <a:rect l="l" t="t" r="r" b="b"/>
              <a:pathLst>
                <a:path w="405765" h="553720">
                  <a:moveTo>
                    <a:pt x="202691" y="0"/>
                  </a:moveTo>
                  <a:lnTo>
                    <a:pt x="0" y="553212"/>
                  </a:lnTo>
                </a:path>
                <a:path w="405765" h="553720">
                  <a:moveTo>
                    <a:pt x="202691" y="0"/>
                  </a:moveTo>
                  <a:lnTo>
                    <a:pt x="405383" y="551688"/>
                  </a:lnTo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6415277" y="5237226"/>
              <a:ext cx="203200" cy="59690"/>
            </a:xfrm>
            <a:custGeom>
              <a:avLst/>
              <a:gdLst/>
              <a:ahLst/>
              <a:cxnLst/>
              <a:rect l="l" t="t" r="r" b="b"/>
              <a:pathLst>
                <a:path w="203200" h="59689">
                  <a:moveTo>
                    <a:pt x="0" y="0"/>
                  </a:moveTo>
                  <a:lnTo>
                    <a:pt x="202692" y="59436"/>
                  </a:lnTo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6617969" y="5237226"/>
              <a:ext cx="203200" cy="59690"/>
            </a:xfrm>
            <a:custGeom>
              <a:avLst/>
              <a:gdLst/>
              <a:ahLst/>
              <a:cxnLst/>
              <a:rect l="l" t="t" r="r" b="b"/>
              <a:pathLst>
                <a:path w="203200" h="59689">
                  <a:moveTo>
                    <a:pt x="202692" y="0"/>
                  </a:moveTo>
                  <a:lnTo>
                    <a:pt x="0" y="59436"/>
                  </a:lnTo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6617969" y="4699254"/>
              <a:ext cx="0" cy="597535"/>
            </a:xfrm>
            <a:custGeom>
              <a:avLst/>
              <a:gdLst/>
              <a:ahLst/>
              <a:cxnLst/>
              <a:rect l="l" t="t" r="r" b="b"/>
              <a:pathLst>
                <a:path h="597535">
                  <a:moveTo>
                    <a:pt x="0" y="0"/>
                  </a:moveTo>
                  <a:lnTo>
                    <a:pt x="0" y="597408"/>
                  </a:lnTo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5" name="object 45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405372" y="4989576"/>
              <a:ext cx="425195" cy="259080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6617969" y="4915662"/>
              <a:ext cx="78105" cy="22860"/>
            </a:xfrm>
            <a:custGeom>
              <a:avLst/>
              <a:gdLst/>
              <a:ahLst/>
              <a:cxnLst/>
              <a:rect l="l" t="t" r="r" b="b"/>
              <a:pathLst>
                <a:path w="78104" h="22860">
                  <a:moveTo>
                    <a:pt x="0" y="22860"/>
                  </a:moveTo>
                  <a:lnTo>
                    <a:pt x="77724" y="0"/>
                  </a:lnTo>
                </a:path>
              </a:pathLst>
            </a:custGeom>
            <a:ln w="1981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6617969" y="4801362"/>
              <a:ext cx="48895" cy="17145"/>
            </a:xfrm>
            <a:custGeom>
              <a:avLst/>
              <a:gdLst/>
              <a:ahLst/>
              <a:cxnLst/>
              <a:rect l="l" t="t" r="r" b="b"/>
              <a:pathLst>
                <a:path w="48895" h="17145">
                  <a:moveTo>
                    <a:pt x="0" y="16763"/>
                  </a:moveTo>
                  <a:lnTo>
                    <a:pt x="48768" y="0"/>
                  </a:lnTo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6531102" y="4908042"/>
              <a:ext cx="94615" cy="30480"/>
            </a:xfrm>
            <a:custGeom>
              <a:avLst/>
              <a:gdLst/>
              <a:ahLst/>
              <a:cxnLst/>
              <a:rect l="l" t="t" r="r" b="b"/>
              <a:pathLst>
                <a:path w="94615" h="30479">
                  <a:moveTo>
                    <a:pt x="0" y="0"/>
                  </a:moveTo>
                  <a:lnTo>
                    <a:pt x="94488" y="30479"/>
                  </a:lnTo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6572250" y="4796790"/>
              <a:ext cx="55244" cy="29209"/>
            </a:xfrm>
            <a:custGeom>
              <a:avLst/>
              <a:gdLst/>
              <a:ahLst/>
              <a:cxnLst/>
              <a:rect l="l" t="t" r="r" b="b"/>
              <a:pathLst>
                <a:path w="55245" h="29210">
                  <a:moveTo>
                    <a:pt x="0" y="0"/>
                  </a:moveTo>
                  <a:lnTo>
                    <a:pt x="54864" y="28956"/>
                  </a:lnTo>
                </a:path>
              </a:pathLst>
            </a:custGeom>
            <a:ln w="1981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0" name="object 50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316980" y="4465320"/>
              <a:ext cx="623315" cy="437387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576060" y="4637532"/>
              <a:ext cx="79248" cy="71628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282184" y="4725924"/>
              <a:ext cx="723899" cy="294131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314772" y="5043328"/>
              <a:ext cx="601992" cy="228679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5510785" y="4844796"/>
              <a:ext cx="489204" cy="283464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5602224" y="4840224"/>
              <a:ext cx="406908" cy="51815"/>
            </a:xfrm>
            <a:prstGeom prst="rect">
              <a:avLst/>
            </a:prstGeom>
          </p:spPr>
        </p:pic>
        <p:sp>
          <p:nvSpPr>
            <p:cNvPr id="56" name="object 56"/>
            <p:cNvSpPr/>
            <p:nvPr/>
          </p:nvSpPr>
          <p:spPr>
            <a:xfrm>
              <a:off x="5510785" y="4840224"/>
              <a:ext cx="113030" cy="212090"/>
            </a:xfrm>
            <a:custGeom>
              <a:avLst/>
              <a:gdLst/>
              <a:ahLst/>
              <a:cxnLst/>
              <a:rect l="l" t="t" r="r" b="b"/>
              <a:pathLst>
                <a:path w="113029" h="212089">
                  <a:moveTo>
                    <a:pt x="93014" y="0"/>
                  </a:moveTo>
                  <a:lnTo>
                    <a:pt x="0" y="209156"/>
                  </a:lnTo>
                  <a:lnTo>
                    <a:pt x="18313" y="211836"/>
                  </a:lnTo>
                  <a:lnTo>
                    <a:pt x="112776" y="5702"/>
                  </a:lnTo>
                  <a:lnTo>
                    <a:pt x="93014" y="0"/>
                  </a:lnTo>
                  <a:close/>
                </a:path>
              </a:pathLst>
            </a:custGeom>
            <a:solidFill>
              <a:srgbClr val="0000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7" name="object 57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5509260" y="4878324"/>
              <a:ext cx="496823" cy="246887"/>
            </a:xfrm>
            <a:prstGeom prst="rect">
              <a:avLst/>
            </a:prstGeom>
          </p:spPr>
        </p:pic>
        <p:sp>
          <p:nvSpPr>
            <p:cNvPr id="58" name="object 58"/>
            <p:cNvSpPr/>
            <p:nvPr/>
          </p:nvSpPr>
          <p:spPr>
            <a:xfrm>
              <a:off x="5897882" y="4879848"/>
              <a:ext cx="114300" cy="247015"/>
            </a:xfrm>
            <a:custGeom>
              <a:avLst/>
              <a:gdLst/>
              <a:ahLst/>
              <a:cxnLst/>
              <a:rect l="l" t="t" r="r" b="b"/>
              <a:pathLst>
                <a:path w="114300" h="247014">
                  <a:moveTo>
                    <a:pt x="114300" y="0"/>
                  </a:moveTo>
                  <a:lnTo>
                    <a:pt x="110350" y="0"/>
                  </a:lnTo>
                  <a:lnTo>
                    <a:pt x="0" y="245097"/>
                  </a:lnTo>
                  <a:lnTo>
                    <a:pt x="12204" y="246888"/>
                  </a:lnTo>
                  <a:lnTo>
                    <a:pt x="114300" y="0"/>
                  </a:lnTo>
                  <a:close/>
                </a:path>
              </a:pathLst>
            </a:custGeom>
            <a:solidFill>
              <a:srgbClr val="4D4D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9" name="object 59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5510784" y="5053584"/>
              <a:ext cx="396239" cy="80771"/>
            </a:xfrm>
            <a:prstGeom prst="rect">
              <a:avLst/>
            </a:prstGeom>
          </p:spPr>
        </p:pic>
        <p:sp>
          <p:nvSpPr>
            <p:cNvPr id="60" name="object 60"/>
            <p:cNvSpPr/>
            <p:nvPr/>
          </p:nvSpPr>
          <p:spPr>
            <a:xfrm>
              <a:off x="5503166" y="5140452"/>
              <a:ext cx="135890" cy="48895"/>
            </a:xfrm>
            <a:custGeom>
              <a:avLst/>
              <a:gdLst/>
              <a:ahLst/>
              <a:cxnLst/>
              <a:rect l="l" t="t" r="r" b="b"/>
              <a:pathLst>
                <a:path w="135889" h="48895">
                  <a:moveTo>
                    <a:pt x="52844" y="0"/>
                  </a:moveTo>
                  <a:lnTo>
                    <a:pt x="0" y="27292"/>
                  </a:lnTo>
                  <a:lnTo>
                    <a:pt x="84772" y="48768"/>
                  </a:lnTo>
                  <a:lnTo>
                    <a:pt x="135636" y="18491"/>
                  </a:lnTo>
                  <a:lnTo>
                    <a:pt x="52844" y="0"/>
                  </a:lnTo>
                  <a:close/>
                </a:path>
              </a:pathLst>
            </a:custGeom>
            <a:solidFill>
              <a:srgbClr val="0000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1" name="object 61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5506212" y="5140452"/>
              <a:ext cx="129539" cy="47243"/>
            </a:xfrm>
            <a:prstGeom prst="rect">
              <a:avLst/>
            </a:prstGeom>
          </p:spPr>
        </p:pic>
        <p:sp>
          <p:nvSpPr>
            <p:cNvPr id="62" name="object 62"/>
            <p:cNvSpPr/>
            <p:nvPr/>
          </p:nvSpPr>
          <p:spPr>
            <a:xfrm>
              <a:off x="5515356" y="5158740"/>
              <a:ext cx="47625" cy="15240"/>
            </a:xfrm>
            <a:custGeom>
              <a:avLst/>
              <a:gdLst/>
              <a:ahLst/>
              <a:cxnLst/>
              <a:rect l="l" t="t" r="r" b="b"/>
              <a:pathLst>
                <a:path w="47625" h="15239">
                  <a:moveTo>
                    <a:pt x="13728" y="0"/>
                  </a:moveTo>
                  <a:lnTo>
                    <a:pt x="0" y="6705"/>
                  </a:lnTo>
                  <a:lnTo>
                    <a:pt x="33515" y="15239"/>
                  </a:lnTo>
                  <a:lnTo>
                    <a:pt x="47244" y="7619"/>
                  </a:lnTo>
                  <a:lnTo>
                    <a:pt x="13728" y="0"/>
                  </a:lnTo>
                  <a:close/>
                </a:path>
              </a:pathLst>
            </a:custGeom>
            <a:solidFill>
              <a:srgbClr val="99CC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5513832" y="5166355"/>
              <a:ext cx="35560" cy="9525"/>
            </a:xfrm>
            <a:custGeom>
              <a:avLst/>
              <a:gdLst/>
              <a:ahLst/>
              <a:cxnLst/>
              <a:rect l="l" t="t" r="r" b="b"/>
              <a:pathLst>
                <a:path w="35560" h="9525">
                  <a:moveTo>
                    <a:pt x="2171" y="0"/>
                  </a:moveTo>
                  <a:lnTo>
                    <a:pt x="0" y="1308"/>
                  </a:lnTo>
                  <a:lnTo>
                    <a:pt x="32512" y="9144"/>
                  </a:lnTo>
                  <a:lnTo>
                    <a:pt x="35052" y="7696"/>
                  </a:lnTo>
                  <a:lnTo>
                    <a:pt x="2171" y="0"/>
                  </a:lnTo>
                  <a:close/>
                </a:path>
              </a:pathLst>
            </a:custGeom>
            <a:solidFill>
              <a:srgbClr val="0000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5553456" y="5167886"/>
              <a:ext cx="45720" cy="15240"/>
            </a:xfrm>
            <a:custGeom>
              <a:avLst/>
              <a:gdLst/>
              <a:ahLst/>
              <a:cxnLst/>
              <a:rect l="l" t="t" r="r" b="b"/>
              <a:pathLst>
                <a:path w="45720" h="15239">
                  <a:moveTo>
                    <a:pt x="12585" y="0"/>
                  </a:moveTo>
                  <a:lnTo>
                    <a:pt x="0" y="6870"/>
                  </a:lnTo>
                  <a:lnTo>
                    <a:pt x="32423" y="15239"/>
                  </a:lnTo>
                  <a:lnTo>
                    <a:pt x="45720" y="7772"/>
                  </a:lnTo>
                  <a:lnTo>
                    <a:pt x="12585" y="0"/>
                  </a:lnTo>
                  <a:close/>
                </a:path>
              </a:pathLst>
            </a:custGeom>
            <a:solidFill>
              <a:srgbClr val="99CC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5318747" y="5058156"/>
              <a:ext cx="577850" cy="195580"/>
            </a:xfrm>
            <a:custGeom>
              <a:avLst/>
              <a:gdLst/>
              <a:ahLst/>
              <a:cxnLst/>
              <a:rect l="l" t="t" r="r" b="b"/>
              <a:pathLst>
                <a:path w="577850" h="195579">
                  <a:moveTo>
                    <a:pt x="268224" y="125044"/>
                  </a:moveTo>
                  <a:lnTo>
                    <a:pt x="235343" y="117348"/>
                  </a:lnTo>
                  <a:lnTo>
                    <a:pt x="233172" y="118656"/>
                  </a:lnTo>
                  <a:lnTo>
                    <a:pt x="265696" y="126492"/>
                  </a:lnTo>
                  <a:lnTo>
                    <a:pt x="268224" y="125044"/>
                  </a:lnTo>
                  <a:close/>
                </a:path>
                <a:path w="577850" h="195579">
                  <a:moveTo>
                    <a:pt x="408432" y="170992"/>
                  </a:moveTo>
                  <a:lnTo>
                    <a:pt x="19329" y="83820"/>
                  </a:lnTo>
                  <a:lnTo>
                    <a:pt x="14655" y="83820"/>
                  </a:lnTo>
                  <a:lnTo>
                    <a:pt x="13716" y="86906"/>
                  </a:lnTo>
                  <a:lnTo>
                    <a:pt x="407974" y="176784"/>
                  </a:lnTo>
                  <a:lnTo>
                    <a:pt x="408432" y="170992"/>
                  </a:lnTo>
                  <a:close/>
                </a:path>
                <a:path w="577850" h="195579">
                  <a:moveTo>
                    <a:pt x="568452" y="83705"/>
                  </a:moveTo>
                  <a:lnTo>
                    <a:pt x="568261" y="77724"/>
                  </a:lnTo>
                  <a:lnTo>
                    <a:pt x="408432" y="170561"/>
                  </a:lnTo>
                  <a:lnTo>
                    <a:pt x="408813" y="173748"/>
                  </a:lnTo>
                  <a:lnTo>
                    <a:pt x="410705" y="173748"/>
                  </a:lnTo>
                  <a:lnTo>
                    <a:pt x="568452" y="83705"/>
                  </a:lnTo>
                  <a:close/>
                </a:path>
                <a:path w="577850" h="195579">
                  <a:moveTo>
                    <a:pt x="577596" y="89928"/>
                  </a:moveTo>
                  <a:lnTo>
                    <a:pt x="415023" y="187909"/>
                  </a:lnTo>
                  <a:lnTo>
                    <a:pt x="414959" y="188760"/>
                  </a:lnTo>
                  <a:lnTo>
                    <a:pt x="5918" y="97536"/>
                  </a:lnTo>
                  <a:lnTo>
                    <a:pt x="4089" y="97536"/>
                  </a:lnTo>
                  <a:lnTo>
                    <a:pt x="4559" y="80683"/>
                  </a:lnTo>
                  <a:lnTo>
                    <a:pt x="4953" y="80772"/>
                  </a:lnTo>
                  <a:lnTo>
                    <a:pt x="193560" y="2400"/>
                  </a:lnTo>
                  <a:lnTo>
                    <a:pt x="192570" y="0"/>
                  </a:lnTo>
                  <a:lnTo>
                    <a:pt x="660" y="79311"/>
                  </a:lnTo>
                  <a:lnTo>
                    <a:pt x="520" y="79260"/>
                  </a:lnTo>
                  <a:lnTo>
                    <a:pt x="12" y="79578"/>
                  </a:lnTo>
                  <a:lnTo>
                    <a:pt x="508" y="79705"/>
                  </a:lnTo>
                  <a:lnTo>
                    <a:pt x="0" y="98666"/>
                  </a:lnTo>
                  <a:lnTo>
                    <a:pt x="622" y="98729"/>
                  </a:lnTo>
                  <a:lnTo>
                    <a:pt x="0" y="100774"/>
                  </a:lnTo>
                  <a:lnTo>
                    <a:pt x="414540" y="194843"/>
                  </a:lnTo>
                  <a:lnTo>
                    <a:pt x="414528" y="195084"/>
                  </a:lnTo>
                  <a:lnTo>
                    <a:pt x="414820" y="194906"/>
                  </a:lnTo>
                  <a:lnTo>
                    <a:pt x="415569" y="195072"/>
                  </a:lnTo>
                  <a:lnTo>
                    <a:pt x="415620" y="194437"/>
                  </a:lnTo>
                  <a:lnTo>
                    <a:pt x="577100" y="97891"/>
                  </a:lnTo>
                  <a:lnTo>
                    <a:pt x="577596" y="89928"/>
                  </a:lnTo>
                  <a:close/>
                </a:path>
              </a:pathLst>
            </a:custGeom>
            <a:solidFill>
              <a:srgbClr val="0000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6" name="object 66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6716268" y="5410200"/>
              <a:ext cx="528826" cy="123443"/>
            </a:xfrm>
            <a:prstGeom prst="rect">
              <a:avLst/>
            </a:prstGeom>
          </p:spPr>
        </p:pic>
        <p:sp>
          <p:nvSpPr>
            <p:cNvPr id="67" name="object 67"/>
            <p:cNvSpPr/>
            <p:nvPr/>
          </p:nvSpPr>
          <p:spPr>
            <a:xfrm>
              <a:off x="6716268" y="5410200"/>
              <a:ext cx="528955" cy="123825"/>
            </a:xfrm>
            <a:custGeom>
              <a:avLst/>
              <a:gdLst/>
              <a:ahLst/>
              <a:cxnLst/>
              <a:rect l="l" t="t" r="r" b="b"/>
              <a:pathLst>
                <a:path w="528954" h="123825">
                  <a:moveTo>
                    <a:pt x="0" y="61721"/>
                  </a:moveTo>
                  <a:lnTo>
                    <a:pt x="36099" y="30570"/>
                  </a:lnTo>
                  <a:lnTo>
                    <a:pt x="77443" y="18078"/>
                  </a:lnTo>
                  <a:lnTo>
                    <a:pt x="130956" y="8427"/>
                  </a:lnTo>
                  <a:lnTo>
                    <a:pt x="194120" y="2204"/>
                  </a:lnTo>
                  <a:lnTo>
                    <a:pt x="264414" y="0"/>
                  </a:lnTo>
                  <a:lnTo>
                    <a:pt x="334707" y="2204"/>
                  </a:lnTo>
                  <a:lnTo>
                    <a:pt x="397871" y="8427"/>
                  </a:lnTo>
                  <a:lnTo>
                    <a:pt x="451384" y="18078"/>
                  </a:lnTo>
                  <a:lnTo>
                    <a:pt x="492728" y="30570"/>
                  </a:lnTo>
                  <a:lnTo>
                    <a:pt x="528828" y="61721"/>
                  </a:lnTo>
                  <a:lnTo>
                    <a:pt x="519383" y="78129"/>
                  </a:lnTo>
                  <a:lnTo>
                    <a:pt x="451384" y="105365"/>
                  </a:lnTo>
                  <a:lnTo>
                    <a:pt x="397871" y="115016"/>
                  </a:lnTo>
                  <a:lnTo>
                    <a:pt x="334707" y="121239"/>
                  </a:lnTo>
                  <a:lnTo>
                    <a:pt x="264414" y="123443"/>
                  </a:lnTo>
                  <a:lnTo>
                    <a:pt x="194120" y="121239"/>
                  </a:lnTo>
                  <a:lnTo>
                    <a:pt x="130956" y="115016"/>
                  </a:lnTo>
                  <a:lnTo>
                    <a:pt x="77443" y="105365"/>
                  </a:lnTo>
                  <a:lnTo>
                    <a:pt x="36099" y="92873"/>
                  </a:lnTo>
                  <a:lnTo>
                    <a:pt x="0" y="61721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8" name="object 68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6714744" y="5311140"/>
              <a:ext cx="531875" cy="161543"/>
            </a:xfrm>
            <a:prstGeom prst="rect">
              <a:avLst/>
            </a:prstGeom>
          </p:spPr>
        </p:pic>
        <p:sp>
          <p:nvSpPr>
            <p:cNvPr id="69" name="object 69"/>
            <p:cNvSpPr/>
            <p:nvPr/>
          </p:nvSpPr>
          <p:spPr>
            <a:xfrm>
              <a:off x="6714744" y="5311140"/>
              <a:ext cx="527685" cy="144780"/>
            </a:xfrm>
            <a:custGeom>
              <a:avLst/>
              <a:gdLst/>
              <a:ahLst/>
              <a:cxnLst/>
              <a:rect l="l" t="t" r="r" b="b"/>
              <a:pathLst>
                <a:path w="527684" h="144779">
                  <a:moveTo>
                    <a:pt x="0" y="72390"/>
                  </a:moveTo>
                  <a:lnTo>
                    <a:pt x="35997" y="35853"/>
                  </a:lnTo>
                  <a:lnTo>
                    <a:pt x="77223" y="21202"/>
                  </a:lnTo>
                  <a:lnTo>
                    <a:pt x="130584" y="9883"/>
                  </a:lnTo>
                  <a:lnTo>
                    <a:pt x="193564" y="2585"/>
                  </a:lnTo>
                  <a:lnTo>
                    <a:pt x="263652" y="0"/>
                  </a:lnTo>
                  <a:lnTo>
                    <a:pt x="333739" y="2585"/>
                  </a:lnTo>
                  <a:lnTo>
                    <a:pt x="396719" y="9883"/>
                  </a:lnTo>
                  <a:lnTo>
                    <a:pt x="450080" y="21202"/>
                  </a:lnTo>
                  <a:lnTo>
                    <a:pt x="491306" y="35853"/>
                  </a:lnTo>
                  <a:lnTo>
                    <a:pt x="527304" y="72390"/>
                  </a:lnTo>
                  <a:lnTo>
                    <a:pt x="517885" y="91634"/>
                  </a:lnTo>
                  <a:lnTo>
                    <a:pt x="450080" y="123577"/>
                  </a:lnTo>
                  <a:lnTo>
                    <a:pt x="396719" y="134896"/>
                  </a:lnTo>
                  <a:lnTo>
                    <a:pt x="333739" y="142194"/>
                  </a:lnTo>
                  <a:lnTo>
                    <a:pt x="263652" y="144780"/>
                  </a:lnTo>
                  <a:lnTo>
                    <a:pt x="193564" y="142194"/>
                  </a:lnTo>
                  <a:lnTo>
                    <a:pt x="130584" y="134896"/>
                  </a:lnTo>
                  <a:lnTo>
                    <a:pt x="77223" y="123577"/>
                  </a:lnTo>
                  <a:lnTo>
                    <a:pt x="35997" y="108926"/>
                  </a:lnTo>
                  <a:lnTo>
                    <a:pt x="0" y="7239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6819900" y="5347716"/>
              <a:ext cx="299085" cy="68580"/>
            </a:xfrm>
            <a:custGeom>
              <a:avLst/>
              <a:gdLst/>
              <a:ahLst/>
              <a:cxnLst/>
              <a:rect l="l" t="t" r="r" b="b"/>
              <a:pathLst>
                <a:path w="299084" h="68579">
                  <a:moveTo>
                    <a:pt x="0" y="68580"/>
                  </a:moveTo>
                  <a:lnTo>
                    <a:pt x="92506" y="68580"/>
                  </a:lnTo>
                  <a:lnTo>
                    <a:pt x="185000" y="0"/>
                  </a:lnTo>
                  <a:lnTo>
                    <a:pt x="298704" y="0"/>
                  </a:lnTo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6833616" y="5347716"/>
              <a:ext cx="271780" cy="68580"/>
            </a:xfrm>
            <a:custGeom>
              <a:avLst/>
              <a:gdLst/>
              <a:ahLst/>
              <a:cxnLst/>
              <a:rect l="l" t="t" r="r" b="b"/>
              <a:pathLst>
                <a:path w="271779" h="68579">
                  <a:moveTo>
                    <a:pt x="0" y="0"/>
                  </a:moveTo>
                  <a:lnTo>
                    <a:pt x="92341" y="0"/>
                  </a:lnTo>
                  <a:lnTo>
                    <a:pt x="184696" y="68580"/>
                  </a:lnTo>
                  <a:lnTo>
                    <a:pt x="271272" y="68580"/>
                  </a:lnTo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6716268" y="5378196"/>
              <a:ext cx="0" cy="99060"/>
            </a:xfrm>
            <a:custGeom>
              <a:avLst/>
              <a:gdLst/>
              <a:ahLst/>
              <a:cxnLst/>
              <a:rect l="l" t="t" r="r" b="b"/>
              <a:pathLst>
                <a:path h="99060">
                  <a:moveTo>
                    <a:pt x="0" y="0"/>
                  </a:moveTo>
                  <a:lnTo>
                    <a:pt x="0" y="99059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7242048" y="5384292"/>
              <a:ext cx="0" cy="96520"/>
            </a:xfrm>
            <a:custGeom>
              <a:avLst/>
              <a:gdLst/>
              <a:ahLst/>
              <a:cxnLst/>
              <a:rect l="l" t="t" r="r" b="b"/>
              <a:pathLst>
                <a:path h="96520">
                  <a:moveTo>
                    <a:pt x="0" y="0"/>
                  </a:moveTo>
                  <a:lnTo>
                    <a:pt x="0" y="96012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7010400" y="5526024"/>
              <a:ext cx="0" cy="497205"/>
            </a:xfrm>
            <a:custGeom>
              <a:avLst/>
              <a:gdLst/>
              <a:ahLst/>
              <a:cxnLst/>
              <a:rect l="l" t="t" r="r" b="b"/>
              <a:pathLst>
                <a:path h="497204">
                  <a:moveTo>
                    <a:pt x="0" y="0"/>
                  </a:moveTo>
                  <a:lnTo>
                    <a:pt x="0" y="496823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5" name="object 75"/>
          <p:cNvSpPr txBox="1"/>
          <p:nvPr/>
        </p:nvSpPr>
        <p:spPr>
          <a:xfrm>
            <a:off x="2123439" y="5213286"/>
            <a:ext cx="10534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dirty="0">
                <a:latin typeface="Arial"/>
                <a:cs typeface="Arial"/>
              </a:rPr>
              <a:t>to</a:t>
            </a:r>
            <a:r>
              <a:rPr sz="1800" i="1" spc="-15" dirty="0">
                <a:latin typeface="Arial"/>
                <a:cs typeface="Arial"/>
              </a:rPr>
              <a:t> </a:t>
            </a:r>
            <a:r>
              <a:rPr sz="1800" i="1" spc="-10" dirty="0">
                <a:latin typeface="Arial"/>
                <a:cs typeface="Arial"/>
              </a:rPr>
              <a:t>Internet</a:t>
            </a:r>
            <a:endParaRPr sz="1800">
              <a:latin typeface="Arial"/>
              <a:cs typeface="Arial"/>
            </a:endParaRPr>
          </a:p>
        </p:txBody>
      </p:sp>
      <p:sp>
        <p:nvSpPr>
          <p:cNvPr id="77" name="object 7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120">
              <a:lnSpc>
                <a:spcPct val="100000"/>
              </a:lnSpc>
            </a:pPr>
            <a:fld id="{81D60167-4931-47E6-BA6A-407CBD079E47}" type="slidenum">
              <a:rPr spc="-25" dirty="0"/>
              <a:t>21</a:t>
            </a:fld>
            <a:endParaRPr spc="-25" dirty="0"/>
          </a:p>
        </p:txBody>
      </p:sp>
      <p:sp>
        <p:nvSpPr>
          <p:cNvPr id="76" name="object 76"/>
          <p:cNvSpPr txBox="1"/>
          <p:nvPr/>
        </p:nvSpPr>
        <p:spPr>
          <a:xfrm>
            <a:off x="6790766" y="5911887"/>
            <a:ext cx="10534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dirty="0">
                <a:latin typeface="Arial"/>
                <a:cs typeface="Arial"/>
              </a:rPr>
              <a:t>to</a:t>
            </a:r>
            <a:r>
              <a:rPr sz="1800" i="1" spc="-15" dirty="0">
                <a:latin typeface="Arial"/>
                <a:cs typeface="Arial"/>
              </a:rPr>
              <a:t> </a:t>
            </a:r>
            <a:r>
              <a:rPr sz="1800" i="1" spc="-10" dirty="0">
                <a:latin typeface="Arial"/>
                <a:cs typeface="Arial"/>
              </a:rPr>
              <a:t>Internet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0433" rIns="0" bIns="0" rtlCol="0">
            <a:spAutoFit/>
          </a:bodyPr>
          <a:lstStyle/>
          <a:p>
            <a:pPr marL="2642235">
              <a:lnSpc>
                <a:spcPct val="100000"/>
              </a:lnSpc>
              <a:spcBef>
                <a:spcPts val="100"/>
              </a:spcBef>
            </a:pPr>
            <a:r>
              <a:rPr sz="3600" dirty="0"/>
              <a:t>Physical</a:t>
            </a:r>
            <a:r>
              <a:rPr sz="3600" spc="-25" dirty="0"/>
              <a:t> </a:t>
            </a:r>
            <a:r>
              <a:rPr sz="3600" spc="-10" dirty="0"/>
              <a:t>media</a:t>
            </a:r>
            <a:endParaRPr sz="3600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120">
              <a:lnSpc>
                <a:spcPct val="100000"/>
              </a:lnSpc>
            </a:pPr>
            <a:fld id="{81D60167-4931-47E6-BA6A-407CBD079E47}" type="slidenum">
              <a:rPr spc="-25" dirty="0"/>
              <a:t>22</a:t>
            </a:fld>
            <a:endParaRPr spc="-25" dirty="0"/>
          </a:p>
        </p:txBody>
      </p:sp>
      <p:sp>
        <p:nvSpPr>
          <p:cNvPr id="3" name="object 3"/>
          <p:cNvSpPr txBox="1"/>
          <p:nvPr/>
        </p:nvSpPr>
        <p:spPr>
          <a:xfrm>
            <a:off x="612140" y="1390167"/>
            <a:ext cx="7221220" cy="2741295"/>
          </a:xfrm>
          <a:prstGeom prst="rect">
            <a:avLst/>
          </a:prstGeom>
        </p:spPr>
        <p:txBody>
          <a:bodyPr vert="horz" wrap="square" lIns="0" tIns="13017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25"/>
              </a:spcBef>
              <a:buClr>
                <a:srgbClr val="000000"/>
              </a:buClr>
              <a:buSzPct val="75000"/>
              <a:buFont typeface="Wingdings" panose="05000000000000000000" pitchFamily="2" charset="2"/>
              <a:buChar char="v"/>
              <a:tabLst>
                <a:tab pos="354965" algn="l"/>
              </a:tabLst>
            </a:pPr>
            <a:r>
              <a:rPr sz="2200" dirty="0">
                <a:solidFill>
                  <a:srgbClr val="CC0000"/>
                </a:solidFill>
                <a:latin typeface="Arial"/>
                <a:cs typeface="Arial"/>
              </a:rPr>
              <a:t>bit:</a:t>
            </a:r>
            <a:r>
              <a:rPr sz="2200" spc="-60" dirty="0">
                <a:solidFill>
                  <a:srgbClr val="CC0000"/>
                </a:solidFill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propagates</a:t>
            </a:r>
            <a:r>
              <a:rPr sz="2200" spc="-40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between</a:t>
            </a:r>
            <a:r>
              <a:rPr sz="2200" spc="-55" dirty="0">
                <a:latin typeface="Arial"/>
                <a:cs typeface="Arial"/>
              </a:rPr>
              <a:t> </a:t>
            </a:r>
            <a:r>
              <a:rPr sz="2200" spc="-10" dirty="0">
                <a:latin typeface="Arial"/>
                <a:cs typeface="Arial"/>
              </a:rPr>
              <a:t>transmitter/receiver</a:t>
            </a:r>
            <a:r>
              <a:rPr sz="2200" spc="-25" dirty="0">
                <a:latin typeface="Arial"/>
                <a:cs typeface="Arial"/>
              </a:rPr>
              <a:t> </a:t>
            </a:r>
            <a:r>
              <a:rPr sz="2200" spc="-10" dirty="0">
                <a:latin typeface="Arial"/>
                <a:cs typeface="Arial"/>
              </a:rPr>
              <a:t>pairs</a:t>
            </a:r>
            <a:endParaRPr sz="22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919"/>
              </a:spcBef>
              <a:buClr>
                <a:srgbClr val="000000"/>
              </a:buClr>
              <a:buSzPct val="75000"/>
              <a:buFont typeface="Wingdings" panose="05000000000000000000" pitchFamily="2" charset="2"/>
              <a:buChar char="v"/>
              <a:tabLst>
                <a:tab pos="354965" algn="l"/>
              </a:tabLst>
            </a:pPr>
            <a:r>
              <a:rPr sz="2200" dirty="0">
                <a:solidFill>
                  <a:srgbClr val="CC0000"/>
                </a:solidFill>
                <a:latin typeface="Arial"/>
                <a:cs typeface="Arial"/>
              </a:rPr>
              <a:t>physical</a:t>
            </a:r>
            <a:r>
              <a:rPr sz="2200" spc="-55" dirty="0">
                <a:solidFill>
                  <a:srgbClr val="CC0000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CC0000"/>
                </a:solidFill>
                <a:latin typeface="Arial"/>
                <a:cs typeface="Arial"/>
              </a:rPr>
              <a:t>link:</a:t>
            </a:r>
            <a:r>
              <a:rPr sz="2200" spc="-70" dirty="0">
                <a:solidFill>
                  <a:srgbClr val="CC0000"/>
                </a:solidFill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what</a:t>
            </a:r>
            <a:r>
              <a:rPr sz="2200" spc="-55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lies</a:t>
            </a:r>
            <a:r>
              <a:rPr sz="2200" spc="-70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between</a:t>
            </a:r>
            <a:r>
              <a:rPr sz="2200" spc="-50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transmitter</a:t>
            </a:r>
            <a:r>
              <a:rPr sz="2200" spc="-35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&amp;</a:t>
            </a:r>
            <a:r>
              <a:rPr sz="2200" spc="-55" dirty="0">
                <a:latin typeface="Arial"/>
                <a:cs typeface="Arial"/>
              </a:rPr>
              <a:t> </a:t>
            </a:r>
            <a:r>
              <a:rPr sz="2200" spc="-10" dirty="0">
                <a:latin typeface="Arial"/>
                <a:cs typeface="Arial"/>
              </a:rPr>
              <a:t>receiver</a:t>
            </a:r>
            <a:endParaRPr sz="22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925"/>
              </a:spcBef>
              <a:buClr>
                <a:srgbClr val="000000"/>
              </a:buClr>
              <a:buSzPct val="75000"/>
              <a:buFont typeface="Wingdings" panose="05000000000000000000" pitchFamily="2" charset="2"/>
              <a:buChar char="v"/>
              <a:tabLst>
                <a:tab pos="354965" algn="l"/>
              </a:tabLst>
            </a:pPr>
            <a:r>
              <a:rPr sz="2200" dirty="0">
                <a:solidFill>
                  <a:srgbClr val="CC0000"/>
                </a:solidFill>
                <a:latin typeface="Arial"/>
                <a:cs typeface="Arial"/>
              </a:rPr>
              <a:t>guided</a:t>
            </a:r>
            <a:r>
              <a:rPr sz="2200" spc="-70" dirty="0">
                <a:solidFill>
                  <a:srgbClr val="CC0000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CC0000"/>
                </a:solidFill>
                <a:latin typeface="Arial"/>
                <a:cs typeface="Arial"/>
              </a:rPr>
              <a:t>media:</a:t>
            </a:r>
            <a:endParaRPr sz="2200">
              <a:latin typeface="Arial"/>
              <a:cs typeface="Arial"/>
            </a:endParaRPr>
          </a:p>
          <a:p>
            <a:pPr marL="812800" lvl="1" indent="-342900">
              <a:lnSpc>
                <a:spcPct val="100000"/>
              </a:lnSpc>
              <a:spcBef>
                <a:spcPts val="925"/>
              </a:spcBef>
              <a:buSzPct val="79545"/>
              <a:buFont typeface="Wingdings" panose="05000000000000000000" pitchFamily="2" charset="2"/>
              <a:buChar char="Ø"/>
              <a:tabLst>
                <a:tab pos="756285" algn="l"/>
              </a:tabLst>
            </a:pPr>
            <a:r>
              <a:rPr sz="2200" dirty="0">
                <a:latin typeface="Arial"/>
                <a:cs typeface="Arial"/>
              </a:rPr>
              <a:t>signals</a:t>
            </a:r>
            <a:r>
              <a:rPr sz="2200" spc="-70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propagate</a:t>
            </a:r>
            <a:r>
              <a:rPr sz="2200" spc="-50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in</a:t>
            </a:r>
            <a:r>
              <a:rPr sz="2200" spc="-60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solid</a:t>
            </a:r>
            <a:r>
              <a:rPr sz="2200" spc="-65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media:</a:t>
            </a:r>
            <a:r>
              <a:rPr sz="2200" spc="-45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copper,</a:t>
            </a:r>
            <a:r>
              <a:rPr sz="2200" spc="-45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fiber,</a:t>
            </a:r>
            <a:r>
              <a:rPr sz="2200" spc="-60" dirty="0">
                <a:latin typeface="Arial"/>
                <a:cs typeface="Arial"/>
              </a:rPr>
              <a:t> </a:t>
            </a:r>
            <a:r>
              <a:rPr sz="2200" spc="-20" dirty="0">
                <a:latin typeface="Arial"/>
                <a:cs typeface="Arial"/>
              </a:rPr>
              <a:t>coax</a:t>
            </a:r>
            <a:endParaRPr sz="22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925"/>
              </a:spcBef>
              <a:buClr>
                <a:srgbClr val="000000"/>
              </a:buClr>
              <a:buSzPct val="75000"/>
              <a:buFont typeface="Wingdings" panose="05000000000000000000" pitchFamily="2" charset="2"/>
              <a:buChar char="v"/>
              <a:tabLst>
                <a:tab pos="354965" algn="l"/>
              </a:tabLst>
            </a:pPr>
            <a:r>
              <a:rPr sz="2200" dirty="0">
                <a:solidFill>
                  <a:srgbClr val="CC0000"/>
                </a:solidFill>
                <a:latin typeface="Arial"/>
                <a:cs typeface="Arial"/>
              </a:rPr>
              <a:t>unguided</a:t>
            </a:r>
            <a:r>
              <a:rPr sz="2200" spc="-95" dirty="0">
                <a:solidFill>
                  <a:srgbClr val="CC0000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CC0000"/>
                </a:solidFill>
                <a:latin typeface="Arial"/>
                <a:cs typeface="Arial"/>
              </a:rPr>
              <a:t>media:</a:t>
            </a:r>
            <a:endParaRPr sz="2200">
              <a:latin typeface="Arial"/>
              <a:cs typeface="Arial"/>
            </a:endParaRPr>
          </a:p>
          <a:p>
            <a:pPr marL="812800" lvl="1" indent="-342900">
              <a:lnSpc>
                <a:spcPct val="100000"/>
              </a:lnSpc>
              <a:spcBef>
                <a:spcPts val="925"/>
              </a:spcBef>
              <a:buSzPct val="79545"/>
              <a:buFont typeface="Wingdings" panose="05000000000000000000" pitchFamily="2" charset="2"/>
              <a:buChar char="Ø"/>
              <a:tabLst>
                <a:tab pos="756285" algn="l"/>
              </a:tabLst>
            </a:pPr>
            <a:r>
              <a:rPr sz="2200" dirty="0">
                <a:latin typeface="Arial"/>
                <a:cs typeface="Arial"/>
              </a:rPr>
              <a:t>signals</a:t>
            </a:r>
            <a:r>
              <a:rPr sz="2200" spc="-80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propagate</a:t>
            </a:r>
            <a:r>
              <a:rPr sz="2200" spc="-60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freely,</a:t>
            </a:r>
            <a:r>
              <a:rPr sz="2200" spc="-55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e.g.,</a:t>
            </a:r>
            <a:r>
              <a:rPr sz="2200" spc="-70" dirty="0">
                <a:latin typeface="Arial"/>
                <a:cs typeface="Arial"/>
              </a:rPr>
              <a:t> </a:t>
            </a:r>
            <a:r>
              <a:rPr sz="2200" spc="-10" dirty="0">
                <a:latin typeface="Arial"/>
                <a:cs typeface="Arial"/>
              </a:rPr>
              <a:t>radio</a:t>
            </a:r>
            <a:endParaRPr sz="2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06935" rIns="0" bIns="0" rtlCol="0">
            <a:spAutoFit/>
          </a:bodyPr>
          <a:lstStyle/>
          <a:p>
            <a:pPr marL="1513205">
              <a:lnSpc>
                <a:spcPct val="100000"/>
              </a:lnSpc>
              <a:spcBef>
                <a:spcPts val="100"/>
              </a:spcBef>
            </a:pPr>
            <a:r>
              <a:rPr sz="3600" dirty="0"/>
              <a:t>Physical</a:t>
            </a:r>
            <a:r>
              <a:rPr sz="3600" spc="-30" dirty="0"/>
              <a:t> </a:t>
            </a:r>
            <a:r>
              <a:rPr sz="3600" dirty="0"/>
              <a:t>media:</a:t>
            </a:r>
            <a:r>
              <a:rPr sz="3600" spc="-15" dirty="0"/>
              <a:t> </a:t>
            </a:r>
            <a:r>
              <a:rPr sz="3600" dirty="0"/>
              <a:t>coax,</a:t>
            </a:r>
            <a:r>
              <a:rPr sz="3600" spc="-20" dirty="0"/>
              <a:t> </a:t>
            </a:r>
            <a:r>
              <a:rPr sz="3600" spc="-10" dirty="0"/>
              <a:t>fiber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612140" y="1129049"/>
            <a:ext cx="5713095" cy="4884671"/>
          </a:xfrm>
          <a:prstGeom prst="rect">
            <a:avLst/>
          </a:prstGeom>
        </p:spPr>
        <p:txBody>
          <a:bodyPr vert="horz" wrap="square" lIns="0" tIns="1638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90"/>
              </a:spcBef>
            </a:pPr>
            <a:r>
              <a:rPr sz="2800" i="1" dirty="0">
                <a:solidFill>
                  <a:srgbClr val="CC0000"/>
                </a:solidFill>
                <a:latin typeface="Arial"/>
                <a:cs typeface="Arial"/>
              </a:rPr>
              <a:t>twisted</a:t>
            </a:r>
            <a:r>
              <a:rPr sz="2800" i="1" spc="-55" dirty="0">
                <a:solidFill>
                  <a:srgbClr val="CC0000"/>
                </a:solidFill>
                <a:latin typeface="Arial"/>
                <a:cs typeface="Arial"/>
              </a:rPr>
              <a:t> </a:t>
            </a:r>
            <a:r>
              <a:rPr sz="2800" i="1" dirty="0">
                <a:solidFill>
                  <a:srgbClr val="CC0000"/>
                </a:solidFill>
                <a:latin typeface="Arial"/>
                <a:cs typeface="Arial"/>
              </a:rPr>
              <a:t>pair</a:t>
            </a:r>
            <a:r>
              <a:rPr sz="2800" i="1" spc="-55" dirty="0">
                <a:solidFill>
                  <a:srgbClr val="CC0000"/>
                </a:solidFill>
                <a:latin typeface="Arial"/>
                <a:cs typeface="Arial"/>
              </a:rPr>
              <a:t> </a:t>
            </a:r>
            <a:r>
              <a:rPr sz="2800" i="1" spc="-20" dirty="0">
                <a:solidFill>
                  <a:srgbClr val="CC0000"/>
                </a:solidFill>
                <a:latin typeface="Arial"/>
                <a:cs typeface="Arial"/>
              </a:rPr>
              <a:t>(TP)</a:t>
            </a:r>
            <a:endParaRPr sz="28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940"/>
              </a:spcBef>
              <a:buSzPct val="75000"/>
              <a:buFont typeface="Wingdings" panose="05000000000000000000" pitchFamily="2" charset="2"/>
              <a:buChar char="v"/>
              <a:tabLst>
                <a:tab pos="354965" algn="l"/>
              </a:tabLst>
            </a:pPr>
            <a:r>
              <a:rPr sz="2200" dirty="0">
                <a:latin typeface="Arial"/>
                <a:cs typeface="Arial"/>
              </a:rPr>
              <a:t>two</a:t>
            </a:r>
            <a:r>
              <a:rPr sz="2200" spc="-65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insulated</a:t>
            </a:r>
            <a:r>
              <a:rPr sz="2200" spc="-60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copper</a:t>
            </a:r>
            <a:r>
              <a:rPr sz="2200" spc="-60" dirty="0">
                <a:latin typeface="Arial"/>
                <a:cs typeface="Arial"/>
              </a:rPr>
              <a:t> </a:t>
            </a:r>
            <a:r>
              <a:rPr sz="2200" spc="-10" dirty="0">
                <a:latin typeface="Arial"/>
                <a:cs typeface="Arial"/>
              </a:rPr>
              <a:t>wires</a:t>
            </a:r>
            <a:endParaRPr sz="2200">
              <a:latin typeface="Arial"/>
              <a:cs typeface="Arial"/>
            </a:endParaRPr>
          </a:p>
          <a:p>
            <a:pPr marL="812800" lvl="1" indent="-342900">
              <a:lnSpc>
                <a:spcPct val="100000"/>
              </a:lnSpc>
              <a:spcBef>
                <a:spcPts val="919"/>
              </a:spcBef>
              <a:buSzPct val="75000"/>
              <a:buFont typeface="Wingdings" panose="05000000000000000000" pitchFamily="2" charset="2"/>
              <a:buChar char="Ø"/>
              <a:tabLst>
                <a:tab pos="756285" algn="l"/>
              </a:tabLst>
            </a:pPr>
            <a:r>
              <a:rPr sz="2200" dirty="0">
                <a:latin typeface="Arial"/>
                <a:cs typeface="Arial"/>
              </a:rPr>
              <a:t>Category</a:t>
            </a:r>
            <a:r>
              <a:rPr sz="2200" spc="-35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5:</a:t>
            </a:r>
            <a:r>
              <a:rPr sz="2200" spc="-45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100</a:t>
            </a:r>
            <a:r>
              <a:rPr sz="2200" spc="-50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Mbps,</a:t>
            </a:r>
            <a:r>
              <a:rPr sz="2200" spc="-30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1</a:t>
            </a:r>
            <a:r>
              <a:rPr sz="2200" spc="-50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Gpbs</a:t>
            </a:r>
            <a:r>
              <a:rPr sz="2200" spc="-30" dirty="0">
                <a:latin typeface="Arial"/>
                <a:cs typeface="Arial"/>
              </a:rPr>
              <a:t> </a:t>
            </a:r>
            <a:r>
              <a:rPr sz="2200" spc="-10" dirty="0">
                <a:latin typeface="Arial"/>
                <a:cs typeface="Arial"/>
              </a:rPr>
              <a:t>Ethernet</a:t>
            </a:r>
            <a:endParaRPr sz="2200">
              <a:latin typeface="Arial"/>
              <a:cs typeface="Arial"/>
            </a:endParaRPr>
          </a:p>
          <a:p>
            <a:pPr marL="812800" lvl="1" indent="-342900">
              <a:lnSpc>
                <a:spcPct val="100000"/>
              </a:lnSpc>
              <a:spcBef>
                <a:spcPts val="925"/>
              </a:spcBef>
              <a:buSzPct val="75000"/>
              <a:buFont typeface="Wingdings" panose="05000000000000000000" pitchFamily="2" charset="2"/>
              <a:buChar char="Ø"/>
              <a:tabLst>
                <a:tab pos="756285" algn="l"/>
              </a:tabLst>
            </a:pPr>
            <a:r>
              <a:rPr sz="2200" dirty="0">
                <a:latin typeface="Arial"/>
                <a:cs typeface="Arial"/>
              </a:rPr>
              <a:t>Category</a:t>
            </a:r>
            <a:r>
              <a:rPr sz="2200" spc="-45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6:</a:t>
            </a:r>
            <a:r>
              <a:rPr sz="2200" spc="-55" dirty="0">
                <a:latin typeface="Arial"/>
                <a:cs typeface="Arial"/>
              </a:rPr>
              <a:t> </a:t>
            </a:r>
            <a:r>
              <a:rPr sz="2200" spc="-10" dirty="0">
                <a:latin typeface="Arial"/>
                <a:cs typeface="Arial"/>
              </a:rPr>
              <a:t>10Gbps</a:t>
            </a:r>
            <a:endParaRPr sz="2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165"/>
              </a:spcBef>
            </a:pPr>
            <a:r>
              <a:rPr sz="2800" i="1" dirty="0">
                <a:solidFill>
                  <a:srgbClr val="CC0000"/>
                </a:solidFill>
                <a:latin typeface="Arial"/>
                <a:cs typeface="Arial"/>
              </a:rPr>
              <a:t>coaxial</a:t>
            </a:r>
            <a:r>
              <a:rPr sz="2800" i="1" spc="-60" dirty="0">
                <a:solidFill>
                  <a:srgbClr val="CC0000"/>
                </a:solidFill>
                <a:latin typeface="Arial"/>
                <a:cs typeface="Arial"/>
              </a:rPr>
              <a:t> </a:t>
            </a:r>
            <a:r>
              <a:rPr sz="2800" i="1" spc="-10" dirty="0">
                <a:solidFill>
                  <a:srgbClr val="CC0000"/>
                </a:solidFill>
                <a:latin typeface="Arial"/>
                <a:cs typeface="Arial"/>
              </a:rPr>
              <a:t>cable:</a:t>
            </a:r>
            <a:endParaRPr sz="28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860"/>
              </a:spcBef>
              <a:buSzPct val="75000"/>
              <a:buFont typeface="Wingdings" panose="05000000000000000000" pitchFamily="2" charset="2"/>
              <a:buChar char="v"/>
              <a:tabLst>
                <a:tab pos="354965" algn="l"/>
              </a:tabLst>
            </a:pPr>
            <a:r>
              <a:rPr sz="2000" dirty="0">
                <a:latin typeface="Arial"/>
                <a:cs typeface="Arial"/>
              </a:rPr>
              <a:t>two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concentric</a:t>
            </a:r>
            <a:r>
              <a:rPr sz="2000" spc="-5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copper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conductors</a:t>
            </a:r>
            <a:endParaRPr sz="20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840"/>
              </a:spcBef>
              <a:buSzPct val="75000"/>
              <a:buFont typeface="Wingdings" panose="05000000000000000000" pitchFamily="2" charset="2"/>
              <a:buChar char="v"/>
              <a:tabLst>
                <a:tab pos="354965" algn="l"/>
              </a:tabLst>
            </a:pPr>
            <a:r>
              <a:rPr sz="2000" spc="-10" dirty="0">
                <a:latin typeface="Arial"/>
                <a:cs typeface="Arial"/>
              </a:rPr>
              <a:t>bidirectional</a:t>
            </a:r>
            <a:endParaRPr sz="20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840"/>
              </a:spcBef>
              <a:buSzPct val="75000"/>
              <a:buFont typeface="Wingdings" panose="05000000000000000000" pitchFamily="2" charset="2"/>
              <a:buChar char="v"/>
              <a:tabLst>
                <a:tab pos="354965" algn="l"/>
              </a:tabLst>
            </a:pPr>
            <a:r>
              <a:rPr sz="2000" spc="-10" dirty="0">
                <a:latin typeface="Arial"/>
                <a:cs typeface="Arial"/>
              </a:rPr>
              <a:t>broadband:</a:t>
            </a:r>
            <a:endParaRPr sz="2000">
              <a:latin typeface="Arial"/>
              <a:cs typeface="Arial"/>
            </a:endParaRPr>
          </a:p>
          <a:p>
            <a:pPr marL="819785" lvl="1" indent="-349885">
              <a:lnSpc>
                <a:spcPct val="100000"/>
              </a:lnSpc>
              <a:spcBef>
                <a:spcPts val="765"/>
              </a:spcBef>
              <a:buSzPct val="80555"/>
              <a:buFont typeface="Wingdings" panose="05000000000000000000" pitchFamily="2" charset="2"/>
              <a:buChar char="Ø"/>
              <a:tabLst>
                <a:tab pos="819785" algn="l"/>
              </a:tabLst>
            </a:pPr>
            <a:r>
              <a:rPr sz="1800" dirty="0">
                <a:latin typeface="Arial"/>
                <a:cs typeface="Arial"/>
              </a:rPr>
              <a:t>multiple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channels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on</a:t>
            </a:r>
            <a:r>
              <a:rPr sz="1800" spc="-35" dirty="0">
                <a:latin typeface="Arial"/>
                <a:cs typeface="Arial"/>
              </a:rPr>
              <a:t> </a:t>
            </a:r>
            <a:r>
              <a:rPr sz="1800" spc="-20" dirty="0">
                <a:latin typeface="Arial"/>
                <a:cs typeface="Arial"/>
              </a:rPr>
              <a:t>cable</a:t>
            </a:r>
            <a:endParaRPr sz="1800">
              <a:latin typeface="Arial"/>
              <a:cs typeface="Arial"/>
            </a:endParaRPr>
          </a:p>
          <a:p>
            <a:pPr marL="819785" lvl="1" indent="-349885">
              <a:lnSpc>
                <a:spcPct val="100000"/>
              </a:lnSpc>
              <a:spcBef>
                <a:spcPts val="755"/>
              </a:spcBef>
              <a:buSzPct val="80555"/>
              <a:buFont typeface="Wingdings" panose="05000000000000000000" pitchFamily="2" charset="2"/>
              <a:buChar char="Ø"/>
              <a:tabLst>
                <a:tab pos="819785" algn="l"/>
              </a:tabLst>
            </a:pPr>
            <a:r>
              <a:rPr sz="1800" spc="-25" dirty="0">
                <a:latin typeface="Arial"/>
                <a:cs typeface="Arial"/>
              </a:rPr>
              <a:t>HFC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85560" y="5454613"/>
            <a:ext cx="1958046" cy="387531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018275" y="2599944"/>
            <a:ext cx="2276843" cy="1703831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120">
              <a:lnSpc>
                <a:spcPct val="100000"/>
              </a:lnSpc>
            </a:pPr>
            <a:fld id="{81D60167-4931-47E6-BA6A-407CBD079E47}" type="slidenum">
              <a:rPr spc="-25" dirty="0"/>
              <a:t>23</a:t>
            </a:fld>
            <a:endParaRPr spc="-25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06935" rIns="0" bIns="0" rtlCol="0">
            <a:spAutoFit/>
          </a:bodyPr>
          <a:lstStyle/>
          <a:p>
            <a:pPr marL="1513205">
              <a:lnSpc>
                <a:spcPct val="100000"/>
              </a:lnSpc>
              <a:spcBef>
                <a:spcPts val="100"/>
              </a:spcBef>
            </a:pPr>
            <a:r>
              <a:rPr sz="3600" dirty="0"/>
              <a:t>Physical</a:t>
            </a:r>
            <a:r>
              <a:rPr sz="3600" spc="-30" dirty="0"/>
              <a:t> </a:t>
            </a:r>
            <a:r>
              <a:rPr sz="3600" dirty="0"/>
              <a:t>media:</a:t>
            </a:r>
            <a:r>
              <a:rPr sz="3600" spc="-15" dirty="0"/>
              <a:t> </a:t>
            </a:r>
            <a:r>
              <a:rPr sz="3600" dirty="0"/>
              <a:t>coax,</a:t>
            </a:r>
            <a:r>
              <a:rPr sz="3600" spc="-20" dirty="0"/>
              <a:t> </a:t>
            </a:r>
            <a:r>
              <a:rPr sz="3600" spc="-10" dirty="0"/>
              <a:t>fiber</a:t>
            </a:r>
            <a:endParaRPr sz="3600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120">
              <a:lnSpc>
                <a:spcPct val="100000"/>
              </a:lnSpc>
            </a:pPr>
            <a:fld id="{81D60167-4931-47E6-BA6A-407CBD079E47}" type="slidenum">
              <a:rPr spc="-25" dirty="0"/>
              <a:t>24</a:t>
            </a:fld>
            <a:endParaRPr spc="-25" dirty="0"/>
          </a:p>
        </p:txBody>
      </p:sp>
      <p:sp>
        <p:nvSpPr>
          <p:cNvPr id="4" name="object 4"/>
          <p:cNvSpPr txBox="1"/>
          <p:nvPr/>
        </p:nvSpPr>
        <p:spPr>
          <a:xfrm>
            <a:off x="637540" y="1195512"/>
            <a:ext cx="8026177" cy="3384901"/>
          </a:xfrm>
          <a:prstGeom prst="rect">
            <a:avLst/>
          </a:prstGeom>
        </p:spPr>
        <p:txBody>
          <a:bodyPr vert="horz" wrap="square" lIns="0" tIns="400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15"/>
              </a:spcBef>
            </a:pPr>
            <a:r>
              <a:rPr lang="vi-VN" sz="3200" i="1" dirty="0">
                <a:solidFill>
                  <a:srgbClr val="CC0000"/>
                </a:solidFill>
                <a:latin typeface="Gill Sans MT"/>
                <a:cs typeface="Gill Sans MT"/>
              </a:rPr>
              <a:t>F</a:t>
            </a:r>
            <a:r>
              <a:rPr sz="3200" i="1" smtClean="0">
                <a:solidFill>
                  <a:srgbClr val="CC0000"/>
                </a:solidFill>
                <a:latin typeface="Gill Sans MT"/>
                <a:cs typeface="Gill Sans MT"/>
              </a:rPr>
              <a:t>iber</a:t>
            </a:r>
            <a:r>
              <a:rPr sz="3200" i="1" spc="-60" smtClean="0">
                <a:solidFill>
                  <a:srgbClr val="CC0000"/>
                </a:solidFill>
                <a:latin typeface="Gill Sans MT"/>
                <a:cs typeface="Gill Sans MT"/>
              </a:rPr>
              <a:t> </a:t>
            </a:r>
            <a:r>
              <a:rPr sz="3200" i="1" dirty="0">
                <a:solidFill>
                  <a:srgbClr val="CC0000"/>
                </a:solidFill>
                <a:latin typeface="Gill Sans MT"/>
                <a:cs typeface="Gill Sans MT"/>
              </a:rPr>
              <a:t>optic</a:t>
            </a:r>
            <a:r>
              <a:rPr sz="3200" i="1" spc="-30" dirty="0">
                <a:solidFill>
                  <a:srgbClr val="CC0000"/>
                </a:solidFill>
                <a:latin typeface="Gill Sans MT"/>
                <a:cs typeface="Gill Sans MT"/>
              </a:rPr>
              <a:t> </a:t>
            </a:r>
            <a:r>
              <a:rPr sz="3200" i="1" spc="-10" dirty="0">
                <a:solidFill>
                  <a:srgbClr val="CC0000"/>
                </a:solidFill>
                <a:latin typeface="Gill Sans MT"/>
                <a:cs typeface="Gill Sans MT"/>
              </a:rPr>
              <a:t>cable:</a:t>
            </a:r>
            <a:endParaRPr sz="3200">
              <a:latin typeface="Gill Sans MT"/>
              <a:cs typeface="Gill Sans MT"/>
            </a:endParaRPr>
          </a:p>
          <a:p>
            <a:pPr marL="354965" indent="-342265">
              <a:lnSpc>
                <a:spcPct val="100000"/>
              </a:lnSpc>
              <a:spcBef>
                <a:spcPts val="185"/>
              </a:spcBef>
              <a:buClr>
                <a:srgbClr val="000099"/>
              </a:buClr>
              <a:buSzPct val="75000"/>
              <a:buFont typeface="Wingdings"/>
              <a:buChar char=""/>
              <a:tabLst>
                <a:tab pos="354965" algn="l"/>
              </a:tabLst>
            </a:pPr>
            <a:r>
              <a:rPr lang="vi-VN" sz="2800" dirty="0">
                <a:latin typeface="Gill Sans MT"/>
                <a:cs typeface="Gill Sans MT"/>
              </a:rPr>
              <a:t>G</a:t>
            </a:r>
            <a:r>
              <a:rPr sz="2800" smtClean="0">
                <a:latin typeface="Gill Sans MT"/>
                <a:cs typeface="Gill Sans MT"/>
              </a:rPr>
              <a:t>lass</a:t>
            </a:r>
            <a:r>
              <a:rPr sz="2800" spc="-55" smtClean="0">
                <a:latin typeface="Gill Sans MT"/>
                <a:cs typeface="Gill Sans MT"/>
              </a:rPr>
              <a:t> </a:t>
            </a:r>
            <a:r>
              <a:rPr sz="2800" dirty="0">
                <a:latin typeface="Gill Sans MT"/>
                <a:cs typeface="Gill Sans MT"/>
              </a:rPr>
              <a:t>fiber</a:t>
            </a:r>
            <a:r>
              <a:rPr sz="2800" spc="-50" dirty="0">
                <a:latin typeface="Gill Sans MT"/>
                <a:cs typeface="Gill Sans MT"/>
              </a:rPr>
              <a:t> </a:t>
            </a:r>
            <a:r>
              <a:rPr sz="2800" dirty="0">
                <a:latin typeface="Gill Sans MT"/>
                <a:cs typeface="Gill Sans MT"/>
              </a:rPr>
              <a:t>carrying</a:t>
            </a:r>
            <a:r>
              <a:rPr sz="2800" spc="-20" dirty="0">
                <a:latin typeface="Gill Sans MT"/>
                <a:cs typeface="Gill Sans MT"/>
              </a:rPr>
              <a:t> </a:t>
            </a:r>
            <a:r>
              <a:rPr sz="2800" dirty="0">
                <a:latin typeface="Gill Sans MT"/>
                <a:cs typeface="Gill Sans MT"/>
              </a:rPr>
              <a:t>light</a:t>
            </a:r>
            <a:r>
              <a:rPr sz="2800" spc="-30" dirty="0">
                <a:latin typeface="Gill Sans MT"/>
                <a:cs typeface="Gill Sans MT"/>
              </a:rPr>
              <a:t> </a:t>
            </a:r>
            <a:r>
              <a:rPr sz="2800" spc="-20" dirty="0">
                <a:latin typeface="Gill Sans MT"/>
                <a:cs typeface="Gill Sans MT"/>
              </a:rPr>
              <a:t>pulses,</a:t>
            </a:r>
            <a:r>
              <a:rPr sz="2800" spc="-315" dirty="0">
                <a:latin typeface="Gill Sans MT"/>
                <a:cs typeface="Gill Sans MT"/>
              </a:rPr>
              <a:t> </a:t>
            </a:r>
            <a:r>
              <a:rPr sz="2800" dirty="0">
                <a:latin typeface="Gill Sans MT"/>
                <a:cs typeface="Gill Sans MT"/>
              </a:rPr>
              <a:t>each</a:t>
            </a:r>
            <a:r>
              <a:rPr sz="2800" spc="-40" dirty="0">
                <a:latin typeface="Gill Sans MT"/>
                <a:cs typeface="Gill Sans MT"/>
              </a:rPr>
              <a:t> </a:t>
            </a:r>
            <a:r>
              <a:rPr sz="2800" dirty="0">
                <a:latin typeface="Gill Sans MT"/>
                <a:cs typeface="Gill Sans MT"/>
              </a:rPr>
              <a:t>pulse</a:t>
            </a:r>
            <a:r>
              <a:rPr sz="2800" spc="-60" dirty="0">
                <a:latin typeface="Gill Sans MT"/>
                <a:cs typeface="Gill Sans MT"/>
              </a:rPr>
              <a:t> </a:t>
            </a:r>
            <a:r>
              <a:rPr sz="2800" dirty="0">
                <a:latin typeface="Gill Sans MT"/>
                <a:cs typeface="Gill Sans MT"/>
              </a:rPr>
              <a:t>a</a:t>
            </a:r>
            <a:r>
              <a:rPr sz="2800" spc="-45" dirty="0">
                <a:latin typeface="Gill Sans MT"/>
                <a:cs typeface="Gill Sans MT"/>
              </a:rPr>
              <a:t> </a:t>
            </a:r>
            <a:r>
              <a:rPr sz="2800" spc="-25" dirty="0">
                <a:latin typeface="Gill Sans MT"/>
                <a:cs typeface="Gill Sans MT"/>
              </a:rPr>
              <a:t>bit</a:t>
            </a:r>
            <a:endParaRPr sz="2800">
              <a:latin typeface="Gill Sans MT"/>
              <a:cs typeface="Gill Sans MT"/>
            </a:endParaRPr>
          </a:p>
          <a:p>
            <a:pPr marL="354965" indent="-342265">
              <a:lnSpc>
                <a:spcPct val="100000"/>
              </a:lnSpc>
              <a:spcBef>
                <a:spcPts val="170"/>
              </a:spcBef>
              <a:buClr>
                <a:srgbClr val="000099"/>
              </a:buClr>
              <a:buSzPct val="75000"/>
              <a:buFont typeface="Wingdings"/>
              <a:buChar char=""/>
              <a:tabLst>
                <a:tab pos="354965" algn="l"/>
              </a:tabLst>
            </a:pPr>
            <a:r>
              <a:rPr lang="vi-VN" sz="2800" spc="-20" dirty="0">
                <a:latin typeface="Gill Sans MT"/>
                <a:cs typeface="Gill Sans MT"/>
              </a:rPr>
              <a:t>H</a:t>
            </a:r>
            <a:r>
              <a:rPr sz="2800" spc="-20" smtClean="0">
                <a:latin typeface="Gill Sans MT"/>
                <a:cs typeface="Gill Sans MT"/>
              </a:rPr>
              <a:t>igh-</a:t>
            </a:r>
            <a:r>
              <a:rPr sz="2800" smtClean="0">
                <a:latin typeface="Gill Sans MT"/>
                <a:cs typeface="Gill Sans MT"/>
              </a:rPr>
              <a:t>speed</a:t>
            </a:r>
            <a:r>
              <a:rPr sz="2800" spc="-40" smtClean="0">
                <a:latin typeface="Gill Sans MT"/>
                <a:cs typeface="Gill Sans MT"/>
              </a:rPr>
              <a:t> </a:t>
            </a:r>
            <a:r>
              <a:rPr sz="2800" spc="-10" dirty="0">
                <a:latin typeface="Gill Sans MT"/>
                <a:cs typeface="Gill Sans MT"/>
              </a:rPr>
              <a:t>operation:</a:t>
            </a:r>
            <a:endParaRPr sz="2800">
              <a:latin typeface="Gill Sans MT"/>
              <a:cs typeface="Gill Sans MT"/>
            </a:endParaRPr>
          </a:p>
          <a:p>
            <a:pPr marL="812165" marR="5080" lvl="1" indent="-342900">
              <a:lnSpc>
                <a:spcPts val="2410"/>
              </a:lnSpc>
              <a:spcBef>
                <a:spcPts val="665"/>
              </a:spcBef>
              <a:buClr>
                <a:srgbClr val="000099"/>
              </a:buClr>
              <a:buFont typeface="Wingdings" panose="05000000000000000000" pitchFamily="2" charset="2"/>
              <a:buChar char="Ø"/>
              <a:tabLst>
                <a:tab pos="756285" algn="l"/>
              </a:tabLst>
            </a:pPr>
            <a:r>
              <a:rPr sz="2400" spc="-10" dirty="0">
                <a:latin typeface="Gill Sans MT"/>
                <a:cs typeface="Gill Sans MT"/>
              </a:rPr>
              <a:t>high-</a:t>
            </a:r>
            <a:r>
              <a:rPr sz="2400" dirty="0">
                <a:latin typeface="Gill Sans MT"/>
                <a:cs typeface="Gill Sans MT"/>
              </a:rPr>
              <a:t>speed</a:t>
            </a:r>
            <a:r>
              <a:rPr sz="2400" spc="20" dirty="0">
                <a:latin typeface="Gill Sans MT"/>
                <a:cs typeface="Gill Sans MT"/>
              </a:rPr>
              <a:t> </a:t>
            </a:r>
            <a:r>
              <a:rPr sz="2400" spc="-10" dirty="0">
                <a:latin typeface="Gill Sans MT"/>
                <a:cs typeface="Gill Sans MT"/>
              </a:rPr>
              <a:t>point-</a:t>
            </a:r>
            <a:r>
              <a:rPr sz="2400" dirty="0">
                <a:latin typeface="Gill Sans MT"/>
                <a:cs typeface="Gill Sans MT"/>
              </a:rPr>
              <a:t>to-point</a:t>
            </a:r>
            <a:r>
              <a:rPr sz="2400" spc="15" dirty="0">
                <a:latin typeface="Gill Sans MT"/>
                <a:cs typeface="Gill Sans MT"/>
              </a:rPr>
              <a:t> </a:t>
            </a:r>
            <a:r>
              <a:rPr sz="2400" dirty="0">
                <a:latin typeface="Gill Sans MT"/>
                <a:cs typeface="Gill Sans MT"/>
              </a:rPr>
              <a:t>transmission</a:t>
            </a:r>
            <a:r>
              <a:rPr sz="2400" spc="40" dirty="0">
                <a:latin typeface="Gill Sans MT"/>
                <a:cs typeface="Gill Sans MT"/>
              </a:rPr>
              <a:t> </a:t>
            </a:r>
            <a:r>
              <a:rPr sz="2400" dirty="0">
                <a:latin typeface="Gill Sans MT"/>
                <a:cs typeface="Gill Sans MT"/>
              </a:rPr>
              <a:t>(e.g.,</a:t>
            </a:r>
            <a:r>
              <a:rPr sz="2400" spc="-240" dirty="0">
                <a:latin typeface="Gill Sans MT"/>
                <a:cs typeface="Gill Sans MT"/>
              </a:rPr>
              <a:t> </a:t>
            </a:r>
            <a:r>
              <a:rPr sz="2400" dirty="0">
                <a:latin typeface="Gill Sans MT"/>
                <a:cs typeface="Gill Sans MT"/>
              </a:rPr>
              <a:t>10</a:t>
            </a:r>
            <a:r>
              <a:rPr sz="2400" dirty="0">
                <a:latin typeface="MS PGothic"/>
                <a:cs typeface="MS PGothic"/>
              </a:rPr>
              <a:t>’</a:t>
            </a:r>
            <a:r>
              <a:rPr sz="2400" dirty="0">
                <a:latin typeface="Gill Sans MT"/>
                <a:cs typeface="Gill Sans MT"/>
              </a:rPr>
              <a:t>s-</a:t>
            </a:r>
            <a:r>
              <a:rPr sz="2400" spc="-10" dirty="0">
                <a:latin typeface="Gill Sans MT"/>
                <a:cs typeface="Gill Sans MT"/>
              </a:rPr>
              <a:t>100</a:t>
            </a:r>
            <a:r>
              <a:rPr sz="2400" spc="-10" dirty="0">
                <a:latin typeface="MS PGothic"/>
                <a:cs typeface="MS PGothic"/>
              </a:rPr>
              <a:t>’</a:t>
            </a:r>
            <a:r>
              <a:rPr sz="2400" spc="-10" dirty="0">
                <a:latin typeface="Gill Sans MT"/>
                <a:cs typeface="Gill Sans MT"/>
              </a:rPr>
              <a:t>s </a:t>
            </a:r>
            <a:r>
              <a:rPr sz="2400" dirty="0">
                <a:latin typeface="Gill Sans MT"/>
                <a:cs typeface="Gill Sans MT"/>
              </a:rPr>
              <a:t>Gpbs</a:t>
            </a:r>
            <a:r>
              <a:rPr sz="2400" spc="-25" dirty="0">
                <a:latin typeface="Gill Sans MT"/>
                <a:cs typeface="Gill Sans MT"/>
              </a:rPr>
              <a:t> </a:t>
            </a:r>
            <a:r>
              <a:rPr sz="2400" dirty="0">
                <a:latin typeface="Gill Sans MT"/>
                <a:cs typeface="Gill Sans MT"/>
              </a:rPr>
              <a:t>transmission</a:t>
            </a:r>
            <a:r>
              <a:rPr sz="2400" spc="-10" dirty="0">
                <a:latin typeface="Gill Sans MT"/>
                <a:cs typeface="Gill Sans MT"/>
              </a:rPr>
              <a:t> </a:t>
            </a:r>
            <a:r>
              <a:rPr sz="2400" spc="-20" dirty="0">
                <a:latin typeface="Gill Sans MT"/>
                <a:cs typeface="Gill Sans MT"/>
              </a:rPr>
              <a:t>rate)</a:t>
            </a:r>
            <a:endParaRPr sz="2400">
              <a:latin typeface="Gill Sans MT"/>
              <a:cs typeface="Gill Sans MT"/>
            </a:endParaRPr>
          </a:p>
          <a:p>
            <a:pPr marL="354965" indent="-342265">
              <a:lnSpc>
                <a:spcPct val="100000"/>
              </a:lnSpc>
              <a:spcBef>
                <a:spcPts val="155"/>
              </a:spcBef>
              <a:buClr>
                <a:srgbClr val="000099"/>
              </a:buClr>
              <a:buSzPct val="75000"/>
              <a:buFont typeface="Wingdings"/>
              <a:buChar char=""/>
              <a:tabLst>
                <a:tab pos="354965" algn="l"/>
              </a:tabLst>
            </a:pPr>
            <a:r>
              <a:rPr lang="vi-VN" sz="2800" dirty="0">
                <a:latin typeface="Gill Sans MT"/>
                <a:cs typeface="Gill Sans MT"/>
              </a:rPr>
              <a:t>L</a:t>
            </a:r>
            <a:r>
              <a:rPr sz="2800" smtClean="0">
                <a:latin typeface="Gill Sans MT"/>
                <a:cs typeface="Gill Sans MT"/>
              </a:rPr>
              <a:t>ow</a:t>
            </a:r>
            <a:r>
              <a:rPr sz="2800" spc="-120" smtClean="0">
                <a:latin typeface="Gill Sans MT"/>
                <a:cs typeface="Gill Sans MT"/>
              </a:rPr>
              <a:t> </a:t>
            </a:r>
            <a:r>
              <a:rPr sz="2800" dirty="0">
                <a:latin typeface="Gill Sans MT"/>
                <a:cs typeface="Gill Sans MT"/>
              </a:rPr>
              <a:t>error</a:t>
            </a:r>
            <a:r>
              <a:rPr sz="2800" spc="-105" dirty="0">
                <a:latin typeface="Gill Sans MT"/>
                <a:cs typeface="Gill Sans MT"/>
              </a:rPr>
              <a:t> </a:t>
            </a:r>
            <a:r>
              <a:rPr sz="2800" spc="-20" dirty="0">
                <a:latin typeface="Gill Sans MT"/>
                <a:cs typeface="Gill Sans MT"/>
              </a:rPr>
              <a:t>rate:</a:t>
            </a:r>
            <a:endParaRPr sz="2800">
              <a:latin typeface="Gill Sans MT"/>
              <a:cs typeface="Gill Sans MT"/>
            </a:endParaRPr>
          </a:p>
          <a:p>
            <a:pPr marL="812800" lvl="1" indent="-342900">
              <a:lnSpc>
                <a:spcPct val="100000"/>
              </a:lnSpc>
              <a:spcBef>
                <a:spcPts val="160"/>
              </a:spcBef>
              <a:buClr>
                <a:srgbClr val="000099"/>
              </a:buClr>
              <a:buFont typeface="Wingdings" panose="05000000000000000000" pitchFamily="2" charset="2"/>
              <a:buChar char="Ø"/>
              <a:tabLst>
                <a:tab pos="756285" algn="l"/>
              </a:tabLst>
            </a:pPr>
            <a:r>
              <a:rPr sz="2400" dirty="0">
                <a:latin typeface="Gill Sans MT"/>
                <a:cs typeface="Gill Sans MT"/>
              </a:rPr>
              <a:t>repeaters</a:t>
            </a:r>
            <a:r>
              <a:rPr sz="2400" spc="-35" dirty="0">
                <a:latin typeface="Gill Sans MT"/>
                <a:cs typeface="Gill Sans MT"/>
              </a:rPr>
              <a:t> </a:t>
            </a:r>
            <a:r>
              <a:rPr sz="2400" dirty="0">
                <a:latin typeface="Gill Sans MT"/>
                <a:cs typeface="Gill Sans MT"/>
              </a:rPr>
              <a:t>spaced</a:t>
            </a:r>
            <a:r>
              <a:rPr sz="2400" spc="-35" dirty="0">
                <a:latin typeface="Gill Sans MT"/>
                <a:cs typeface="Gill Sans MT"/>
              </a:rPr>
              <a:t> </a:t>
            </a:r>
            <a:r>
              <a:rPr sz="2400" dirty="0">
                <a:latin typeface="Gill Sans MT"/>
                <a:cs typeface="Gill Sans MT"/>
              </a:rPr>
              <a:t>far</a:t>
            </a:r>
            <a:r>
              <a:rPr sz="2400" spc="-25" dirty="0">
                <a:latin typeface="Gill Sans MT"/>
                <a:cs typeface="Gill Sans MT"/>
              </a:rPr>
              <a:t> </a:t>
            </a:r>
            <a:r>
              <a:rPr sz="2400" spc="-20" dirty="0">
                <a:latin typeface="Gill Sans MT"/>
                <a:cs typeface="Gill Sans MT"/>
              </a:rPr>
              <a:t>apart</a:t>
            </a:r>
            <a:endParaRPr sz="2400">
              <a:latin typeface="Gill Sans MT"/>
              <a:cs typeface="Gill Sans MT"/>
            </a:endParaRPr>
          </a:p>
          <a:p>
            <a:pPr marL="812800" lvl="1" indent="-342900">
              <a:lnSpc>
                <a:spcPct val="100000"/>
              </a:lnSpc>
              <a:spcBef>
                <a:spcPts val="145"/>
              </a:spcBef>
              <a:buClr>
                <a:srgbClr val="000099"/>
              </a:buClr>
              <a:buFont typeface="Wingdings" panose="05000000000000000000" pitchFamily="2" charset="2"/>
              <a:buChar char="Ø"/>
              <a:tabLst>
                <a:tab pos="756285" algn="l"/>
              </a:tabLst>
            </a:pPr>
            <a:r>
              <a:rPr sz="2400" dirty="0">
                <a:latin typeface="Gill Sans MT"/>
                <a:cs typeface="Gill Sans MT"/>
              </a:rPr>
              <a:t>immune</a:t>
            </a:r>
            <a:r>
              <a:rPr sz="2400" spc="-60" dirty="0">
                <a:latin typeface="Gill Sans MT"/>
                <a:cs typeface="Gill Sans MT"/>
              </a:rPr>
              <a:t> </a:t>
            </a:r>
            <a:r>
              <a:rPr sz="2400" dirty="0">
                <a:latin typeface="Gill Sans MT"/>
                <a:cs typeface="Gill Sans MT"/>
              </a:rPr>
              <a:t>to</a:t>
            </a:r>
            <a:r>
              <a:rPr sz="2400" spc="-50" dirty="0">
                <a:latin typeface="Gill Sans MT"/>
                <a:cs typeface="Gill Sans MT"/>
              </a:rPr>
              <a:t> </a:t>
            </a:r>
            <a:r>
              <a:rPr sz="2400" dirty="0">
                <a:latin typeface="Gill Sans MT"/>
                <a:cs typeface="Gill Sans MT"/>
              </a:rPr>
              <a:t>electromagnetic</a:t>
            </a:r>
            <a:r>
              <a:rPr sz="2400" spc="-45" dirty="0">
                <a:latin typeface="Gill Sans MT"/>
                <a:cs typeface="Gill Sans MT"/>
              </a:rPr>
              <a:t> </a:t>
            </a:r>
            <a:r>
              <a:rPr sz="2400" spc="-10" dirty="0">
                <a:latin typeface="Gill Sans MT"/>
                <a:cs typeface="Gill Sans MT"/>
              </a:rPr>
              <a:t>noise</a:t>
            </a:r>
            <a:endParaRPr sz="2400">
              <a:latin typeface="Gill Sans MT"/>
              <a:cs typeface="Gill Sans MT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6301" rIns="0" bIns="0" rtlCol="0">
            <a:spAutoFit/>
          </a:bodyPr>
          <a:lstStyle/>
          <a:p>
            <a:pPr marL="502920">
              <a:lnSpc>
                <a:spcPct val="100000"/>
              </a:lnSpc>
              <a:spcBef>
                <a:spcPts val="100"/>
              </a:spcBef>
            </a:pPr>
            <a:r>
              <a:rPr sz="3600" dirty="0"/>
              <a:t>Physical</a:t>
            </a:r>
            <a:r>
              <a:rPr sz="3600" spc="-25" dirty="0"/>
              <a:t> </a:t>
            </a:r>
            <a:r>
              <a:rPr sz="3600" dirty="0"/>
              <a:t>media:</a:t>
            </a:r>
            <a:r>
              <a:rPr sz="3600" spc="-15" dirty="0"/>
              <a:t> </a:t>
            </a:r>
            <a:r>
              <a:rPr sz="3600" dirty="0"/>
              <a:t>radio,</a:t>
            </a:r>
            <a:r>
              <a:rPr sz="3600" spc="-15" dirty="0"/>
              <a:t> </a:t>
            </a:r>
            <a:r>
              <a:rPr sz="3600" dirty="0"/>
              <a:t>viba,</a:t>
            </a:r>
            <a:r>
              <a:rPr sz="3600" spc="-10" dirty="0"/>
              <a:t> Infrared</a:t>
            </a:r>
            <a:endParaRPr sz="3600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120">
              <a:lnSpc>
                <a:spcPct val="100000"/>
              </a:lnSpc>
            </a:pPr>
            <a:fld id="{81D60167-4931-47E6-BA6A-407CBD079E47}" type="slidenum">
              <a:rPr spc="-25" dirty="0"/>
              <a:t>25</a:t>
            </a:fld>
            <a:endParaRPr spc="-25" dirty="0"/>
          </a:p>
        </p:txBody>
      </p:sp>
      <p:sp>
        <p:nvSpPr>
          <p:cNvPr id="3" name="object 3"/>
          <p:cNvSpPr txBox="1"/>
          <p:nvPr/>
        </p:nvSpPr>
        <p:spPr>
          <a:xfrm>
            <a:off x="612140" y="1396999"/>
            <a:ext cx="3570604" cy="37465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95"/>
              </a:spcBef>
              <a:buSzPct val="75000"/>
              <a:buFont typeface="Wingdings" panose="05000000000000000000" pitchFamily="2" charset="2"/>
              <a:buChar char="v"/>
              <a:tabLst>
                <a:tab pos="355600" algn="l"/>
              </a:tabLst>
            </a:pPr>
            <a:r>
              <a:rPr lang="vi-VN" sz="2200" dirty="0">
                <a:latin typeface="Arial"/>
                <a:cs typeface="Arial"/>
              </a:rPr>
              <a:t>S</a:t>
            </a:r>
            <a:r>
              <a:rPr sz="2200" smtClean="0">
                <a:latin typeface="Arial"/>
                <a:cs typeface="Arial"/>
              </a:rPr>
              <a:t>ignal</a:t>
            </a:r>
            <a:r>
              <a:rPr sz="2200" spc="-70" smtClean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carried</a:t>
            </a:r>
            <a:r>
              <a:rPr sz="2200" spc="-45" dirty="0">
                <a:latin typeface="Arial"/>
                <a:cs typeface="Arial"/>
              </a:rPr>
              <a:t> </a:t>
            </a:r>
            <a:r>
              <a:rPr sz="2200" spc="-25" dirty="0">
                <a:latin typeface="Arial"/>
                <a:cs typeface="Arial"/>
              </a:rPr>
              <a:t>in </a:t>
            </a:r>
            <a:r>
              <a:rPr sz="2200" dirty="0">
                <a:latin typeface="Arial"/>
                <a:cs typeface="Arial"/>
              </a:rPr>
              <a:t>electromagnetic</a:t>
            </a:r>
            <a:r>
              <a:rPr sz="2200" spc="-150" dirty="0">
                <a:latin typeface="Arial"/>
                <a:cs typeface="Arial"/>
              </a:rPr>
              <a:t> </a:t>
            </a:r>
            <a:r>
              <a:rPr sz="2200" spc="-10" dirty="0">
                <a:latin typeface="Arial"/>
                <a:cs typeface="Arial"/>
              </a:rPr>
              <a:t>spectrum</a:t>
            </a:r>
            <a:endParaRPr sz="22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944"/>
              </a:spcBef>
              <a:buSzPct val="75000"/>
              <a:buFont typeface="Wingdings" panose="05000000000000000000" pitchFamily="2" charset="2"/>
              <a:buChar char="v"/>
              <a:tabLst>
                <a:tab pos="354965" algn="l"/>
              </a:tabLst>
            </a:pPr>
            <a:r>
              <a:rPr lang="vi-VN" sz="2200" smtClean="0">
                <a:latin typeface="Arial"/>
                <a:cs typeface="Arial"/>
              </a:rPr>
              <a:t>N</a:t>
            </a:r>
            <a:r>
              <a:rPr sz="2200" smtClean="0">
                <a:latin typeface="Arial"/>
                <a:cs typeface="Arial"/>
              </a:rPr>
              <a:t>o</a:t>
            </a:r>
            <a:r>
              <a:rPr sz="2200" spc="-55" smtClean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physical</a:t>
            </a:r>
            <a:r>
              <a:rPr sz="2200" spc="-45" dirty="0">
                <a:latin typeface="Arial"/>
                <a:cs typeface="Arial"/>
              </a:rPr>
              <a:t> </a:t>
            </a:r>
            <a:r>
              <a:rPr sz="2200" spc="-10" dirty="0">
                <a:latin typeface="MS PGothic"/>
                <a:cs typeface="MS PGothic"/>
              </a:rPr>
              <a:t>“</a:t>
            </a:r>
            <a:r>
              <a:rPr sz="2200" spc="-10" dirty="0">
                <a:latin typeface="Arial"/>
                <a:cs typeface="Arial"/>
              </a:rPr>
              <a:t>wire</a:t>
            </a:r>
            <a:r>
              <a:rPr sz="2200" spc="-10" dirty="0">
                <a:latin typeface="MS PGothic"/>
                <a:cs typeface="MS PGothic"/>
              </a:rPr>
              <a:t>”</a:t>
            </a:r>
            <a:endParaRPr sz="2200">
              <a:latin typeface="MS PGothic"/>
              <a:cs typeface="MS PGothic"/>
            </a:endParaRPr>
          </a:p>
          <a:p>
            <a:pPr marL="355600" indent="-342900">
              <a:lnSpc>
                <a:spcPct val="100000"/>
              </a:lnSpc>
              <a:spcBef>
                <a:spcPts val="905"/>
              </a:spcBef>
              <a:buSzPct val="75000"/>
              <a:buFont typeface="Wingdings" panose="05000000000000000000" pitchFamily="2" charset="2"/>
              <a:buChar char="v"/>
              <a:tabLst>
                <a:tab pos="354965" algn="l"/>
              </a:tabLst>
            </a:pPr>
            <a:r>
              <a:rPr lang="vi-VN" sz="2200" spc="-10" dirty="0">
                <a:latin typeface="Arial"/>
                <a:cs typeface="Arial"/>
              </a:rPr>
              <a:t>B</a:t>
            </a:r>
            <a:r>
              <a:rPr sz="2200" spc="-10" smtClean="0">
                <a:latin typeface="Arial"/>
                <a:cs typeface="Arial"/>
              </a:rPr>
              <a:t>idirectional</a:t>
            </a:r>
            <a:endParaRPr sz="2200">
              <a:latin typeface="Arial"/>
              <a:cs typeface="Arial"/>
            </a:endParaRPr>
          </a:p>
          <a:p>
            <a:pPr marL="355600" marR="115570" indent="-342900">
              <a:lnSpc>
                <a:spcPct val="100000"/>
              </a:lnSpc>
              <a:spcBef>
                <a:spcPts val="919"/>
              </a:spcBef>
              <a:buSzPct val="75000"/>
              <a:buFont typeface="Wingdings" panose="05000000000000000000" pitchFamily="2" charset="2"/>
              <a:buChar char="v"/>
              <a:tabLst>
                <a:tab pos="355600" algn="l"/>
              </a:tabLst>
            </a:pPr>
            <a:r>
              <a:rPr lang="vi-VN" sz="2200" dirty="0">
                <a:latin typeface="Arial"/>
                <a:cs typeface="Arial"/>
              </a:rPr>
              <a:t>B</a:t>
            </a:r>
            <a:r>
              <a:rPr sz="2200" smtClean="0">
                <a:latin typeface="Arial"/>
                <a:cs typeface="Arial"/>
              </a:rPr>
              <a:t>ropagation</a:t>
            </a:r>
            <a:r>
              <a:rPr sz="2200" spc="-110" smtClean="0">
                <a:latin typeface="Arial"/>
                <a:cs typeface="Arial"/>
              </a:rPr>
              <a:t> </a:t>
            </a:r>
            <a:r>
              <a:rPr sz="2200" spc="-10" dirty="0">
                <a:latin typeface="Arial"/>
                <a:cs typeface="Arial"/>
              </a:rPr>
              <a:t>environment effects:</a:t>
            </a:r>
            <a:endParaRPr sz="2200">
              <a:latin typeface="Arial"/>
              <a:cs typeface="Arial"/>
            </a:endParaRPr>
          </a:p>
          <a:p>
            <a:pPr marL="812800" lvl="1" indent="-342900">
              <a:lnSpc>
                <a:spcPct val="100000"/>
              </a:lnSpc>
              <a:spcBef>
                <a:spcPts val="925"/>
              </a:spcBef>
              <a:buSzPct val="79545"/>
              <a:buFont typeface="Wingdings" panose="05000000000000000000" pitchFamily="2" charset="2"/>
              <a:buChar char="Ø"/>
              <a:tabLst>
                <a:tab pos="756285" algn="l"/>
              </a:tabLst>
            </a:pPr>
            <a:r>
              <a:rPr lang="vi-VN" sz="2200" spc="-10" dirty="0">
                <a:latin typeface="Arial"/>
                <a:cs typeface="Arial"/>
              </a:rPr>
              <a:t>R</a:t>
            </a:r>
            <a:r>
              <a:rPr sz="2200" spc="-10" smtClean="0">
                <a:latin typeface="Arial"/>
                <a:cs typeface="Arial"/>
              </a:rPr>
              <a:t>eflection</a:t>
            </a:r>
            <a:endParaRPr sz="2200">
              <a:latin typeface="Arial"/>
              <a:cs typeface="Arial"/>
            </a:endParaRPr>
          </a:p>
          <a:p>
            <a:pPr marL="812800" lvl="1" indent="-342900">
              <a:lnSpc>
                <a:spcPct val="100000"/>
              </a:lnSpc>
              <a:spcBef>
                <a:spcPts val="925"/>
              </a:spcBef>
              <a:buSzPct val="79545"/>
              <a:buFont typeface="Wingdings" panose="05000000000000000000" pitchFamily="2" charset="2"/>
              <a:buChar char="Ø"/>
              <a:tabLst>
                <a:tab pos="756285" algn="l"/>
              </a:tabLst>
            </a:pPr>
            <a:r>
              <a:rPr lang="vi-VN" sz="2200" dirty="0">
                <a:latin typeface="Arial"/>
                <a:cs typeface="Arial"/>
              </a:rPr>
              <a:t>O</a:t>
            </a:r>
            <a:r>
              <a:rPr sz="2200" smtClean="0">
                <a:latin typeface="Arial"/>
                <a:cs typeface="Arial"/>
              </a:rPr>
              <a:t>bstruction</a:t>
            </a:r>
            <a:r>
              <a:rPr sz="2200" spc="-65" smtClean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by</a:t>
            </a:r>
            <a:r>
              <a:rPr sz="2200" spc="-55" dirty="0">
                <a:latin typeface="Arial"/>
                <a:cs typeface="Arial"/>
              </a:rPr>
              <a:t> </a:t>
            </a:r>
            <a:r>
              <a:rPr sz="2200" spc="-10" dirty="0">
                <a:latin typeface="Arial"/>
                <a:cs typeface="Arial"/>
              </a:rPr>
              <a:t>objects</a:t>
            </a:r>
            <a:endParaRPr sz="2200">
              <a:latin typeface="Arial"/>
              <a:cs typeface="Arial"/>
            </a:endParaRPr>
          </a:p>
          <a:p>
            <a:pPr marL="812800" lvl="1" indent="-342900">
              <a:lnSpc>
                <a:spcPct val="100000"/>
              </a:lnSpc>
              <a:spcBef>
                <a:spcPts val="925"/>
              </a:spcBef>
              <a:buSzPct val="79545"/>
              <a:buFont typeface="Wingdings" panose="05000000000000000000" pitchFamily="2" charset="2"/>
              <a:buChar char="Ø"/>
              <a:tabLst>
                <a:tab pos="756285" algn="l"/>
              </a:tabLst>
            </a:pPr>
            <a:r>
              <a:rPr lang="vi-VN" sz="2200" spc="-10" dirty="0">
                <a:latin typeface="Arial"/>
                <a:cs typeface="Arial"/>
              </a:rPr>
              <a:t>I</a:t>
            </a:r>
            <a:r>
              <a:rPr sz="2200" spc="-10" smtClean="0">
                <a:latin typeface="Arial"/>
                <a:cs typeface="Arial"/>
              </a:rPr>
              <a:t>nterference</a:t>
            </a:r>
            <a:endParaRPr sz="22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sz="half" idx="3"/>
          </p:nvPr>
        </p:nvSpPr>
        <p:spPr>
          <a:xfrm>
            <a:off x="4765040" y="1233763"/>
            <a:ext cx="4074160" cy="4444807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80"/>
              </a:spcBef>
            </a:pPr>
            <a:r>
              <a:rPr lang="vi-VN" dirty="0"/>
              <a:t>R</a:t>
            </a:r>
            <a:r>
              <a:rPr smtClean="0"/>
              <a:t>adio</a:t>
            </a:r>
            <a:r>
              <a:rPr spc="-90" smtClean="0"/>
              <a:t> </a:t>
            </a:r>
            <a:r>
              <a:rPr dirty="0"/>
              <a:t>link</a:t>
            </a:r>
            <a:r>
              <a:rPr spc="-75" dirty="0"/>
              <a:t> </a:t>
            </a:r>
            <a:r>
              <a:rPr spc="-10" dirty="0"/>
              <a:t>types:</a:t>
            </a:r>
          </a:p>
          <a:p>
            <a:pPr marL="354965" indent="-342265">
              <a:lnSpc>
                <a:spcPct val="100000"/>
              </a:lnSpc>
              <a:spcBef>
                <a:spcPts val="160"/>
              </a:spcBef>
              <a:buSzPct val="75000"/>
              <a:buFont typeface="Wingdings"/>
              <a:buChar char=""/>
              <a:tabLst>
                <a:tab pos="354965" algn="l"/>
                <a:tab pos="1754505" algn="l"/>
              </a:tabLst>
            </a:pPr>
            <a:r>
              <a:rPr lang="vi-VN" sz="2400" i="0" spc="-10" dirty="0">
                <a:solidFill>
                  <a:srgbClr val="000099"/>
                </a:solidFill>
              </a:rPr>
              <a:t>T</a:t>
            </a:r>
            <a:r>
              <a:rPr sz="2400" i="0" spc="-10" smtClean="0">
                <a:solidFill>
                  <a:srgbClr val="000099"/>
                </a:solidFill>
                <a:latin typeface="Gill Sans MT"/>
                <a:cs typeface="Gill Sans MT"/>
              </a:rPr>
              <a:t>errestrial</a:t>
            </a:r>
            <a:r>
              <a:rPr sz="2400" i="0" dirty="0">
                <a:solidFill>
                  <a:srgbClr val="000099"/>
                </a:solidFill>
                <a:latin typeface="Gill Sans MT"/>
                <a:cs typeface="Gill Sans MT"/>
              </a:rPr>
              <a:t>	</a:t>
            </a:r>
            <a:r>
              <a:rPr sz="2400" i="0" spc="-10" dirty="0">
                <a:solidFill>
                  <a:srgbClr val="000099"/>
                </a:solidFill>
                <a:latin typeface="Gill Sans MT"/>
                <a:cs typeface="Gill Sans MT"/>
              </a:rPr>
              <a:t>microwave</a:t>
            </a:r>
            <a:endParaRPr sz="2400">
              <a:latin typeface="Gill Sans MT"/>
              <a:cs typeface="Gill Sans MT"/>
            </a:endParaRPr>
          </a:p>
          <a:p>
            <a:pPr marL="812800" lvl="1" indent="-342900">
              <a:lnSpc>
                <a:spcPct val="100000"/>
              </a:lnSpc>
              <a:spcBef>
                <a:spcPts val="140"/>
              </a:spcBef>
              <a:buClr>
                <a:srgbClr val="000099"/>
              </a:buClr>
              <a:buFont typeface="Wingdings" panose="05000000000000000000" pitchFamily="2" charset="2"/>
              <a:buChar char="Ø"/>
              <a:tabLst>
                <a:tab pos="756285" algn="l"/>
              </a:tabLst>
            </a:pPr>
            <a:r>
              <a:rPr sz="2000" dirty="0">
                <a:latin typeface="Gill Sans MT"/>
                <a:cs typeface="Gill Sans MT"/>
              </a:rPr>
              <a:t>e.g.</a:t>
            </a:r>
            <a:r>
              <a:rPr sz="2000" spc="-215" dirty="0">
                <a:latin typeface="Gill Sans MT"/>
                <a:cs typeface="Gill Sans MT"/>
              </a:rPr>
              <a:t> </a:t>
            </a:r>
            <a:r>
              <a:rPr sz="2000" dirty="0">
                <a:latin typeface="Gill Sans MT"/>
                <a:cs typeface="Gill Sans MT"/>
              </a:rPr>
              <a:t>up to</a:t>
            </a:r>
            <a:r>
              <a:rPr sz="2000" spc="-10" dirty="0">
                <a:latin typeface="Gill Sans MT"/>
                <a:cs typeface="Gill Sans MT"/>
              </a:rPr>
              <a:t> </a:t>
            </a:r>
            <a:r>
              <a:rPr sz="2000" dirty="0">
                <a:latin typeface="Gill Sans MT"/>
                <a:cs typeface="Gill Sans MT"/>
              </a:rPr>
              <a:t>45</a:t>
            </a:r>
            <a:r>
              <a:rPr sz="2000" spc="-15" dirty="0">
                <a:latin typeface="Gill Sans MT"/>
                <a:cs typeface="Gill Sans MT"/>
              </a:rPr>
              <a:t> </a:t>
            </a:r>
            <a:r>
              <a:rPr sz="2000" dirty="0">
                <a:latin typeface="Gill Sans MT"/>
                <a:cs typeface="Gill Sans MT"/>
              </a:rPr>
              <a:t>Mbps</a:t>
            </a:r>
            <a:r>
              <a:rPr sz="2000" spc="-10" dirty="0">
                <a:latin typeface="Gill Sans MT"/>
                <a:cs typeface="Gill Sans MT"/>
              </a:rPr>
              <a:t> channels</a:t>
            </a:r>
            <a:endParaRPr sz="2000">
              <a:latin typeface="Gill Sans MT"/>
              <a:cs typeface="Gill Sans MT"/>
            </a:endParaRPr>
          </a:p>
          <a:p>
            <a:pPr marL="354965" indent="-342265">
              <a:lnSpc>
                <a:spcPct val="100000"/>
              </a:lnSpc>
              <a:spcBef>
                <a:spcPts val="125"/>
              </a:spcBef>
              <a:buSzPct val="75000"/>
              <a:buFont typeface="Wingdings"/>
              <a:buChar char=""/>
              <a:tabLst>
                <a:tab pos="354965" algn="l"/>
              </a:tabLst>
            </a:pPr>
            <a:r>
              <a:rPr sz="2400" i="0" dirty="0">
                <a:solidFill>
                  <a:srgbClr val="000099"/>
                </a:solidFill>
                <a:latin typeface="Gill Sans MT"/>
                <a:cs typeface="Gill Sans MT"/>
              </a:rPr>
              <a:t>LAN</a:t>
            </a:r>
            <a:r>
              <a:rPr sz="2400" i="0" spc="-10" dirty="0">
                <a:solidFill>
                  <a:srgbClr val="000099"/>
                </a:solidFill>
                <a:latin typeface="Gill Sans MT"/>
                <a:cs typeface="Gill Sans MT"/>
              </a:rPr>
              <a:t> </a:t>
            </a:r>
            <a:r>
              <a:rPr sz="2400" i="0" spc="-10" dirty="0">
                <a:solidFill>
                  <a:srgbClr val="000000"/>
                </a:solidFill>
                <a:latin typeface="Gill Sans MT"/>
                <a:cs typeface="Gill Sans MT"/>
              </a:rPr>
              <a:t>(e.g.,WiFi)</a:t>
            </a:r>
            <a:endParaRPr sz="2400">
              <a:latin typeface="Gill Sans MT"/>
              <a:cs typeface="Gill Sans MT"/>
            </a:endParaRPr>
          </a:p>
          <a:p>
            <a:pPr marL="812800" lvl="1" indent="-342900">
              <a:lnSpc>
                <a:spcPct val="100000"/>
              </a:lnSpc>
              <a:spcBef>
                <a:spcPts val="135"/>
              </a:spcBef>
              <a:buClr>
                <a:srgbClr val="000099"/>
              </a:buClr>
              <a:buFont typeface="Wingdings" panose="05000000000000000000" pitchFamily="2" charset="2"/>
              <a:buChar char="Ø"/>
              <a:tabLst>
                <a:tab pos="756285" algn="l"/>
              </a:tabLst>
            </a:pPr>
            <a:r>
              <a:rPr sz="2000" dirty="0">
                <a:latin typeface="Gill Sans MT"/>
                <a:cs typeface="Gill Sans MT"/>
              </a:rPr>
              <a:t>11Mbps,</a:t>
            </a:r>
            <a:r>
              <a:rPr sz="2000" spc="-225" dirty="0">
                <a:latin typeface="Gill Sans MT"/>
                <a:cs typeface="Gill Sans MT"/>
              </a:rPr>
              <a:t> </a:t>
            </a:r>
            <a:r>
              <a:rPr sz="2000" dirty="0">
                <a:latin typeface="Gill Sans MT"/>
                <a:cs typeface="Gill Sans MT"/>
              </a:rPr>
              <a:t>54</a:t>
            </a:r>
            <a:r>
              <a:rPr sz="2000" spc="-15" dirty="0">
                <a:latin typeface="Gill Sans MT"/>
                <a:cs typeface="Gill Sans MT"/>
              </a:rPr>
              <a:t> </a:t>
            </a:r>
            <a:r>
              <a:rPr sz="2000" spc="-20" dirty="0">
                <a:latin typeface="Gill Sans MT"/>
                <a:cs typeface="Gill Sans MT"/>
              </a:rPr>
              <a:t>Mbps</a:t>
            </a:r>
            <a:endParaRPr sz="2000">
              <a:latin typeface="Gill Sans MT"/>
              <a:cs typeface="Gill Sans MT"/>
            </a:endParaRPr>
          </a:p>
          <a:p>
            <a:pPr marL="354965" indent="-342265">
              <a:lnSpc>
                <a:spcPct val="100000"/>
              </a:lnSpc>
              <a:spcBef>
                <a:spcPts val="130"/>
              </a:spcBef>
              <a:buSzPct val="75000"/>
              <a:buFont typeface="Wingdings"/>
              <a:buChar char=""/>
              <a:tabLst>
                <a:tab pos="354965" algn="l"/>
              </a:tabLst>
            </a:pPr>
            <a:r>
              <a:rPr lang="vi-VN" sz="2400" i="0" dirty="0">
                <a:solidFill>
                  <a:srgbClr val="000099"/>
                </a:solidFill>
              </a:rPr>
              <a:t>W</a:t>
            </a:r>
            <a:r>
              <a:rPr sz="2400" i="0" smtClean="0">
                <a:solidFill>
                  <a:srgbClr val="000099"/>
                </a:solidFill>
                <a:latin typeface="Gill Sans MT"/>
                <a:cs typeface="Gill Sans MT"/>
              </a:rPr>
              <a:t>ide-area</a:t>
            </a:r>
            <a:r>
              <a:rPr sz="2400" i="0" spc="-30" smtClean="0">
                <a:solidFill>
                  <a:srgbClr val="000099"/>
                </a:solidFill>
                <a:latin typeface="Gill Sans MT"/>
                <a:cs typeface="Gill Sans MT"/>
              </a:rPr>
              <a:t> </a:t>
            </a:r>
            <a:r>
              <a:rPr sz="2400" i="0" dirty="0">
                <a:solidFill>
                  <a:srgbClr val="000000"/>
                </a:solidFill>
                <a:latin typeface="Gill Sans MT"/>
                <a:cs typeface="Gill Sans MT"/>
              </a:rPr>
              <a:t>(e.g.,</a:t>
            </a:r>
            <a:r>
              <a:rPr sz="2400" i="0" spc="-260" dirty="0">
                <a:solidFill>
                  <a:srgbClr val="000000"/>
                </a:solidFill>
                <a:latin typeface="Gill Sans MT"/>
                <a:cs typeface="Gill Sans MT"/>
              </a:rPr>
              <a:t> </a:t>
            </a:r>
            <a:r>
              <a:rPr sz="2400" i="0" spc="-10" dirty="0">
                <a:solidFill>
                  <a:srgbClr val="000000"/>
                </a:solidFill>
                <a:latin typeface="Gill Sans MT"/>
                <a:cs typeface="Gill Sans MT"/>
              </a:rPr>
              <a:t>cellular)</a:t>
            </a:r>
            <a:endParaRPr sz="2400">
              <a:latin typeface="Gill Sans MT"/>
              <a:cs typeface="Gill Sans MT"/>
            </a:endParaRPr>
          </a:p>
          <a:p>
            <a:pPr marL="812800" lvl="1" indent="-342900">
              <a:lnSpc>
                <a:spcPct val="100000"/>
              </a:lnSpc>
              <a:spcBef>
                <a:spcPts val="135"/>
              </a:spcBef>
              <a:buClr>
                <a:srgbClr val="000099"/>
              </a:buClr>
              <a:buFont typeface="Wingdings" panose="05000000000000000000" pitchFamily="2" charset="2"/>
              <a:buChar char="Ø"/>
              <a:tabLst>
                <a:tab pos="756285" algn="l"/>
              </a:tabLst>
            </a:pPr>
            <a:r>
              <a:rPr sz="2000" dirty="0">
                <a:latin typeface="Gill Sans MT"/>
                <a:cs typeface="Gill Sans MT"/>
              </a:rPr>
              <a:t>3G</a:t>
            </a:r>
            <a:r>
              <a:rPr sz="2000" spc="-25" dirty="0">
                <a:latin typeface="Gill Sans MT"/>
                <a:cs typeface="Gill Sans MT"/>
              </a:rPr>
              <a:t> </a:t>
            </a:r>
            <a:r>
              <a:rPr sz="2000" dirty="0">
                <a:latin typeface="Gill Sans MT"/>
                <a:cs typeface="Gill Sans MT"/>
              </a:rPr>
              <a:t>cellular:</a:t>
            </a:r>
            <a:r>
              <a:rPr sz="2000" spc="-235" dirty="0">
                <a:latin typeface="Gill Sans MT"/>
                <a:cs typeface="Gill Sans MT"/>
              </a:rPr>
              <a:t> </a:t>
            </a:r>
            <a:r>
              <a:rPr sz="2000" dirty="0">
                <a:latin typeface="Gill Sans MT"/>
                <a:cs typeface="Gill Sans MT"/>
              </a:rPr>
              <a:t>~</a:t>
            </a:r>
            <a:r>
              <a:rPr sz="2000" spc="-15" dirty="0">
                <a:latin typeface="Gill Sans MT"/>
                <a:cs typeface="Gill Sans MT"/>
              </a:rPr>
              <a:t> </a:t>
            </a:r>
            <a:r>
              <a:rPr sz="2000" dirty="0">
                <a:latin typeface="Gill Sans MT"/>
                <a:cs typeface="Gill Sans MT"/>
              </a:rPr>
              <a:t>few</a:t>
            </a:r>
            <a:r>
              <a:rPr sz="2000" spc="10" dirty="0">
                <a:latin typeface="Gill Sans MT"/>
                <a:cs typeface="Gill Sans MT"/>
              </a:rPr>
              <a:t> </a:t>
            </a:r>
            <a:r>
              <a:rPr sz="2000" spc="-20" dirty="0">
                <a:latin typeface="Gill Sans MT"/>
                <a:cs typeface="Gill Sans MT"/>
              </a:rPr>
              <a:t>Mbps</a:t>
            </a:r>
            <a:endParaRPr sz="2000">
              <a:latin typeface="Gill Sans MT"/>
              <a:cs typeface="Gill Sans MT"/>
            </a:endParaRPr>
          </a:p>
          <a:p>
            <a:pPr marL="354965" indent="-342265">
              <a:lnSpc>
                <a:spcPct val="100000"/>
              </a:lnSpc>
              <a:spcBef>
                <a:spcPts val="130"/>
              </a:spcBef>
              <a:buSzPct val="75000"/>
              <a:buFont typeface="Wingdings"/>
              <a:buChar char=""/>
              <a:tabLst>
                <a:tab pos="354965" algn="l"/>
              </a:tabLst>
            </a:pPr>
            <a:r>
              <a:rPr lang="vi-VN" sz="2400" i="0" spc="-10" dirty="0">
                <a:solidFill>
                  <a:srgbClr val="000099"/>
                </a:solidFill>
              </a:rPr>
              <a:t>S</a:t>
            </a:r>
            <a:r>
              <a:rPr sz="2400" i="0" spc="-10" smtClean="0">
                <a:solidFill>
                  <a:srgbClr val="000099"/>
                </a:solidFill>
                <a:latin typeface="Gill Sans MT"/>
                <a:cs typeface="Gill Sans MT"/>
              </a:rPr>
              <a:t>atellite</a:t>
            </a:r>
            <a:endParaRPr sz="2400">
              <a:latin typeface="Gill Sans MT"/>
              <a:cs typeface="Gill Sans MT"/>
            </a:endParaRPr>
          </a:p>
          <a:p>
            <a:pPr marL="812165" marR="5080" lvl="1" indent="-342900">
              <a:lnSpc>
                <a:spcPts val="2039"/>
              </a:lnSpc>
              <a:spcBef>
                <a:spcPts val="505"/>
              </a:spcBef>
              <a:buClr>
                <a:srgbClr val="000099"/>
              </a:buClr>
              <a:buFont typeface="Wingdings" panose="05000000000000000000" pitchFamily="2" charset="2"/>
              <a:buChar char="Ø"/>
              <a:tabLst>
                <a:tab pos="756285" algn="l"/>
              </a:tabLst>
            </a:pPr>
            <a:r>
              <a:rPr sz="2000" dirty="0">
                <a:latin typeface="Gill Sans MT"/>
                <a:cs typeface="Gill Sans MT"/>
              </a:rPr>
              <a:t>Kbps</a:t>
            </a:r>
            <a:r>
              <a:rPr sz="2000" spc="-30" dirty="0">
                <a:latin typeface="Gill Sans MT"/>
                <a:cs typeface="Gill Sans MT"/>
              </a:rPr>
              <a:t> </a:t>
            </a:r>
            <a:r>
              <a:rPr sz="2000" dirty="0">
                <a:latin typeface="Gill Sans MT"/>
                <a:cs typeface="Gill Sans MT"/>
              </a:rPr>
              <a:t>to</a:t>
            </a:r>
            <a:r>
              <a:rPr sz="2000" spc="-10" dirty="0">
                <a:latin typeface="Gill Sans MT"/>
                <a:cs typeface="Gill Sans MT"/>
              </a:rPr>
              <a:t> </a:t>
            </a:r>
            <a:r>
              <a:rPr sz="2000" dirty="0">
                <a:latin typeface="Gill Sans MT"/>
                <a:cs typeface="Gill Sans MT"/>
              </a:rPr>
              <a:t>45Mbps</a:t>
            </a:r>
            <a:r>
              <a:rPr sz="2000" spc="-25" dirty="0">
                <a:latin typeface="Gill Sans MT"/>
                <a:cs typeface="Gill Sans MT"/>
              </a:rPr>
              <a:t> </a:t>
            </a:r>
            <a:r>
              <a:rPr sz="2000" dirty="0">
                <a:latin typeface="Gill Sans MT"/>
                <a:cs typeface="Gill Sans MT"/>
              </a:rPr>
              <a:t>channel</a:t>
            </a:r>
            <a:r>
              <a:rPr sz="2000" spc="-30" dirty="0">
                <a:latin typeface="Gill Sans MT"/>
                <a:cs typeface="Gill Sans MT"/>
              </a:rPr>
              <a:t> </a:t>
            </a:r>
            <a:r>
              <a:rPr sz="2000" spc="-25" dirty="0">
                <a:latin typeface="Gill Sans MT"/>
                <a:cs typeface="Gill Sans MT"/>
              </a:rPr>
              <a:t>(or </a:t>
            </a:r>
            <a:r>
              <a:rPr sz="2000" dirty="0">
                <a:latin typeface="Gill Sans MT"/>
                <a:cs typeface="Gill Sans MT"/>
              </a:rPr>
              <a:t>multiple</a:t>
            </a:r>
            <a:r>
              <a:rPr sz="2000" spc="-60" dirty="0">
                <a:latin typeface="Gill Sans MT"/>
                <a:cs typeface="Gill Sans MT"/>
              </a:rPr>
              <a:t> </a:t>
            </a:r>
            <a:r>
              <a:rPr sz="2000" dirty="0">
                <a:latin typeface="Gill Sans MT"/>
                <a:cs typeface="Gill Sans MT"/>
              </a:rPr>
              <a:t>smaller</a:t>
            </a:r>
            <a:r>
              <a:rPr sz="2000" spc="-50" dirty="0">
                <a:latin typeface="Gill Sans MT"/>
                <a:cs typeface="Gill Sans MT"/>
              </a:rPr>
              <a:t> </a:t>
            </a:r>
            <a:r>
              <a:rPr sz="2000" spc="-10" dirty="0">
                <a:latin typeface="Gill Sans MT"/>
                <a:cs typeface="Gill Sans MT"/>
              </a:rPr>
              <a:t>channels)</a:t>
            </a:r>
            <a:endParaRPr sz="2000">
              <a:latin typeface="Gill Sans MT"/>
              <a:cs typeface="Gill Sans MT"/>
            </a:endParaRPr>
          </a:p>
          <a:p>
            <a:pPr marL="812800" lvl="1" indent="-342900">
              <a:lnSpc>
                <a:spcPct val="100000"/>
              </a:lnSpc>
              <a:spcBef>
                <a:spcPts val="110"/>
              </a:spcBef>
              <a:buClr>
                <a:srgbClr val="000099"/>
              </a:buClr>
              <a:buFont typeface="Wingdings" panose="05000000000000000000" pitchFamily="2" charset="2"/>
              <a:buChar char="Ø"/>
              <a:tabLst>
                <a:tab pos="756285" algn="l"/>
              </a:tabLst>
            </a:pPr>
            <a:r>
              <a:rPr sz="2000" dirty="0">
                <a:latin typeface="Gill Sans MT"/>
                <a:cs typeface="Gill Sans MT"/>
              </a:rPr>
              <a:t>270</a:t>
            </a:r>
            <a:r>
              <a:rPr sz="2000" spc="-15" dirty="0">
                <a:latin typeface="Gill Sans MT"/>
                <a:cs typeface="Gill Sans MT"/>
              </a:rPr>
              <a:t> </a:t>
            </a:r>
            <a:r>
              <a:rPr sz="2000" dirty="0">
                <a:latin typeface="Gill Sans MT"/>
                <a:cs typeface="Gill Sans MT"/>
              </a:rPr>
              <a:t>msec</a:t>
            </a:r>
            <a:r>
              <a:rPr sz="2000" spc="-5" dirty="0">
                <a:latin typeface="Gill Sans MT"/>
                <a:cs typeface="Gill Sans MT"/>
              </a:rPr>
              <a:t> </a:t>
            </a:r>
            <a:r>
              <a:rPr sz="2000" spc="-10" dirty="0">
                <a:latin typeface="Gill Sans MT"/>
                <a:cs typeface="Gill Sans MT"/>
              </a:rPr>
              <a:t>end-</a:t>
            </a:r>
            <a:r>
              <a:rPr sz="2000" dirty="0">
                <a:latin typeface="Gill Sans MT"/>
                <a:cs typeface="Gill Sans MT"/>
              </a:rPr>
              <a:t>end</a:t>
            </a:r>
            <a:r>
              <a:rPr sz="2000" spc="10" dirty="0">
                <a:latin typeface="Gill Sans MT"/>
                <a:cs typeface="Gill Sans MT"/>
              </a:rPr>
              <a:t> </a:t>
            </a:r>
            <a:r>
              <a:rPr sz="2000" spc="-20" dirty="0">
                <a:latin typeface="Gill Sans MT"/>
                <a:cs typeface="Gill Sans MT"/>
              </a:rPr>
              <a:t>delay</a:t>
            </a:r>
            <a:endParaRPr sz="2000">
              <a:latin typeface="Gill Sans MT"/>
              <a:cs typeface="Gill Sans MT"/>
            </a:endParaRPr>
          </a:p>
          <a:p>
            <a:pPr marL="812165" marR="95250" lvl="1" indent="-342900">
              <a:lnSpc>
                <a:spcPts val="2039"/>
              </a:lnSpc>
              <a:spcBef>
                <a:spcPts val="489"/>
              </a:spcBef>
              <a:buClr>
                <a:srgbClr val="000099"/>
              </a:buClr>
              <a:buFont typeface="Wingdings" panose="05000000000000000000" pitchFamily="2" charset="2"/>
              <a:buChar char="Ø"/>
              <a:tabLst>
                <a:tab pos="756285" algn="l"/>
              </a:tabLst>
            </a:pPr>
            <a:r>
              <a:rPr sz="2000" dirty="0">
                <a:latin typeface="Gill Sans MT"/>
                <a:cs typeface="Gill Sans MT"/>
              </a:rPr>
              <a:t>geosynchronous</a:t>
            </a:r>
            <a:r>
              <a:rPr sz="2000" spc="-100" dirty="0">
                <a:latin typeface="Gill Sans MT"/>
                <a:cs typeface="Gill Sans MT"/>
              </a:rPr>
              <a:t> </a:t>
            </a:r>
            <a:r>
              <a:rPr sz="2000" dirty="0">
                <a:latin typeface="Gill Sans MT"/>
                <a:cs typeface="Gill Sans MT"/>
              </a:rPr>
              <a:t>versus</a:t>
            </a:r>
            <a:r>
              <a:rPr sz="2000" spc="-80" dirty="0">
                <a:latin typeface="Gill Sans MT"/>
                <a:cs typeface="Gill Sans MT"/>
              </a:rPr>
              <a:t> </a:t>
            </a:r>
            <a:r>
              <a:rPr sz="2000" spc="-25" dirty="0">
                <a:latin typeface="Gill Sans MT"/>
                <a:cs typeface="Gill Sans MT"/>
              </a:rPr>
              <a:t>low </a:t>
            </a:r>
            <a:r>
              <a:rPr sz="2000" spc="-10" dirty="0">
                <a:latin typeface="Gill Sans MT"/>
                <a:cs typeface="Gill Sans MT"/>
              </a:rPr>
              <a:t>altitude</a:t>
            </a:r>
            <a:endParaRPr sz="2000">
              <a:latin typeface="Gill Sans MT"/>
              <a:cs typeface="Gill Sans MT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4718" rIns="0" bIns="0" rtlCol="0">
            <a:spAutoFit/>
          </a:bodyPr>
          <a:lstStyle/>
          <a:p>
            <a:pPr marL="2574290">
              <a:lnSpc>
                <a:spcPct val="100000"/>
              </a:lnSpc>
              <a:spcBef>
                <a:spcPts val="100"/>
              </a:spcBef>
            </a:pPr>
            <a:r>
              <a:rPr dirty="0"/>
              <a:t>Chapter</a:t>
            </a:r>
            <a:r>
              <a:rPr spc="-60" dirty="0"/>
              <a:t> </a:t>
            </a:r>
            <a:r>
              <a:rPr dirty="0"/>
              <a:t>1:</a:t>
            </a:r>
            <a:r>
              <a:rPr spc="-25" dirty="0"/>
              <a:t> </a:t>
            </a:r>
            <a:r>
              <a:rPr spc="-10" dirty="0"/>
              <a:t>roadmap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120">
              <a:lnSpc>
                <a:spcPct val="100000"/>
              </a:lnSpc>
            </a:pPr>
            <a:fld id="{81D60167-4931-47E6-BA6A-407CBD079E47}" type="slidenum">
              <a:rPr spc="-25" dirty="0"/>
              <a:t>26</a:t>
            </a:fld>
            <a:endParaRPr spc="-25" dirty="0"/>
          </a:p>
        </p:txBody>
      </p:sp>
      <p:sp>
        <p:nvSpPr>
          <p:cNvPr id="3" name="object 3"/>
          <p:cNvSpPr txBox="1"/>
          <p:nvPr/>
        </p:nvSpPr>
        <p:spPr>
          <a:xfrm>
            <a:off x="1023302" y="1280551"/>
            <a:ext cx="7275830" cy="5544467"/>
          </a:xfrm>
          <a:prstGeom prst="rect">
            <a:avLst/>
          </a:prstGeom>
        </p:spPr>
        <p:txBody>
          <a:bodyPr vert="horz" wrap="square" lIns="0" tIns="161925" rIns="0" bIns="0" rtlCol="0">
            <a:spAutoFit/>
          </a:bodyPr>
          <a:lstStyle/>
          <a:p>
            <a:pPr marL="605790" lvl="1" indent="-593090">
              <a:lnSpc>
                <a:spcPct val="100000"/>
              </a:lnSpc>
              <a:spcBef>
                <a:spcPts val="1275"/>
              </a:spcBef>
              <a:buAutoNum type="arabicPeriod"/>
              <a:tabLst>
                <a:tab pos="605790" algn="l"/>
              </a:tabLst>
            </a:pPr>
            <a:r>
              <a:rPr lang="vi-VN" sz="2800" dirty="0">
                <a:latin typeface="Arial"/>
                <a:cs typeface="Arial"/>
              </a:rPr>
              <a:t>W</a:t>
            </a:r>
            <a:r>
              <a:rPr sz="2800" smtClean="0">
                <a:latin typeface="Arial"/>
                <a:cs typeface="Arial"/>
              </a:rPr>
              <a:t>hat</a:t>
            </a:r>
            <a:r>
              <a:rPr sz="2800" spc="-35" smtClean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is</a:t>
            </a:r>
            <a:r>
              <a:rPr sz="2800" spc="-4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the</a:t>
            </a:r>
            <a:r>
              <a:rPr sz="2800" spc="-30" dirty="0">
                <a:latin typeface="Arial"/>
                <a:cs typeface="Arial"/>
              </a:rPr>
              <a:t> </a:t>
            </a:r>
            <a:r>
              <a:rPr sz="2800" spc="-10" dirty="0">
                <a:latin typeface="Arial"/>
                <a:cs typeface="Arial"/>
              </a:rPr>
              <a:t>Internet?</a:t>
            </a:r>
            <a:endParaRPr sz="2800">
              <a:latin typeface="Arial"/>
              <a:cs typeface="Arial"/>
            </a:endParaRPr>
          </a:p>
          <a:p>
            <a:pPr marL="605790" lvl="1" indent="-593090">
              <a:lnSpc>
                <a:spcPct val="100000"/>
              </a:lnSpc>
              <a:spcBef>
                <a:spcPts val="1175"/>
              </a:spcBef>
              <a:buAutoNum type="arabicPeriod"/>
              <a:tabLst>
                <a:tab pos="605790" algn="l"/>
              </a:tabLst>
            </a:pPr>
            <a:r>
              <a:rPr lang="vi-VN" sz="2800" dirty="0">
                <a:latin typeface="Arial"/>
                <a:cs typeface="Arial"/>
              </a:rPr>
              <a:t>N</a:t>
            </a:r>
            <a:r>
              <a:rPr sz="2800" smtClean="0">
                <a:latin typeface="Arial"/>
                <a:cs typeface="Arial"/>
              </a:rPr>
              <a:t>etwork</a:t>
            </a:r>
            <a:r>
              <a:rPr sz="2800" spc="-80" smtClean="0">
                <a:latin typeface="Arial"/>
                <a:cs typeface="Arial"/>
              </a:rPr>
              <a:t> </a:t>
            </a:r>
            <a:r>
              <a:rPr sz="2800" spc="-20" dirty="0">
                <a:latin typeface="Arial"/>
                <a:cs typeface="Arial"/>
              </a:rPr>
              <a:t>edge</a:t>
            </a:r>
            <a:endParaRPr sz="2800">
              <a:latin typeface="Arial"/>
              <a:cs typeface="Arial"/>
            </a:endParaRPr>
          </a:p>
          <a:p>
            <a:pPr marL="741045" lvl="2" indent="-327660">
              <a:lnSpc>
                <a:spcPct val="100000"/>
              </a:lnSpc>
              <a:spcBef>
                <a:spcPts val="1540"/>
              </a:spcBef>
              <a:buClr>
                <a:srgbClr val="000099"/>
              </a:buClr>
              <a:buSzPct val="87500"/>
              <a:buFont typeface="Wingdings"/>
              <a:buChar char=""/>
              <a:tabLst>
                <a:tab pos="741045" algn="l"/>
              </a:tabLst>
            </a:pPr>
            <a:r>
              <a:rPr lang="vi-VN" sz="2400" dirty="0">
                <a:latin typeface="Gill Sans MT"/>
                <a:cs typeface="Gill Sans MT"/>
              </a:rPr>
              <a:t>E</a:t>
            </a:r>
            <a:r>
              <a:rPr sz="2400" smtClean="0">
                <a:latin typeface="Gill Sans MT"/>
                <a:cs typeface="Gill Sans MT"/>
              </a:rPr>
              <a:t>nd</a:t>
            </a:r>
            <a:r>
              <a:rPr sz="2400" spc="-15" smtClean="0">
                <a:latin typeface="Gill Sans MT"/>
                <a:cs typeface="Gill Sans MT"/>
              </a:rPr>
              <a:t> </a:t>
            </a:r>
            <a:r>
              <a:rPr sz="2400" dirty="0">
                <a:latin typeface="Gill Sans MT"/>
                <a:cs typeface="Gill Sans MT"/>
              </a:rPr>
              <a:t>systems,</a:t>
            </a:r>
            <a:r>
              <a:rPr sz="2400" spc="-25" dirty="0">
                <a:latin typeface="Gill Sans MT"/>
                <a:cs typeface="Gill Sans MT"/>
              </a:rPr>
              <a:t> </a:t>
            </a:r>
            <a:r>
              <a:rPr sz="2400" dirty="0">
                <a:latin typeface="Gill Sans MT"/>
                <a:cs typeface="Gill Sans MT"/>
              </a:rPr>
              <a:t>access</a:t>
            </a:r>
            <a:r>
              <a:rPr sz="2400" spc="-15" dirty="0">
                <a:latin typeface="Gill Sans MT"/>
                <a:cs typeface="Gill Sans MT"/>
              </a:rPr>
              <a:t> </a:t>
            </a:r>
            <a:r>
              <a:rPr sz="2400" dirty="0">
                <a:latin typeface="Gill Sans MT"/>
                <a:cs typeface="Gill Sans MT"/>
              </a:rPr>
              <a:t>networks,</a:t>
            </a:r>
            <a:r>
              <a:rPr sz="2400" spc="-25" dirty="0">
                <a:latin typeface="Gill Sans MT"/>
                <a:cs typeface="Gill Sans MT"/>
              </a:rPr>
              <a:t> </a:t>
            </a:r>
            <a:r>
              <a:rPr sz="2400" spc="-10" dirty="0">
                <a:latin typeface="Gill Sans MT"/>
                <a:cs typeface="Gill Sans MT"/>
              </a:rPr>
              <a:t>links</a:t>
            </a:r>
            <a:endParaRPr sz="2400">
              <a:latin typeface="Gill Sans MT"/>
              <a:cs typeface="Gill Sans MT"/>
            </a:endParaRPr>
          </a:p>
          <a:p>
            <a:pPr marL="605790" lvl="1" indent="-593090">
              <a:lnSpc>
                <a:spcPct val="100000"/>
              </a:lnSpc>
              <a:spcBef>
                <a:spcPts val="1290"/>
              </a:spcBef>
              <a:buAutoNum type="arabicPeriod"/>
              <a:tabLst>
                <a:tab pos="605790" algn="l"/>
              </a:tabLst>
            </a:pPr>
            <a:r>
              <a:rPr lang="vi-VN" sz="2800" dirty="0">
                <a:solidFill>
                  <a:srgbClr val="CC0000"/>
                </a:solidFill>
                <a:latin typeface="Arial"/>
                <a:cs typeface="Arial"/>
              </a:rPr>
              <a:t>N</a:t>
            </a:r>
            <a:r>
              <a:rPr sz="2800" smtClean="0">
                <a:solidFill>
                  <a:srgbClr val="CC0000"/>
                </a:solidFill>
                <a:latin typeface="Arial"/>
                <a:cs typeface="Arial"/>
              </a:rPr>
              <a:t>etwork</a:t>
            </a:r>
            <a:r>
              <a:rPr sz="2800" spc="-80" smtClean="0">
                <a:solidFill>
                  <a:srgbClr val="CC0000"/>
                </a:solidFill>
                <a:latin typeface="Arial"/>
                <a:cs typeface="Arial"/>
              </a:rPr>
              <a:t> </a:t>
            </a:r>
            <a:r>
              <a:rPr sz="2800" spc="-20" dirty="0">
                <a:solidFill>
                  <a:srgbClr val="CC0000"/>
                </a:solidFill>
                <a:latin typeface="Arial"/>
                <a:cs typeface="Arial"/>
              </a:rPr>
              <a:t>core</a:t>
            </a:r>
            <a:endParaRPr sz="2800">
              <a:latin typeface="Arial"/>
              <a:cs typeface="Arial"/>
            </a:endParaRPr>
          </a:p>
          <a:p>
            <a:pPr marL="641350" lvl="2" indent="-227965">
              <a:lnSpc>
                <a:spcPct val="100000"/>
              </a:lnSpc>
              <a:spcBef>
                <a:spcPts val="990"/>
              </a:spcBef>
              <a:buClr>
                <a:srgbClr val="000099"/>
              </a:buClr>
              <a:buSzPct val="75000"/>
              <a:buFont typeface="Wingdings"/>
              <a:buChar char=""/>
              <a:tabLst>
                <a:tab pos="641350" algn="l"/>
              </a:tabLst>
            </a:pPr>
            <a:r>
              <a:rPr sz="2400" dirty="0">
                <a:solidFill>
                  <a:srgbClr val="FF0000"/>
                </a:solidFill>
                <a:latin typeface="Gill Sans MT"/>
                <a:cs typeface="Gill Sans MT"/>
              </a:rPr>
              <a:t>packet</a:t>
            </a:r>
            <a:r>
              <a:rPr sz="2400" spc="-25" dirty="0">
                <a:solidFill>
                  <a:srgbClr val="FF0000"/>
                </a:solidFill>
                <a:latin typeface="Gill Sans MT"/>
                <a:cs typeface="Gill Sans MT"/>
              </a:rPr>
              <a:t> </a:t>
            </a:r>
            <a:r>
              <a:rPr sz="2400" dirty="0">
                <a:solidFill>
                  <a:srgbClr val="FF0000"/>
                </a:solidFill>
                <a:latin typeface="Gill Sans MT"/>
                <a:cs typeface="Gill Sans MT"/>
              </a:rPr>
              <a:t>switching,</a:t>
            </a:r>
            <a:r>
              <a:rPr sz="2400" spc="-25" dirty="0">
                <a:solidFill>
                  <a:srgbClr val="FF0000"/>
                </a:solidFill>
                <a:latin typeface="Gill Sans MT"/>
                <a:cs typeface="Gill Sans MT"/>
              </a:rPr>
              <a:t> </a:t>
            </a:r>
            <a:r>
              <a:rPr sz="2400" dirty="0">
                <a:solidFill>
                  <a:srgbClr val="FF0000"/>
                </a:solidFill>
                <a:latin typeface="Gill Sans MT"/>
                <a:cs typeface="Gill Sans MT"/>
              </a:rPr>
              <a:t>circuit</a:t>
            </a:r>
            <a:r>
              <a:rPr sz="2400" spc="-25" dirty="0">
                <a:solidFill>
                  <a:srgbClr val="FF0000"/>
                </a:solidFill>
                <a:latin typeface="Gill Sans MT"/>
                <a:cs typeface="Gill Sans MT"/>
              </a:rPr>
              <a:t> </a:t>
            </a:r>
            <a:r>
              <a:rPr sz="2400" dirty="0">
                <a:solidFill>
                  <a:srgbClr val="FF0000"/>
                </a:solidFill>
                <a:latin typeface="Gill Sans MT"/>
                <a:cs typeface="Gill Sans MT"/>
              </a:rPr>
              <a:t>switching,</a:t>
            </a:r>
            <a:r>
              <a:rPr sz="2400" spc="-25" dirty="0">
                <a:solidFill>
                  <a:srgbClr val="FF0000"/>
                </a:solidFill>
                <a:latin typeface="Gill Sans MT"/>
                <a:cs typeface="Gill Sans MT"/>
              </a:rPr>
              <a:t> </a:t>
            </a:r>
            <a:r>
              <a:rPr sz="2400" dirty="0">
                <a:solidFill>
                  <a:srgbClr val="FF0000"/>
                </a:solidFill>
                <a:latin typeface="Gill Sans MT"/>
                <a:cs typeface="Gill Sans MT"/>
              </a:rPr>
              <a:t>network</a:t>
            </a:r>
            <a:r>
              <a:rPr sz="2400" spc="-10" dirty="0">
                <a:solidFill>
                  <a:srgbClr val="FF0000"/>
                </a:solidFill>
                <a:latin typeface="Gill Sans MT"/>
                <a:cs typeface="Gill Sans MT"/>
              </a:rPr>
              <a:t> structure</a:t>
            </a:r>
            <a:endParaRPr sz="2400">
              <a:latin typeface="Gill Sans MT"/>
              <a:cs typeface="Gill Sans MT"/>
            </a:endParaRPr>
          </a:p>
          <a:p>
            <a:pPr marL="605790" lvl="1" indent="-593090">
              <a:lnSpc>
                <a:spcPct val="100000"/>
              </a:lnSpc>
              <a:spcBef>
                <a:spcPts val="1195"/>
              </a:spcBef>
              <a:buClr>
                <a:srgbClr val="000099"/>
              </a:buClr>
              <a:buAutoNum type="arabicPeriod" startAt="4"/>
              <a:tabLst>
                <a:tab pos="605790" algn="l"/>
              </a:tabLst>
            </a:pPr>
            <a:r>
              <a:rPr sz="2800" dirty="0">
                <a:latin typeface="Arial"/>
                <a:cs typeface="Arial"/>
              </a:rPr>
              <a:t>delay,</a:t>
            </a:r>
            <a:r>
              <a:rPr sz="2800" spc="-6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loss,</a:t>
            </a:r>
            <a:r>
              <a:rPr sz="2800" spc="-6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throughput</a:t>
            </a:r>
            <a:r>
              <a:rPr sz="2800" spc="-4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in</a:t>
            </a:r>
            <a:r>
              <a:rPr sz="2800" spc="-50" dirty="0">
                <a:latin typeface="Arial"/>
                <a:cs typeface="Arial"/>
              </a:rPr>
              <a:t> </a:t>
            </a:r>
            <a:r>
              <a:rPr sz="2800" spc="-10" dirty="0">
                <a:latin typeface="Arial"/>
                <a:cs typeface="Arial"/>
              </a:rPr>
              <a:t>networks</a:t>
            </a:r>
            <a:endParaRPr sz="2800">
              <a:latin typeface="Arial"/>
              <a:cs typeface="Arial"/>
            </a:endParaRPr>
          </a:p>
          <a:p>
            <a:pPr marL="605155" lvl="1" indent="-592455">
              <a:lnSpc>
                <a:spcPct val="100000"/>
              </a:lnSpc>
              <a:spcBef>
                <a:spcPts val="1175"/>
              </a:spcBef>
              <a:buClr>
                <a:srgbClr val="000099"/>
              </a:buClr>
              <a:buAutoNum type="arabicPeriod" startAt="4"/>
              <a:tabLst>
                <a:tab pos="605155" algn="l"/>
              </a:tabLst>
            </a:pPr>
            <a:r>
              <a:rPr sz="2800" dirty="0">
                <a:latin typeface="Arial"/>
                <a:cs typeface="Arial"/>
              </a:rPr>
              <a:t>protocol</a:t>
            </a:r>
            <a:r>
              <a:rPr sz="2800" spc="-7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layers,</a:t>
            </a:r>
            <a:r>
              <a:rPr sz="2800" spc="-6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service</a:t>
            </a:r>
            <a:r>
              <a:rPr sz="2800" spc="-70" dirty="0">
                <a:latin typeface="Arial"/>
                <a:cs typeface="Arial"/>
              </a:rPr>
              <a:t> </a:t>
            </a:r>
            <a:r>
              <a:rPr sz="2800" spc="-10" dirty="0">
                <a:latin typeface="Arial"/>
                <a:cs typeface="Arial"/>
              </a:rPr>
              <a:t>models</a:t>
            </a:r>
            <a:endParaRPr sz="2800">
              <a:latin typeface="Arial"/>
              <a:cs typeface="Arial"/>
            </a:endParaRPr>
          </a:p>
          <a:p>
            <a:pPr marL="605155" lvl="1" indent="-592455">
              <a:lnSpc>
                <a:spcPct val="100000"/>
              </a:lnSpc>
              <a:spcBef>
                <a:spcPts val="1175"/>
              </a:spcBef>
              <a:buClr>
                <a:srgbClr val="000099"/>
              </a:buClr>
              <a:buAutoNum type="arabicPeriod" startAt="4"/>
              <a:tabLst>
                <a:tab pos="605155" algn="l"/>
              </a:tabLst>
            </a:pPr>
            <a:r>
              <a:rPr sz="2800" dirty="0">
                <a:latin typeface="Arial"/>
                <a:cs typeface="Arial"/>
              </a:rPr>
              <a:t>networks</a:t>
            </a:r>
            <a:r>
              <a:rPr sz="2800" spc="-6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under</a:t>
            </a:r>
            <a:r>
              <a:rPr sz="2800" spc="-6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attack:</a:t>
            </a:r>
            <a:r>
              <a:rPr sz="2800" spc="-90" dirty="0">
                <a:latin typeface="Arial"/>
                <a:cs typeface="Arial"/>
              </a:rPr>
              <a:t> </a:t>
            </a:r>
            <a:r>
              <a:rPr sz="2800" spc="-10" dirty="0">
                <a:latin typeface="Arial"/>
                <a:cs typeface="Arial"/>
              </a:rPr>
              <a:t>security</a:t>
            </a:r>
            <a:endParaRPr sz="2800">
              <a:latin typeface="Arial"/>
              <a:cs typeface="Arial"/>
            </a:endParaRPr>
          </a:p>
          <a:p>
            <a:pPr marL="605155" lvl="1" indent="-592455">
              <a:lnSpc>
                <a:spcPct val="100000"/>
              </a:lnSpc>
              <a:spcBef>
                <a:spcPts val="1175"/>
              </a:spcBef>
              <a:buClr>
                <a:srgbClr val="000099"/>
              </a:buClr>
              <a:buAutoNum type="arabicPeriod" startAt="4"/>
              <a:tabLst>
                <a:tab pos="605155" algn="l"/>
              </a:tabLst>
            </a:pPr>
            <a:r>
              <a:rPr sz="2800" spc="-10" dirty="0">
                <a:latin typeface="Arial"/>
                <a:cs typeface="Arial"/>
              </a:rPr>
              <a:t>history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12140" y="1636712"/>
            <a:ext cx="4235560" cy="40395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353695" indent="-342900" algn="just">
              <a:lnSpc>
                <a:spcPct val="100000"/>
              </a:lnSpc>
              <a:spcBef>
                <a:spcPts val="100"/>
              </a:spcBef>
              <a:buSzPct val="89583"/>
              <a:buFont typeface="Wingdings" panose="05000000000000000000" pitchFamily="2" charset="2"/>
              <a:buChar char="v"/>
              <a:tabLst>
                <a:tab pos="355600" algn="l"/>
              </a:tabLst>
            </a:pPr>
            <a:r>
              <a:rPr lang="vi-VN" sz="2400" dirty="0">
                <a:latin typeface="Arial"/>
                <a:cs typeface="Arial"/>
              </a:rPr>
              <a:t>M</a:t>
            </a:r>
            <a:r>
              <a:rPr sz="2400" smtClean="0">
                <a:latin typeface="Arial"/>
                <a:cs typeface="Arial"/>
              </a:rPr>
              <a:t>esh</a:t>
            </a:r>
            <a:r>
              <a:rPr sz="2400" spc="-5" smtClean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of</a:t>
            </a:r>
            <a:r>
              <a:rPr sz="2400" spc="-10" dirty="0">
                <a:latin typeface="Arial"/>
                <a:cs typeface="Arial"/>
              </a:rPr>
              <a:t> interconnected routers</a:t>
            </a:r>
            <a:endParaRPr sz="2400">
              <a:latin typeface="Arial"/>
              <a:cs typeface="Arial"/>
            </a:endParaRPr>
          </a:p>
          <a:p>
            <a:pPr marL="354965" marR="367665" indent="-342900" algn="just">
              <a:lnSpc>
                <a:spcPct val="100000"/>
              </a:lnSpc>
              <a:spcBef>
                <a:spcPts val="1005"/>
              </a:spcBef>
              <a:buClr>
                <a:srgbClr val="000000"/>
              </a:buClr>
              <a:buSzPct val="89583"/>
              <a:buFont typeface="Wingdings" panose="05000000000000000000" pitchFamily="2" charset="2"/>
              <a:buChar char="v"/>
              <a:tabLst>
                <a:tab pos="354965" algn="l"/>
              </a:tabLst>
            </a:pPr>
            <a:r>
              <a:rPr lang="vi-VN" sz="2400" spc="-10" dirty="0">
                <a:solidFill>
                  <a:srgbClr val="CC0000"/>
                </a:solidFill>
                <a:latin typeface="Arial"/>
                <a:cs typeface="Arial"/>
              </a:rPr>
              <a:t>P</a:t>
            </a:r>
            <a:r>
              <a:rPr sz="2400" spc="-10" smtClean="0">
                <a:solidFill>
                  <a:srgbClr val="CC0000"/>
                </a:solidFill>
                <a:latin typeface="Arial"/>
                <a:cs typeface="Arial"/>
              </a:rPr>
              <a:t>acket-</a:t>
            </a:r>
            <a:r>
              <a:rPr sz="2400" smtClean="0">
                <a:solidFill>
                  <a:srgbClr val="CC0000"/>
                </a:solidFill>
                <a:latin typeface="Arial"/>
                <a:cs typeface="Arial"/>
              </a:rPr>
              <a:t>switching</a:t>
            </a:r>
            <a:r>
              <a:rPr sz="2400" dirty="0">
                <a:solidFill>
                  <a:srgbClr val="CC0000"/>
                </a:solidFill>
                <a:latin typeface="Arial"/>
                <a:cs typeface="Arial"/>
              </a:rPr>
              <a:t>:</a:t>
            </a:r>
            <a:r>
              <a:rPr sz="2400" spc="45" dirty="0">
                <a:solidFill>
                  <a:srgbClr val="CC0000"/>
                </a:solidFill>
                <a:latin typeface="Arial"/>
                <a:cs typeface="Arial"/>
              </a:rPr>
              <a:t> </a:t>
            </a:r>
            <a:r>
              <a:rPr sz="2400" spc="-20" dirty="0">
                <a:solidFill>
                  <a:srgbClr val="CC0000"/>
                </a:solidFill>
                <a:latin typeface="Arial"/>
                <a:cs typeface="Arial"/>
              </a:rPr>
              <a:t>hosts </a:t>
            </a:r>
            <a:r>
              <a:rPr sz="2400" dirty="0">
                <a:solidFill>
                  <a:srgbClr val="CC0000"/>
                </a:solidFill>
                <a:latin typeface="Arial"/>
                <a:cs typeface="Arial"/>
              </a:rPr>
              <a:t>break</a:t>
            </a:r>
            <a:r>
              <a:rPr sz="2400" spc="55" dirty="0">
                <a:solidFill>
                  <a:srgbClr val="CC0000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CC0000"/>
                </a:solidFill>
                <a:latin typeface="Arial"/>
                <a:cs typeface="Arial"/>
              </a:rPr>
              <a:t>application-</a:t>
            </a:r>
            <a:r>
              <a:rPr sz="2400" spc="-20" dirty="0">
                <a:solidFill>
                  <a:srgbClr val="CC0000"/>
                </a:solidFill>
                <a:latin typeface="Arial"/>
                <a:cs typeface="Arial"/>
              </a:rPr>
              <a:t>layer </a:t>
            </a:r>
            <a:r>
              <a:rPr sz="2400" dirty="0">
                <a:solidFill>
                  <a:srgbClr val="CC0000"/>
                </a:solidFill>
                <a:latin typeface="Arial"/>
                <a:cs typeface="Arial"/>
              </a:rPr>
              <a:t>messages</a:t>
            </a:r>
            <a:r>
              <a:rPr sz="2400" spc="-5" dirty="0">
                <a:solidFill>
                  <a:srgbClr val="CC000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CC0000"/>
                </a:solidFill>
                <a:latin typeface="Arial"/>
                <a:cs typeface="Arial"/>
              </a:rPr>
              <a:t>into</a:t>
            </a:r>
            <a:r>
              <a:rPr sz="2400" spc="-10" dirty="0">
                <a:solidFill>
                  <a:srgbClr val="CC0000"/>
                </a:solidFill>
                <a:latin typeface="Arial"/>
                <a:cs typeface="Arial"/>
              </a:rPr>
              <a:t> </a:t>
            </a:r>
            <a:r>
              <a:rPr sz="2400" i="1" spc="-10" dirty="0">
                <a:solidFill>
                  <a:srgbClr val="CC0000"/>
                </a:solidFill>
                <a:latin typeface="Arial"/>
                <a:cs typeface="Arial"/>
              </a:rPr>
              <a:t>packets</a:t>
            </a:r>
            <a:endParaRPr sz="2400">
              <a:latin typeface="Arial"/>
              <a:cs typeface="Arial"/>
            </a:endParaRPr>
          </a:p>
          <a:p>
            <a:pPr marL="812165" marR="5080" lvl="1" indent="-342900">
              <a:lnSpc>
                <a:spcPct val="100000"/>
              </a:lnSpc>
              <a:spcBef>
                <a:spcPts val="844"/>
              </a:spcBef>
              <a:buSzPct val="80000"/>
              <a:buFont typeface="Wingdings" panose="05000000000000000000" pitchFamily="2" charset="2"/>
              <a:buChar char="Ø"/>
              <a:tabLst>
                <a:tab pos="756285" algn="l"/>
              </a:tabLst>
            </a:pPr>
            <a:r>
              <a:rPr lang="vi-VN" sz="2000" smtClean="0">
                <a:latin typeface="Arial"/>
                <a:cs typeface="Arial"/>
              </a:rPr>
              <a:t>F</a:t>
            </a:r>
            <a:r>
              <a:rPr sz="2000" smtClean="0">
                <a:latin typeface="Arial"/>
                <a:cs typeface="Arial"/>
              </a:rPr>
              <a:t>orward</a:t>
            </a:r>
            <a:r>
              <a:rPr sz="2000" spc="-55" smtClean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packets</a:t>
            </a:r>
            <a:r>
              <a:rPr sz="2000" spc="-4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from</a:t>
            </a:r>
            <a:r>
              <a:rPr sz="2000" spc="-30" dirty="0">
                <a:latin typeface="Arial"/>
                <a:cs typeface="Arial"/>
              </a:rPr>
              <a:t> </a:t>
            </a:r>
            <a:r>
              <a:rPr sz="2000" spc="-25" dirty="0">
                <a:latin typeface="Arial"/>
                <a:cs typeface="Arial"/>
              </a:rPr>
              <a:t>one </a:t>
            </a:r>
            <a:r>
              <a:rPr sz="2000" dirty="0">
                <a:latin typeface="Arial"/>
                <a:cs typeface="Arial"/>
              </a:rPr>
              <a:t>router</a:t>
            </a:r>
            <a:r>
              <a:rPr sz="2000" spc="-4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to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the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next,</a:t>
            </a:r>
            <a:r>
              <a:rPr sz="2000" spc="-3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across </a:t>
            </a:r>
            <a:r>
              <a:rPr sz="2000" dirty="0">
                <a:latin typeface="Arial"/>
                <a:cs typeface="Arial"/>
              </a:rPr>
              <a:t>links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on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path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from</a:t>
            </a:r>
            <a:r>
              <a:rPr sz="2000" spc="-3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source</a:t>
            </a:r>
            <a:r>
              <a:rPr sz="2000" spc="-40" dirty="0">
                <a:latin typeface="Arial"/>
                <a:cs typeface="Arial"/>
              </a:rPr>
              <a:t> </a:t>
            </a:r>
            <a:r>
              <a:rPr sz="2000" spc="-25" dirty="0">
                <a:latin typeface="Arial"/>
                <a:cs typeface="Arial"/>
              </a:rPr>
              <a:t>to </a:t>
            </a:r>
            <a:r>
              <a:rPr sz="2000" spc="-10" dirty="0">
                <a:latin typeface="Arial"/>
                <a:cs typeface="Arial"/>
              </a:rPr>
              <a:t>destination</a:t>
            </a:r>
            <a:endParaRPr sz="2000">
              <a:latin typeface="Arial"/>
              <a:cs typeface="Arial"/>
            </a:endParaRPr>
          </a:p>
          <a:p>
            <a:pPr marL="812165" marR="143510" lvl="1" indent="-342900">
              <a:lnSpc>
                <a:spcPct val="100000"/>
              </a:lnSpc>
              <a:spcBef>
                <a:spcPts val="840"/>
              </a:spcBef>
              <a:buSzPct val="80000"/>
              <a:buFont typeface="Wingdings" panose="05000000000000000000" pitchFamily="2" charset="2"/>
              <a:buChar char="Ø"/>
              <a:tabLst>
                <a:tab pos="756285" algn="l"/>
              </a:tabLst>
            </a:pPr>
            <a:r>
              <a:rPr lang="vi-VN" sz="2000" dirty="0">
                <a:latin typeface="Arial"/>
                <a:cs typeface="Arial"/>
              </a:rPr>
              <a:t>E</a:t>
            </a:r>
            <a:r>
              <a:rPr sz="2000" smtClean="0">
                <a:latin typeface="Arial"/>
                <a:cs typeface="Arial"/>
              </a:rPr>
              <a:t>ach</a:t>
            </a:r>
            <a:r>
              <a:rPr sz="2000" spc="-35" smtClean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packet</a:t>
            </a:r>
            <a:r>
              <a:rPr sz="2000" spc="-3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transmitted</a:t>
            </a:r>
            <a:r>
              <a:rPr sz="2000" spc="-40" dirty="0">
                <a:latin typeface="Arial"/>
                <a:cs typeface="Arial"/>
              </a:rPr>
              <a:t> </a:t>
            </a:r>
            <a:r>
              <a:rPr sz="2000" spc="-25" dirty="0">
                <a:latin typeface="Arial"/>
                <a:cs typeface="Arial"/>
              </a:rPr>
              <a:t>at </a:t>
            </a:r>
            <a:r>
              <a:rPr sz="2000" dirty="0">
                <a:latin typeface="Arial"/>
                <a:cs typeface="Arial"/>
              </a:rPr>
              <a:t>full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link</a:t>
            </a:r>
            <a:r>
              <a:rPr sz="2000" spc="-10" dirty="0">
                <a:latin typeface="Arial"/>
                <a:cs typeface="Arial"/>
              </a:rPr>
              <a:t> capacity</a:t>
            </a:r>
            <a:endParaRPr sz="20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4718" rIns="0" bIns="0" rtlCol="0">
            <a:spAutoFit/>
          </a:bodyPr>
          <a:lstStyle/>
          <a:p>
            <a:pPr marL="2811780">
              <a:lnSpc>
                <a:spcPct val="100000"/>
              </a:lnSpc>
              <a:spcBef>
                <a:spcPts val="100"/>
              </a:spcBef>
            </a:pPr>
            <a:r>
              <a:rPr dirty="0"/>
              <a:t>The</a:t>
            </a:r>
            <a:r>
              <a:rPr spc="-40" dirty="0"/>
              <a:t> </a:t>
            </a:r>
            <a:r>
              <a:rPr dirty="0"/>
              <a:t>network</a:t>
            </a:r>
            <a:r>
              <a:rPr spc="-45" dirty="0"/>
              <a:t> </a:t>
            </a:r>
            <a:r>
              <a:rPr spc="-20" dirty="0"/>
              <a:t>core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5211809" y="1591056"/>
            <a:ext cx="3519170" cy="4485640"/>
            <a:chOff x="5211809" y="1591056"/>
            <a:chExt cx="3519170" cy="4485640"/>
          </a:xfrm>
        </p:grpSpPr>
        <p:sp>
          <p:nvSpPr>
            <p:cNvPr id="5" name="object 5"/>
            <p:cNvSpPr/>
            <p:nvPr/>
          </p:nvSpPr>
          <p:spPr>
            <a:xfrm>
              <a:off x="5211809" y="1717264"/>
              <a:ext cx="1714500" cy="1057910"/>
            </a:xfrm>
            <a:custGeom>
              <a:avLst/>
              <a:gdLst/>
              <a:ahLst/>
              <a:cxnLst/>
              <a:rect l="l" t="t" r="r" b="b"/>
              <a:pathLst>
                <a:path w="1714500" h="1057910">
                  <a:moveTo>
                    <a:pt x="1238966" y="0"/>
                  </a:moveTo>
                  <a:lnTo>
                    <a:pt x="1194147" y="1463"/>
                  </a:lnTo>
                  <a:lnTo>
                    <a:pt x="1144303" y="5605"/>
                  </a:lnTo>
                  <a:lnTo>
                    <a:pt x="1076861" y="13171"/>
                  </a:lnTo>
                  <a:lnTo>
                    <a:pt x="993346" y="23048"/>
                  </a:lnTo>
                  <a:lnTo>
                    <a:pt x="944680" y="29045"/>
                  </a:lnTo>
                  <a:lnTo>
                    <a:pt x="893284" y="35747"/>
                  </a:lnTo>
                  <a:lnTo>
                    <a:pt x="840565" y="43155"/>
                  </a:lnTo>
                  <a:lnTo>
                    <a:pt x="787928" y="51267"/>
                  </a:lnTo>
                  <a:lnTo>
                    <a:pt x="736780" y="60084"/>
                  </a:lnTo>
                  <a:lnTo>
                    <a:pt x="688529" y="69606"/>
                  </a:lnTo>
                  <a:lnTo>
                    <a:pt x="644579" y="79833"/>
                  </a:lnTo>
                  <a:lnTo>
                    <a:pt x="591978" y="94097"/>
                  </a:lnTo>
                  <a:lnTo>
                    <a:pt x="540960" y="109581"/>
                  </a:lnTo>
                  <a:lnTo>
                    <a:pt x="492287" y="126147"/>
                  </a:lnTo>
                  <a:lnTo>
                    <a:pt x="446721" y="143656"/>
                  </a:lnTo>
                  <a:lnTo>
                    <a:pt x="405024" y="161970"/>
                  </a:lnTo>
                  <a:lnTo>
                    <a:pt x="367959" y="180950"/>
                  </a:lnTo>
                  <a:lnTo>
                    <a:pt x="301174" y="238431"/>
                  </a:lnTo>
                  <a:lnTo>
                    <a:pt x="285385" y="280420"/>
                  </a:lnTo>
                  <a:lnTo>
                    <a:pt x="272425" y="322109"/>
                  </a:lnTo>
                  <a:lnTo>
                    <a:pt x="245799" y="359182"/>
                  </a:lnTo>
                  <a:lnTo>
                    <a:pt x="206744" y="381685"/>
                  </a:lnTo>
                  <a:lnTo>
                    <a:pt x="157311" y="399005"/>
                  </a:lnTo>
                  <a:lnTo>
                    <a:pt x="105624" y="415867"/>
                  </a:lnTo>
                  <a:lnTo>
                    <a:pt x="59806" y="436997"/>
                  </a:lnTo>
                  <a:lnTo>
                    <a:pt x="27981" y="467120"/>
                  </a:lnTo>
                  <a:lnTo>
                    <a:pt x="10237" y="512145"/>
                  </a:lnTo>
                  <a:lnTo>
                    <a:pt x="1017" y="569055"/>
                  </a:lnTo>
                  <a:lnTo>
                    <a:pt x="0" y="629166"/>
                  </a:lnTo>
                  <a:lnTo>
                    <a:pt x="6864" y="683791"/>
                  </a:lnTo>
                  <a:lnTo>
                    <a:pt x="21288" y="724244"/>
                  </a:lnTo>
                  <a:lnTo>
                    <a:pt x="82235" y="764123"/>
                  </a:lnTo>
                  <a:lnTo>
                    <a:pt x="135092" y="768215"/>
                  </a:lnTo>
                  <a:lnTo>
                    <a:pt x="212296" y="771856"/>
                  </a:lnTo>
                  <a:lnTo>
                    <a:pt x="293958" y="773338"/>
                  </a:lnTo>
                  <a:lnTo>
                    <a:pt x="343743" y="772459"/>
                  </a:lnTo>
                  <a:lnTo>
                    <a:pt x="510876" y="767460"/>
                  </a:lnTo>
                  <a:lnTo>
                    <a:pt x="567504" y="766151"/>
                  </a:lnTo>
                  <a:lnTo>
                    <a:pt x="622084" y="765593"/>
                  </a:lnTo>
                  <a:lnTo>
                    <a:pt x="673114" y="766129"/>
                  </a:lnTo>
                  <a:lnTo>
                    <a:pt x="719090" y="768102"/>
                  </a:lnTo>
                  <a:lnTo>
                    <a:pt x="758510" y="771856"/>
                  </a:lnTo>
                  <a:lnTo>
                    <a:pt x="825212" y="785191"/>
                  </a:lnTo>
                  <a:lnTo>
                    <a:pt x="873897" y="803478"/>
                  </a:lnTo>
                  <a:lnTo>
                    <a:pt x="912687" y="825574"/>
                  </a:lnTo>
                  <a:lnTo>
                    <a:pt x="949707" y="850336"/>
                  </a:lnTo>
                  <a:lnTo>
                    <a:pt x="1035466" y="902056"/>
                  </a:lnTo>
                  <a:lnTo>
                    <a:pt x="1079714" y="931992"/>
                  </a:lnTo>
                  <a:lnTo>
                    <a:pt x="1124613" y="963517"/>
                  </a:lnTo>
                  <a:lnTo>
                    <a:pt x="1168954" y="993719"/>
                  </a:lnTo>
                  <a:lnTo>
                    <a:pt x="1211525" y="1019689"/>
                  </a:lnTo>
                  <a:lnTo>
                    <a:pt x="1251118" y="1038518"/>
                  </a:lnTo>
                  <a:lnTo>
                    <a:pt x="1306044" y="1053567"/>
                  </a:lnTo>
                  <a:lnTo>
                    <a:pt x="1357514" y="1057757"/>
                  </a:lnTo>
                  <a:lnTo>
                    <a:pt x="1405214" y="1053915"/>
                  </a:lnTo>
                  <a:lnTo>
                    <a:pt x="1448832" y="1044868"/>
                  </a:lnTo>
                  <a:lnTo>
                    <a:pt x="1488908" y="1032491"/>
                  </a:lnTo>
                  <a:lnTo>
                    <a:pt x="1525689" y="1014906"/>
                  </a:lnTo>
                  <a:lnTo>
                    <a:pt x="1558388" y="989286"/>
                  </a:lnTo>
                  <a:lnTo>
                    <a:pt x="1586220" y="952806"/>
                  </a:lnTo>
                  <a:lnTo>
                    <a:pt x="1604286" y="912707"/>
                  </a:lnTo>
                  <a:lnTo>
                    <a:pt x="1618977" y="863616"/>
                  </a:lnTo>
                  <a:lnTo>
                    <a:pt x="1631336" y="809496"/>
                  </a:lnTo>
                  <a:lnTo>
                    <a:pt x="1642408" y="754310"/>
                  </a:lnTo>
                  <a:lnTo>
                    <a:pt x="1653238" y="702019"/>
                  </a:lnTo>
                  <a:lnTo>
                    <a:pt x="1664041" y="653442"/>
                  </a:lnTo>
                  <a:lnTo>
                    <a:pt x="1674122" y="605930"/>
                  </a:lnTo>
                  <a:lnTo>
                    <a:pt x="1683157" y="558264"/>
                  </a:lnTo>
                  <a:lnTo>
                    <a:pt x="1690824" y="509225"/>
                  </a:lnTo>
                  <a:lnTo>
                    <a:pt x="1696799" y="457595"/>
                  </a:lnTo>
                  <a:lnTo>
                    <a:pt x="1707476" y="358598"/>
                  </a:lnTo>
                  <a:lnTo>
                    <a:pt x="1712092" y="305617"/>
                  </a:lnTo>
                  <a:lnTo>
                    <a:pt x="1714054" y="253959"/>
                  </a:lnTo>
                  <a:lnTo>
                    <a:pt x="1711735" y="206357"/>
                  </a:lnTo>
                  <a:lnTo>
                    <a:pt x="1703505" y="165545"/>
                  </a:lnTo>
                  <a:lnTo>
                    <a:pt x="1680230" y="116216"/>
                  </a:lnTo>
                  <a:lnTo>
                    <a:pt x="1646745" y="76857"/>
                  </a:lnTo>
                  <a:lnTo>
                    <a:pt x="1604778" y="46129"/>
                  </a:lnTo>
                  <a:lnTo>
                    <a:pt x="1556058" y="22696"/>
                  </a:lnTo>
                  <a:lnTo>
                    <a:pt x="1509868" y="10174"/>
                  </a:lnTo>
                  <a:lnTo>
                    <a:pt x="1456360" y="3671"/>
                  </a:lnTo>
                  <a:lnTo>
                    <a:pt x="1399473" y="1207"/>
                  </a:lnTo>
                  <a:lnTo>
                    <a:pt x="1238966" y="0"/>
                  </a:lnTo>
                  <a:close/>
                </a:path>
              </a:pathLst>
            </a:custGeom>
            <a:solidFill>
              <a:srgbClr val="DDDD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038682" y="2020678"/>
              <a:ext cx="1692275" cy="1082040"/>
            </a:xfrm>
            <a:custGeom>
              <a:avLst/>
              <a:gdLst/>
              <a:ahLst/>
              <a:cxnLst/>
              <a:rect l="l" t="t" r="r" b="b"/>
              <a:pathLst>
                <a:path w="1692275" h="1082039">
                  <a:moveTo>
                    <a:pt x="1089637" y="0"/>
                  </a:moveTo>
                  <a:lnTo>
                    <a:pt x="1035812" y="816"/>
                  </a:lnTo>
                  <a:lnTo>
                    <a:pt x="983008" y="3931"/>
                  </a:lnTo>
                  <a:lnTo>
                    <a:pt x="931946" y="9408"/>
                  </a:lnTo>
                  <a:lnTo>
                    <a:pt x="877299" y="20254"/>
                  </a:lnTo>
                  <a:lnTo>
                    <a:pt x="831432" y="38556"/>
                  </a:lnTo>
                  <a:lnTo>
                    <a:pt x="791220" y="61873"/>
                  </a:lnTo>
                  <a:lnTo>
                    <a:pt x="715266" y="113777"/>
                  </a:lnTo>
                  <a:lnTo>
                    <a:pt x="673274" y="137479"/>
                  </a:lnTo>
                  <a:lnTo>
                    <a:pt x="624441" y="156423"/>
                  </a:lnTo>
                  <a:lnTo>
                    <a:pt x="584874" y="164505"/>
                  </a:lnTo>
                  <a:lnTo>
                    <a:pt x="541522" y="167837"/>
                  </a:lnTo>
                  <a:lnTo>
                    <a:pt x="495483" y="168139"/>
                  </a:lnTo>
                  <a:lnTo>
                    <a:pt x="447857" y="167133"/>
                  </a:lnTo>
                  <a:lnTo>
                    <a:pt x="399743" y="166537"/>
                  </a:lnTo>
                  <a:lnTo>
                    <a:pt x="352238" y="168074"/>
                  </a:lnTo>
                  <a:lnTo>
                    <a:pt x="306443" y="173462"/>
                  </a:lnTo>
                  <a:lnTo>
                    <a:pt x="263457" y="184423"/>
                  </a:lnTo>
                  <a:lnTo>
                    <a:pt x="224377" y="202677"/>
                  </a:lnTo>
                  <a:lnTo>
                    <a:pt x="190304" y="229944"/>
                  </a:lnTo>
                  <a:lnTo>
                    <a:pt x="142216" y="294028"/>
                  </a:lnTo>
                  <a:lnTo>
                    <a:pt x="118740" y="335118"/>
                  </a:lnTo>
                  <a:lnTo>
                    <a:pt x="96203" y="380731"/>
                  </a:lnTo>
                  <a:lnTo>
                    <a:pt x="75024" y="429738"/>
                  </a:lnTo>
                  <a:lnTo>
                    <a:pt x="55624" y="481006"/>
                  </a:lnTo>
                  <a:lnTo>
                    <a:pt x="38423" y="533406"/>
                  </a:lnTo>
                  <a:lnTo>
                    <a:pt x="23840" y="585806"/>
                  </a:lnTo>
                  <a:lnTo>
                    <a:pt x="12295" y="637075"/>
                  </a:lnTo>
                  <a:lnTo>
                    <a:pt x="4208" y="686083"/>
                  </a:lnTo>
                  <a:lnTo>
                    <a:pt x="0" y="731697"/>
                  </a:lnTo>
                  <a:lnTo>
                    <a:pt x="89" y="772789"/>
                  </a:lnTo>
                  <a:lnTo>
                    <a:pt x="19739" y="848581"/>
                  </a:lnTo>
                  <a:lnTo>
                    <a:pt x="44146" y="885849"/>
                  </a:lnTo>
                  <a:lnTo>
                    <a:pt x="76422" y="920030"/>
                  </a:lnTo>
                  <a:lnTo>
                    <a:pt x="114872" y="951124"/>
                  </a:lnTo>
                  <a:lnTo>
                    <a:pt x="157798" y="979131"/>
                  </a:lnTo>
                  <a:lnTo>
                    <a:pt x="203506" y="1004051"/>
                  </a:lnTo>
                  <a:lnTo>
                    <a:pt x="250299" y="1025883"/>
                  </a:lnTo>
                  <a:lnTo>
                    <a:pt x="296482" y="1044628"/>
                  </a:lnTo>
                  <a:lnTo>
                    <a:pt x="340358" y="1060286"/>
                  </a:lnTo>
                  <a:lnTo>
                    <a:pt x="380232" y="1072855"/>
                  </a:lnTo>
                  <a:lnTo>
                    <a:pt x="425855" y="1081517"/>
                  </a:lnTo>
                  <a:lnTo>
                    <a:pt x="470045" y="1081477"/>
                  </a:lnTo>
                  <a:lnTo>
                    <a:pt x="513704" y="1075061"/>
                  </a:lnTo>
                  <a:lnTo>
                    <a:pt x="557734" y="1064596"/>
                  </a:lnTo>
                  <a:lnTo>
                    <a:pt x="603035" y="1052407"/>
                  </a:lnTo>
                  <a:lnTo>
                    <a:pt x="650509" y="1040821"/>
                  </a:lnTo>
                  <a:lnTo>
                    <a:pt x="701057" y="1032164"/>
                  </a:lnTo>
                  <a:lnTo>
                    <a:pt x="755581" y="1028761"/>
                  </a:lnTo>
                  <a:lnTo>
                    <a:pt x="799254" y="1029733"/>
                  </a:lnTo>
                  <a:lnTo>
                    <a:pt x="846974" y="1032406"/>
                  </a:lnTo>
                  <a:lnTo>
                    <a:pt x="897741" y="1036416"/>
                  </a:lnTo>
                  <a:lnTo>
                    <a:pt x="950557" y="1041397"/>
                  </a:lnTo>
                  <a:lnTo>
                    <a:pt x="1111305" y="1058527"/>
                  </a:lnTo>
                  <a:lnTo>
                    <a:pt x="1162326" y="1063750"/>
                  </a:lnTo>
                  <a:lnTo>
                    <a:pt x="1210401" y="1068122"/>
                  </a:lnTo>
                  <a:lnTo>
                    <a:pt x="1254531" y="1071279"/>
                  </a:lnTo>
                  <a:lnTo>
                    <a:pt x="1293718" y="1072855"/>
                  </a:lnTo>
                  <a:lnTo>
                    <a:pt x="1365679" y="1074071"/>
                  </a:lnTo>
                  <a:lnTo>
                    <a:pt x="1423855" y="1073758"/>
                  </a:lnTo>
                  <a:lnTo>
                    <a:pt x="1471827" y="1070387"/>
                  </a:lnTo>
                  <a:lnTo>
                    <a:pt x="1513178" y="1062430"/>
                  </a:lnTo>
                  <a:lnTo>
                    <a:pt x="1551490" y="1048357"/>
                  </a:lnTo>
                  <a:lnTo>
                    <a:pt x="1594413" y="1028067"/>
                  </a:lnTo>
                  <a:lnTo>
                    <a:pt x="1628645" y="1003640"/>
                  </a:lnTo>
                  <a:lnTo>
                    <a:pt x="1654824" y="963593"/>
                  </a:lnTo>
                  <a:lnTo>
                    <a:pt x="1673588" y="896440"/>
                  </a:lnTo>
                  <a:lnTo>
                    <a:pt x="1679320" y="858070"/>
                  </a:lnTo>
                  <a:lnTo>
                    <a:pt x="1684185" y="811791"/>
                  </a:lnTo>
                  <a:lnTo>
                    <a:pt x="1687992" y="759396"/>
                  </a:lnTo>
                  <a:lnTo>
                    <a:pt x="1690551" y="702680"/>
                  </a:lnTo>
                  <a:lnTo>
                    <a:pt x="1691672" y="643435"/>
                  </a:lnTo>
                  <a:lnTo>
                    <a:pt x="1691166" y="583455"/>
                  </a:lnTo>
                  <a:lnTo>
                    <a:pt x="1688842" y="524534"/>
                  </a:lnTo>
                  <a:lnTo>
                    <a:pt x="1684511" y="468465"/>
                  </a:lnTo>
                  <a:lnTo>
                    <a:pt x="1677982" y="417041"/>
                  </a:lnTo>
                  <a:lnTo>
                    <a:pt x="1669066" y="372057"/>
                  </a:lnTo>
                  <a:lnTo>
                    <a:pt x="1655785" y="322019"/>
                  </a:lnTo>
                  <a:lnTo>
                    <a:pt x="1640834" y="274966"/>
                  </a:lnTo>
                  <a:lnTo>
                    <a:pt x="1623393" y="231128"/>
                  </a:lnTo>
                  <a:lnTo>
                    <a:pt x="1602641" y="190736"/>
                  </a:lnTo>
                  <a:lnTo>
                    <a:pt x="1577754" y="154019"/>
                  </a:lnTo>
                  <a:lnTo>
                    <a:pt x="1547914" y="121208"/>
                  </a:lnTo>
                  <a:lnTo>
                    <a:pt x="1512297" y="92532"/>
                  </a:lnTo>
                  <a:lnTo>
                    <a:pt x="1470083" y="68222"/>
                  </a:lnTo>
                  <a:lnTo>
                    <a:pt x="1434157" y="53044"/>
                  </a:lnTo>
                  <a:lnTo>
                    <a:pt x="1393461" y="39633"/>
                  </a:lnTo>
                  <a:lnTo>
                    <a:pt x="1348718" y="28057"/>
                  </a:lnTo>
                  <a:lnTo>
                    <a:pt x="1300653" y="18380"/>
                  </a:lnTo>
                  <a:lnTo>
                    <a:pt x="1249988" y="10670"/>
                  </a:lnTo>
                  <a:lnTo>
                    <a:pt x="1197448" y="4992"/>
                  </a:lnTo>
                  <a:lnTo>
                    <a:pt x="1143757" y="1414"/>
                  </a:lnTo>
                  <a:lnTo>
                    <a:pt x="1089637" y="0"/>
                  </a:lnTo>
                  <a:close/>
                </a:path>
              </a:pathLst>
            </a:custGeom>
            <a:solidFill>
              <a:srgbClr val="00CC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722363" y="2590800"/>
              <a:ext cx="510540" cy="3175"/>
            </a:xfrm>
            <a:custGeom>
              <a:avLst/>
              <a:gdLst/>
              <a:ahLst/>
              <a:cxnLst/>
              <a:rect l="l" t="t" r="r" b="b"/>
              <a:pathLst>
                <a:path w="510540" h="3175">
                  <a:moveTo>
                    <a:pt x="0" y="0"/>
                  </a:moveTo>
                  <a:lnTo>
                    <a:pt x="510540" y="3048"/>
                  </a:lnTo>
                </a:path>
              </a:pathLst>
            </a:custGeom>
            <a:ln w="9143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577327" y="2496311"/>
              <a:ext cx="123825" cy="86995"/>
            </a:xfrm>
            <a:custGeom>
              <a:avLst/>
              <a:gdLst/>
              <a:ahLst/>
              <a:cxnLst/>
              <a:rect l="l" t="t" r="r" b="b"/>
              <a:pathLst>
                <a:path w="123825" h="86994">
                  <a:moveTo>
                    <a:pt x="0" y="86867"/>
                  </a:moveTo>
                  <a:lnTo>
                    <a:pt x="123444" y="0"/>
                  </a:lnTo>
                </a:path>
              </a:pathLst>
            </a:custGeom>
            <a:ln w="914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405116" y="2668524"/>
              <a:ext cx="0" cy="82550"/>
            </a:xfrm>
            <a:custGeom>
              <a:avLst/>
              <a:gdLst/>
              <a:ahLst/>
              <a:cxnLst/>
              <a:rect l="l" t="t" r="r" b="b"/>
              <a:pathLst>
                <a:path h="82550">
                  <a:moveTo>
                    <a:pt x="0" y="0"/>
                  </a:moveTo>
                  <a:lnTo>
                    <a:pt x="0" y="82296"/>
                  </a:lnTo>
                </a:path>
              </a:pathLst>
            </a:custGeom>
            <a:ln w="914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580375" y="2561844"/>
              <a:ext cx="264160" cy="289560"/>
            </a:xfrm>
            <a:custGeom>
              <a:avLst/>
              <a:gdLst/>
              <a:ahLst/>
              <a:cxnLst/>
              <a:rect l="l" t="t" r="r" b="b"/>
              <a:pathLst>
                <a:path w="264159" h="289560">
                  <a:moveTo>
                    <a:pt x="0" y="289560"/>
                  </a:moveTo>
                  <a:lnTo>
                    <a:pt x="263652" y="0"/>
                  </a:lnTo>
                </a:path>
              </a:pathLst>
            </a:custGeom>
            <a:ln w="914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7941563" y="2563367"/>
              <a:ext cx="0" cy="196850"/>
            </a:xfrm>
            <a:custGeom>
              <a:avLst/>
              <a:gdLst/>
              <a:ahLst/>
              <a:cxnLst/>
              <a:rect l="l" t="t" r="r" b="b"/>
              <a:pathLst>
                <a:path h="196850">
                  <a:moveTo>
                    <a:pt x="0" y="0"/>
                  </a:moveTo>
                  <a:lnTo>
                    <a:pt x="0" y="196596"/>
                  </a:lnTo>
                </a:path>
              </a:pathLst>
            </a:custGeom>
            <a:ln w="914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7595616" y="2869691"/>
              <a:ext cx="189230" cy="0"/>
            </a:xfrm>
            <a:custGeom>
              <a:avLst/>
              <a:gdLst/>
              <a:ahLst/>
              <a:cxnLst/>
              <a:rect l="l" t="t" r="r" b="b"/>
              <a:pathLst>
                <a:path w="189229">
                  <a:moveTo>
                    <a:pt x="0" y="0"/>
                  </a:moveTo>
                  <a:lnTo>
                    <a:pt x="188976" y="0"/>
                  </a:lnTo>
                </a:path>
              </a:pathLst>
            </a:custGeom>
            <a:ln w="914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8150351" y="2860547"/>
              <a:ext cx="178435" cy="0"/>
            </a:xfrm>
            <a:custGeom>
              <a:avLst/>
              <a:gdLst/>
              <a:ahLst/>
              <a:cxnLst/>
              <a:rect l="l" t="t" r="r" b="b"/>
              <a:pathLst>
                <a:path w="178434">
                  <a:moveTo>
                    <a:pt x="0" y="0"/>
                  </a:moveTo>
                  <a:lnTo>
                    <a:pt x="178308" y="0"/>
                  </a:lnTo>
                </a:path>
              </a:pathLst>
            </a:custGeom>
            <a:ln w="914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7024505" y="3555008"/>
              <a:ext cx="1273175" cy="639445"/>
            </a:xfrm>
            <a:custGeom>
              <a:avLst/>
              <a:gdLst/>
              <a:ahLst/>
              <a:cxnLst/>
              <a:rect l="l" t="t" r="r" b="b"/>
              <a:pathLst>
                <a:path w="1273175" h="639445">
                  <a:moveTo>
                    <a:pt x="337808" y="14672"/>
                  </a:moveTo>
                  <a:lnTo>
                    <a:pt x="282436" y="15627"/>
                  </a:lnTo>
                  <a:lnTo>
                    <a:pt x="232275" y="19404"/>
                  </a:lnTo>
                  <a:lnTo>
                    <a:pt x="190601" y="26822"/>
                  </a:lnTo>
                  <a:lnTo>
                    <a:pt x="134488" y="45964"/>
                  </a:lnTo>
                  <a:lnTo>
                    <a:pt x="84397" y="71957"/>
                  </a:lnTo>
                  <a:lnTo>
                    <a:pt x="43302" y="103276"/>
                  </a:lnTo>
                  <a:lnTo>
                    <a:pt x="14178" y="138400"/>
                  </a:lnTo>
                  <a:lnTo>
                    <a:pt x="0" y="175806"/>
                  </a:lnTo>
                  <a:lnTo>
                    <a:pt x="1511" y="210462"/>
                  </a:lnTo>
                  <a:lnTo>
                    <a:pt x="14231" y="249653"/>
                  </a:lnTo>
                  <a:lnTo>
                    <a:pt x="36129" y="291309"/>
                  </a:lnTo>
                  <a:lnTo>
                    <a:pt x="65177" y="333361"/>
                  </a:lnTo>
                  <a:lnTo>
                    <a:pt x="99344" y="373740"/>
                  </a:lnTo>
                  <a:lnTo>
                    <a:pt x="136601" y="410375"/>
                  </a:lnTo>
                  <a:lnTo>
                    <a:pt x="171952" y="439498"/>
                  </a:lnTo>
                  <a:lnTo>
                    <a:pt x="212082" y="468093"/>
                  </a:lnTo>
                  <a:lnTo>
                    <a:pt x="256132" y="495634"/>
                  </a:lnTo>
                  <a:lnTo>
                    <a:pt x="303238" y="521594"/>
                  </a:lnTo>
                  <a:lnTo>
                    <a:pt x="352539" y="545446"/>
                  </a:lnTo>
                  <a:lnTo>
                    <a:pt x="403173" y="566663"/>
                  </a:lnTo>
                  <a:lnTo>
                    <a:pt x="454279" y="584721"/>
                  </a:lnTo>
                  <a:lnTo>
                    <a:pt x="500981" y="598406"/>
                  </a:lnTo>
                  <a:lnTo>
                    <a:pt x="550902" y="610698"/>
                  </a:lnTo>
                  <a:lnTo>
                    <a:pt x="602796" y="621246"/>
                  </a:lnTo>
                  <a:lnTo>
                    <a:pt x="655415" y="629694"/>
                  </a:lnTo>
                  <a:lnTo>
                    <a:pt x="707512" y="635692"/>
                  </a:lnTo>
                  <a:lnTo>
                    <a:pt x="757841" y="638885"/>
                  </a:lnTo>
                  <a:lnTo>
                    <a:pt x="805155" y="638920"/>
                  </a:lnTo>
                  <a:lnTo>
                    <a:pt x="848207" y="635444"/>
                  </a:lnTo>
                  <a:lnTo>
                    <a:pt x="900001" y="624908"/>
                  </a:lnTo>
                  <a:lnTo>
                    <a:pt x="947515" y="608208"/>
                  </a:lnTo>
                  <a:lnTo>
                    <a:pt x="990969" y="586311"/>
                  </a:lnTo>
                  <a:lnTo>
                    <a:pt x="1030586" y="560188"/>
                  </a:lnTo>
                  <a:lnTo>
                    <a:pt x="1066584" y="530806"/>
                  </a:lnTo>
                  <a:lnTo>
                    <a:pt x="1099185" y="499135"/>
                  </a:lnTo>
                  <a:lnTo>
                    <a:pt x="1128107" y="463400"/>
                  </a:lnTo>
                  <a:lnTo>
                    <a:pt x="1153191" y="422470"/>
                  </a:lnTo>
                  <a:lnTo>
                    <a:pt x="1174832" y="378282"/>
                  </a:lnTo>
                  <a:lnTo>
                    <a:pt x="1193430" y="332774"/>
                  </a:lnTo>
                  <a:lnTo>
                    <a:pt x="1209382" y="287881"/>
                  </a:lnTo>
                  <a:lnTo>
                    <a:pt x="1223086" y="245542"/>
                  </a:lnTo>
                  <a:lnTo>
                    <a:pt x="1237762" y="202519"/>
                  </a:lnTo>
                  <a:lnTo>
                    <a:pt x="1253674" y="156548"/>
                  </a:lnTo>
                  <a:lnTo>
                    <a:pt x="1266763" y="111017"/>
                  </a:lnTo>
                  <a:lnTo>
                    <a:pt x="1272968" y="69317"/>
                  </a:lnTo>
                  <a:lnTo>
                    <a:pt x="1268437" y="36322"/>
                  </a:lnTo>
                  <a:lnTo>
                    <a:pt x="879983" y="36322"/>
                  </a:lnTo>
                  <a:lnTo>
                    <a:pt x="823961" y="36044"/>
                  </a:lnTo>
                  <a:lnTo>
                    <a:pt x="768557" y="34094"/>
                  </a:lnTo>
                  <a:lnTo>
                    <a:pt x="715976" y="31175"/>
                  </a:lnTo>
                  <a:lnTo>
                    <a:pt x="628112" y="25248"/>
                  </a:lnTo>
                  <a:lnTo>
                    <a:pt x="597242" y="23647"/>
                  </a:lnTo>
                  <a:lnTo>
                    <a:pt x="578180" y="23647"/>
                  </a:lnTo>
                  <a:lnTo>
                    <a:pt x="545891" y="22743"/>
                  </a:lnTo>
                  <a:lnTo>
                    <a:pt x="451083" y="17965"/>
                  </a:lnTo>
                  <a:lnTo>
                    <a:pt x="395116" y="15724"/>
                  </a:lnTo>
                  <a:lnTo>
                    <a:pt x="337808" y="14672"/>
                  </a:lnTo>
                  <a:close/>
                </a:path>
                <a:path w="1273175" h="639445">
                  <a:moveTo>
                    <a:pt x="1182427" y="0"/>
                  </a:moveTo>
                  <a:lnTo>
                    <a:pt x="1136083" y="3253"/>
                  </a:lnTo>
                  <a:lnTo>
                    <a:pt x="1084491" y="9979"/>
                  </a:lnTo>
                  <a:lnTo>
                    <a:pt x="976429" y="26793"/>
                  </a:lnTo>
                  <a:lnTo>
                    <a:pt x="925395" y="33350"/>
                  </a:lnTo>
                  <a:lnTo>
                    <a:pt x="879983" y="36322"/>
                  </a:lnTo>
                  <a:lnTo>
                    <a:pt x="1268437" y="36322"/>
                  </a:lnTo>
                  <a:lnTo>
                    <a:pt x="1268233" y="34839"/>
                  </a:lnTo>
                  <a:lnTo>
                    <a:pt x="1248498" y="10973"/>
                  </a:lnTo>
                  <a:lnTo>
                    <a:pt x="1220805" y="1985"/>
                  </a:lnTo>
                  <a:lnTo>
                    <a:pt x="1182427" y="0"/>
                  </a:lnTo>
                  <a:close/>
                </a:path>
                <a:path w="1273175" h="639445">
                  <a:moveTo>
                    <a:pt x="594060" y="23503"/>
                  </a:moveTo>
                  <a:lnTo>
                    <a:pt x="578180" y="23647"/>
                  </a:lnTo>
                  <a:lnTo>
                    <a:pt x="597242" y="23647"/>
                  </a:lnTo>
                  <a:lnTo>
                    <a:pt x="594060" y="23503"/>
                  </a:lnTo>
                  <a:close/>
                </a:path>
                <a:path w="1273175" h="639445">
                  <a:moveTo>
                    <a:pt x="582427" y="22978"/>
                  </a:moveTo>
                  <a:lnTo>
                    <a:pt x="594060" y="23503"/>
                  </a:lnTo>
                  <a:lnTo>
                    <a:pt x="602825" y="23424"/>
                  </a:lnTo>
                  <a:lnTo>
                    <a:pt x="594264" y="23052"/>
                  </a:lnTo>
                  <a:lnTo>
                    <a:pt x="582427" y="22978"/>
                  </a:lnTo>
                  <a:close/>
                </a:path>
              </a:pathLst>
            </a:custGeom>
            <a:solidFill>
              <a:srgbClr val="00CC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7395972" y="3816095"/>
              <a:ext cx="163195" cy="120650"/>
            </a:xfrm>
            <a:custGeom>
              <a:avLst/>
              <a:gdLst/>
              <a:ahLst/>
              <a:cxnLst/>
              <a:rect l="l" t="t" r="r" b="b"/>
              <a:pathLst>
                <a:path w="163195" h="120650">
                  <a:moveTo>
                    <a:pt x="0" y="0"/>
                  </a:moveTo>
                  <a:lnTo>
                    <a:pt x="163068" y="120395"/>
                  </a:lnTo>
                </a:path>
              </a:pathLst>
            </a:custGeom>
            <a:ln w="914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7493507" y="3736848"/>
              <a:ext cx="279400" cy="0"/>
            </a:xfrm>
            <a:custGeom>
              <a:avLst/>
              <a:gdLst/>
              <a:ahLst/>
              <a:cxnLst/>
              <a:rect l="l" t="t" r="r" b="b"/>
              <a:pathLst>
                <a:path w="279400">
                  <a:moveTo>
                    <a:pt x="0" y="0"/>
                  </a:moveTo>
                  <a:lnTo>
                    <a:pt x="278892" y="0"/>
                  </a:lnTo>
                </a:path>
              </a:pathLst>
            </a:custGeom>
            <a:ln w="914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7729727" y="3822192"/>
              <a:ext cx="134620" cy="105410"/>
            </a:xfrm>
            <a:custGeom>
              <a:avLst/>
              <a:gdLst/>
              <a:ahLst/>
              <a:cxnLst/>
              <a:rect l="l" t="t" r="r" b="b"/>
              <a:pathLst>
                <a:path w="134620" h="105410">
                  <a:moveTo>
                    <a:pt x="0" y="105155"/>
                  </a:moveTo>
                  <a:lnTo>
                    <a:pt x="134112" y="0"/>
                  </a:lnTo>
                </a:path>
              </a:pathLst>
            </a:custGeom>
            <a:ln w="914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7299959" y="2936747"/>
              <a:ext cx="97790" cy="706120"/>
            </a:xfrm>
            <a:custGeom>
              <a:avLst/>
              <a:gdLst/>
              <a:ahLst/>
              <a:cxnLst/>
              <a:rect l="l" t="t" r="r" b="b"/>
              <a:pathLst>
                <a:path w="97790" h="706120">
                  <a:moveTo>
                    <a:pt x="97535" y="0"/>
                  </a:moveTo>
                  <a:lnTo>
                    <a:pt x="0" y="705612"/>
                  </a:lnTo>
                </a:path>
              </a:pathLst>
            </a:custGeom>
            <a:ln w="914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7888223" y="2936747"/>
              <a:ext cx="111760" cy="727075"/>
            </a:xfrm>
            <a:custGeom>
              <a:avLst/>
              <a:gdLst/>
              <a:ahLst/>
              <a:cxnLst/>
              <a:rect l="l" t="t" r="r" b="b"/>
              <a:pathLst>
                <a:path w="111759" h="727075">
                  <a:moveTo>
                    <a:pt x="111251" y="0"/>
                  </a:moveTo>
                  <a:lnTo>
                    <a:pt x="0" y="726948"/>
                  </a:lnTo>
                </a:path>
              </a:pathLst>
            </a:custGeom>
            <a:ln w="914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5397576" y="4437140"/>
              <a:ext cx="3171190" cy="1639570"/>
            </a:xfrm>
            <a:custGeom>
              <a:avLst/>
              <a:gdLst/>
              <a:ahLst/>
              <a:cxnLst/>
              <a:rect l="l" t="t" r="r" b="b"/>
              <a:pathLst>
                <a:path w="3171190" h="1639570">
                  <a:moveTo>
                    <a:pt x="1912479" y="0"/>
                  </a:moveTo>
                  <a:lnTo>
                    <a:pt x="1860395" y="1455"/>
                  </a:lnTo>
                  <a:lnTo>
                    <a:pt x="1809121" y="4483"/>
                  </a:lnTo>
                  <a:lnTo>
                    <a:pt x="1759236" y="8959"/>
                  </a:lnTo>
                  <a:lnTo>
                    <a:pt x="1711322" y="14760"/>
                  </a:lnTo>
                  <a:lnTo>
                    <a:pt x="1665960" y="21762"/>
                  </a:lnTo>
                  <a:lnTo>
                    <a:pt x="1623731" y="29841"/>
                  </a:lnTo>
                  <a:lnTo>
                    <a:pt x="1576578" y="44803"/>
                  </a:lnTo>
                  <a:lnTo>
                    <a:pt x="1535155" y="65571"/>
                  </a:lnTo>
                  <a:lnTo>
                    <a:pt x="1497749" y="89911"/>
                  </a:lnTo>
                  <a:lnTo>
                    <a:pt x="1462650" y="115590"/>
                  </a:lnTo>
                  <a:lnTo>
                    <a:pt x="1428146" y="140375"/>
                  </a:lnTo>
                  <a:lnTo>
                    <a:pt x="1392527" y="162034"/>
                  </a:lnTo>
                  <a:lnTo>
                    <a:pt x="1354080" y="178334"/>
                  </a:lnTo>
                  <a:lnTo>
                    <a:pt x="1311095" y="187042"/>
                  </a:lnTo>
                  <a:lnTo>
                    <a:pt x="1270492" y="186502"/>
                  </a:lnTo>
                  <a:lnTo>
                    <a:pt x="1229733" y="178825"/>
                  </a:lnTo>
                  <a:lnTo>
                    <a:pt x="1188190" y="166050"/>
                  </a:lnTo>
                  <a:lnTo>
                    <a:pt x="1100245" y="133363"/>
                  </a:lnTo>
                  <a:lnTo>
                    <a:pt x="1052589" y="117528"/>
                  </a:lnTo>
                  <a:lnTo>
                    <a:pt x="1001640" y="104752"/>
                  </a:lnTo>
                  <a:lnTo>
                    <a:pt x="946773" y="97072"/>
                  </a:lnTo>
                  <a:lnTo>
                    <a:pt x="887359" y="96529"/>
                  </a:lnTo>
                  <a:lnTo>
                    <a:pt x="844951" y="99794"/>
                  </a:lnTo>
                  <a:lnTo>
                    <a:pt x="797892" y="104754"/>
                  </a:lnTo>
                  <a:lnTo>
                    <a:pt x="747072" y="111303"/>
                  </a:lnTo>
                  <a:lnTo>
                    <a:pt x="693378" y="119339"/>
                  </a:lnTo>
                  <a:lnTo>
                    <a:pt x="637699" y="128756"/>
                  </a:lnTo>
                  <a:lnTo>
                    <a:pt x="580923" y="139450"/>
                  </a:lnTo>
                  <a:lnTo>
                    <a:pt x="523939" y="151318"/>
                  </a:lnTo>
                  <a:lnTo>
                    <a:pt x="467635" y="164255"/>
                  </a:lnTo>
                  <a:lnTo>
                    <a:pt x="412899" y="178158"/>
                  </a:lnTo>
                  <a:lnTo>
                    <a:pt x="360620" y="192921"/>
                  </a:lnTo>
                  <a:lnTo>
                    <a:pt x="311686" y="208442"/>
                  </a:lnTo>
                  <a:lnTo>
                    <a:pt x="266986" y="224615"/>
                  </a:lnTo>
                  <a:lnTo>
                    <a:pt x="227407" y="241338"/>
                  </a:lnTo>
                  <a:lnTo>
                    <a:pt x="147916" y="290140"/>
                  </a:lnTo>
                  <a:lnTo>
                    <a:pt x="114492" y="324306"/>
                  </a:lnTo>
                  <a:lnTo>
                    <a:pt x="91185" y="361002"/>
                  </a:lnTo>
                  <a:lnTo>
                    <a:pt x="75613" y="400229"/>
                  </a:lnTo>
                  <a:lnTo>
                    <a:pt x="65398" y="441986"/>
                  </a:lnTo>
                  <a:lnTo>
                    <a:pt x="58156" y="486274"/>
                  </a:lnTo>
                  <a:lnTo>
                    <a:pt x="51509" y="533093"/>
                  </a:lnTo>
                  <a:lnTo>
                    <a:pt x="43076" y="582443"/>
                  </a:lnTo>
                  <a:lnTo>
                    <a:pt x="34453" y="626186"/>
                  </a:lnTo>
                  <a:lnTo>
                    <a:pt x="25316" y="675352"/>
                  </a:lnTo>
                  <a:lnTo>
                    <a:pt x="16483" y="728310"/>
                  </a:lnTo>
                  <a:lnTo>
                    <a:pt x="8773" y="783431"/>
                  </a:lnTo>
                  <a:lnTo>
                    <a:pt x="3006" y="839087"/>
                  </a:lnTo>
                  <a:lnTo>
                    <a:pt x="0" y="893647"/>
                  </a:lnTo>
                  <a:lnTo>
                    <a:pt x="573" y="945482"/>
                  </a:lnTo>
                  <a:lnTo>
                    <a:pt x="5546" y="992963"/>
                  </a:lnTo>
                  <a:lnTo>
                    <a:pt x="15736" y="1034461"/>
                  </a:lnTo>
                  <a:lnTo>
                    <a:pt x="57491" y="1095930"/>
                  </a:lnTo>
                  <a:lnTo>
                    <a:pt x="128659" y="1126098"/>
                  </a:lnTo>
                  <a:lnTo>
                    <a:pt x="172368" y="1132942"/>
                  </a:lnTo>
                  <a:lnTo>
                    <a:pt x="220203" y="1137133"/>
                  </a:lnTo>
                  <a:lnTo>
                    <a:pt x="271199" y="1140801"/>
                  </a:lnTo>
                  <a:lnTo>
                    <a:pt x="324390" y="1146077"/>
                  </a:lnTo>
                  <a:lnTo>
                    <a:pt x="378808" y="1155090"/>
                  </a:lnTo>
                  <a:lnTo>
                    <a:pt x="433487" y="1169971"/>
                  </a:lnTo>
                  <a:lnTo>
                    <a:pt x="475220" y="1184966"/>
                  </a:lnTo>
                  <a:lnTo>
                    <a:pt x="518607" y="1201941"/>
                  </a:lnTo>
                  <a:lnTo>
                    <a:pt x="563515" y="1220559"/>
                  </a:lnTo>
                  <a:lnTo>
                    <a:pt x="609812" y="1240484"/>
                  </a:lnTo>
                  <a:lnTo>
                    <a:pt x="755715" y="1304736"/>
                  </a:lnTo>
                  <a:lnTo>
                    <a:pt x="806246" y="1326525"/>
                  </a:lnTo>
                  <a:lnTo>
                    <a:pt x="857504" y="1347939"/>
                  </a:lnTo>
                  <a:lnTo>
                    <a:pt x="909357" y="1368643"/>
                  </a:lnTo>
                  <a:lnTo>
                    <a:pt x="961674" y="1388299"/>
                  </a:lnTo>
                  <a:lnTo>
                    <a:pt x="1014321" y="1406572"/>
                  </a:lnTo>
                  <a:lnTo>
                    <a:pt x="1153556" y="1453661"/>
                  </a:lnTo>
                  <a:lnTo>
                    <a:pt x="1201311" y="1469520"/>
                  </a:lnTo>
                  <a:lnTo>
                    <a:pt x="1249594" y="1485241"/>
                  </a:lnTo>
                  <a:lnTo>
                    <a:pt x="1298317" y="1500691"/>
                  </a:lnTo>
                  <a:lnTo>
                    <a:pt x="1347395" y="1515738"/>
                  </a:lnTo>
                  <a:lnTo>
                    <a:pt x="1396739" y="1530250"/>
                  </a:lnTo>
                  <a:lnTo>
                    <a:pt x="1446263" y="1544096"/>
                  </a:lnTo>
                  <a:lnTo>
                    <a:pt x="1495882" y="1557144"/>
                  </a:lnTo>
                  <a:lnTo>
                    <a:pt x="1545507" y="1569261"/>
                  </a:lnTo>
                  <a:lnTo>
                    <a:pt x="1595052" y="1580316"/>
                  </a:lnTo>
                  <a:lnTo>
                    <a:pt x="1644430" y="1590176"/>
                  </a:lnTo>
                  <a:lnTo>
                    <a:pt x="1693555" y="1598710"/>
                  </a:lnTo>
                  <a:lnTo>
                    <a:pt x="1743094" y="1605965"/>
                  </a:lnTo>
                  <a:lnTo>
                    <a:pt x="1793604" y="1612706"/>
                  </a:lnTo>
                  <a:lnTo>
                    <a:pt x="1844842" y="1618857"/>
                  </a:lnTo>
                  <a:lnTo>
                    <a:pt x="1896566" y="1624340"/>
                  </a:lnTo>
                  <a:lnTo>
                    <a:pt x="1948533" y="1629081"/>
                  </a:lnTo>
                  <a:lnTo>
                    <a:pt x="2000499" y="1633002"/>
                  </a:lnTo>
                  <a:lnTo>
                    <a:pt x="2052222" y="1636027"/>
                  </a:lnTo>
                  <a:lnTo>
                    <a:pt x="2103460" y="1638081"/>
                  </a:lnTo>
                  <a:lnTo>
                    <a:pt x="2153968" y="1639085"/>
                  </a:lnTo>
                  <a:lnTo>
                    <a:pt x="2203505" y="1638965"/>
                  </a:lnTo>
                  <a:lnTo>
                    <a:pt x="2251827" y="1637644"/>
                  </a:lnTo>
                  <a:lnTo>
                    <a:pt x="2298691" y="1635045"/>
                  </a:lnTo>
                  <a:lnTo>
                    <a:pt x="2343856" y="1631093"/>
                  </a:lnTo>
                  <a:lnTo>
                    <a:pt x="2387077" y="1625710"/>
                  </a:lnTo>
                  <a:lnTo>
                    <a:pt x="2444980" y="1615136"/>
                  </a:lnTo>
                  <a:lnTo>
                    <a:pt x="2500654" y="1601724"/>
                  </a:lnTo>
                  <a:lnTo>
                    <a:pt x="2554158" y="1585776"/>
                  </a:lnTo>
                  <a:lnTo>
                    <a:pt x="2605548" y="1567600"/>
                  </a:lnTo>
                  <a:lnTo>
                    <a:pt x="2654882" y="1547499"/>
                  </a:lnTo>
                  <a:lnTo>
                    <a:pt x="2702216" y="1525778"/>
                  </a:lnTo>
                  <a:lnTo>
                    <a:pt x="2747607" y="1502743"/>
                  </a:lnTo>
                  <a:lnTo>
                    <a:pt x="2791114" y="1478697"/>
                  </a:lnTo>
                  <a:lnTo>
                    <a:pt x="2832792" y="1453947"/>
                  </a:lnTo>
                  <a:lnTo>
                    <a:pt x="2872699" y="1428797"/>
                  </a:lnTo>
                  <a:lnTo>
                    <a:pt x="2916100" y="1402293"/>
                  </a:lnTo>
                  <a:lnTo>
                    <a:pt x="2958925" y="1376951"/>
                  </a:lnTo>
                  <a:lnTo>
                    <a:pt x="3000247" y="1351466"/>
                  </a:lnTo>
                  <a:lnTo>
                    <a:pt x="3039140" y="1324528"/>
                  </a:lnTo>
                  <a:lnTo>
                    <a:pt x="3074677" y="1294833"/>
                  </a:lnTo>
                  <a:lnTo>
                    <a:pt x="3105929" y="1261073"/>
                  </a:lnTo>
                  <a:lnTo>
                    <a:pt x="3131970" y="1221941"/>
                  </a:lnTo>
                  <a:lnTo>
                    <a:pt x="3151873" y="1176130"/>
                  </a:lnTo>
                  <a:lnTo>
                    <a:pt x="3164711" y="1122333"/>
                  </a:lnTo>
                  <a:lnTo>
                    <a:pt x="3170665" y="1041393"/>
                  </a:lnTo>
                  <a:lnTo>
                    <a:pt x="3170194" y="993888"/>
                  </a:lnTo>
                  <a:lnTo>
                    <a:pt x="3167581" y="942817"/>
                  </a:lnTo>
                  <a:lnTo>
                    <a:pt x="3162945" y="889025"/>
                  </a:lnTo>
                  <a:lnTo>
                    <a:pt x="3156405" y="833355"/>
                  </a:lnTo>
                  <a:lnTo>
                    <a:pt x="3148080" y="776653"/>
                  </a:lnTo>
                  <a:lnTo>
                    <a:pt x="3138086" y="719762"/>
                  </a:lnTo>
                  <a:lnTo>
                    <a:pt x="3126544" y="663526"/>
                  </a:lnTo>
                  <a:lnTo>
                    <a:pt x="3113572" y="608788"/>
                  </a:lnTo>
                  <a:lnTo>
                    <a:pt x="3099287" y="556394"/>
                  </a:lnTo>
                  <a:lnTo>
                    <a:pt x="3083809" y="507187"/>
                  </a:lnTo>
                  <a:lnTo>
                    <a:pt x="3067256" y="462012"/>
                  </a:lnTo>
                  <a:lnTo>
                    <a:pt x="3049747" y="421711"/>
                  </a:lnTo>
                  <a:lnTo>
                    <a:pt x="3031399" y="387130"/>
                  </a:lnTo>
                  <a:lnTo>
                    <a:pt x="3003637" y="347666"/>
                  </a:lnTo>
                  <a:lnTo>
                    <a:pt x="2971811" y="315210"/>
                  </a:lnTo>
                  <a:lnTo>
                    <a:pt x="2936503" y="288739"/>
                  </a:lnTo>
                  <a:lnTo>
                    <a:pt x="2898289" y="267229"/>
                  </a:lnTo>
                  <a:lnTo>
                    <a:pt x="2857752" y="249656"/>
                  </a:lnTo>
                  <a:lnTo>
                    <a:pt x="2815468" y="234997"/>
                  </a:lnTo>
                  <a:lnTo>
                    <a:pt x="2772019" y="222228"/>
                  </a:lnTo>
                  <a:lnTo>
                    <a:pt x="2683940" y="198265"/>
                  </a:lnTo>
                  <a:lnTo>
                    <a:pt x="2640470" y="185024"/>
                  </a:lnTo>
                  <a:lnTo>
                    <a:pt x="2598151" y="169579"/>
                  </a:lnTo>
                  <a:lnTo>
                    <a:pt x="2457693" y="113515"/>
                  </a:lnTo>
                  <a:lnTo>
                    <a:pt x="2409693" y="95037"/>
                  </a:lnTo>
                  <a:lnTo>
                    <a:pt x="2361293" y="77282"/>
                  </a:lnTo>
                  <a:lnTo>
                    <a:pt x="2312607" y="60623"/>
                  </a:lnTo>
                  <a:lnTo>
                    <a:pt x="2263749" y="45431"/>
                  </a:lnTo>
                  <a:lnTo>
                    <a:pt x="2214834" y="32079"/>
                  </a:lnTo>
                  <a:lnTo>
                    <a:pt x="2165977" y="20937"/>
                  </a:lnTo>
                  <a:lnTo>
                    <a:pt x="2117291" y="12378"/>
                  </a:lnTo>
                  <a:lnTo>
                    <a:pt x="2067778" y="6306"/>
                  </a:lnTo>
                  <a:lnTo>
                    <a:pt x="2016751" y="2301"/>
                  </a:lnTo>
                  <a:lnTo>
                    <a:pt x="1964791" y="240"/>
                  </a:lnTo>
                  <a:lnTo>
                    <a:pt x="1912479" y="0"/>
                  </a:lnTo>
                  <a:close/>
                </a:path>
              </a:pathLst>
            </a:custGeom>
            <a:solidFill>
              <a:srgbClr val="DDDD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8037575" y="4969764"/>
              <a:ext cx="140335" cy="524510"/>
            </a:xfrm>
            <a:custGeom>
              <a:avLst/>
              <a:gdLst/>
              <a:ahLst/>
              <a:cxnLst/>
              <a:rect l="l" t="t" r="r" b="b"/>
              <a:pathLst>
                <a:path w="140334" h="524510">
                  <a:moveTo>
                    <a:pt x="0" y="524256"/>
                  </a:moveTo>
                  <a:lnTo>
                    <a:pt x="140208" y="0"/>
                  </a:lnTo>
                </a:path>
              </a:pathLst>
            </a:custGeom>
            <a:ln w="12192">
              <a:solidFill>
                <a:srgbClr val="666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8119872" y="5177028"/>
              <a:ext cx="78105" cy="0"/>
            </a:xfrm>
            <a:custGeom>
              <a:avLst/>
              <a:gdLst/>
              <a:ahLst/>
              <a:cxnLst/>
              <a:rect l="l" t="t" r="r" b="b"/>
              <a:pathLst>
                <a:path w="78104">
                  <a:moveTo>
                    <a:pt x="0" y="0"/>
                  </a:moveTo>
                  <a:lnTo>
                    <a:pt x="77723" y="0"/>
                  </a:lnTo>
                </a:path>
              </a:pathLst>
            </a:custGeom>
            <a:ln w="12191">
              <a:solidFill>
                <a:srgbClr val="666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6100571" y="4776216"/>
              <a:ext cx="213360" cy="99060"/>
            </a:xfrm>
            <a:custGeom>
              <a:avLst/>
              <a:gdLst/>
              <a:ahLst/>
              <a:cxnLst/>
              <a:rect l="l" t="t" r="r" b="b"/>
              <a:pathLst>
                <a:path w="213360" h="99060">
                  <a:moveTo>
                    <a:pt x="0" y="0"/>
                  </a:moveTo>
                  <a:lnTo>
                    <a:pt x="213360" y="99059"/>
                  </a:lnTo>
                </a:path>
              </a:pathLst>
            </a:custGeom>
            <a:ln w="9144">
              <a:solidFill>
                <a:srgbClr val="666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5841491" y="5039867"/>
              <a:ext cx="391795" cy="73660"/>
            </a:xfrm>
            <a:custGeom>
              <a:avLst/>
              <a:gdLst/>
              <a:ahLst/>
              <a:cxnLst/>
              <a:rect l="l" t="t" r="r" b="b"/>
              <a:pathLst>
                <a:path w="391795" h="73660">
                  <a:moveTo>
                    <a:pt x="0" y="73151"/>
                  </a:moveTo>
                  <a:lnTo>
                    <a:pt x="391668" y="0"/>
                  </a:lnTo>
                </a:path>
              </a:pathLst>
            </a:custGeom>
            <a:ln w="9144">
              <a:solidFill>
                <a:srgbClr val="666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6268211" y="5088635"/>
              <a:ext cx="102235" cy="182880"/>
            </a:xfrm>
            <a:custGeom>
              <a:avLst/>
              <a:gdLst/>
              <a:ahLst/>
              <a:cxnLst/>
              <a:rect l="l" t="t" r="r" b="b"/>
              <a:pathLst>
                <a:path w="102235" h="182879">
                  <a:moveTo>
                    <a:pt x="102108" y="0"/>
                  </a:moveTo>
                  <a:lnTo>
                    <a:pt x="0" y="182880"/>
                  </a:lnTo>
                </a:path>
              </a:pathLst>
            </a:custGeom>
            <a:ln w="9144">
              <a:solidFill>
                <a:srgbClr val="666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6548627" y="5100828"/>
              <a:ext cx="114300" cy="172720"/>
            </a:xfrm>
            <a:custGeom>
              <a:avLst/>
              <a:gdLst/>
              <a:ahLst/>
              <a:cxnLst/>
              <a:rect l="l" t="t" r="r" b="b"/>
              <a:pathLst>
                <a:path w="114300" h="172720">
                  <a:moveTo>
                    <a:pt x="114300" y="172212"/>
                  </a:moveTo>
                  <a:lnTo>
                    <a:pt x="0" y="0"/>
                  </a:lnTo>
                </a:path>
              </a:pathLst>
            </a:custGeom>
            <a:ln w="9144">
              <a:solidFill>
                <a:srgbClr val="666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6743699" y="5056632"/>
              <a:ext cx="502920" cy="269875"/>
            </a:xfrm>
            <a:custGeom>
              <a:avLst/>
              <a:gdLst/>
              <a:ahLst/>
              <a:cxnLst/>
              <a:rect l="l" t="t" r="r" b="b"/>
              <a:pathLst>
                <a:path w="502920" h="269875">
                  <a:moveTo>
                    <a:pt x="0" y="0"/>
                  </a:moveTo>
                  <a:lnTo>
                    <a:pt x="502920" y="269748"/>
                  </a:lnTo>
                </a:path>
              </a:pathLst>
            </a:custGeom>
            <a:ln w="9144">
              <a:solidFill>
                <a:srgbClr val="666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7357872" y="4700016"/>
              <a:ext cx="390525" cy="184785"/>
            </a:xfrm>
            <a:custGeom>
              <a:avLst/>
              <a:gdLst/>
              <a:ahLst/>
              <a:cxnLst/>
              <a:rect l="l" t="t" r="r" b="b"/>
              <a:pathLst>
                <a:path w="390525" h="184785">
                  <a:moveTo>
                    <a:pt x="0" y="0"/>
                  </a:moveTo>
                  <a:lnTo>
                    <a:pt x="390144" y="184403"/>
                  </a:lnTo>
                </a:path>
              </a:pathLst>
            </a:custGeom>
            <a:ln w="9144">
              <a:solidFill>
                <a:srgbClr val="666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6737603" y="4687823"/>
              <a:ext cx="321945" cy="198120"/>
            </a:xfrm>
            <a:custGeom>
              <a:avLst/>
              <a:gdLst/>
              <a:ahLst/>
              <a:cxnLst/>
              <a:rect l="l" t="t" r="r" b="b"/>
              <a:pathLst>
                <a:path w="321945" h="198120">
                  <a:moveTo>
                    <a:pt x="0" y="198119"/>
                  </a:moveTo>
                  <a:lnTo>
                    <a:pt x="321564" y="0"/>
                  </a:lnTo>
                </a:path>
              </a:pathLst>
            </a:custGeom>
            <a:ln w="9144">
              <a:solidFill>
                <a:srgbClr val="666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6780275" y="4980432"/>
              <a:ext cx="970915" cy="0"/>
            </a:xfrm>
            <a:custGeom>
              <a:avLst/>
              <a:gdLst/>
              <a:ahLst/>
              <a:cxnLst/>
              <a:rect l="l" t="t" r="r" b="b"/>
              <a:pathLst>
                <a:path w="970915">
                  <a:moveTo>
                    <a:pt x="0" y="0"/>
                  </a:moveTo>
                  <a:lnTo>
                    <a:pt x="970788" y="0"/>
                  </a:lnTo>
                </a:path>
              </a:pathLst>
            </a:custGeom>
            <a:ln w="9144">
              <a:solidFill>
                <a:srgbClr val="666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7272527" y="4078223"/>
              <a:ext cx="227329" cy="437515"/>
            </a:xfrm>
            <a:custGeom>
              <a:avLst/>
              <a:gdLst/>
              <a:ahLst/>
              <a:cxnLst/>
              <a:rect l="l" t="t" r="r" b="b"/>
              <a:pathLst>
                <a:path w="227329" h="437514">
                  <a:moveTo>
                    <a:pt x="0" y="437388"/>
                  </a:moveTo>
                  <a:lnTo>
                    <a:pt x="227076" y="0"/>
                  </a:lnTo>
                </a:path>
              </a:pathLst>
            </a:custGeom>
            <a:ln w="9143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8345423" y="2859024"/>
              <a:ext cx="178435" cy="0"/>
            </a:xfrm>
            <a:custGeom>
              <a:avLst/>
              <a:gdLst/>
              <a:ahLst/>
              <a:cxnLst/>
              <a:rect l="l" t="t" r="r" b="b"/>
              <a:pathLst>
                <a:path w="178434">
                  <a:moveTo>
                    <a:pt x="0" y="0"/>
                  </a:moveTo>
                  <a:lnTo>
                    <a:pt x="178308" y="0"/>
                  </a:lnTo>
                </a:path>
              </a:pathLst>
            </a:custGeom>
            <a:ln w="9144">
              <a:solidFill>
                <a:srgbClr val="FF000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6139433" y="2026158"/>
              <a:ext cx="281940" cy="399415"/>
            </a:xfrm>
            <a:custGeom>
              <a:avLst/>
              <a:gdLst/>
              <a:ahLst/>
              <a:cxnLst/>
              <a:rect l="l" t="t" r="r" b="b"/>
              <a:pathLst>
                <a:path w="281939" h="399414">
                  <a:moveTo>
                    <a:pt x="141732" y="0"/>
                  </a:moveTo>
                  <a:lnTo>
                    <a:pt x="0" y="399288"/>
                  </a:lnTo>
                </a:path>
                <a:path w="281939" h="399414">
                  <a:moveTo>
                    <a:pt x="141732" y="0"/>
                  </a:moveTo>
                  <a:lnTo>
                    <a:pt x="281940" y="397764"/>
                  </a:lnTo>
                </a:path>
              </a:pathLst>
            </a:custGeom>
            <a:ln w="19812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6139433" y="2423922"/>
              <a:ext cx="142240" cy="44450"/>
            </a:xfrm>
            <a:custGeom>
              <a:avLst/>
              <a:gdLst/>
              <a:ahLst/>
              <a:cxnLst/>
              <a:rect l="l" t="t" r="r" b="b"/>
              <a:pathLst>
                <a:path w="142239" h="44450">
                  <a:moveTo>
                    <a:pt x="0" y="0"/>
                  </a:moveTo>
                  <a:lnTo>
                    <a:pt x="141732" y="44196"/>
                  </a:lnTo>
                </a:path>
              </a:pathLst>
            </a:custGeom>
            <a:ln w="19812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6281165" y="2423922"/>
              <a:ext cx="140335" cy="44450"/>
            </a:xfrm>
            <a:custGeom>
              <a:avLst/>
              <a:gdLst/>
              <a:ahLst/>
              <a:cxnLst/>
              <a:rect l="l" t="t" r="r" b="b"/>
              <a:pathLst>
                <a:path w="140335" h="44450">
                  <a:moveTo>
                    <a:pt x="140208" y="0"/>
                  </a:moveTo>
                  <a:lnTo>
                    <a:pt x="0" y="44196"/>
                  </a:lnTo>
                </a:path>
              </a:pathLst>
            </a:custGeom>
            <a:ln w="19811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6281165" y="2035301"/>
              <a:ext cx="0" cy="433070"/>
            </a:xfrm>
            <a:custGeom>
              <a:avLst/>
              <a:gdLst/>
              <a:ahLst/>
              <a:cxnLst/>
              <a:rect l="l" t="t" r="r" b="b"/>
              <a:pathLst>
                <a:path h="433069">
                  <a:moveTo>
                    <a:pt x="0" y="0"/>
                  </a:moveTo>
                  <a:lnTo>
                    <a:pt x="0" y="432816"/>
                  </a:lnTo>
                </a:path>
              </a:pathLst>
            </a:custGeom>
            <a:ln w="19812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6139433" y="2382773"/>
              <a:ext cx="142240" cy="43180"/>
            </a:xfrm>
            <a:custGeom>
              <a:avLst/>
              <a:gdLst/>
              <a:ahLst/>
              <a:cxnLst/>
              <a:rect l="l" t="t" r="r" b="b"/>
              <a:pathLst>
                <a:path w="142239" h="43180">
                  <a:moveTo>
                    <a:pt x="0" y="42672"/>
                  </a:moveTo>
                  <a:lnTo>
                    <a:pt x="141732" y="0"/>
                  </a:lnTo>
                </a:path>
              </a:pathLst>
            </a:custGeom>
            <a:ln w="19812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6281165" y="2382773"/>
              <a:ext cx="140335" cy="41275"/>
            </a:xfrm>
            <a:custGeom>
              <a:avLst/>
              <a:gdLst/>
              <a:ahLst/>
              <a:cxnLst/>
              <a:rect l="l" t="t" r="r" b="b"/>
              <a:pathLst>
                <a:path w="140335" h="41275">
                  <a:moveTo>
                    <a:pt x="140208" y="41148"/>
                  </a:moveTo>
                  <a:lnTo>
                    <a:pt x="0" y="0"/>
                  </a:lnTo>
                </a:path>
              </a:pathLst>
            </a:custGeom>
            <a:ln w="19812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6198869" y="2251709"/>
              <a:ext cx="82550" cy="33655"/>
            </a:xfrm>
            <a:custGeom>
              <a:avLst/>
              <a:gdLst/>
              <a:ahLst/>
              <a:cxnLst/>
              <a:rect l="l" t="t" r="r" b="b"/>
              <a:pathLst>
                <a:path w="82550" h="33655">
                  <a:moveTo>
                    <a:pt x="0" y="0"/>
                  </a:moveTo>
                  <a:lnTo>
                    <a:pt x="82296" y="33528"/>
                  </a:lnTo>
                </a:path>
              </a:pathLst>
            </a:custGeom>
            <a:ln w="19812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6281165" y="2251709"/>
              <a:ext cx="85725" cy="33655"/>
            </a:xfrm>
            <a:custGeom>
              <a:avLst/>
              <a:gdLst/>
              <a:ahLst/>
              <a:cxnLst/>
              <a:rect l="l" t="t" r="r" b="b"/>
              <a:pathLst>
                <a:path w="85725" h="33655">
                  <a:moveTo>
                    <a:pt x="0" y="33527"/>
                  </a:moveTo>
                  <a:lnTo>
                    <a:pt x="85344" y="0"/>
                  </a:lnTo>
                </a:path>
              </a:pathLst>
            </a:custGeom>
            <a:ln w="19812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6171437" y="2311145"/>
              <a:ext cx="105410" cy="44450"/>
            </a:xfrm>
            <a:custGeom>
              <a:avLst/>
              <a:gdLst/>
              <a:ahLst/>
              <a:cxnLst/>
              <a:rect l="l" t="t" r="r" b="b"/>
              <a:pathLst>
                <a:path w="105410" h="44450">
                  <a:moveTo>
                    <a:pt x="0" y="0"/>
                  </a:moveTo>
                  <a:lnTo>
                    <a:pt x="105155" y="44196"/>
                  </a:lnTo>
                </a:path>
              </a:pathLst>
            </a:custGeom>
            <a:ln w="19812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6281165" y="2320290"/>
              <a:ext cx="105410" cy="38100"/>
            </a:xfrm>
            <a:custGeom>
              <a:avLst/>
              <a:gdLst/>
              <a:ahLst/>
              <a:cxnLst/>
              <a:rect l="l" t="t" r="r" b="b"/>
              <a:pathLst>
                <a:path w="105410" h="38100">
                  <a:moveTo>
                    <a:pt x="0" y="38100"/>
                  </a:moveTo>
                  <a:lnTo>
                    <a:pt x="105155" y="0"/>
                  </a:lnTo>
                </a:path>
              </a:pathLst>
            </a:custGeom>
            <a:ln w="19812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6281165" y="2192273"/>
              <a:ext cx="53340" cy="17145"/>
            </a:xfrm>
            <a:custGeom>
              <a:avLst/>
              <a:gdLst/>
              <a:ahLst/>
              <a:cxnLst/>
              <a:rect l="l" t="t" r="r" b="b"/>
              <a:pathLst>
                <a:path w="53339" h="17144">
                  <a:moveTo>
                    <a:pt x="0" y="16763"/>
                  </a:moveTo>
                  <a:lnTo>
                    <a:pt x="53340" y="0"/>
                  </a:lnTo>
                </a:path>
              </a:pathLst>
            </a:custGeom>
            <a:ln w="19812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6281165" y="2109977"/>
              <a:ext cx="33655" cy="12700"/>
            </a:xfrm>
            <a:custGeom>
              <a:avLst/>
              <a:gdLst/>
              <a:ahLst/>
              <a:cxnLst/>
              <a:rect l="l" t="t" r="r" b="b"/>
              <a:pathLst>
                <a:path w="33654" h="12700">
                  <a:moveTo>
                    <a:pt x="0" y="12191"/>
                  </a:moveTo>
                  <a:lnTo>
                    <a:pt x="33528" y="0"/>
                  </a:lnTo>
                </a:path>
              </a:pathLst>
            </a:custGeom>
            <a:ln w="19812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6220205" y="2187701"/>
              <a:ext cx="66040" cy="21590"/>
            </a:xfrm>
            <a:custGeom>
              <a:avLst/>
              <a:gdLst/>
              <a:ahLst/>
              <a:cxnLst/>
              <a:rect l="l" t="t" r="r" b="b"/>
              <a:pathLst>
                <a:path w="66039" h="21589">
                  <a:moveTo>
                    <a:pt x="0" y="0"/>
                  </a:moveTo>
                  <a:lnTo>
                    <a:pt x="65532" y="21336"/>
                  </a:lnTo>
                </a:path>
              </a:pathLst>
            </a:custGeom>
            <a:ln w="19812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6249161" y="2106930"/>
              <a:ext cx="38100" cy="21590"/>
            </a:xfrm>
            <a:custGeom>
              <a:avLst/>
              <a:gdLst/>
              <a:ahLst/>
              <a:cxnLst/>
              <a:rect l="l" t="t" r="r" b="b"/>
              <a:pathLst>
                <a:path w="38100" h="21589">
                  <a:moveTo>
                    <a:pt x="0" y="0"/>
                  </a:moveTo>
                  <a:lnTo>
                    <a:pt x="38100" y="21336"/>
                  </a:lnTo>
                </a:path>
              </a:pathLst>
            </a:custGeom>
            <a:ln w="19812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6254495" y="1988820"/>
              <a:ext cx="47625" cy="47625"/>
            </a:xfrm>
            <a:custGeom>
              <a:avLst/>
              <a:gdLst/>
              <a:ahLst/>
              <a:cxnLst/>
              <a:rect l="l" t="t" r="r" b="b"/>
              <a:pathLst>
                <a:path w="47625" h="47625">
                  <a:moveTo>
                    <a:pt x="23622" y="0"/>
                  </a:moveTo>
                  <a:lnTo>
                    <a:pt x="14428" y="1856"/>
                  </a:lnTo>
                  <a:lnTo>
                    <a:pt x="6919" y="6919"/>
                  </a:lnTo>
                  <a:lnTo>
                    <a:pt x="1856" y="14428"/>
                  </a:lnTo>
                  <a:lnTo>
                    <a:pt x="0" y="23622"/>
                  </a:lnTo>
                  <a:lnTo>
                    <a:pt x="1856" y="32815"/>
                  </a:lnTo>
                  <a:lnTo>
                    <a:pt x="6919" y="40324"/>
                  </a:lnTo>
                  <a:lnTo>
                    <a:pt x="14428" y="45387"/>
                  </a:lnTo>
                  <a:lnTo>
                    <a:pt x="23622" y="47244"/>
                  </a:lnTo>
                  <a:lnTo>
                    <a:pt x="32815" y="45387"/>
                  </a:lnTo>
                  <a:lnTo>
                    <a:pt x="40324" y="40324"/>
                  </a:lnTo>
                  <a:lnTo>
                    <a:pt x="45387" y="32815"/>
                  </a:lnTo>
                  <a:lnTo>
                    <a:pt x="47244" y="23622"/>
                  </a:lnTo>
                  <a:lnTo>
                    <a:pt x="45387" y="14428"/>
                  </a:lnTo>
                  <a:lnTo>
                    <a:pt x="40324" y="6919"/>
                  </a:lnTo>
                  <a:lnTo>
                    <a:pt x="32815" y="1856"/>
                  </a:lnTo>
                  <a:lnTo>
                    <a:pt x="23622" y="0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6254495" y="1988818"/>
              <a:ext cx="47625" cy="47625"/>
            </a:xfrm>
            <a:custGeom>
              <a:avLst/>
              <a:gdLst/>
              <a:ahLst/>
              <a:cxnLst/>
              <a:rect l="l" t="t" r="r" b="b"/>
              <a:pathLst>
                <a:path w="47625" h="47625">
                  <a:moveTo>
                    <a:pt x="0" y="23622"/>
                  </a:moveTo>
                  <a:lnTo>
                    <a:pt x="1856" y="14428"/>
                  </a:lnTo>
                  <a:lnTo>
                    <a:pt x="6919" y="6919"/>
                  </a:lnTo>
                  <a:lnTo>
                    <a:pt x="14428" y="1856"/>
                  </a:lnTo>
                  <a:lnTo>
                    <a:pt x="23622" y="0"/>
                  </a:lnTo>
                  <a:lnTo>
                    <a:pt x="32815" y="1856"/>
                  </a:lnTo>
                  <a:lnTo>
                    <a:pt x="40324" y="6919"/>
                  </a:lnTo>
                  <a:lnTo>
                    <a:pt x="45387" y="14428"/>
                  </a:lnTo>
                  <a:lnTo>
                    <a:pt x="47244" y="23622"/>
                  </a:lnTo>
                  <a:lnTo>
                    <a:pt x="45387" y="32815"/>
                  </a:lnTo>
                  <a:lnTo>
                    <a:pt x="40324" y="40324"/>
                  </a:lnTo>
                  <a:lnTo>
                    <a:pt x="32815" y="45387"/>
                  </a:lnTo>
                  <a:lnTo>
                    <a:pt x="23622" y="47244"/>
                  </a:lnTo>
                  <a:lnTo>
                    <a:pt x="14428" y="45387"/>
                  </a:lnTo>
                  <a:lnTo>
                    <a:pt x="6919" y="40324"/>
                  </a:lnTo>
                  <a:lnTo>
                    <a:pt x="1856" y="32815"/>
                  </a:lnTo>
                  <a:lnTo>
                    <a:pt x="0" y="23622"/>
                  </a:lnTo>
                  <a:close/>
                </a:path>
              </a:pathLst>
            </a:custGeom>
            <a:ln w="9144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9" name="object 4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53327" y="1845564"/>
              <a:ext cx="467867" cy="342899"/>
            </a:xfrm>
            <a:prstGeom prst="rect">
              <a:avLst/>
            </a:prstGeom>
          </p:spPr>
        </p:pic>
        <p:sp>
          <p:nvSpPr>
            <p:cNvPr id="50" name="object 50"/>
            <p:cNvSpPr/>
            <p:nvPr/>
          </p:nvSpPr>
          <p:spPr>
            <a:xfrm>
              <a:off x="6289547" y="2406396"/>
              <a:ext cx="152400" cy="96520"/>
            </a:xfrm>
            <a:custGeom>
              <a:avLst/>
              <a:gdLst/>
              <a:ahLst/>
              <a:cxnLst/>
              <a:rect l="l" t="t" r="r" b="b"/>
              <a:pathLst>
                <a:path w="152400" h="96519">
                  <a:moveTo>
                    <a:pt x="0" y="0"/>
                  </a:moveTo>
                  <a:lnTo>
                    <a:pt x="152400" y="96012"/>
                  </a:lnTo>
                </a:path>
              </a:pathLst>
            </a:custGeom>
            <a:ln w="9144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1" name="object 5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55079" y="2564891"/>
              <a:ext cx="387095" cy="96011"/>
            </a:xfrm>
            <a:prstGeom prst="rect">
              <a:avLst/>
            </a:prstGeom>
          </p:spPr>
        </p:pic>
        <p:sp>
          <p:nvSpPr>
            <p:cNvPr id="52" name="object 52"/>
            <p:cNvSpPr/>
            <p:nvPr/>
          </p:nvSpPr>
          <p:spPr>
            <a:xfrm>
              <a:off x="6355079" y="2564891"/>
              <a:ext cx="387350" cy="96520"/>
            </a:xfrm>
            <a:custGeom>
              <a:avLst/>
              <a:gdLst/>
              <a:ahLst/>
              <a:cxnLst/>
              <a:rect l="l" t="t" r="r" b="b"/>
              <a:pathLst>
                <a:path w="387350" h="96519">
                  <a:moveTo>
                    <a:pt x="0" y="48005"/>
                  </a:moveTo>
                  <a:lnTo>
                    <a:pt x="15209" y="29317"/>
                  </a:lnTo>
                  <a:lnTo>
                    <a:pt x="56688" y="14058"/>
                  </a:lnTo>
                  <a:lnTo>
                    <a:pt x="118209" y="3771"/>
                  </a:lnTo>
                  <a:lnTo>
                    <a:pt x="193548" y="0"/>
                  </a:lnTo>
                  <a:lnTo>
                    <a:pt x="268886" y="3771"/>
                  </a:lnTo>
                  <a:lnTo>
                    <a:pt x="330407" y="14058"/>
                  </a:lnTo>
                  <a:lnTo>
                    <a:pt x="371886" y="29317"/>
                  </a:lnTo>
                  <a:lnTo>
                    <a:pt x="387096" y="48005"/>
                  </a:lnTo>
                  <a:lnTo>
                    <a:pt x="371886" y="66694"/>
                  </a:lnTo>
                  <a:lnTo>
                    <a:pt x="330407" y="81953"/>
                  </a:lnTo>
                  <a:lnTo>
                    <a:pt x="268886" y="92240"/>
                  </a:lnTo>
                  <a:lnTo>
                    <a:pt x="193548" y="96011"/>
                  </a:lnTo>
                  <a:lnTo>
                    <a:pt x="118209" y="92240"/>
                  </a:lnTo>
                  <a:lnTo>
                    <a:pt x="56688" y="81953"/>
                  </a:lnTo>
                  <a:lnTo>
                    <a:pt x="15209" y="66694"/>
                  </a:lnTo>
                  <a:lnTo>
                    <a:pt x="0" y="48005"/>
                  </a:lnTo>
                  <a:close/>
                </a:path>
              </a:pathLst>
            </a:custGeom>
            <a:ln w="9144">
              <a:solidFill>
                <a:srgbClr val="666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3" name="object 5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353555" y="2490216"/>
              <a:ext cx="390143" cy="124968"/>
            </a:xfrm>
            <a:prstGeom prst="rect">
              <a:avLst/>
            </a:prstGeom>
          </p:spPr>
        </p:pic>
        <p:sp>
          <p:nvSpPr>
            <p:cNvPr id="54" name="object 54"/>
            <p:cNvSpPr/>
            <p:nvPr/>
          </p:nvSpPr>
          <p:spPr>
            <a:xfrm>
              <a:off x="6353555" y="2490216"/>
              <a:ext cx="387350" cy="111760"/>
            </a:xfrm>
            <a:custGeom>
              <a:avLst/>
              <a:gdLst/>
              <a:ahLst/>
              <a:cxnLst/>
              <a:rect l="l" t="t" r="r" b="b"/>
              <a:pathLst>
                <a:path w="387350" h="111760">
                  <a:moveTo>
                    <a:pt x="0" y="55625"/>
                  </a:moveTo>
                  <a:lnTo>
                    <a:pt x="15209" y="33973"/>
                  </a:lnTo>
                  <a:lnTo>
                    <a:pt x="56688" y="16292"/>
                  </a:lnTo>
                  <a:lnTo>
                    <a:pt x="118209" y="4371"/>
                  </a:lnTo>
                  <a:lnTo>
                    <a:pt x="193548" y="0"/>
                  </a:lnTo>
                  <a:lnTo>
                    <a:pt x="268886" y="4371"/>
                  </a:lnTo>
                  <a:lnTo>
                    <a:pt x="330407" y="16292"/>
                  </a:lnTo>
                  <a:lnTo>
                    <a:pt x="371886" y="33973"/>
                  </a:lnTo>
                  <a:lnTo>
                    <a:pt x="387096" y="55625"/>
                  </a:lnTo>
                  <a:lnTo>
                    <a:pt x="371886" y="77278"/>
                  </a:lnTo>
                  <a:lnTo>
                    <a:pt x="330407" y="94959"/>
                  </a:lnTo>
                  <a:lnTo>
                    <a:pt x="268886" y="106880"/>
                  </a:lnTo>
                  <a:lnTo>
                    <a:pt x="193548" y="111251"/>
                  </a:lnTo>
                  <a:lnTo>
                    <a:pt x="118209" y="106880"/>
                  </a:lnTo>
                  <a:lnTo>
                    <a:pt x="56688" y="94959"/>
                  </a:lnTo>
                  <a:lnTo>
                    <a:pt x="15209" y="77278"/>
                  </a:lnTo>
                  <a:lnTo>
                    <a:pt x="0" y="55625"/>
                  </a:lnTo>
                  <a:close/>
                </a:path>
              </a:pathLst>
            </a:custGeom>
            <a:ln w="9144">
              <a:solidFill>
                <a:srgbClr val="666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5" name="object 5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431280" y="2519172"/>
              <a:ext cx="219455" cy="53339"/>
            </a:xfrm>
            <a:prstGeom prst="rect">
              <a:avLst/>
            </a:prstGeom>
          </p:spPr>
        </p:pic>
        <p:sp>
          <p:nvSpPr>
            <p:cNvPr id="56" name="object 56"/>
            <p:cNvSpPr/>
            <p:nvPr/>
          </p:nvSpPr>
          <p:spPr>
            <a:xfrm>
              <a:off x="6431279" y="2519172"/>
              <a:ext cx="219710" cy="53340"/>
            </a:xfrm>
            <a:custGeom>
              <a:avLst/>
              <a:gdLst/>
              <a:ahLst/>
              <a:cxnLst/>
              <a:rect l="l" t="t" r="r" b="b"/>
              <a:pathLst>
                <a:path w="219709" h="53339">
                  <a:moveTo>
                    <a:pt x="0" y="53339"/>
                  </a:moveTo>
                  <a:lnTo>
                    <a:pt x="67957" y="53339"/>
                  </a:lnTo>
                  <a:lnTo>
                    <a:pt x="135915" y="0"/>
                  </a:lnTo>
                  <a:lnTo>
                    <a:pt x="219456" y="0"/>
                  </a:lnTo>
                </a:path>
              </a:pathLst>
            </a:custGeom>
            <a:ln w="12192">
              <a:solidFill>
                <a:srgbClr val="666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7" name="object 5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440423" y="2519172"/>
              <a:ext cx="199643" cy="53339"/>
            </a:xfrm>
            <a:prstGeom prst="rect">
              <a:avLst/>
            </a:prstGeom>
          </p:spPr>
        </p:pic>
        <p:sp>
          <p:nvSpPr>
            <p:cNvPr id="58" name="object 58"/>
            <p:cNvSpPr/>
            <p:nvPr/>
          </p:nvSpPr>
          <p:spPr>
            <a:xfrm>
              <a:off x="6440423" y="2519172"/>
              <a:ext cx="200025" cy="53340"/>
            </a:xfrm>
            <a:custGeom>
              <a:avLst/>
              <a:gdLst/>
              <a:ahLst/>
              <a:cxnLst/>
              <a:rect l="l" t="t" r="r" b="b"/>
              <a:pathLst>
                <a:path w="200025" h="53339">
                  <a:moveTo>
                    <a:pt x="0" y="0"/>
                  </a:moveTo>
                  <a:lnTo>
                    <a:pt x="67970" y="0"/>
                  </a:lnTo>
                  <a:lnTo>
                    <a:pt x="135928" y="53340"/>
                  </a:lnTo>
                  <a:lnTo>
                    <a:pt x="199644" y="53340"/>
                  </a:lnTo>
                </a:path>
              </a:pathLst>
            </a:custGeom>
            <a:ln w="12192">
              <a:solidFill>
                <a:srgbClr val="666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6355079" y="2543555"/>
              <a:ext cx="0" cy="74930"/>
            </a:xfrm>
            <a:custGeom>
              <a:avLst/>
              <a:gdLst/>
              <a:ahLst/>
              <a:cxnLst/>
              <a:rect l="l" t="t" r="r" b="b"/>
              <a:pathLst>
                <a:path h="74930">
                  <a:moveTo>
                    <a:pt x="0" y="0"/>
                  </a:moveTo>
                  <a:lnTo>
                    <a:pt x="0" y="74676"/>
                  </a:lnTo>
                </a:path>
              </a:pathLst>
            </a:custGeom>
            <a:ln w="9144">
              <a:solidFill>
                <a:srgbClr val="666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6740651" y="2546603"/>
              <a:ext cx="0" cy="73660"/>
            </a:xfrm>
            <a:custGeom>
              <a:avLst/>
              <a:gdLst/>
              <a:ahLst/>
              <a:cxnLst/>
              <a:rect l="l" t="t" r="r" b="b"/>
              <a:pathLst>
                <a:path h="73660">
                  <a:moveTo>
                    <a:pt x="0" y="0"/>
                  </a:moveTo>
                  <a:lnTo>
                    <a:pt x="0" y="73152"/>
                  </a:lnTo>
                </a:path>
              </a:pathLst>
            </a:custGeom>
            <a:ln w="9144">
              <a:solidFill>
                <a:srgbClr val="666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1" name="object 6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203947" y="2570988"/>
              <a:ext cx="387095" cy="97535"/>
            </a:xfrm>
            <a:prstGeom prst="rect">
              <a:avLst/>
            </a:prstGeom>
          </p:spPr>
        </p:pic>
        <p:sp>
          <p:nvSpPr>
            <p:cNvPr id="62" name="object 62"/>
            <p:cNvSpPr/>
            <p:nvPr/>
          </p:nvSpPr>
          <p:spPr>
            <a:xfrm>
              <a:off x="7203947" y="2570988"/>
              <a:ext cx="387350" cy="97790"/>
            </a:xfrm>
            <a:custGeom>
              <a:avLst/>
              <a:gdLst/>
              <a:ahLst/>
              <a:cxnLst/>
              <a:rect l="l" t="t" r="r" b="b"/>
              <a:pathLst>
                <a:path w="387350" h="97789">
                  <a:moveTo>
                    <a:pt x="0" y="48767"/>
                  </a:moveTo>
                  <a:lnTo>
                    <a:pt x="15209" y="29784"/>
                  </a:lnTo>
                  <a:lnTo>
                    <a:pt x="56688" y="14282"/>
                  </a:lnTo>
                  <a:lnTo>
                    <a:pt x="118209" y="3832"/>
                  </a:lnTo>
                  <a:lnTo>
                    <a:pt x="193548" y="0"/>
                  </a:lnTo>
                  <a:lnTo>
                    <a:pt x="268886" y="3832"/>
                  </a:lnTo>
                  <a:lnTo>
                    <a:pt x="330407" y="14282"/>
                  </a:lnTo>
                  <a:lnTo>
                    <a:pt x="371886" y="29784"/>
                  </a:lnTo>
                  <a:lnTo>
                    <a:pt x="387096" y="48767"/>
                  </a:lnTo>
                  <a:lnTo>
                    <a:pt x="371886" y="67751"/>
                  </a:lnTo>
                  <a:lnTo>
                    <a:pt x="330407" y="83253"/>
                  </a:lnTo>
                  <a:lnTo>
                    <a:pt x="268886" y="93703"/>
                  </a:lnTo>
                  <a:lnTo>
                    <a:pt x="193548" y="97535"/>
                  </a:lnTo>
                  <a:lnTo>
                    <a:pt x="118209" y="93703"/>
                  </a:lnTo>
                  <a:lnTo>
                    <a:pt x="56688" y="83253"/>
                  </a:lnTo>
                  <a:lnTo>
                    <a:pt x="15209" y="67751"/>
                  </a:lnTo>
                  <a:lnTo>
                    <a:pt x="0" y="48767"/>
                  </a:lnTo>
                  <a:close/>
                </a:path>
              </a:pathLst>
            </a:custGeom>
            <a:ln w="9144">
              <a:solidFill>
                <a:srgbClr val="666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3" name="object 6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202423" y="2493264"/>
              <a:ext cx="390143" cy="128015"/>
            </a:xfrm>
            <a:prstGeom prst="rect">
              <a:avLst/>
            </a:prstGeom>
          </p:spPr>
        </p:pic>
        <p:sp>
          <p:nvSpPr>
            <p:cNvPr id="64" name="object 64"/>
            <p:cNvSpPr/>
            <p:nvPr/>
          </p:nvSpPr>
          <p:spPr>
            <a:xfrm>
              <a:off x="7202423" y="2493263"/>
              <a:ext cx="387350" cy="114300"/>
            </a:xfrm>
            <a:custGeom>
              <a:avLst/>
              <a:gdLst/>
              <a:ahLst/>
              <a:cxnLst/>
              <a:rect l="l" t="t" r="r" b="b"/>
              <a:pathLst>
                <a:path w="387350" h="114300">
                  <a:moveTo>
                    <a:pt x="0" y="57150"/>
                  </a:moveTo>
                  <a:lnTo>
                    <a:pt x="37342" y="23399"/>
                  </a:lnTo>
                  <a:lnTo>
                    <a:pt x="79240" y="11027"/>
                  </a:lnTo>
                  <a:lnTo>
                    <a:pt x="132370" y="2913"/>
                  </a:lnTo>
                  <a:lnTo>
                    <a:pt x="193548" y="0"/>
                  </a:lnTo>
                  <a:lnTo>
                    <a:pt x="254725" y="2913"/>
                  </a:lnTo>
                  <a:lnTo>
                    <a:pt x="307855" y="11027"/>
                  </a:lnTo>
                  <a:lnTo>
                    <a:pt x="349753" y="23399"/>
                  </a:lnTo>
                  <a:lnTo>
                    <a:pt x="377229" y="39087"/>
                  </a:lnTo>
                  <a:lnTo>
                    <a:pt x="387096" y="57150"/>
                  </a:lnTo>
                  <a:lnTo>
                    <a:pt x="377229" y="75212"/>
                  </a:lnTo>
                  <a:lnTo>
                    <a:pt x="349753" y="90900"/>
                  </a:lnTo>
                  <a:lnTo>
                    <a:pt x="307855" y="103272"/>
                  </a:lnTo>
                  <a:lnTo>
                    <a:pt x="254725" y="111386"/>
                  </a:lnTo>
                  <a:lnTo>
                    <a:pt x="193548" y="114300"/>
                  </a:lnTo>
                  <a:lnTo>
                    <a:pt x="132370" y="111386"/>
                  </a:lnTo>
                  <a:lnTo>
                    <a:pt x="79240" y="103272"/>
                  </a:lnTo>
                  <a:lnTo>
                    <a:pt x="37342" y="90900"/>
                  </a:lnTo>
                  <a:lnTo>
                    <a:pt x="9866" y="75212"/>
                  </a:lnTo>
                  <a:lnTo>
                    <a:pt x="0" y="57150"/>
                  </a:lnTo>
                  <a:close/>
                </a:path>
              </a:pathLst>
            </a:custGeom>
            <a:ln w="9144">
              <a:solidFill>
                <a:srgbClr val="666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5" name="object 6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280147" y="2523744"/>
              <a:ext cx="219455" cy="53339"/>
            </a:xfrm>
            <a:prstGeom prst="rect">
              <a:avLst/>
            </a:prstGeom>
          </p:spPr>
        </p:pic>
        <p:sp>
          <p:nvSpPr>
            <p:cNvPr id="66" name="object 66"/>
            <p:cNvSpPr/>
            <p:nvPr/>
          </p:nvSpPr>
          <p:spPr>
            <a:xfrm>
              <a:off x="7280147" y="2523744"/>
              <a:ext cx="219710" cy="53340"/>
            </a:xfrm>
            <a:custGeom>
              <a:avLst/>
              <a:gdLst/>
              <a:ahLst/>
              <a:cxnLst/>
              <a:rect l="l" t="t" r="r" b="b"/>
              <a:pathLst>
                <a:path w="219709" h="53339">
                  <a:moveTo>
                    <a:pt x="0" y="53339"/>
                  </a:moveTo>
                  <a:lnTo>
                    <a:pt x="67957" y="53339"/>
                  </a:lnTo>
                  <a:lnTo>
                    <a:pt x="135915" y="0"/>
                  </a:lnTo>
                  <a:lnTo>
                    <a:pt x="219456" y="0"/>
                  </a:lnTo>
                </a:path>
              </a:pathLst>
            </a:custGeom>
            <a:ln w="12192">
              <a:solidFill>
                <a:srgbClr val="666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7" name="object 6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290816" y="2523744"/>
              <a:ext cx="198119" cy="53339"/>
            </a:xfrm>
            <a:prstGeom prst="rect">
              <a:avLst/>
            </a:prstGeom>
          </p:spPr>
        </p:pic>
        <p:sp>
          <p:nvSpPr>
            <p:cNvPr id="68" name="object 68"/>
            <p:cNvSpPr/>
            <p:nvPr/>
          </p:nvSpPr>
          <p:spPr>
            <a:xfrm>
              <a:off x="7290816" y="2523744"/>
              <a:ext cx="198120" cy="53340"/>
            </a:xfrm>
            <a:custGeom>
              <a:avLst/>
              <a:gdLst/>
              <a:ahLst/>
              <a:cxnLst/>
              <a:rect l="l" t="t" r="r" b="b"/>
              <a:pathLst>
                <a:path w="198120" h="53339">
                  <a:moveTo>
                    <a:pt x="0" y="0"/>
                  </a:moveTo>
                  <a:lnTo>
                    <a:pt x="67449" y="0"/>
                  </a:lnTo>
                  <a:lnTo>
                    <a:pt x="134886" y="53340"/>
                  </a:lnTo>
                  <a:lnTo>
                    <a:pt x="198120" y="53340"/>
                  </a:lnTo>
                </a:path>
              </a:pathLst>
            </a:custGeom>
            <a:ln w="12191">
              <a:solidFill>
                <a:srgbClr val="666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7203947" y="2548127"/>
              <a:ext cx="0" cy="76200"/>
            </a:xfrm>
            <a:custGeom>
              <a:avLst/>
              <a:gdLst/>
              <a:ahLst/>
              <a:cxnLst/>
              <a:rect l="l" t="t" r="r" b="b"/>
              <a:pathLst>
                <a:path h="76200">
                  <a:moveTo>
                    <a:pt x="0" y="0"/>
                  </a:moveTo>
                  <a:lnTo>
                    <a:pt x="0" y="76200"/>
                  </a:lnTo>
                </a:path>
              </a:pathLst>
            </a:custGeom>
            <a:ln w="9144">
              <a:solidFill>
                <a:srgbClr val="666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7589519" y="2551175"/>
              <a:ext cx="0" cy="74930"/>
            </a:xfrm>
            <a:custGeom>
              <a:avLst/>
              <a:gdLst/>
              <a:ahLst/>
              <a:cxnLst/>
              <a:rect l="l" t="t" r="r" b="b"/>
              <a:pathLst>
                <a:path h="74930">
                  <a:moveTo>
                    <a:pt x="0" y="0"/>
                  </a:moveTo>
                  <a:lnTo>
                    <a:pt x="0" y="74676"/>
                  </a:lnTo>
                </a:path>
              </a:pathLst>
            </a:custGeom>
            <a:ln w="9144">
              <a:solidFill>
                <a:srgbClr val="666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1" name="object 7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214616" y="2834640"/>
              <a:ext cx="388619" cy="97535"/>
            </a:xfrm>
            <a:prstGeom prst="rect">
              <a:avLst/>
            </a:prstGeom>
          </p:spPr>
        </p:pic>
        <p:sp>
          <p:nvSpPr>
            <p:cNvPr id="72" name="object 72"/>
            <p:cNvSpPr/>
            <p:nvPr/>
          </p:nvSpPr>
          <p:spPr>
            <a:xfrm>
              <a:off x="7214616" y="2834639"/>
              <a:ext cx="388620" cy="97790"/>
            </a:xfrm>
            <a:custGeom>
              <a:avLst/>
              <a:gdLst/>
              <a:ahLst/>
              <a:cxnLst/>
              <a:rect l="l" t="t" r="r" b="b"/>
              <a:pathLst>
                <a:path w="388620" h="97789">
                  <a:moveTo>
                    <a:pt x="0" y="48767"/>
                  </a:moveTo>
                  <a:lnTo>
                    <a:pt x="15269" y="29784"/>
                  </a:lnTo>
                  <a:lnTo>
                    <a:pt x="56911" y="14282"/>
                  </a:lnTo>
                  <a:lnTo>
                    <a:pt x="118675" y="3832"/>
                  </a:lnTo>
                  <a:lnTo>
                    <a:pt x="194310" y="0"/>
                  </a:lnTo>
                  <a:lnTo>
                    <a:pt x="269944" y="3832"/>
                  </a:lnTo>
                  <a:lnTo>
                    <a:pt x="331708" y="14282"/>
                  </a:lnTo>
                  <a:lnTo>
                    <a:pt x="373350" y="29784"/>
                  </a:lnTo>
                  <a:lnTo>
                    <a:pt x="388620" y="48767"/>
                  </a:lnTo>
                  <a:lnTo>
                    <a:pt x="373350" y="67751"/>
                  </a:lnTo>
                  <a:lnTo>
                    <a:pt x="331708" y="83253"/>
                  </a:lnTo>
                  <a:lnTo>
                    <a:pt x="269944" y="93703"/>
                  </a:lnTo>
                  <a:lnTo>
                    <a:pt x="194310" y="97535"/>
                  </a:lnTo>
                  <a:lnTo>
                    <a:pt x="118675" y="93703"/>
                  </a:lnTo>
                  <a:lnTo>
                    <a:pt x="56911" y="83253"/>
                  </a:lnTo>
                  <a:lnTo>
                    <a:pt x="15269" y="67751"/>
                  </a:lnTo>
                  <a:lnTo>
                    <a:pt x="0" y="48767"/>
                  </a:lnTo>
                  <a:close/>
                </a:path>
              </a:pathLst>
            </a:custGeom>
            <a:ln w="9144">
              <a:solidFill>
                <a:srgbClr val="666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3" name="object 7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213091" y="2756916"/>
              <a:ext cx="391667" cy="128016"/>
            </a:xfrm>
            <a:prstGeom prst="rect">
              <a:avLst/>
            </a:prstGeom>
          </p:spPr>
        </p:pic>
        <p:sp>
          <p:nvSpPr>
            <p:cNvPr id="74" name="object 74"/>
            <p:cNvSpPr/>
            <p:nvPr/>
          </p:nvSpPr>
          <p:spPr>
            <a:xfrm>
              <a:off x="7213091" y="2756916"/>
              <a:ext cx="388620" cy="114300"/>
            </a:xfrm>
            <a:custGeom>
              <a:avLst/>
              <a:gdLst/>
              <a:ahLst/>
              <a:cxnLst/>
              <a:rect l="l" t="t" r="r" b="b"/>
              <a:pathLst>
                <a:path w="388620" h="114300">
                  <a:moveTo>
                    <a:pt x="0" y="57150"/>
                  </a:moveTo>
                  <a:lnTo>
                    <a:pt x="37490" y="23399"/>
                  </a:lnTo>
                  <a:lnTo>
                    <a:pt x="79552" y="11027"/>
                  </a:lnTo>
                  <a:lnTo>
                    <a:pt x="132892" y="2913"/>
                  </a:lnTo>
                  <a:lnTo>
                    <a:pt x="194310" y="0"/>
                  </a:lnTo>
                  <a:lnTo>
                    <a:pt x="255727" y="2913"/>
                  </a:lnTo>
                  <a:lnTo>
                    <a:pt x="309067" y="11027"/>
                  </a:lnTo>
                  <a:lnTo>
                    <a:pt x="351129" y="23399"/>
                  </a:lnTo>
                  <a:lnTo>
                    <a:pt x="378713" y="39087"/>
                  </a:lnTo>
                  <a:lnTo>
                    <a:pt x="388620" y="57150"/>
                  </a:lnTo>
                  <a:lnTo>
                    <a:pt x="378714" y="75212"/>
                  </a:lnTo>
                  <a:lnTo>
                    <a:pt x="351129" y="90900"/>
                  </a:lnTo>
                  <a:lnTo>
                    <a:pt x="309067" y="103272"/>
                  </a:lnTo>
                  <a:lnTo>
                    <a:pt x="255727" y="111386"/>
                  </a:lnTo>
                  <a:lnTo>
                    <a:pt x="194310" y="114300"/>
                  </a:lnTo>
                  <a:lnTo>
                    <a:pt x="132892" y="111386"/>
                  </a:lnTo>
                  <a:lnTo>
                    <a:pt x="79552" y="103272"/>
                  </a:lnTo>
                  <a:lnTo>
                    <a:pt x="37490" y="90900"/>
                  </a:lnTo>
                  <a:lnTo>
                    <a:pt x="9905" y="75212"/>
                  </a:lnTo>
                  <a:lnTo>
                    <a:pt x="0" y="57150"/>
                  </a:lnTo>
                  <a:close/>
                </a:path>
              </a:pathLst>
            </a:custGeom>
            <a:ln w="9144">
              <a:solidFill>
                <a:srgbClr val="666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5" name="object 7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290816" y="2787396"/>
              <a:ext cx="219455" cy="53339"/>
            </a:xfrm>
            <a:prstGeom prst="rect">
              <a:avLst/>
            </a:prstGeom>
          </p:spPr>
        </p:pic>
        <p:sp>
          <p:nvSpPr>
            <p:cNvPr id="76" name="object 76"/>
            <p:cNvSpPr/>
            <p:nvPr/>
          </p:nvSpPr>
          <p:spPr>
            <a:xfrm>
              <a:off x="7290816" y="2787396"/>
              <a:ext cx="219710" cy="53340"/>
            </a:xfrm>
            <a:custGeom>
              <a:avLst/>
              <a:gdLst/>
              <a:ahLst/>
              <a:cxnLst/>
              <a:rect l="l" t="t" r="r" b="b"/>
              <a:pathLst>
                <a:path w="219709" h="53339">
                  <a:moveTo>
                    <a:pt x="0" y="53339"/>
                  </a:moveTo>
                  <a:lnTo>
                    <a:pt x="67957" y="53339"/>
                  </a:lnTo>
                  <a:lnTo>
                    <a:pt x="135915" y="0"/>
                  </a:lnTo>
                  <a:lnTo>
                    <a:pt x="219456" y="0"/>
                  </a:lnTo>
                </a:path>
              </a:pathLst>
            </a:custGeom>
            <a:ln w="12192">
              <a:solidFill>
                <a:srgbClr val="666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7" name="object 7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301484" y="2787396"/>
              <a:ext cx="199642" cy="53339"/>
            </a:xfrm>
            <a:prstGeom prst="rect">
              <a:avLst/>
            </a:prstGeom>
          </p:spPr>
        </p:pic>
        <p:sp>
          <p:nvSpPr>
            <p:cNvPr id="78" name="object 78"/>
            <p:cNvSpPr/>
            <p:nvPr/>
          </p:nvSpPr>
          <p:spPr>
            <a:xfrm>
              <a:off x="7301483" y="2787396"/>
              <a:ext cx="200025" cy="53340"/>
            </a:xfrm>
            <a:custGeom>
              <a:avLst/>
              <a:gdLst/>
              <a:ahLst/>
              <a:cxnLst/>
              <a:rect l="l" t="t" r="r" b="b"/>
              <a:pathLst>
                <a:path w="200025" h="53339">
                  <a:moveTo>
                    <a:pt x="0" y="0"/>
                  </a:moveTo>
                  <a:lnTo>
                    <a:pt x="67970" y="0"/>
                  </a:lnTo>
                  <a:lnTo>
                    <a:pt x="135928" y="53340"/>
                  </a:lnTo>
                  <a:lnTo>
                    <a:pt x="199644" y="53340"/>
                  </a:lnTo>
                </a:path>
              </a:pathLst>
            </a:custGeom>
            <a:ln w="12192">
              <a:solidFill>
                <a:srgbClr val="666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7214616" y="2811780"/>
              <a:ext cx="0" cy="76200"/>
            </a:xfrm>
            <a:custGeom>
              <a:avLst/>
              <a:gdLst/>
              <a:ahLst/>
              <a:cxnLst/>
              <a:rect l="l" t="t" r="r" b="b"/>
              <a:pathLst>
                <a:path h="76200">
                  <a:moveTo>
                    <a:pt x="0" y="0"/>
                  </a:moveTo>
                  <a:lnTo>
                    <a:pt x="0" y="76200"/>
                  </a:lnTo>
                </a:path>
              </a:pathLst>
            </a:custGeom>
            <a:ln w="9144">
              <a:solidFill>
                <a:srgbClr val="666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7601711" y="2814827"/>
              <a:ext cx="0" cy="74930"/>
            </a:xfrm>
            <a:custGeom>
              <a:avLst/>
              <a:gdLst/>
              <a:ahLst/>
              <a:cxnLst/>
              <a:rect l="l" t="t" r="r" b="b"/>
              <a:pathLst>
                <a:path h="74930">
                  <a:moveTo>
                    <a:pt x="0" y="0"/>
                  </a:moveTo>
                  <a:lnTo>
                    <a:pt x="0" y="74676"/>
                  </a:lnTo>
                </a:path>
              </a:pathLst>
            </a:custGeom>
            <a:ln w="9144">
              <a:solidFill>
                <a:srgbClr val="666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1" name="object 81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764779" y="2836164"/>
              <a:ext cx="387095" cy="97535"/>
            </a:xfrm>
            <a:prstGeom prst="rect">
              <a:avLst/>
            </a:prstGeom>
          </p:spPr>
        </p:pic>
        <p:sp>
          <p:nvSpPr>
            <p:cNvPr id="82" name="object 82"/>
            <p:cNvSpPr/>
            <p:nvPr/>
          </p:nvSpPr>
          <p:spPr>
            <a:xfrm>
              <a:off x="7764779" y="2836163"/>
              <a:ext cx="387350" cy="97790"/>
            </a:xfrm>
            <a:custGeom>
              <a:avLst/>
              <a:gdLst/>
              <a:ahLst/>
              <a:cxnLst/>
              <a:rect l="l" t="t" r="r" b="b"/>
              <a:pathLst>
                <a:path w="387350" h="97789">
                  <a:moveTo>
                    <a:pt x="0" y="48767"/>
                  </a:moveTo>
                  <a:lnTo>
                    <a:pt x="15209" y="29784"/>
                  </a:lnTo>
                  <a:lnTo>
                    <a:pt x="56688" y="14282"/>
                  </a:lnTo>
                  <a:lnTo>
                    <a:pt x="118209" y="3832"/>
                  </a:lnTo>
                  <a:lnTo>
                    <a:pt x="193548" y="0"/>
                  </a:lnTo>
                  <a:lnTo>
                    <a:pt x="268886" y="3832"/>
                  </a:lnTo>
                  <a:lnTo>
                    <a:pt x="330407" y="14282"/>
                  </a:lnTo>
                  <a:lnTo>
                    <a:pt x="371886" y="29784"/>
                  </a:lnTo>
                  <a:lnTo>
                    <a:pt x="387096" y="48767"/>
                  </a:lnTo>
                  <a:lnTo>
                    <a:pt x="371886" y="67751"/>
                  </a:lnTo>
                  <a:lnTo>
                    <a:pt x="330407" y="83253"/>
                  </a:lnTo>
                  <a:lnTo>
                    <a:pt x="268886" y="93703"/>
                  </a:lnTo>
                  <a:lnTo>
                    <a:pt x="193548" y="97535"/>
                  </a:lnTo>
                  <a:lnTo>
                    <a:pt x="118209" y="93703"/>
                  </a:lnTo>
                  <a:lnTo>
                    <a:pt x="56688" y="83253"/>
                  </a:lnTo>
                  <a:lnTo>
                    <a:pt x="15209" y="67751"/>
                  </a:lnTo>
                  <a:lnTo>
                    <a:pt x="0" y="48767"/>
                  </a:lnTo>
                  <a:close/>
                </a:path>
              </a:pathLst>
            </a:custGeom>
            <a:ln w="9144">
              <a:solidFill>
                <a:srgbClr val="666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3" name="object 8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763255" y="2758440"/>
              <a:ext cx="390143" cy="128015"/>
            </a:xfrm>
            <a:prstGeom prst="rect">
              <a:avLst/>
            </a:prstGeom>
          </p:spPr>
        </p:pic>
        <p:sp>
          <p:nvSpPr>
            <p:cNvPr id="84" name="object 84"/>
            <p:cNvSpPr/>
            <p:nvPr/>
          </p:nvSpPr>
          <p:spPr>
            <a:xfrm>
              <a:off x="7763255" y="2758439"/>
              <a:ext cx="387350" cy="114300"/>
            </a:xfrm>
            <a:custGeom>
              <a:avLst/>
              <a:gdLst/>
              <a:ahLst/>
              <a:cxnLst/>
              <a:rect l="l" t="t" r="r" b="b"/>
              <a:pathLst>
                <a:path w="387350" h="114300">
                  <a:moveTo>
                    <a:pt x="0" y="57150"/>
                  </a:moveTo>
                  <a:lnTo>
                    <a:pt x="37342" y="23399"/>
                  </a:lnTo>
                  <a:lnTo>
                    <a:pt x="79240" y="11027"/>
                  </a:lnTo>
                  <a:lnTo>
                    <a:pt x="132370" y="2913"/>
                  </a:lnTo>
                  <a:lnTo>
                    <a:pt x="193548" y="0"/>
                  </a:lnTo>
                  <a:lnTo>
                    <a:pt x="254725" y="2913"/>
                  </a:lnTo>
                  <a:lnTo>
                    <a:pt x="307855" y="11027"/>
                  </a:lnTo>
                  <a:lnTo>
                    <a:pt x="349753" y="23399"/>
                  </a:lnTo>
                  <a:lnTo>
                    <a:pt x="377229" y="39087"/>
                  </a:lnTo>
                  <a:lnTo>
                    <a:pt x="387096" y="57150"/>
                  </a:lnTo>
                  <a:lnTo>
                    <a:pt x="377229" y="75212"/>
                  </a:lnTo>
                  <a:lnTo>
                    <a:pt x="349753" y="90900"/>
                  </a:lnTo>
                  <a:lnTo>
                    <a:pt x="307855" y="103272"/>
                  </a:lnTo>
                  <a:lnTo>
                    <a:pt x="254725" y="111386"/>
                  </a:lnTo>
                  <a:lnTo>
                    <a:pt x="193548" y="114300"/>
                  </a:lnTo>
                  <a:lnTo>
                    <a:pt x="132370" y="111386"/>
                  </a:lnTo>
                  <a:lnTo>
                    <a:pt x="79240" y="103272"/>
                  </a:lnTo>
                  <a:lnTo>
                    <a:pt x="37342" y="90900"/>
                  </a:lnTo>
                  <a:lnTo>
                    <a:pt x="9866" y="75212"/>
                  </a:lnTo>
                  <a:lnTo>
                    <a:pt x="0" y="57150"/>
                  </a:lnTo>
                  <a:close/>
                </a:path>
              </a:pathLst>
            </a:custGeom>
            <a:ln w="9144">
              <a:solidFill>
                <a:srgbClr val="666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5" name="object 8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840980" y="2788920"/>
              <a:ext cx="219454" cy="53339"/>
            </a:xfrm>
            <a:prstGeom prst="rect">
              <a:avLst/>
            </a:prstGeom>
          </p:spPr>
        </p:pic>
        <p:sp>
          <p:nvSpPr>
            <p:cNvPr id="86" name="object 86"/>
            <p:cNvSpPr/>
            <p:nvPr/>
          </p:nvSpPr>
          <p:spPr>
            <a:xfrm>
              <a:off x="7840979" y="2788919"/>
              <a:ext cx="219710" cy="53340"/>
            </a:xfrm>
            <a:custGeom>
              <a:avLst/>
              <a:gdLst/>
              <a:ahLst/>
              <a:cxnLst/>
              <a:rect l="l" t="t" r="r" b="b"/>
              <a:pathLst>
                <a:path w="219709" h="53339">
                  <a:moveTo>
                    <a:pt x="0" y="53339"/>
                  </a:moveTo>
                  <a:lnTo>
                    <a:pt x="67957" y="53339"/>
                  </a:lnTo>
                  <a:lnTo>
                    <a:pt x="135915" y="0"/>
                  </a:lnTo>
                  <a:lnTo>
                    <a:pt x="219456" y="0"/>
                  </a:lnTo>
                </a:path>
              </a:pathLst>
            </a:custGeom>
            <a:ln w="12192">
              <a:solidFill>
                <a:srgbClr val="666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7" name="object 87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850124" y="2788920"/>
              <a:ext cx="199643" cy="53339"/>
            </a:xfrm>
            <a:prstGeom prst="rect">
              <a:avLst/>
            </a:prstGeom>
          </p:spPr>
        </p:pic>
        <p:sp>
          <p:nvSpPr>
            <p:cNvPr id="88" name="object 88"/>
            <p:cNvSpPr/>
            <p:nvPr/>
          </p:nvSpPr>
          <p:spPr>
            <a:xfrm>
              <a:off x="7850123" y="2788919"/>
              <a:ext cx="200025" cy="53340"/>
            </a:xfrm>
            <a:custGeom>
              <a:avLst/>
              <a:gdLst/>
              <a:ahLst/>
              <a:cxnLst/>
              <a:rect l="l" t="t" r="r" b="b"/>
              <a:pathLst>
                <a:path w="200025" h="53339">
                  <a:moveTo>
                    <a:pt x="0" y="0"/>
                  </a:moveTo>
                  <a:lnTo>
                    <a:pt x="67970" y="0"/>
                  </a:lnTo>
                  <a:lnTo>
                    <a:pt x="135928" y="53340"/>
                  </a:lnTo>
                  <a:lnTo>
                    <a:pt x="199644" y="53340"/>
                  </a:lnTo>
                </a:path>
              </a:pathLst>
            </a:custGeom>
            <a:ln w="12192">
              <a:solidFill>
                <a:srgbClr val="666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7764779" y="2813303"/>
              <a:ext cx="0" cy="76200"/>
            </a:xfrm>
            <a:custGeom>
              <a:avLst/>
              <a:gdLst/>
              <a:ahLst/>
              <a:cxnLst/>
              <a:rect l="l" t="t" r="r" b="b"/>
              <a:pathLst>
                <a:path h="76200">
                  <a:moveTo>
                    <a:pt x="0" y="0"/>
                  </a:moveTo>
                  <a:lnTo>
                    <a:pt x="0" y="76200"/>
                  </a:lnTo>
                </a:path>
              </a:pathLst>
            </a:custGeom>
            <a:ln w="9144">
              <a:solidFill>
                <a:srgbClr val="666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8150351" y="2816352"/>
              <a:ext cx="0" cy="74930"/>
            </a:xfrm>
            <a:custGeom>
              <a:avLst/>
              <a:gdLst/>
              <a:ahLst/>
              <a:cxnLst/>
              <a:rect l="l" t="t" r="r" b="b"/>
              <a:pathLst>
                <a:path h="74930">
                  <a:moveTo>
                    <a:pt x="0" y="0"/>
                  </a:moveTo>
                  <a:lnTo>
                    <a:pt x="0" y="74676"/>
                  </a:lnTo>
                </a:path>
              </a:pathLst>
            </a:custGeom>
            <a:ln w="9144">
              <a:solidFill>
                <a:srgbClr val="666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1" name="object 91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691628" y="2470403"/>
              <a:ext cx="387095" cy="97536"/>
            </a:xfrm>
            <a:prstGeom prst="rect">
              <a:avLst/>
            </a:prstGeom>
          </p:spPr>
        </p:pic>
        <p:sp>
          <p:nvSpPr>
            <p:cNvPr id="92" name="object 92"/>
            <p:cNvSpPr/>
            <p:nvPr/>
          </p:nvSpPr>
          <p:spPr>
            <a:xfrm>
              <a:off x="7691627" y="2470403"/>
              <a:ext cx="387350" cy="97790"/>
            </a:xfrm>
            <a:custGeom>
              <a:avLst/>
              <a:gdLst/>
              <a:ahLst/>
              <a:cxnLst/>
              <a:rect l="l" t="t" r="r" b="b"/>
              <a:pathLst>
                <a:path w="387350" h="97789">
                  <a:moveTo>
                    <a:pt x="0" y="48767"/>
                  </a:moveTo>
                  <a:lnTo>
                    <a:pt x="15209" y="29784"/>
                  </a:lnTo>
                  <a:lnTo>
                    <a:pt x="56688" y="14282"/>
                  </a:lnTo>
                  <a:lnTo>
                    <a:pt x="118209" y="3832"/>
                  </a:lnTo>
                  <a:lnTo>
                    <a:pt x="193548" y="0"/>
                  </a:lnTo>
                  <a:lnTo>
                    <a:pt x="268886" y="3832"/>
                  </a:lnTo>
                  <a:lnTo>
                    <a:pt x="330407" y="14282"/>
                  </a:lnTo>
                  <a:lnTo>
                    <a:pt x="371886" y="29784"/>
                  </a:lnTo>
                  <a:lnTo>
                    <a:pt x="387096" y="48767"/>
                  </a:lnTo>
                  <a:lnTo>
                    <a:pt x="371886" y="67751"/>
                  </a:lnTo>
                  <a:lnTo>
                    <a:pt x="330407" y="83253"/>
                  </a:lnTo>
                  <a:lnTo>
                    <a:pt x="268886" y="93703"/>
                  </a:lnTo>
                  <a:lnTo>
                    <a:pt x="193548" y="97535"/>
                  </a:lnTo>
                  <a:lnTo>
                    <a:pt x="118209" y="93703"/>
                  </a:lnTo>
                  <a:lnTo>
                    <a:pt x="56688" y="83253"/>
                  </a:lnTo>
                  <a:lnTo>
                    <a:pt x="15209" y="67751"/>
                  </a:lnTo>
                  <a:lnTo>
                    <a:pt x="0" y="48767"/>
                  </a:lnTo>
                  <a:close/>
                </a:path>
              </a:pathLst>
            </a:custGeom>
            <a:ln w="9144">
              <a:solidFill>
                <a:srgbClr val="666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3" name="object 93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690103" y="2394204"/>
              <a:ext cx="390143" cy="126492"/>
            </a:xfrm>
            <a:prstGeom prst="rect">
              <a:avLst/>
            </a:prstGeom>
          </p:spPr>
        </p:pic>
        <p:sp>
          <p:nvSpPr>
            <p:cNvPr id="94" name="object 94"/>
            <p:cNvSpPr/>
            <p:nvPr/>
          </p:nvSpPr>
          <p:spPr>
            <a:xfrm>
              <a:off x="7690103" y="2394204"/>
              <a:ext cx="387350" cy="114300"/>
            </a:xfrm>
            <a:custGeom>
              <a:avLst/>
              <a:gdLst/>
              <a:ahLst/>
              <a:cxnLst/>
              <a:rect l="l" t="t" r="r" b="b"/>
              <a:pathLst>
                <a:path w="387350" h="114300">
                  <a:moveTo>
                    <a:pt x="0" y="57150"/>
                  </a:moveTo>
                  <a:lnTo>
                    <a:pt x="37342" y="23399"/>
                  </a:lnTo>
                  <a:lnTo>
                    <a:pt x="79240" y="11027"/>
                  </a:lnTo>
                  <a:lnTo>
                    <a:pt x="132370" y="2913"/>
                  </a:lnTo>
                  <a:lnTo>
                    <a:pt x="193548" y="0"/>
                  </a:lnTo>
                  <a:lnTo>
                    <a:pt x="254725" y="2913"/>
                  </a:lnTo>
                  <a:lnTo>
                    <a:pt x="307855" y="11027"/>
                  </a:lnTo>
                  <a:lnTo>
                    <a:pt x="349753" y="23399"/>
                  </a:lnTo>
                  <a:lnTo>
                    <a:pt x="377229" y="39087"/>
                  </a:lnTo>
                  <a:lnTo>
                    <a:pt x="387096" y="57150"/>
                  </a:lnTo>
                  <a:lnTo>
                    <a:pt x="377229" y="75212"/>
                  </a:lnTo>
                  <a:lnTo>
                    <a:pt x="349753" y="90900"/>
                  </a:lnTo>
                  <a:lnTo>
                    <a:pt x="307855" y="103272"/>
                  </a:lnTo>
                  <a:lnTo>
                    <a:pt x="254725" y="111386"/>
                  </a:lnTo>
                  <a:lnTo>
                    <a:pt x="193548" y="114300"/>
                  </a:lnTo>
                  <a:lnTo>
                    <a:pt x="132370" y="111386"/>
                  </a:lnTo>
                  <a:lnTo>
                    <a:pt x="79240" y="103272"/>
                  </a:lnTo>
                  <a:lnTo>
                    <a:pt x="37342" y="90900"/>
                  </a:lnTo>
                  <a:lnTo>
                    <a:pt x="9866" y="75212"/>
                  </a:lnTo>
                  <a:lnTo>
                    <a:pt x="0" y="57150"/>
                  </a:lnTo>
                  <a:close/>
                </a:path>
              </a:pathLst>
            </a:custGeom>
            <a:ln w="9144">
              <a:solidFill>
                <a:srgbClr val="666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5" name="object 95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767828" y="2423160"/>
              <a:ext cx="219455" cy="53339"/>
            </a:xfrm>
            <a:prstGeom prst="rect">
              <a:avLst/>
            </a:prstGeom>
          </p:spPr>
        </p:pic>
        <p:sp>
          <p:nvSpPr>
            <p:cNvPr id="96" name="object 96"/>
            <p:cNvSpPr/>
            <p:nvPr/>
          </p:nvSpPr>
          <p:spPr>
            <a:xfrm>
              <a:off x="7767827" y="2423160"/>
              <a:ext cx="219710" cy="53340"/>
            </a:xfrm>
            <a:custGeom>
              <a:avLst/>
              <a:gdLst/>
              <a:ahLst/>
              <a:cxnLst/>
              <a:rect l="l" t="t" r="r" b="b"/>
              <a:pathLst>
                <a:path w="219709" h="53339">
                  <a:moveTo>
                    <a:pt x="0" y="53339"/>
                  </a:moveTo>
                  <a:lnTo>
                    <a:pt x="67957" y="53339"/>
                  </a:lnTo>
                  <a:lnTo>
                    <a:pt x="135915" y="0"/>
                  </a:lnTo>
                  <a:lnTo>
                    <a:pt x="219456" y="0"/>
                  </a:lnTo>
                </a:path>
              </a:pathLst>
            </a:custGeom>
            <a:ln w="12192">
              <a:solidFill>
                <a:srgbClr val="666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7" name="object 97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776972" y="2423160"/>
              <a:ext cx="199643" cy="53339"/>
            </a:xfrm>
            <a:prstGeom prst="rect">
              <a:avLst/>
            </a:prstGeom>
          </p:spPr>
        </p:pic>
        <p:sp>
          <p:nvSpPr>
            <p:cNvPr id="98" name="object 98"/>
            <p:cNvSpPr/>
            <p:nvPr/>
          </p:nvSpPr>
          <p:spPr>
            <a:xfrm>
              <a:off x="7776972" y="2423160"/>
              <a:ext cx="200025" cy="53340"/>
            </a:xfrm>
            <a:custGeom>
              <a:avLst/>
              <a:gdLst/>
              <a:ahLst/>
              <a:cxnLst/>
              <a:rect l="l" t="t" r="r" b="b"/>
              <a:pathLst>
                <a:path w="200025" h="53339">
                  <a:moveTo>
                    <a:pt x="0" y="0"/>
                  </a:moveTo>
                  <a:lnTo>
                    <a:pt x="67970" y="0"/>
                  </a:lnTo>
                  <a:lnTo>
                    <a:pt x="135928" y="53340"/>
                  </a:lnTo>
                  <a:lnTo>
                    <a:pt x="199644" y="53340"/>
                  </a:lnTo>
                </a:path>
              </a:pathLst>
            </a:custGeom>
            <a:ln w="12192">
              <a:solidFill>
                <a:srgbClr val="666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7691627" y="2447544"/>
              <a:ext cx="0" cy="78105"/>
            </a:xfrm>
            <a:custGeom>
              <a:avLst/>
              <a:gdLst/>
              <a:ahLst/>
              <a:cxnLst/>
              <a:rect l="l" t="t" r="r" b="b"/>
              <a:pathLst>
                <a:path h="78105">
                  <a:moveTo>
                    <a:pt x="0" y="0"/>
                  </a:moveTo>
                  <a:lnTo>
                    <a:pt x="0" y="77724"/>
                  </a:lnTo>
                </a:path>
              </a:pathLst>
            </a:custGeom>
            <a:ln w="9144">
              <a:solidFill>
                <a:srgbClr val="666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8077200" y="2450591"/>
              <a:ext cx="0" cy="76200"/>
            </a:xfrm>
            <a:custGeom>
              <a:avLst/>
              <a:gdLst/>
              <a:ahLst/>
              <a:cxnLst/>
              <a:rect l="l" t="t" r="r" b="b"/>
              <a:pathLst>
                <a:path h="76200">
                  <a:moveTo>
                    <a:pt x="0" y="0"/>
                  </a:moveTo>
                  <a:lnTo>
                    <a:pt x="0" y="76200"/>
                  </a:lnTo>
                </a:path>
              </a:pathLst>
            </a:custGeom>
            <a:ln w="9144">
              <a:solidFill>
                <a:srgbClr val="666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1" name="object 101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738872" y="3735323"/>
              <a:ext cx="489203" cy="115824"/>
            </a:xfrm>
            <a:prstGeom prst="rect">
              <a:avLst/>
            </a:prstGeom>
          </p:spPr>
        </p:pic>
        <p:sp>
          <p:nvSpPr>
            <p:cNvPr id="102" name="object 102"/>
            <p:cNvSpPr/>
            <p:nvPr/>
          </p:nvSpPr>
          <p:spPr>
            <a:xfrm>
              <a:off x="7738872" y="3735323"/>
              <a:ext cx="489584" cy="116205"/>
            </a:xfrm>
            <a:custGeom>
              <a:avLst/>
              <a:gdLst/>
              <a:ahLst/>
              <a:cxnLst/>
              <a:rect l="l" t="t" r="r" b="b"/>
              <a:pathLst>
                <a:path w="489584" h="116204">
                  <a:moveTo>
                    <a:pt x="0" y="57912"/>
                  </a:moveTo>
                  <a:lnTo>
                    <a:pt x="33395" y="28685"/>
                  </a:lnTo>
                  <a:lnTo>
                    <a:pt x="71642" y="16964"/>
                  </a:lnTo>
                  <a:lnTo>
                    <a:pt x="121146" y="7907"/>
                  </a:lnTo>
                  <a:lnTo>
                    <a:pt x="179577" y="2069"/>
                  </a:lnTo>
                  <a:lnTo>
                    <a:pt x="244602" y="0"/>
                  </a:lnTo>
                  <a:lnTo>
                    <a:pt x="309626" y="2069"/>
                  </a:lnTo>
                  <a:lnTo>
                    <a:pt x="368057" y="7907"/>
                  </a:lnTo>
                  <a:lnTo>
                    <a:pt x="417561" y="16964"/>
                  </a:lnTo>
                  <a:lnTo>
                    <a:pt x="455808" y="28685"/>
                  </a:lnTo>
                  <a:lnTo>
                    <a:pt x="489204" y="57912"/>
                  </a:lnTo>
                  <a:lnTo>
                    <a:pt x="480466" y="73305"/>
                  </a:lnTo>
                  <a:lnTo>
                    <a:pt x="417561" y="98859"/>
                  </a:lnTo>
                  <a:lnTo>
                    <a:pt x="368057" y="107916"/>
                  </a:lnTo>
                  <a:lnTo>
                    <a:pt x="309626" y="113754"/>
                  </a:lnTo>
                  <a:lnTo>
                    <a:pt x="244602" y="115824"/>
                  </a:lnTo>
                  <a:lnTo>
                    <a:pt x="179577" y="113754"/>
                  </a:lnTo>
                  <a:lnTo>
                    <a:pt x="121146" y="107916"/>
                  </a:lnTo>
                  <a:lnTo>
                    <a:pt x="71642" y="98859"/>
                  </a:lnTo>
                  <a:lnTo>
                    <a:pt x="33395" y="87138"/>
                  </a:lnTo>
                  <a:lnTo>
                    <a:pt x="0" y="57912"/>
                  </a:lnTo>
                  <a:close/>
                </a:path>
              </a:pathLst>
            </a:custGeom>
            <a:ln w="9143">
              <a:solidFill>
                <a:srgbClr val="666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3" name="object 103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737347" y="3645407"/>
              <a:ext cx="492251" cy="149352"/>
            </a:xfrm>
            <a:prstGeom prst="rect">
              <a:avLst/>
            </a:prstGeom>
          </p:spPr>
        </p:pic>
        <p:sp>
          <p:nvSpPr>
            <p:cNvPr id="104" name="object 104"/>
            <p:cNvSpPr/>
            <p:nvPr/>
          </p:nvSpPr>
          <p:spPr>
            <a:xfrm>
              <a:off x="7737347" y="3645407"/>
              <a:ext cx="487680" cy="134620"/>
            </a:xfrm>
            <a:custGeom>
              <a:avLst/>
              <a:gdLst/>
              <a:ahLst/>
              <a:cxnLst/>
              <a:rect l="l" t="t" r="r" b="b"/>
              <a:pathLst>
                <a:path w="487679" h="134620">
                  <a:moveTo>
                    <a:pt x="0" y="67056"/>
                  </a:moveTo>
                  <a:lnTo>
                    <a:pt x="33290" y="33211"/>
                  </a:lnTo>
                  <a:lnTo>
                    <a:pt x="71418" y="19640"/>
                  </a:lnTo>
                  <a:lnTo>
                    <a:pt x="120768" y="9155"/>
                  </a:lnTo>
                  <a:lnTo>
                    <a:pt x="179017" y="2395"/>
                  </a:lnTo>
                  <a:lnTo>
                    <a:pt x="243840" y="0"/>
                  </a:lnTo>
                  <a:lnTo>
                    <a:pt x="308662" y="2395"/>
                  </a:lnTo>
                  <a:lnTo>
                    <a:pt x="366911" y="9155"/>
                  </a:lnTo>
                  <a:lnTo>
                    <a:pt x="416261" y="19640"/>
                  </a:lnTo>
                  <a:lnTo>
                    <a:pt x="454389" y="33211"/>
                  </a:lnTo>
                  <a:lnTo>
                    <a:pt x="487680" y="67056"/>
                  </a:lnTo>
                  <a:lnTo>
                    <a:pt x="478969" y="84881"/>
                  </a:lnTo>
                  <a:lnTo>
                    <a:pt x="416261" y="114471"/>
                  </a:lnTo>
                  <a:lnTo>
                    <a:pt x="366911" y="124956"/>
                  </a:lnTo>
                  <a:lnTo>
                    <a:pt x="308662" y="131716"/>
                  </a:lnTo>
                  <a:lnTo>
                    <a:pt x="243840" y="134112"/>
                  </a:lnTo>
                  <a:lnTo>
                    <a:pt x="179017" y="131716"/>
                  </a:lnTo>
                  <a:lnTo>
                    <a:pt x="120768" y="124956"/>
                  </a:lnTo>
                  <a:lnTo>
                    <a:pt x="71418" y="114471"/>
                  </a:lnTo>
                  <a:lnTo>
                    <a:pt x="33290" y="100900"/>
                  </a:lnTo>
                  <a:lnTo>
                    <a:pt x="0" y="67056"/>
                  </a:lnTo>
                  <a:close/>
                </a:path>
              </a:pathLst>
            </a:custGeom>
            <a:ln w="9144">
              <a:solidFill>
                <a:srgbClr val="666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5" name="object 105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7834883" y="3678935"/>
              <a:ext cx="277367" cy="64007"/>
            </a:xfrm>
            <a:prstGeom prst="rect">
              <a:avLst/>
            </a:prstGeom>
          </p:spPr>
        </p:pic>
        <p:sp>
          <p:nvSpPr>
            <p:cNvPr id="106" name="object 106"/>
            <p:cNvSpPr/>
            <p:nvPr/>
          </p:nvSpPr>
          <p:spPr>
            <a:xfrm>
              <a:off x="7834883" y="3678935"/>
              <a:ext cx="277495" cy="64135"/>
            </a:xfrm>
            <a:custGeom>
              <a:avLst/>
              <a:gdLst/>
              <a:ahLst/>
              <a:cxnLst/>
              <a:rect l="l" t="t" r="r" b="b"/>
              <a:pathLst>
                <a:path w="277495" h="64135">
                  <a:moveTo>
                    <a:pt x="0" y="64007"/>
                  </a:moveTo>
                  <a:lnTo>
                    <a:pt x="85890" y="64007"/>
                  </a:lnTo>
                  <a:lnTo>
                    <a:pt x="171792" y="0"/>
                  </a:lnTo>
                  <a:lnTo>
                    <a:pt x="277368" y="0"/>
                  </a:lnTo>
                </a:path>
              </a:pathLst>
            </a:custGeom>
            <a:ln w="12192">
              <a:solidFill>
                <a:srgbClr val="666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7" name="object 107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7848600" y="3678935"/>
              <a:ext cx="249935" cy="64007"/>
            </a:xfrm>
            <a:prstGeom prst="rect">
              <a:avLst/>
            </a:prstGeom>
          </p:spPr>
        </p:pic>
        <p:sp>
          <p:nvSpPr>
            <p:cNvPr id="108" name="object 108"/>
            <p:cNvSpPr/>
            <p:nvPr/>
          </p:nvSpPr>
          <p:spPr>
            <a:xfrm>
              <a:off x="7848600" y="3678935"/>
              <a:ext cx="250190" cy="64135"/>
            </a:xfrm>
            <a:custGeom>
              <a:avLst/>
              <a:gdLst/>
              <a:ahLst/>
              <a:cxnLst/>
              <a:rect l="l" t="t" r="r" b="b"/>
              <a:pathLst>
                <a:path w="250190" h="64135">
                  <a:moveTo>
                    <a:pt x="0" y="0"/>
                  </a:moveTo>
                  <a:lnTo>
                    <a:pt x="85090" y="0"/>
                  </a:lnTo>
                  <a:lnTo>
                    <a:pt x="170167" y="64008"/>
                  </a:lnTo>
                  <a:lnTo>
                    <a:pt x="249936" y="64008"/>
                  </a:lnTo>
                </a:path>
              </a:pathLst>
            </a:custGeom>
            <a:ln w="12192">
              <a:solidFill>
                <a:srgbClr val="666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9"/>
            <p:cNvSpPr/>
            <p:nvPr/>
          </p:nvSpPr>
          <p:spPr>
            <a:xfrm>
              <a:off x="7738872" y="3707892"/>
              <a:ext cx="0" cy="91440"/>
            </a:xfrm>
            <a:custGeom>
              <a:avLst/>
              <a:gdLst/>
              <a:ahLst/>
              <a:cxnLst/>
              <a:rect l="l" t="t" r="r" b="b"/>
              <a:pathLst>
                <a:path h="91439">
                  <a:moveTo>
                    <a:pt x="0" y="0"/>
                  </a:moveTo>
                  <a:lnTo>
                    <a:pt x="0" y="91439"/>
                  </a:lnTo>
                </a:path>
              </a:pathLst>
            </a:custGeom>
            <a:ln w="9144">
              <a:solidFill>
                <a:srgbClr val="666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8225027" y="3712464"/>
              <a:ext cx="0" cy="85725"/>
            </a:xfrm>
            <a:custGeom>
              <a:avLst/>
              <a:gdLst/>
              <a:ahLst/>
              <a:cxnLst/>
              <a:rect l="l" t="t" r="r" b="b"/>
              <a:pathLst>
                <a:path h="85725">
                  <a:moveTo>
                    <a:pt x="0" y="0"/>
                  </a:moveTo>
                  <a:lnTo>
                    <a:pt x="0" y="85344"/>
                  </a:lnTo>
                </a:path>
              </a:pathLst>
            </a:custGeom>
            <a:ln w="9144">
              <a:solidFill>
                <a:srgbClr val="666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/>
            <p:cNvSpPr/>
            <p:nvPr/>
          </p:nvSpPr>
          <p:spPr>
            <a:xfrm>
              <a:off x="5370576" y="3047999"/>
              <a:ext cx="1458595" cy="934719"/>
            </a:xfrm>
            <a:custGeom>
              <a:avLst/>
              <a:gdLst/>
              <a:ahLst/>
              <a:cxnLst/>
              <a:rect l="l" t="t" r="r" b="b"/>
              <a:pathLst>
                <a:path w="1458595" h="934720">
                  <a:moveTo>
                    <a:pt x="1458468" y="318516"/>
                  </a:moveTo>
                  <a:lnTo>
                    <a:pt x="729234" y="0"/>
                  </a:lnTo>
                  <a:lnTo>
                    <a:pt x="0" y="318516"/>
                  </a:lnTo>
                  <a:lnTo>
                    <a:pt x="233172" y="318516"/>
                  </a:lnTo>
                  <a:lnTo>
                    <a:pt x="233172" y="934212"/>
                  </a:lnTo>
                  <a:lnTo>
                    <a:pt x="1220724" y="934212"/>
                  </a:lnTo>
                  <a:lnTo>
                    <a:pt x="1220724" y="318516"/>
                  </a:lnTo>
                  <a:lnTo>
                    <a:pt x="1458468" y="318516"/>
                  </a:lnTo>
                  <a:close/>
                </a:path>
              </a:pathLst>
            </a:custGeom>
            <a:solidFill>
              <a:srgbClr val="DDDD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6047231" y="3582923"/>
              <a:ext cx="234950" cy="74930"/>
            </a:xfrm>
            <a:custGeom>
              <a:avLst/>
              <a:gdLst/>
              <a:ahLst/>
              <a:cxnLst/>
              <a:rect l="l" t="t" r="r" b="b"/>
              <a:pathLst>
                <a:path w="234950" h="74929">
                  <a:moveTo>
                    <a:pt x="0" y="0"/>
                  </a:moveTo>
                  <a:lnTo>
                    <a:pt x="234696" y="74676"/>
                  </a:lnTo>
                </a:path>
              </a:pathLst>
            </a:custGeom>
            <a:ln w="9144">
              <a:solidFill>
                <a:srgbClr val="666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5891783" y="3736848"/>
              <a:ext cx="167640" cy="3175"/>
            </a:xfrm>
            <a:custGeom>
              <a:avLst/>
              <a:gdLst/>
              <a:ahLst/>
              <a:cxnLst/>
              <a:rect l="l" t="t" r="r" b="b"/>
              <a:pathLst>
                <a:path w="167639" h="3175">
                  <a:moveTo>
                    <a:pt x="0" y="3047"/>
                  </a:moveTo>
                  <a:lnTo>
                    <a:pt x="167640" y="0"/>
                  </a:lnTo>
                </a:path>
              </a:pathLst>
            </a:custGeom>
            <a:ln w="9144">
              <a:solidFill>
                <a:srgbClr val="666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4" name="object 114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5640323" y="3549395"/>
              <a:ext cx="370331" cy="306323"/>
            </a:xfrm>
            <a:prstGeom prst="rect">
              <a:avLst/>
            </a:prstGeom>
          </p:spPr>
        </p:pic>
        <p:pic>
          <p:nvPicPr>
            <p:cNvPr id="115" name="object 115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5611367" y="3503676"/>
              <a:ext cx="507491" cy="106679"/>
            </a:xfrm>
            <a:prstGeom prst="rect">
              <a:avLst/>
            </a:prstGeom>
          </p:spPr>
        </p:pic>
        <p:sp>
          <p:nvSpPr>
            <p:cNvPr id="116" name="object 116"/>
            <p:cNvSpPr/>
            <p:nvPr/>
          </p:nvSpPr>
          <p:spPr>
            <a:xfrm>
              <a:off x="6428231" y="3742944"/>
              <a:ext cx="680085" cy="0"/>
            </a:xfrm>
            <a:custGeom>
              <a:avLst/>
              <a:gdLst/>
              <a:ahLst/>
              <a:cxnLst/>
              <a:rect l="l" t="t" r="r" b="b"/>
              <a:pathLst>
                <a:path w="680084">
                  <a:moveTo>
                    <a:pt x="0" y="0"/>
                  </a:moveTo>
                  <a:lnTo>
                    <a:pt x="679704" y="0"/>
                  </a:lnTo>
                </a:path>
              </a:pathLst>
            </a:custGeom>
            <a:ln w="914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7" name="object 117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7088123" y="3723132"/>
              <a:ext cx="489203" cy="115823"/>
            </a:xfrm>
            <a:prstGeom prst="rect">
              <a:avLst/>
            </a:prstGeom>
          </p:spPr>
        </p:pic>
        <p:sp>
          <p:nvSpPr>
            <p:cNvPr id="118" name="object 118"/>
            <p:cNvSpPr/>
            <p:nvPr/>
          </p:nvSpPr>
          <p:spPr>
            <a:xfrm>
              <a:off x="7088123" y="3723132"/>
              <a:ext cx="489584" cy="116205"/>
            </a:xfrm>
            <a:custGeom>
              <a:avLst/>
              <a:gdLst/>
              <a:ahLst/>
              <a:cxnLst/>
              <a:rect l="l" t="t" r="r" b="b"/>
              <a:pathLst>
                <a:path w="489584" h="116204">
                  <a:moveTo>
                    <a:pt x="0" y="57912"/>
                  </a:moveTo>
                  <a:lnTo>
                    <a:pt x="33395" y="28685"/>
                  </a:lnTo>
                  <a:lnTo>
                    <a:pt x="71642" y="16964"/>
                  </a:lnTo>
                  <a:lnTo>
                    <a:pt x="121146" y="7907"/>
                  </a:lnTo>
                  <a:lnTo>
                    <a:pt x="179577" y="2069"/>
                  </a:lnTo>
                  <a:lnTo>
                    <a:pt x="244602" y="0"/>
                  </a:lnTo>
                  <a:lnTo>
                    <a:pt x="309626" y="2069"/>
                  </a:lnTo>
                  <a:lnTo>
                    <a:pt x="368057" y="7907"/>
                  </a:lnTo>
                  <a:lnTo>
                    <a:pt x="417561" y="16964"/>
                  </a:lnTo>
                  <a:lnTo>
                    <a:pt x="455808" y="28685"/>
                  </a:lnTo>
                  <a:lnTo>
                    <a:pt x="489204" y="57912"/>
                  </a:lnTo>
                  <a:lnTo>
                    <a:pt x="480466" y="73305"/>
                  </a:lnTo>
                  <a:lnTo>
                    <a:pt x="417561" y="98859"/>
                  </a:lnTo>
                  <a:lnTo>
                    <a:pt x="368057" y="107916"/>
                  </a:lnTo>
                  <a:lnTo>
                    <a:pt x="309626" y="113754"/>
                  </a:lnTo>
                  <a:lnTo>
                    <a:pt x="244602" y="115824"/>
                  </a:lnTo>
                  <a:lnTo>
                    <a:pt x="179577" y="113754"/>
                  </a:lnTo>
                  <a:lnTo>
                    <a:pt x="121146" y="107916"/>
                  </a:lnTo>
                  <a:lnTo>
                    <a:pt x="71642" y="98859"/>
                  </a:lnTo>
                  <a:lnTo>
                    <a:pt x="33395" y="87138"/>
                  </a:lnTo>
                  <a:lnTo>
                    <a:pt x="0" y="57912"/>
                  </a:lnTo>
                  <a:close/>
                </a:path>
              </a:pathLst>
            </a:custGeom>
            <a:ln w="9143">
              <a:solidFill>
                <a:srgbClr val="666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9" name="object 119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7086600" y="3631692"/>
              <a:ext cx="492251" cy="150875"/>
            </a:xfrm>
            <a:prstGeom prst="rect">
              <a:avLst/>
            </a:prstGeom>
          </p:spPr>
        </p:pic>
        <p:sp>
          <p:nvSpPr>
            <p:cNvPr id="120" name="object 120"/>
            <p:cNvSpPr/>
            <p:nvPr/>
          </p:nvSpPr>
          <p:spPr>
            <a:xfrm>
              <a:off x="7086600" y="3631692"/>
              <a:ext cx="487680" cy="135890"/>
            </a:xfrm>
            <a:custGeom>
              <a:avLst/>
              <a:gdLst/>
              <a:ahLst/>
              <a:cxnLst/>
              <a:rect l="l" t="t" r="r" b="b"/>
              <a:pathLst>
                <a:path w="487679" h="135889">
                  <a:moveTo>
                    <a:pt x="0" y="67817"/>
                  </a:moveTo>
                  <a:lnTo>
                    <a:pt x="33290" y="33590"/>
                  </a:lnTo>
                  <a:lnTo>
                    <a:pt x="71418" y="19864"/>
                  </a:lnTo>
                  <a:lnTo>
                    <a:pt x="120768" y="9259"/>
                  </a:lnTo>
                  <a:lnTo>
                    <a:pt x="179017" y="2422"/>
                  </a:lnTo>
                  <a:lnTo>
                    <a:pt x="243840" y="0"/>
                  </a:lnTo>
                  <a:lnTo>
                    <a:pt x="308662" y="2422"/>
                  </a:lnTo>
                  <a:lnTo>
                    <a:pt x="366911" y="9259"/>
                  </a:lnTo>
                  <a:lnTo>
                    <a:pt x="416261" y="19864"/>
                  </a:lnTo>
                  <a:lnTo>
                    <a:pt x="454389" y="33590"/>
                  </a:lnTo>
                  <a:lnTo>
                    <a:pt x="487680" y="67817"/>
                  </a:lnTo>
                  <a:lnTo>
                    <a:pt x="478969" y="85845"/>
                  </a:lnTo>
                  <a:lnTo>
                    <a:pt x="416261" y="115771"/>
                  </a:lnTo>
                  <a:lnTo>
                    <a:pt x="366911" y="126376"/>
                  </a:lnTo>
                  <a:lnTo>
                    <a:pt x="308662" y="133213"/>
                  </a:lnTo>
                  <a:lnTo>
                    <a:pt x="243840" y="135635"/>
                  </a:lnTo>
                  <a:lnTo>
                    <a:pt x="179017" y="133213"/>
                  </a:lnTo>
                  <a:lnTo>
                    <a:pt x="120768" y="126376"/>
                  </a:lnTo>
                  <a:lnTo>
                    <a:pt x="71418" y="115771"/>
                  </a:lnTo>
                  <a:lnTo>
                    <a:pt x="33290" y="102045"/>
                  </a:lnTo>
                  <a:lnTo>
                    <a:pt x="0" y="67817"/>
                  </a:lnTo>
                  <a:close/>
                </a:path>
              </a:pathLst>
            </a:custGeom>
            <a:ln w="9144">
              <a:solidFill>
                <a:srgbClr val="666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1" name="object 121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7184136" y="3666744"/>
              <a:ext cx="275843" cy="64007"/>
            </a:xfrm>
            <a:prstGeom prst="rect">
              <a:avLst/>
            </a:prstGeom>
          </p:spPr>
        </p:pic>
        <p:sp>
          <p:nvSpPr>
            <p:cNvPr id="122" name="object 122"/>
            <p:cNvSpPr/>
            <p:nvPr/>
          </p:nvSpPr>
          <p:spPr>
            <a:xfrm>
              <a:off x="7184135" y="3666744"/>
              <a:ext cx="276225" cy="64135"/>
            </a:xfrm>
            <a:custGeom>
              <a:avLst/>
              <a:gdLst/>
              <a:ahLst/>
              <a:cxnLst/>
              <a:rect l="l" t="t" r="r" b="b"/>
              <a:pathLst>
                <a:path w="276225" h="64135">
                  <a:moveTo>
                    <a:pt x="0" y="64007"/>
                  </a:moveTo>
                  <a:lnTo>
                    <a:pt x="85420" y="64007"/>
                  </a:lnTo>
                  <a:lnTo>
                    <a:pt x="170840" y="0"/>
                  </a:lnTo>
                  <a:lnTo>
                    <a:pt x="275844" y="0"/>
                  </a:lnTo>
                </a:path>
              </a:pathLst>
            </a:custGeom>
            <a:ln w="12192">
              <a:solidFill>
                <a:srgbClr val="666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3" name="object 123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7197852" y="3666744"/>
              <a:ext cx="249935" cy="64007"/>
            </a:xfrm>
            <a:prstGeom prst="rect">
              <a:avLst/>
            </a:prstGeom>
          </p:spPr>
        </p:pic>
        <p:sp>
          <p:nvSpPr>
            <p:cNvPr id="124" name="object 124"/>
            <p:cNvSpPr/>
            <p:nvPr/>
          </p:nvSpPr>
          <p:spPr>
            <a:xfrm>
              <a:off x="7197851" y="3666744"/>
              <a:ext cx="250190" cy="64135"/>
            </a:xfrm>
            <a:custGeom>
              <a:avLst/>
              <a:gdLst/>
              <a:ahLst/>
              <a:cxnLst/>
              <a:rect l="l" t="t" r="r" b="b"/>
              <a:pathLst>
                <a:path w="250190" h="64135">
                  <a:moveTo>
                    <a:pt x="0" y="0"/>
                  </a:moveTo>
                  <a:lnTo>
                    <a:pt x="85090" y="0"/>
                  </a:lnTo>
                  <a:lnTo>
                    <a:pt x="170167" y="64007"/>
                  </a:lnTo>
                  <a:lnTo>
                    <a:pt x="249936" y="64007"/>
                  </a:lnTo>
                </a:path>
              </a:pathLst>
            </a:custGeom>
            <a:ln w="12192">
              <a:solidFill>
                <a:srgbClr val="666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125"/>
            <p:cNvSpPr/>
            <p:nvPr/>
          </p:nvSpPr>
          <p:spPr>
            <a:xfrm>
              <a:off x="7088123" y="3695700"/>
              <a:ext cx="0" cy="91440"/>
            </a:xfrm>
            <a:custGeom>
              <a:avLst/>
              <a:gdLst/>
              <a:ahLst/>
              <a:cxnLst/>
              <a:rect l="l" t="t" r="r" b="b"/>
              <a:pathLst>
                <a:path h="91439">
                  <a:moveTo>
                    <a:pt x="0" y="0"/>
                  </a:moveTo>
                  <a:lnTo>
                    <a:pt x="0" y="91440"/>
                  </a:lnTo>
                </a:path>
              </a:pathLst>
            </a:custGeom>
            <a:ln w="9144">
              <a:solidFill>
                <a:srgbClr val="666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126"/>
            <p:cNvSpPr/>
            <p:nvPr/>
          </p:nvSpPr>
          <p:spPr>
            <a:xfrm>
              <a:off x="7574279" y="3700272"/>
              <a:ext cx="0" cy="83820"/>
            </a:xfrm>
            <a:custGeom>
              <a:avLst/>
              <a:gdLst/>
              <a:ahLst/>
              <a:cxnLst/>
              <a:rect l="l" t="t" r="r" b="b"/>
              <a:pathLst>
                <a:path h="83820">
                  <a:moveTo>
                    <a:pt x="0" y="0"/>
                  </a:moveTo>
                  <a:lnTo>
                    <a:pt x="0" y="83820"/>
                  </a:lnTo>
                </a:path>
              </a:pathLst>
            </a:custGeom>
            <a:ln w="9144">
              <a:solidFill>
                <a:srgbClr val="666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7" name="object 127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7594091" y="4914900"/>
              <a:ext cx="617219" cy="137160"/>
            </a:xfrm>
            <a:prstGeom prst="rect">
              <a:avLst/>
            </a:prstGeom>
          </p:spPr>
        </p:pic>
        <p:sp>
          <p:nvSpPr>
            <p:cNvPr id="128" name="object 128"/>
            <p:cNvSpPr/>
            <p:nvPr/>
          </p:nvSpPr>
          <p:spPr>
            <a:xfrm>
              <a:off x="7594091" y="4914900"/>
              <a:ext cx="617220" cy="137160"/>
            </a:xfrm>
            <a:custGeom>
              <a:avLst/>
              <a:gdLst/>
              <a:ahLst/>
              <a:cxnLst/>
              <a:rect l="l" t="t" r="r" b="b"/>
              <a:pathLst>
                <a:path w="617220" h="137160">
                  <a:moveTo>
                    <a:pt x="0" y="68580"/>
                  </a:moveTo>
                  <a:lnTo>
                    <a:pt x="31366" y="38422"/>
                  </a:lnTo>
                  <a:lnTo>
                    <a:pt x="67796" y="25688"/>
                  </a:lnTo>
                  <a:lnTo>
                    <a:pt x="115587" y="15067"/>
                  </a:lnTo>
                  <a:lnTo>
                    <a:pt x="172888" y="6971"/>
                  </a:lnTo>
                  <a:lnTo>
                    <a:pt x="237846" y="1811"/>
                  </a:lnTo>
                  <a:lnTo>
                    <a:pt x="308610" y="0"/>
                  </a:lnTo>
                  <a:lnTo>
                    <a:pt x="379373" y="1811"/>
                  </a:lnTo>
                  <a:lnTo>
                    <a:pt x="444331" y="6971"/>
                  </a:lnTo>
                  <a:lnTo>
                    <a:pt x="501632" y="15067"/>
                  </a:lnTo>
                  <a:lnTo>
                    <a:pt x="549423" y="25688"/>
                  </a:lnTo>
                  <a:lnTo>
                    <a:pt x="585853" y="38422"/>
                  </a:lnTo>
                  <a:lnTo>
                    <a:pt x="617220" y="68580"/>
                  </a:lnTo>
                  <a:lnTo>
                    <a:pt x="609069" y="84303"/>
                  </a:lnTo>
                  <a:lnTo>
                    <a:pt x="549423" y="111471"/>
                  </a:lnTo>
                  <a:lnTo>
                    <a:pt x="501632" y="122092"/>
                  </a:lnTo>
                  <a:lnTo>
                    <a:pt x="444331" y="130188"/>
                  </a:lnTo>
                  <a:lnTo>
                    <a:pt x="379373" y="135348"/>
                  </a:lnTo>
                  <a:lnTo>
                    <a:pt x="308610" y="137160"/>
                  </a:lnTo>
                  <a:lnTo>
                    <a:pt x="237846" y="135348"/>
                  </a:lnTo>
                  <a:lnTo>
                    <a:pt x="172888" y="130188"/>
                  </a:lnTo>
                  <a:lnTo>
                    <a:pt x="115587" y="122092"/>
                  </a:lnTo>
                  <a:lnTo>
                    <a:pt x="67796" y="111471"/>
                  </a:lnTo>
                  <a:lnTo>
                    <a:pt x="31366" y="98737"/>
                  </a:lnTo>
                  <a:lnTo>
                    <a:pt x="0" y="68580"/>
                  </a:lnTo>
                  <a:close/>
                </a:path>
              </a:pathLst>
            </a:custGeom>
            <a:ln w="9144">
              <a:solidFill>
                <a:srgbClr val="666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9" name="object 129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7591044" y="4806695"/>
              <a:ext cx="623315" cy="178307"/>
            </a:xfrm>
            <a:prstGeom prst="rect">
              <a:avLst/>
            </a:prstGeom>
          </p:spPr>
        </p:pic>
        <p:sp>
          <p:nvSpPr>
            <p:cNvPr id="130" name="object 130"/>
            <p:cNvSpPr/>
            <p:nvPr/>
          </p:nvSpPr>
          <p:spPr>
            <a:xfrm>
              <a:off x="7591044" y="4806695"/>
              <a:ext cx="617220" cy="160020"/>
            </a:xfrm>
            <a:custGeom>
              <a:avLst/>
              <a:gdLst/>
              <a:ahLst/>
              <a:cxnLst/>
              <a:rect l="l" t="t" r="r" b="b"/>
              <a:pathLst>
                <a:path w="617220" h="160020">
                  <a:moveTo>
                    <a:pt x="0" y="80009"/>
                  </a:moveTo>
                  <a:lnTo>
                    <a:pt x="31366" y="44825"/>
                  </a:lnTo>
                  <a:lnTo>
                    <a:pt x="67796" y="29969"/>
                  </a:lnTo>
                  <a:lnTo>
                    <a:pt x="115587" y="17578"/>
                  </a:lnTo>
                  <a:lnTo>
                    <a:pt x="172888" y="8133"/>
                  </a:lnTo>
                  <a:lnTo>
                    <a:pt x="237846" y="2113"/>
                  </a:lnTo>
                  <a:lnTo>
                    <a:pt x="308610" y="0"/>
                  </a:lnTo>
                  <a:lnTo>
                    <a:pt x="379373" y="2113"/>
                  </a:lnTo>
                  <a:lnTo>
                    <a:pt x="444331" y="8133"/>
                  </a:lnTo>
                  <a:lnTo>
                    <a:pt x="501632" y="17578"/>
                  </a:lnTo>
                  <a:lnTo>
                    <a:pt x="549423" y="29969"/>
                  </a:lnTo>
                  <a:lnTo>
                    <a:pt x="585853" y="44825"/>
                  </a:lnTo>
                  <a:lnTo>
                    <a:pt x="617220" y="80009"/>
                  </a:lnTo>
                  <a:lnTo>
                    <a:pt x="609069" y="98353"/>
                  </a:lnTo>
                  <a:lnTo>
                    <a:pt x="549423" y="130050"/>
                  </a:lnTo>
                  <a:lnTo>
                    <a:pt x="501632" y="142441"/>
                  </a:lnTo>
                  <a:lnTo>
                    <a:pt x="444331" y="151886"/>
                  </a:lnTo>
                  <a:lnTo>
                    <a:pt x="379373" y="157906"/>
                  </a:lnTo>
                  <a:lnTo>
                    <a:pt x="308610" y="160019"/>
                  </a:lnTo>
                  <a:lnTo>
                    <a:pt x="237846" y="157906"/>
                  </a:lnTo>
                  <a:lnTo>
                    <a:pt x="172888" y="151886"/>
                  </a:lnTo>
                  <a:lnTo>
                    <a:pt x="115587" y="142441"/>
                  </a:lnTo>
                  <a:lnTo>
                    <a:pt x="67796" y="130050"/>
                  </a:lnTo>
                  <a:lnTo>
                    <a:pt x="31366" y="115194"/>
                  </a:lnTo>
                  <a:lnTo>
                    <a:pt x="0" y="80009"/>
                  </a:lnTo>
                  <a:close/>
                </a:path>
              </a:pathLst>
            </a:custGeom>
            <a:ln w="9143">
              <a:solidFill>
                <a:srgbClr val="666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1" name="object 131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7716011" y="4847844"/>
              <a:ext cx="348995" cy="76199"/>
            </a:xfrm>
            <a:prstGeom prst="rect">
              <a:avLst/>
            </a:prstGeom>
          </p:spPr>
        </p:pic>
        <p:sp>
          <p:nvSpPr>
            <p:cNvPr id="132" name="object 132"/>
            <p:cNvSpPr/>
            <p:nvPr/>
          </p:nvSpPr>
          <p:spPr>
            <a:xfrm>
              <a:off x="7716011" y="4847844"/>
              <a:ext cx="349250" cy="76200"/>
            </a:xfrm>
            <a:custGeom>
              <a:avLst/>
              <a:gdLst/>
              <a:ahLst/>
              <a:cxnLst/>
              <a:rect l="l" t="t" r="r" b="b"/>
              <a:pathLst>
                <a:path w="349250" h="76200">
                  <a:moveTo>
                    <a:pt x="0" y="76199"/>
                  </a:moveTo>
                  <a:lnTo>
                    <a:pt x="108077" y="76199"/>
                  </a:lnTo>
                  <a:lnTo>
                    <a:pt x="216154" y="0"/>
                  </a:lnTo>
                  <a:lnTo>
                    <a:pt x="348996" y="0"/>
                  </a:lnTo>
                </a:path>
              </a:pathLst>
            </a:custGeom>
            <a:ln w="12192">
              <a:solidFill>
                <a:srgbClr val="666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3" name="object 133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7731252" y="4847844"/>
              <a:ext cx="316991" cy="76199"/>
            </a:xfrm>
            <a:prstGeom prst="rect">
              <a:avLst/>
            </a:prstGeom>
          </p:spPr>
        </p:pic>
        <p:sp>
          <p:nvSpPr>
            <p:cNvPr id="134" name="object 134"/>
            <p:cNvSpPr/>
            <p:nvPr/>
          </p:nvSpPr>
          <p:spPr>
            <a:xfrm>
              <a:off x="7731251" y="4847844"/>
              <a:ext cx="317500" cy="76200"/>
            </a:xfrm>
            <a:custGeom>
              <a:avLst/>
              <a:gdLst/>
              <a:ahLst/>
              <a:cxnLst/>
              <a:rect l="l" t="t" r="r" b="b"/>
              <a:pathLst>
                <a:path w="317500" h="76200">
                  <a:moveTo>
                    <a:pt x="0" y="0"/>
                  </a:moveTo>
                  <a:lnTo>
                    <a:pt x="107911" y="0"/>
                  </a:lnTo>
                  <a:lnTo>
                    <a:pt x="215823" y="76199"/>
                  </a:lnTo>
                  <a:lnTo>
                    <a:pt x="316992" y="76199"/>
                  </a:lnTo>
                </a:path>
              </a:pathLst>
            </a:custGeom>
            <a:ln w="12192">
              <a:solidFill>
                <a:srgbClr val="666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135"/>
            <p:cNvSpPr/>
            <p:nvPr/>
          </p:nvSpPr>
          <p:spPr>
            <a:xfrm>
              <a:off x="7594091" y="4882896"/>
              <a:ext cx="0" cy="106680"/>
            </a:xfrm>
            <a:custGeom>
              <a:avLst/>
              <a:gdLst/>
              <a:ahLst/>
              <a:cxnLst/>
              <a:rect l="l" t="t" r="r" b="b"/>
              <a:pathLst>
                <a:path h="106679">
                  <a:moveTo>
                    <a:pt x="0" y="0"/>
                  </a:moveTo>
                  <a:lnTo>
                    <a:pt x="0" y="106679"/>
                  </a:lnTo>
                </a:path>
              </a:pathLst>
            </a:custGeom>
            <a:ln w="9144">
              <a:solidFill>
                <a:srgbClr val="666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136"/>
            <p:cNvSpPr/>
            <p:nvPr/>
          </p:nvSpPr>
          <p:spPr>
            <a:xfrm>
              <a:off x="8208263" y="4887467"/>
              <a:ext cx="0" cy="106680"/>
            </a:xfrm>
            <a:custGeom>
              <a:avLst/>
              <a:gdLst/>
              <a:ahLst/>
              <a:cxnLst/>
              <a:rect l="l" t="t" r="r" b="b"/>
              <a:pathLst>
                <a:path h="106679">
                  <a:moveTo>
                    <a:pt x="0" y="0"/>
                  </a:moveTo>
                  <a:lnTo>
                    <a:pt x="0" y="106679"/>
                  </a:lnTo>
                </a:path>
              </a:pathLst>
            </a:custGeom>
            <a:ln w="9144">
              <a:solidFill>
                <a:srgbClr val="666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7" name="object 137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6967728" y="4616195"/>
              <a:ext cx="618743" cy="137159"/>
            </a:xfrm>
            <a:prstGeom prst="rect">
              <a:avLst/>
            </a:prstGeom>
          </p:spPr>
        </p:pic>
        <p:sp>
          <p:nvSpPr>
            <p:cNvPr id="138" name="object 138"/>
            <p:cNvSpPr/>
            <p:nvPr/>
          </p:nvSpPr>
          <p:spPr>
            <a:xfrm>
              <a:off x="6967727" y="4616195"/>
              <a:ext cx="619125" cy="137160"/>
            </a:xfrm>
            <a:custGeom>
              <a:avLst/>
              <a:gdLst/>
              <a:ahLst/>
              <a:cxnLst/>
              <a:rect l="l" t="t" r="r" b="b"/>
              <a:pathLst>
                <a:path w="619125" h="137160">
                  <a:moveTo>
                    <a:pt x="0" y="68579"/>
                  </a:moveTo>
                  <a:lnTo>
                    <a:pt x="31444" y="38422"/>
                  </a:lnTo>
                  <a:lnTo>
                    <a:pt x="67964" y="25688"/>
                  </a:lnTo>
                  <a:lnTo>
                    <a:pt x="115873" y="15067"/>
                  </a:lnTo>
                  <a:lnTo>
                    <a:pt x="173316" y="6971"/>
                  </a:lnTo>
                  <a:lnTo>
                    <a:pt x="238434" y="1811"/>
                  </a:lnTo>
                  <a:lnTo>
                    <a:pt x="309372" y="0"/>
                  </a:lnTo>
                  <a:lnTo>
                    <a:pt x="380309" y="1811"/>
                  </a:lnTo>
                  <a:lnTo>
                    <a:pt x="445427" y="6971"/>
                  </a:lnTo>
                  <a:lnTo>
                    <a:pt x="502870" y="15067"/>
                  </a:lnTo>
                  <a:lnTo>
                    <a:pt x="550779" y="25688"/>
                  </a:lnTo>
                  <a:lnTo>
                    <a:pt x="587299" y="38422"/>
                  </a:lnTo>
                  <a:lnTo>
                    <a:pt x="618744" y="68579"/>
                  </a:lnTo>
                  <a:lnTo>
                    <a:pt x="610573" y="84303"/>
                  </a:lnTo>
                  <a:lnTo>
                    <a:pt x="550779" y="111471"/>
                  </a:lnTo>
                  <a:lnTo>
                    <a:pt x="502870" y="122092"/>
                  </a:lnTo>
                  <a:lnTo>
                    <a:pt x="445427" y="130188"/>
                  </a:lnTo>
                  <a:lnTo>
                    <a:pt x="380309" y="135348"/>
                  </a:lnTo>
                  <a:lnTo>
                    <a:pt x="309372" y="137159"/>
                  </a:lnTo>
                  <a:lnTo>
                    <a:pt x="238434" y="135348"/>
                  </a:lnTo>
                  <a:lnTo>
                    <a:pt x="173316" y="130188"/>
                  </a:lnTo>
                  <a:lnTo>
                    <a:pt x="115873" y="122092"/>
                  </a:lnTo>
                  <a:lnTo>
                    <a:pt x="67964" y="111471"/>
                  </a:lnTo>
                  <a:lnTo>
                    <a:pt x="31444" y="98737"/>
                  </a:lnTo>
                  <a:lnTo>
                    <a:pt x="0" y="68579"/>
                  </a:lnTo>
                  <a:close/>
                </a:path>
              </a:pathLst>
            </a:custGeom>
            <a:ln w="9144">
              <a:solidFill>
                <a:srgbClr val="666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9" name="object 139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6966203" y="4507992"/>
              <a:ext cx="621791" cy="178307"/>
            </a:xfrm>
            <a:prstGeom prst="rect">
              <a:avLst/>
            </a:prstGeom>
          </p:spPr>
        </p:pic>
        <p:sp>
          <p:nvSpPr>
            <p:cNvPr id="140" name="object 140"/>
            <p:cNvSpPr/>
            <p:nvPr/>
          </p:nvSpPr>
          <p:spPr>
            <a:xfrm>
              <a:off x="6966203" y="4507992"/>
              <a:ext cx="617220" cy="160020"/>
            </a:xfrm>
            <a:custGeom>
              <a:avLst/>
              <a:gdLst/>
              <a:ahLst/>
              <a:cxnLst/>
              <a:rect l="l" t="t" r="r" b="b"/>
              <a:pathLst>
                <a:path w="617220" h="160020">
                  <a:moveTo>
                    <a:pt x="0" y="80010"/>
                  </a:moveTo>
                  <a:lnTo>
                    <a:pt x="31366" y="44825"/>
                  </a:lnTo>
                  <a:lnTo>
                    <a:pt x="67796" y="29969"/>
                  </a:lnTo>
                  <a:lnTo>
                    <a:pt x="115587" y="17578"/>
                  </a:lnTo>
                  <a:lnTo>
                    <a:pt x="172888" y="8133"/>
                  </a:lnTo>
                  <a:lnTo>
                    <a:pt x="237846" y="2113"/>
                  </a:lnTo>
                  <a:lnTo>
                    <a:pt x="308610" y="0"/>
                  </a:lnTo>
                  <a:lnTo>
                    <a:pt x="379373" y="2113"/>
                  </a:lnTo>
                  <a:lnTo>
                    <a:pt x="444331" y="8133"/>
                  </a:lnTo>
                  <a:lnTo>
                    <a:pt x="501632" y="17578"/>
                  </a:lnTo>
                  <a:lnTo>
                    <a:pt x="549423" y="29969"/>
                  </a:lnTo>
                  <a:lnTo>
                    <a:pt x="585853" y="44825"/>
                  </a:lnTo>
                  <a:lnTo>
                    <a:pt x="617220" y="80010"/>
                  </a:lnTo>
                  <a:lnTo>
                    <a:pt x="609069" y="98353"/>
                  </a:lnTo>
                  <a:lnTo>
                    <a:pt x="549423" y="130050"/>
                  </a:lnTo>
                  <a:lnTo>
                    <a:pt x="501632" y="142441"/>
                  </a:lnTo>
                  <a:lnTo>
                    <a:pt x="444331" y="151886"/>
                  </a:lnTo>
                  <a:lnTo>
                    <a:pt x="379373" y="157906"/>
                  </a:lnTo>
                  <a:lnTo>
                    <a:pt x="308610" y="160020"/>
                  </a:lnTo>
                  <a:lnTo>
                    <a:pt x="237846" y="157906"/>
                  </a:lnTo>
                  <a:lnTo>
                    <a:pt x="172888" y="151886"/>
                  </a:lnTo>
                  <a:lnTo>
                    <a:pt x="115587" y="142441"/>
                  </a:lnTo>
                  <a:lnTo>
                    <a:pt x="67796" y="130050"/>
                  </a:lnTo>
                  <a:lnTo>
                    <a:pt x="31366" y="115194"/>
                  </a:lnTo>
                  <a:lnTo>
                    <a:pt x="0" y="80010"/>
                  </a:lnTo>
                  <a:close/>
                </a:path>
              </a:pathLst>
            </a:custGeom>
            <a:ln w="9143">
              <a:solidFill>
                <a:srgbClr val="666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1" name="object 141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7089648" y="4549139"/>
              <a:ext cx="348995" cy="76199"/>
            </a:xfrm>
            <a:prstGeom prst="rect">
              <a:avLst/>
            </a:prstGeom>
          </p:spPr>
        </p:pic>
        <p:sp>
          <p:nvSpPr>
            <p:cNvPr id="142" name="object 142"/>
            <p:cNvSpPr/>
            <p:nvPr/>
          </p:nvSpPr>
          <p:spPr>
            <a:xfrm>
              <a:off x="7089647" y="4549139"/>
              <a:ext cx="349250" cy="76200"/>
            </a:xfrm>
            <a:custGeom>
              <a:avLst/>
              <a:gdLst/>
              <a:ahLst/>
              <a:cxnLst/>
              <a:rect l="l" t="t" r="r" b="b"/>
              <a:pathLst>
                <a:path w="349250" h="76200">
                  <a:moveTo>
                    <a:pt x="0" y="76200"/>
                  </a:moveTo>
                  <a:lnTo>
                    <a:pt x="108077" y="76200"/>
                  </a:lnTo>
                  <a:lnTo>
                    <a:pt x="216154" y="0"/>
                  </a:lnTo>
                  <a:lnTo>
                    <a:pt x="348996" y="0"/>
                  </a:lnTo>
                </a:path>
              </a:pathLst>
            </a:custGeom>
            <a:ln w="12192">
              <a:solidFill>
                <a:srgbClr val="666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3" name="object 143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7106411" y="4549139"/>
              <a:ext cx="316991" cy="76199"/>
            </a:xfrm>
            <a:prstGeom prst="rect">
              <a:avLst/>
            </a:prstGeom>
          </p:spPr>
        </p:pic>
        <p:sp>
          <p:nvSpPr>
            <p:cNvPr id="144" name="object 144"/>
            <p:cNvSpPr/>
            <p:nvPr/>
          </p:nvSpPr>
          <p:spPr>
            <a:xfrm>
              <a:off x="7106411" y="4549139"/>
              <a:ext cx="317500" cy="76200"/>
            </a:xfrm>
            <a:custGeom>
              <a:avLst/>
              <a:gdLst/>
              <a:ahLst/>
              <a:cxnLst/>
              <a:rect l="l" t="t" r="r" b="b"/>
              <a:pathLst>
                <a:path w="317500" h="76200">
                  <a:moveTo>
                    <a:pt x="0" y="0"/>
                  </a:moveTo>
                  <a:lnTo>
                    <a:pt x="107911" y="0"/>
                  </a:lnTo>
                  <a:lnTo>
                    <a:pt x="215823" y="76200"/>
                  </a:lnTo>
                  <a:lnTo>
                    <a:pt x="316992" y="76200"/>
                  </a:lnTo>
                </a:path>
              </a:pathLst>
            </a:custGeom>
            <a:ln w="12192">
              <a:solidFill>
                <a:srgbClr val="666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145"/>
            <p:cNvSpPr/>
            <p:nvPr/>
          </p:nvSpPr>
          <p:spPr>
            <a:xfrm>
              <a:off x="6967727" y="4584192"/>
              <a:ext cx="0" cy="106680"/>
            </a:xfrm>
            <a:custGeom>
              <a:avLst/>
              <a:gdLst/>
              <a:ahLst/>
              <a:cxnLst/>
              <a:rect l="l" t="t" r="r" b="b"/>
              <a:pathLst>
                <a:path h="106679">
                  <a:moveTo>
                    <a:pt x="0" y="0"/>
                  </a:moveTo>
                  <a:lnTo>
                    <a:pt x="0" y="106679"/>
                  </a:lnTo>
                </a:path>
              </a:pathLst>
            </a:custGeom>
            <a:ln w="9144">
              <a:solidFill>
                <a:srgbClr val="666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146"/>
            <p:cNvSpPr/>
            <p:nvPr/>
          </p:nvSpPr>
          <p:spPr>
            <a:xfrm>
              <a:off x="7583423" y="4588764"/>
              <a:ext cx="0" cy="106680"/>
            </a:xfrm>
            <a:custGeom>
              <a:avLst/>
              <a:gdLst/>
              <a:ahLst/>
              <a:cxnLst/>
              <a:rect l="l" t="t" r="r" b="b"/>
              <a:pathLst>
                <a:path h="106679">
                  <a:moveTo>
                    <a:pt x="0" y="0"/>
                  </a:moveTo>
                  <a:lnTo>
                    <a:pt x="0" y="106680"/>
                  </a:lnTo>
                </a:path>
              </a:pathLst>
            </a:custGeom>
            <a:ln w="9144">
              <a:solidFill>
                <a:srgbClr val="666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7" name="object 147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6243827" y="4959096"/>
              <a:ext cx="618743" cy="137159"/>
            </a:xfrm>
            <a:prstGeom prst="rect">
              <a:avLst/>
            </a:prstGeom>
          </p:spPr>
        </p:pic>
        <p:sp>
          <p:nvSpPr>
            <p:cNvPr id="148" name="object 148"/>
            <p:cNvSpPr/>
            <p:nvPr/>
          </p:nvSpPr>
          <p:spPr>
            <a:xfrm>
              <a:off x="6243827" y="4959096"/>
              <a:ext cx="619125" cy="137160"/>
            </a:xfrm>
            <a:custGeom>
              <a:avLst/>
              <a:gdLst/>
              <a:ahLst/>
              <a:cxnLst/>
              <a:rect l="l" t="t" r="r" b="b"/>
              <a:pathLst>
                <a:path w="619125" h="137160">
                  <a:moveTo>
                    <a:pt x="0" y="68579"/>
                  </a:moveTo>
                  <a:lnTo>
                    <a:pt x="31444" y="38422"/>
                  </a:lnTo>
                  <a:lnTo>
                    <a:pt x="67964" y="25688"/>
                  </a:lnTo>
                  <a:lnTo>
                    <a:pt x="115873" y="15067"/>
                  </a:lnTo>
                  <a:lnTo>
                    <a:pt x="173316" y="6971"/>
                  </a:lnTo>
                  <a:lnTo>
                    <a:pt x="238434" y="1811"/>
                  </a:lnTo>
                  <a:lnTo>
                    <a:pt x="309372" y="0"/>
                  </a:lnTo>
                  <a:lnTo>
                    <a:pt x="380309" y="1811"/>
                  </a:lnTo>
                  <a:lnTo>
                    <a:pt x="445427" y="6971"/>
                  </a:lnTo>
                  <a:lnTo>
                    <a:pt x="502870" y="15067"/>
                  </a:lnTo>
                  <a:lnTo>
                    <a:pt x="550779" y="25688"/>
                  </a:lnTo>
                  <a:lnTo>
                    <a:pt x="587299" y="38422"/>
                  </a:lnTo>
                  <a:lnTo>
                    <a:pt x="618744" y="68579"/>
                  </a:lnTo>
                  <a:lnTo>
                    <a:pt x="610573" y="84303"/>
                  </a:lnTo>
                  <a:lnTo>
                    <a:pt x="550779" y="111471"/>
                  </a:lnTo>
                  <a:lnTo>
                    <a:pt x="502870" y="122092"/>
                  </a:lnTo>
                  <a:lnTo>
                    <a:pt x="445427" y="130188"/>
                  </a:lnTo>
                  <a:lnTo>
                    <a:pt x="380309" y="135348"/>
                  </a:lnTo>
                  <a:lnTo>
                    <a:pt x="309372" y="137159"/>
                  </a:lnTo>
                  <a:lnTo>
                    <a:pt x="238434" y="135348"/>
                  </a:lnTo>
                  <a:lnTo>
                    <a:pt x="173316" y="130188"/>
                  </a:lnTo>
                  <a:lnTo>
                    <a:pt x="115873" y="122092"/>
                  </a:lnTo>
                  <a:lnTo>
                    <a:pt x="67964" y="111471"/>
                  </a:lnTo>
                  <a:lnTo>
                    <a:pt x="31444" y="98737"/>
                  </a:lnTo>
                  <a:lnTo>
                    <a:pt x="0" y="68579"/>
                  </a:lnTo>
                  <a:close/>
                </a:path>
              </a:pathLst>
            </a:custGeom>
            <a:ln w="9144">
              <a:solidFill>
                <a:srgbClr val="666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9" name="object 149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6242303" y="4850891"/>
              <a:ext cx="621791" cy="178307"/>
            </a:xfrm>
            <a:prstGeom prst="rect">
              <a:avLst/>
            </a:prstGeom>
          </p:spPr>
        </p:pic>
        <p:sp>
          <p:nvSpPr>
            <p:cNvPr id="150" name="object 150"/>
            <p:cNvSpPr/>
            <p:nvPr/>
          </p:nvSpPr>
          <p:spPr>
            <a:xfrm>
              <a:off x="6242303" y="4850891"/>
              <a:ext cx="617220" cy="160020"/>
            </a:xfrm>
            <a:custGeom>
              <a:avLst/>
              <a:gdLst/>
              <a:ahLst/>
              <a:cxnLst/>
              <a:rect l="l" t="t" r="r" b="b"/>
              <a:pathLst>
                <a:path w="617220" h="160020">
                  <a:moveTo>
                    <a:pt x="0" y="80010"/>
                  </a:moveTo>
                  <a:lnTo>
                    <a:pt x="31366" y="44825"/>
                  </a:lnTo>
                  <a:lnTo>
                    <a:pt x="67796" y="29969"/>
                  </a:lnTo>
                  <a:lnTo>
                    <a:pt x="115587" y="17578"/>
                  </a:lnTo>
                  <a:lnTo>
                    <a:pt x="172888" y="8133"/>
                  </a:lnTo>
                  <a:lnTo>
                    <a:pt x="237846" y="2113"/>
                  </a:lnTo>
                  <a:lnTo>
                    <a:pt x="308610" y="0"/>
                  </a:lnTo>
                  <a:lnTo>
                    <a:pt x="379373" y="2113"/>
                  </a:lnTo>
                  <a:lnTo>
                    <a:pt x="444331" y="8133"/>
                  </a:lnTo>
                  <a:lnTo>
                    <a:pt x="501632" y="17578"/>
                  </a:lnTo>
                  <a:lnTo>
                    <a:pt x="549423" y="29969"/>
                  </a:lnTo>
                  <a:lnTo>
                    <a:pt x="585853" y="44825"/>
                  </a:lnTo>
                  <a:lnTo>
                    <a:pt x="617220" y="80010"/>
                  </a:lnTo>
                  <a:lnTo>
                    <a:pt x="609069" y="98353"/>
                  </a:lnTo>
                  <a:lnTo>
                    <a:pt x="549423" y="130050"/>
                  </a:lnTo>
                  <a:lnTo>
                    <a:pt x="501632" y="142441"/>
                  </a:lnTo>
                  <a:lnTo>
                    <a:pt x="444331" y="151886"/>
                  </a:lnTo>
                  <a:lnTo>
                    <a:pt x="379373" y="157906"/>
                  </a:lnTo>
                  <a:lnTo>
                    <a:pt x="308610" y="160020"/>
                  </a:lnTo>
                  <a:lnTo>
                    <a:pt x="237846" y="157906"/>
                  </a:lnTo>
                  <a:lnTo>
                    <a:pt x="172888" y="151886"/>
                  </a:lnTo>
                  <a:lnTo>
                    <a:pt x="115587" y="142441"/>
                  </a:lnTo>
                  <a:lnTo>
                    <a:pt x="67796" y="130050"/>
                  </a:lnTo>
                  <a:lnTo>
                    <a:pt x="31366" y="115194"/>
                  </a:lnTo>
                  <a:lnTo>
                    <a:pt x="0" y="80010"/>
                  </a:lnTo>
                  <a:close/>
                </a:path>
              </a:pathLst>
            </a:custGeom>
            <a:ln w="9143">
              <a:solidFill>
                <a:srgbClr val="666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1" name="object 151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6365748" y="4892040"/>
              <a:ext cx="348995" cy="76199"/>
            </a:xfrm>
            <a:prstGeom prst="rect">
              <a:avLst/>
            </a:prstGeom>
          </p:spPr>
        </p:pic>
        <p:sp>
          <p:nvSpPr>
            <p:cNvPr id="152" name="object 152"/>
            <p:cNvSpPr/>
            <p:nvPr/>
          </p:nvSpPr>
          <p:spPr>
            <a:xfrm>
              <a:off x="6365747" y="4892040"/>
              <a:ext cx="349250" cy="76200"/>
            </a:xfrm>
            <a:custGeom>
              <a:avLst/>
              <a:gdLst/>
              <a:ahLst/>
              <a:cxnLst/>
              <a:rect l="l" t="t" r="r" b="b"/>
              <a:pathLst>
                <a:path w="349250" h="76200">
                  <a:moveTo>
                    <a:pt x="0" y="76200"/>
                  </a:moveTo>
                  <a:lnTo>
                    <a:pt x="108077" y="76200"/>
                  </a:lnTo>
                  <a:lnTo>
                    <a:pt x="216154" y="0"/>
                  </a:lnTo>
                  <a:lnTo>
                    <a:pt x="348996" y="0"/>
                  </a:lnTo>
                </a:path>
              </a:pathLst>
            </a:custGeom>
            <a:ln w="12192">
              <a:solidFill>
                <a:srgbClr val="666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3" name="object 153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6382511" y="4892040"/>
              <a:ext cx="316991" cy="76199"/>
            </a:xfrm>
            <a:prstGeom prst="rect">
              <a:avLst/>
            </a:prstGeom>
          </p:spPr>
        </p:pic>
        <p:sp>
          <p:nvSpPr>
            <p:cNvPr id="154" name="object 154"/>
            <p:cNvSpPr/>
            <p:nvPr/>
          </p:nvSpPr>
          <p:spPr>
            <a:xfrm>
              <a:off x="6382511" y="4892040"/>
              <a:ext cx="317500" cy="76200"/>
            </a:xfrm>
            <a:custGeom>
              <a:avLst/>
              <a:gdLst/>
              <a:ahLst/>
              <a:cxnLst/>
              <a:rect l="l" t="t" r="r" b="b"/>
              <a:pathLst>
                <a:path w="317500" h="76200">
                  <a:moveTo>
                    <a:pt x="0" y="0"/>
                  </a:moveTo>
                  <a:lnTo>
                    <a:pt x="107911" y="0"/>
                  </a:lnTo>
                  <a:lnTo>
                    <a:pt x="215823" y="76200"/>
                  </a:lnTo>
                  <a:lnTo>
                    <a:pt x="316992" y="76200"/>
                  </a:lnTo>
                </a:path>
              </a:pathLst>
            </a:custGeom>
            <a:ln w="12192">
              <a:solidFill>
                <a:srgbClr val="666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155"/>
            <p:cNvSpPr/>
            <p:nvPr/>
          </p:nvSpPr>
          <p:spPr>
            <a:xfrm>
              <a:off x="6243827" y="4927091"/>
              <a:ext cx="0" cy="106680"/>
            </a:xfrm>
            <a:custGeom>
              <a:avLst/>
              <a:gdLst/>
              <a:ahLst/>
              <a:cxnLst/>
              <a:rect l="l" t="t" r="r" b="b"/>
              <a:pathLst>
                <a:path h="106679">
                  <a:moveTo>
                    <a:pt x="0" y="0"/>
                  </a:moveTo>
                  <a:lnTo>
                    <a:pt x="0" y="106679"/>
                  </a:lnTo>
                </a:path>
              </a:pathLst>
            </a:custGeom>
            <a:ln w="9144">
              <a:solidFill>
                <a:srgbClr val="666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object 156"/>
            <p:cNvSpPr/>
            <p:nvPr/>
          </p:nvSpPr>
          <p:spPr>
            <a:xfrm>
              <a:off x="6859523" y="4931664"/>
              <a:ext cx="0" cy="106680"/>
            </a:xfrm>
            <a:custGeom>
              <a:avLst/>
              <a:gdLst/>
              <a:ahLst/>
              <a:cxnLst/>
              <a:rect l="l" t="t" r="r" b="b"/>
              <a:pathLst>
                <a:path h="106679">
                  <a:moveTo>
                    <a:pt x="0" y="0"/>
                  </a:moveTo>
                  <a:lnTo>
                    <a:pt x="0" y="106680"/>
                  </a:lnTo>
                </a:path>
              </a:pathLst>
            </a:custGeom>
            <a:ln w="9144">
              <a:solidFill>
                <a:srgbClr val="666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7" name="object 157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6053327" y="3720083"/>
              <a:ext cx="387095" cy="96011"/>
            </a:xfrm>
            <a:prstGeom prst="rect">
              <a:avLst/>
            </a:prstGeom>
          </p:spPr>
        </p:pic>
        <p:sp>
          <p:nvSpPr>
            <p:cNvPr id="158" name="object 158"/>
            <p:cNvSpPr/>
            <p:nvPr/>
          </p:nvSpPr>
          <p:spPr>
            <a:xfrm>
              <a:off x="6053327" y="3720083"/>
              <a:ext cx="387350" cy="96520"/>
            </a:xfrm>
            <a:custGeom>
              <a:avLst/>
              <a:gdLst/>
              <a:ahLst/>
              <a:cxnLst/>
              <a:rect l="l" t="t" r="r" b="b"/>
              <a:pathLst>
                <a:path w="387350" h="96520">
                  <a:moveTo>
                    <a:pt x="0" y="48006"/>
                  </a:moveTo>
                  <a:lnTo>
                    <a:pt x="15209" y="29317"/>
                  </a:lnTo>
                  <a:lnTo>
                    <a:pt x="56688" y="14058"/>
                  </a:lnTo>
                  <a:lnTo>
                    <a:pt x="118209" y="3771"/>
                  </a:lnTo>
                  <a:lnTo>
                    <a:pt x="193548" y="0"/>
                  </a:lnTo>
                  <a:lnTo>
                    <a:pt x="268886" y="3771"/>
                  </a:lnTo>
                  <a:lnTo>
                    <a:pt x="330407" y="14058"/>
                  </a:lnTo>
                  <a:lnTo>
                    <a:pt x="371886" y="29317"/>
                  </a:lnTo>
                  <a:lnTo>
                    <a:pt x="387096" y="48006"/>
                  </a:lnTo>
                  <a:lnTo>
                    <a:pt x="371886" y="66694"/>
                  </a:lnTo>
                  <a:lnTo>
                    <a:pt x="330407" y="81953"/>
                  </a:lnTo>
                  <a:lnTo>
                    <a:pt x="268886" y="92240"/>
                  </a:lnTo>
                  <a:lnTo>
                    <a:pt x="193548" y="96012"/>
                  </a:lnTo>
                  <a:lnTo>
                    <a:pt x="118209" y="92240"/>
                  </a:lnTo>
                  <a:lnTo>
                    <a:pt x="56688" y="81953"/>
                  </a:lnTo>
                  <a:lnTo>
                    <a:pt x="15209" y="66694"/>
                  </a:lnTo>
                  <a:lnTo>
                    <a:pt x="0" y="48006"/>
                  </a:lnTo>
                  <a:close/>
                </a:path>
              </a:pathLst>
            </a:custGeom>
            <a:ln w="9144">
              <a:solidFill>
                <a:srgbClr val="666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9" name="object 159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6051803" y="3645407"/>
              <a:ext cx="390143" cy="124968"/>
            </a:xfrm>
            <a:prstGeom prst="rect">
              <a:avLst/>
            </a:prstGeom>
          </p:spPr>
        </p:pic>
        <p:sp>
          <p:nvSpPr>
            <p:cNvPr id="160" name="object 160"/>
            <p:cNvSpPr/>
            <p:nvPr/>
          </p:nvSpPr>
          <p:spPr>
            <a:xfrm>
              <a:off x="6051803" y="3645407"/>
              <a:ext cx="387350" cy="111760"/>
            </a:xfrm>
            <a:custGeom>
              <a:avLst/>
              <a:gdLst/>
              <a:ahLst/>
              <a:cxnLst/>
              <a:rect l="l" t="t" r="r" b="b"/>
              <a:pathLst>
                <a:path w="387350" h="111760">
                  <a:moveTo>
                    <a:pt x="0" y="55626"/>
                  </a:moveTo>
                  <a:lnTo>
                    <a:pt x="15209" y="33973"/>
                  </a:lnTo>
                  <a:lnTo>
                    <a:pt x="56688" y="16292"/>
                  </a:lnTo>
                  <a:lnTo>
                    <a:pt x="118209" y="4371"/>
                  </a:lnTo>
                  <a:lnTo>
                    <a:pt x="193548" y="0"/>
                  </a:lnTo>
                  <a:lnTo>
                    <a:pt x="268886" y="4371"/>
                  </a:lnTo>
                  <a:lnTo>
                    <a:pt x="330407" y="16292"/>
                  </a:lnTo>
                  <a:lnTo>
                    <a:pt x="371886" y="33973"/>
                  </a:lnTo>
                  <a:lnTo>
                    <a:pt x="387096" y="55626"/>
                  </a:lnTo>
                  <a:lnTo>
                    <a:pt x="371886" y="77278"/>
                  </a:lnTo>
                  <a:lnTo>
                    <a:pt x="330407" y="94959"/>
                  </a:lnTo>
                  <a:lnTo>
                    <a:pt x="268886" y="106880"/>
                  </a:lnTo>
                  <a:lnTo>
                    <a:pt x="193548" y="111252"/>
                  </a:lnTo>
                  <a:lnTo>
                    <a:pt x="118209" y="106880"/>
                  </a:lnTo>
                  <a:lnTo>
                    <a:pt x="56688" y="94959"/>
                  </a:lnTo>
                  <a:lnTo>
                    <a:pt x="15209" y="77278"/>
                  </a:lnTo>
                  <a:lnTo>
                    <a:pt x="0" y="55626"/>
                  </a:lnTo>
                  <a:close/>
                </a:path>
              </a:pathLst>
            </a:custGeom>
            <a:ln w="9144">
              <a:solidFill>
                <a:srgbClr val="666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1" name="object 161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6129528" y="3674364"/>
              <a:ext cx="219455" cy="51815"/>
            </a:xfrm>
            <a:prstGeom prst="rect">
              <a:avLst/>
            </a:prstGeom>
          </p:spPr>
        </p:pic>
        <p:sp>
          <p:nvSpPr>
            <p:cNvPr id="162" name="object 162"/>
            <p:cNvSpPr/>
            <p:nvPr/>
          </p:nvSpPr>
          <p:spPr>
            <a:xfrm>
              <a:off x="6129527" y="3674364"/>
              <a:ext cx="219710" cy="52069"/>
            </a:xfrm>
            <a:custGeom>
              <a:avLst/>
              <a:gdLst/>
              <a:ahLst/>
              <a:cxnLst/>
              <a:rect l="l" t="t" r="r" b="b"/>
              <a:pathLst>
                <a:path w="219710" h="52070">
                  <a:moveTo>
                    <a:pt x="0" y="51816"/>
                  </a:moveTo>
                  <a:lnTo>
                    <a:pt x="67957" y="51816"/>
                  </a:lnTo>
                  <a:lnTo>
                    <a:pt x="135915" y="0"/>
                  </a:lnTo>
                  <a:lnTo>
                    <a:pt x="219456" y="0"/>
                  </a:lnTo>
                </a:path>
              </a:pathLst>
            </a:custGeom>
            <a:ln w="12191">
              <a:solidFill>
                <a:srgbClr val="666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3" name="object 163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6138672" y="3674364"/>
              <a:ext cx="199643" cy="51815"/>
            </a:xfrm>
            <a:prstGeom prst="rect">
              <a:avLst/>
            </a:prstGeom>
          </p:spPr>
        </p:pic>
        <p:sp>
          <p:nvSpPr>
            <p:cNvPr id="164" name="object 164"/>
            <p:cNvSpPr/>
            <p:nvPr/>
          </p:nvSpPr>
          <p:spPr>
            <a:xfrm>
              <a:off x="6138671" y="3674364"/>
              <a:ext cx="200025" cy="52069"/>
            </a:xfrm>
            <a:custGeom>
              <a:avLst/>
              <a:gdLst/>
              <a:ahLst/>
              <a:cxnLst/>
              <a:rect l="l" t="t" r="r" b="b"/>
              <a:pathLst>
                <a:path w="200025" h="52070">
                  <a:moveTo>
                    <a:pt x="0" y="0"/>
                  </a:moveTo>
                  <a:lnTo>
                    <a:pt x="67970" y="0"/>
                  </a:lnTo>
                  <a:lnTo>
                    <a:pt x="135928" y="51816"/>
                  </a:lnTo>
                  <a:lnTo>
                    <a:pt x="199644" y="51816"/>
                  </a:lnTo>
                </a:path>
              </a:pathLst>
            </a:custGeom>
            <a:ln w="12191">
              <a:solidFill>
                <a:srgbClr val="666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5" name="object 165"/>
            <p:cNvSpPr/>
            <p:nvPr/>
          </p:nvSpPr>
          <p:spPr>
            <a:xfrm>
              <a:off x="6053327" y="3697223"/>
              <a:ext cx="0" cy="81280"/>
            </a:xfrm>
            <a:custGeom>
              <a:avLst/>
              <a:gdLst/>
              <a:ahLst/>
              <a:cxnLst/>
              <a:rect l="l" t="t" r="r" b="b"/>
              <a:pathLst>
                <a:path h="81279">
                  <a:moveTo>
                    <a:pt x="0" y="0"/>
                  </a:moveTo>
                  <a:lnTo>
                    <a:pt x="0" y="80772"/>
                  </a:lnTo>
                </a:path>
              </a:pathLst>
            </a:custGeom>
            <a:ln w="9144">
              <a:solidFill>
                <a:srgbClr val="666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6" name="object 166"/>
            <p:cNvSpPr/>
            <p:nvPr/>
          </p:nvSpPr>
          <p:spPr>
            <a:xfrm>
              <a:off x="6438899" y="3700272"/>
              <a:ext cx="0" cy="79375"/>
            </a:xfrm>
            <a:custGeom>
              <a:avLst/>
              <a:gdLst/>
              <a:ahLst/>
              <a:cxnLst/>
              <a:rect l="l" t="t" r="r" b="b"/>
              <a:pathLst>
                <a:path h="79375">
                  <a:moveTo>
                    <a:pt x="0" y="0"/>
                  </a:moveTo>
                  <a:lnTo>
                    <a:pt x="0" y="79248"/>
                  </a:lnTo>
                </a:path>
              </a:pathLst>
            </a:custGeom>
            <a:ln w="9144">
              <a:solidFill>
                <a:srgbClr val="666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7" name="object 167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7226807" y="5004813"/>
              <a:ext cx="381001" cy="115826"/>
            </a:xfrm>
            <a:prstGeom prst="rect">
              <a:avLst/>
            </a:prstGeom>
          </p:spPr>
        </p:pic>
        <p:pic>
          <p:nvPicPr>
            <p:cNvPr id="168" name="object 168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7161276" y="5039867"/>
              <a:ext cx="417575" cy="387095"/>
            </a:xfrm>
            <a:prstGeom prst="rect">
              <a:avLst/>
            </a:prstGeom>
          </p:spPr>
        </p:pic>
        <p:pic>
          <p:nvPicPr>
            <p:cNvPr id="169" name="object 169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5696711" y="3509766"/>
              <a:ext cx="339846" cy="97539"/>
            </a:xfrm>
            <a:prstGeom prst="rect">
              <a:avLst/>
            </a:prstGeom>
          </p:spPr>
        </p:pic>
        <p:pic>
          <p:nvPicPr>
            <p:cNvPr id="170" name="object 170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5638799" y="3538727"/>
              <a:ext cx="373379" cy="330707"/>
            </a:xfrm>
            <a:prstGeom prst="rect">
              <a:avLst/>
            </a:prstGeom>
          </p:spPr>
        </p:pic>
        <p:pic>
          <p:nvPicPr>
            <p:cNvPr id="171" name="object 171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5271388" y="2278038"/>
              <a:ext cx="421576" cy="168515"/>
            </a:xfrm>
            <a:prstGeom prst="rect">
              <a:avLst/>
            </a:prstGeom>
          </p:spPr>
        </p:pic>
        <p:pic>
          <p:nvPicPr>
            <p:cNvPr id="172" name="object 172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5407148" y="2129027"/>
              <a:ext cx="344424" cy="211836"/>
            </a:xfrm>
            <a:prstGeom prst="rect">
              <a:avLst/>
            </a:prstGeom>
          </p:spPr>
        </p:pic>
        <p:pic>
          <p:nvPicPr>
            <p:cNvPr id="173" name="object 173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5472683" y="2127504"/>
              <a:ext cx="284987" cy="38099"/>
            </a:xfrm>
            <a:prstGeom prst="rect">
              <a:avLst/>
            </a:prstGeom>
          </p:spPr>
        </p:pic>
        <p:sp>
          <p:nvSpPr>
            <p:cNvPr id="174" name="object 174"/>
            <p:cNvSpPr/>
            <p:nvPr/>
          </p:nvSpPr>
          <p:spPr>
            <a:xfrm>
              <a:off x="5408672" y="2127504"/>
              <a:ext cx="79375" cy="157480"/>
            </a:xfrm>
            <a:custGeom>
              <a:avLst/>
              <a:gdLst/>
              <a:ahLst/>
              <a:cxnLst/>
              <a:rect l="l" t="t" r="r" b="b"/>
              <a:pathLst>
                <a:path w="79375" h="157480">
                  <a:moveTo>
                    <a:pt x="65366" y="0"/>
                  </a:moveTo>
                  <a:lnTo>
                    <a:pt x="0" y="154978"/>
                  </a:lnTo>
                  <a:lnTo>
                    <a:pt x="12877" y="156972"/>
                  </a:lnTo>
                  <a:lnTo>
                    <a:pt x="79247" y="4229"/>
                  </a:lnTo>
                  <a:lnTo>
                    <a:pt x="65366" y="0"/>
                  </a:lnTo>
                  <a:close/>
                </a:path>
              </a:pathLst>
            </a:custGeom>
            <a:solidFill>
              <a:srgbClr val="6666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5" name="object 175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5407151" y="2154936"/>
              <a:ext cx="347471" cy="182879"/>
            </a:xfrm>
            <a:prstGeom prst="rect">
              <a:avLst/>
            </a:prstGeom>
          </p:spPr>
        </p:pic>
        <p:sp>
          <p:nvSpPr>
            <p:cNvPr id="176" name="object 176"/>
            <p:cNvSpPr/>
            <p:nvPr/>
          </p:nvSpPr>
          <p:spPr>
            <a:xfrm>
              <a:off x="5679954" y="2156459"/>
              <a:ext cx="79375" cy="182880"/>
            </a:xfrm>
            <a:custGeom>
              <a:avLst/>
              <a:gdLst/>
              <a:ahLst/>
              <a:cxnLst/>
              <a:rect l="l" t="t" r="r" b="b"/>
              <a:pathLst>
                <a:path w="79375" h="182880">
                  <a:moveTo>
                    <a:pt x="79248" y="0"/>
                  </a:moveTo>
                  <a:lnTo>
                    <a:pt x="76504" y="0"/>
                  </a:lnTo>
                  <a:lnTo>
                    <a:pt x="0" y="181559"/>
                  </a:lnTo>
                  <a:lnTo>
                    <a:pt x="8458" y="182880"/>
                  </a:lnTo>
                  <a:lnTo>
                    <a:pt x="79248" y="0"/>
                  </a:lnTo>
                  <a:close/>
                </a:path>
              </a:pathLst>
            </a:custGeom>
            <a:solidFill>
              <a:srgbClr val="4D4D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7" name="object 177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5408676" y="2284476"/>
              <a:ext cx="277367" cy="60959"/>
            </a:xfrm>
            <a:prstGeom prst="rect">
              <a:avLst/>
            </a:prstGeom>
          </p:spPr>
        </p:pic>
        <p:sp>
          <p:nvSpPr>
            <p:cNvPr id="178" name="object 178"/>
            <p:cNvSpPr/>
            <p:nvPr/>
          </p:nvSpPr>
          <p:spPr>
            <a:xfrm>
              <a:off x="5404101" y="2350008"/>
              <a:ext cx="94615" cy="35560"/>
            </a:xfrm>
            <a:custGeom>
              <a:avLst/>
              <a:gdLst/>
              <a:ahLst/>
              <a:cxnLst/>
              <a:rect l="l" t="t" r="r" b="b"/>
              <a:pathLst>
                <a:path w="94614" h="35560">
                  <a:moveTo>
                    <a:pt x="36817" y="0"/>
                  </a:moveTo>
                  <a:lnTo>
                    <a:pt x="0" y="19621"/>
                  </a:lnTo>
                  <a:lnTo>
                    <a:pt x="59055" y="35052"/>
                  </a:lnTo>
                  <a:lnTo>
                    <a:pt x="94488" y="13296"/>
                  </a:lnTo>
                  <a:lnTo>
                    <a:pt x="36817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9" name="object 179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5405627" y="2350008"/>
              <a:ext cx="91439" cy="33527"/>
            </a:xfrm>
            <a:prstGeom prst="rect">
              <a:avLst/>
            </a:prstGeom>
          </p:spPr>
        </p:pic>
        <p:sp>
          <p:nvSpPr>
            <p:cNvPr id="180" name="object 180"/>
            <p:cNvSpPr/>
            <p:nvPr/>
          </p:nvSpPr>
          <p:spPr>
            <a:xfrm>
              <a:off x="5411727" y="2363722"/>
              <a:ext cx="33655" cy="10795"/>
            </a:xfrm>
            <a:custGeom>
              <a:avLst/>
              <a:gdLst/>
              <a:ahLst/>
              <a:cxnLst/>
              <a:rect l="l" t="t" r="r" b="b"/>
              <a:pathLst>
                <a:path w="33654" h="10794">
                  <a:moveTo>
                    <a:pt x="9740" y="0"/>
                  </a:moveTo>
                  <a:lnTo>
                    <a:pt x="0" y="4699"/>
                  </a:lnTo>
                  <a:lnTo>
                    <a:pt x="23774" y="10668"/>
                  </a:lnTo>
                  <a:lnTo>
                    <a:pt x="33528" y="5334"/>
                  </a:lnTo>
                  <a:lnTo>
                    <a:pt x="9740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1" name="object 181"/>
            <p:cNvSpPr/>
            <p:nvPr/>
          </p:nvSpPr>
          <p:spPr>
            <a:xfrm>
              <a:off x="5411727" y="2368289"/>
              <a:ext cx="24765" cy="8255"/>
            </a:xfrm>
            <a:custGeom>
              <a:avLst/>
              <a:gdLst/>
              <a:ahLst/>
              <a:cxnLst/>
              <a:rect l="l" t="t" r="r" b="b"/>
              <a:pathLst>
                <a:path w="24764" h="8255">
                  <a:moveTo>
                    <a:pt x="1511" y="0"/>
                  </a:moveTo>
                  <a:lnTo>
                    <a:pt x="0" y="1092"/>
                  </a:lnTo>
                  <a:lnTo>
                    <a:pt x="22618" y="7632"/>
                  </a:lnTo>
                  <a:lnTo>
                    <a:pt x="24384" y="6413"/>
                  </a:lnTo>
                  <a:lnTo>
                    <a:pt x="1511" y="0"/>
                  </a:lnTo>
                  <a:close/>
                </a:path>
              </a:pathLst>
            </a:custGeom>
            <a:solidFill>
              <a:srgbClr val="DDDD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2" name="object 182"/>
            <p:cNvSpPr/>
            <p:nvPr/>
          </p:nvSpPr>
          <p:spPr>
            <a:xfrm>
              <a:off x="5439159" y="2369814"/>
              <a:ext cx="32384" cy="12700"/>
            </a:xfrm>
            <a:custGeom>
              <a:avLst/>
              <a:gdLst/>
              <a:ahLst/>
              <a:cxnLst/>
              <a:rect l="l" t="t" r="r" b="b"/>
              <a:pathLst>
                <a:path w="32385" h="12700">
                  <a:moveTo>
                    <a:pt x="8801" y="0"/>
                  </a:moveTo>
                  <a:lnTo>
                    <a:pt x="0" y="5499"/>
                  </a:lnTo>
                  <a:lnTo>
                    <a:pt x="22694" y="12191"/>
                  </a:lnTo>
                  <a:lnTo>
                    <a:pt x="32004" y="6222"/>
                  </a:lnTo>
                  <a:lnTo>
                    <a:pt x="8801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3" name="object 183"/>
            <p:cNvSpPr/>
            <p:nvPr/>
          </p:nvSpPr>
          <p:spPr>
            <a:xfrm>
              <a:off x="5437628" y="2375924"/>
              <a:ext cx="24765" cy="6350"/>
            </a:xfrm>
            <a:custGeom>
              <a:avLst/>
              <a:gdLst/>
              <a:ahLst/>
              <a:cxnLst/>
              <a:rect l="l" t="t" r="r" b="b"/>
              <a:pathLst>
                <a:path w="24764" h="6350">
                  <a:moveTo>
                    <a:pt x="1511" y="0"/>
                  </a:moveTo>
                  <a:lnTo>
                    <a:pt x="0" y="863"/>
                  </a:lnTo>
                  <a:lnTo>
                    <a:pt x="22631" y="6083"/>
                  </a:lnTo>
                  <a:lnTo>
                    <a:pt x="24396" y="5118"/>
                  </a:lnTo>
                  <a:lnTo>
                    <a:pt x="1511" y="0"/>
                  </a:lnTo>
                  <a:close/>
                </a:path>
              </a:pathLst>
            </a:custGeom>
            <a:solidFill>
              <a:srgbClr val="DDDD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4" name="object 184"/>
            <p:cNvSpPr/>
            <p:nvPr/>
          </p:nvSpPr>
          <p:spPr>
            <a:xfrm>
              <a:off x="5273027" y="2354579"/>
              <a:ext cx="405765" cy="79375"/>
            </a:xfrm>
            <a:custGeom>
              <a:avLst/>
              <a:gdLst/>
              <a:ahLst/>
              <a:cxnLst/>
              <a:rect l="l" t="t" r="r" b="b"/>
              <a:pathLst>
                <a:path w="405764" h="79375">
                  <a:moveTo>
                    <a:pt x="292608" y="73266"/>
                  </a:moveTo>
                  <a:lnTo>
                    <a:pt x="4165" y="6096"/>
                  </a:lnTo>
                  <a:lnTo>
                    <a:pt x="698" y="6096"/>
                  </a:lnTo>
                  <a:lnTo>
                    <a:pt x="0" y="8470"/>
                  </a:lnTo>
                  <a:lnTo>
                    <a:pt x="292265" y="77724"/>
                  </a:lnTo>
                  <a:lnTo>
                    <a:pt x="292608" y="73266"/>
                  </a:lnTo>
                  <a:close/>
                </a:path>
                <a:path w="405764" h="79375">
                  <a:moveTo>
                    <a:pt x="405384" y="0"/>
                  </a:moveTo>
                  <a:lnTo>
                    <a:pt x="292950" y="73850"/>
                  </a:lnTo>
                  <a:lnTo>
                    <a:pt x="292608" y="79248"/>
                  </a:lnTo>
                  <a:lnTo>
                    <a:pt x="405041" y="6007"/>
                  </a:lnTo>
                  <a:lnTo>
                    <a:pt x="405384" y="0"/>
                  </a:lnTo>
                  <a:close/>
                </a:path>
              </a:pathLst>
            </a:custGeom>
            <a:solidFill>
              <a:srgbClr val="6666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5" name="object 185"/>
            <p:cNvSpPr/>
            <p:nvPr/>
          </p:nvSpPr>
          <p:spPr>
            <a:xfrm>
              <a:off x="5273034" y="2360676"/>
              <a:ext cx="292735" cy="71755"/>
            </a:xfrm>
            <a:custGeom>
              <a:avLst/>
              <a:gdLst/>
              <a:ahLst/>
              <a:cxnLst/>
              <a:rect l="l" t="t" r="r" b="b"/>
              <a:pathLst>
                <a:path w="292735" h="71755">
                  <a:moveTo>
                    <a:pt x="698" y="0"/>
                  </a:moveTo>
                  <a:lnTo>
                    <a:pt x="4165" y="0"/>
                  </a:lnTo>
                  <a:lnTo>
                    <a:pt x="292608" y="67170"/>
                  </a:lnTo>
                  <a:lnTo>
                    <a:pt x="292265" y="71628"/>
                  </a:lnTo>
                  <a:lnTo>
                    <a:pt x="0" y="2374"/>
                  </a:lnTo>
                  <a:lnTo>
                    <a:pt x="698" y="0"/>
                  </a:lnTo>
                  <a:close/>
                </a:path>
              </a:pathLst>
            </a:custGeom>
            <a:ln w="9144">
              <a:solidFill>
                <a:srgbClr val="666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6" name="object 186"/>
            <p:cNvSpPr/>
            <p:nvPr/>
          </p:nvSpPr>
          <p:spPr>
            <a:xfrm>
              <a:off x="5274551" y="2289047"/>
              <a:ext cx="135890" cy="73660"/>
            </a:xfrm>
            <a:custGeom>
              <a:avLst/>
              <a:gdLst/>
              <a:ahLst/>
              <a:cxnLst/>
              <a:rect l="l" t="t" r="r" b="b"/>
              <a:pathLst>
                <a:path w="135889" h="73660">
                  <a:moveTo>
                    <a:pt x="3048" y="60363"/>
                  </a:moveTo>
                  <a:lnTo>
                    <a:pt x="355" y="59448"/>
                  </a:lnTo>
                  <a:lnTo>
                    <a:pt x="12" y="72872"/>
                  </a:lnTo>
                  <a:lnTo>
                    <a:pt x="2705" y="73152"/>
                  </a:lnTo>
                  <a:lnTo>
                    <a:pt x="3048" y="60363"/>
                  </a:lnTo>
                  <a:close/>
                </a:path>
                <a:path w="135889" h="73660">
                  <a:moveTo>
                    <a:pt x="135636" y="1765"/>
                  </a:moveTo>
                  <a:lnTo>
                    <a:pt x="134950" y="0"/>
                  </a:lnTo>
                  <a:lnTo>
                    <a:pt x="0" y="58559"/>
                  </a:lnTo>
                  <a:lnTo>
                    <a:pt x="3467" y="59436"/>
                  </a:lnTo>
                  <a:lnTo>
                    <a:pt x="135636" y="1765"/>
                  </a:lnTo>
                  <a:close/>
                </a:path>
              </a:pathLst>
            </a:custGeom>
            <a:solidFill>
              <a:srgbClr val="B1B1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7" name="object 187"/>
            <p:cNvSpPr/>
            <p:nvPr/>
          </p:nvSpPr>
          <p:spPr>
            <a:xfrm>
              <a:off x="5283714" y="2351531"/>
              <a:ext cx="276225" cy="68580"/>
            </a:xfrm>
            <a:custGeom>
              <a:avLst/>
              <a:gdLst/>
              <a:ahLst/>
              <a:cxnLst/>
              <a:rect l="l" t="t" r="r" b="b"/>
              <a:pathLst>
                <a:path w="276225" h="68580">
                  <a:moveTo>
                    <a:pt x="3911" y="0"/>
                  </a:moveTo>
                  <a:lnTo>
                    <a:pt x="647" y="0"/>
                  </a:lnTo>
                  <a:lnTo>
                    <a:pt x="0" y="2273"/>
                  </a:lnTo>
                  <a:lnTo>
                    <a:pt x="275513" y="68580"/>
                  </a:lnTo>
                  <a:lnTo>
                    <a:pt x="275843" y="64312"/>
                  </a:lnTo>
                  <a:lnTo>
                    <a:pt x="3911" y="0"/>
                  </a:lnTo>
                  <a:close/>
                </a:path>
              </a:pathLst>
            </a:custGeom>
            <a:solidFill>
              <a:srgbClr val="6666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8" name="object 188"/>
            <p:cNvSpPr/>
            <p:nvPr/>
          </p:nvSpPr>
          <p:spPr>
            <a:xfrm>
              <a:off x="5559551" y="2345436"/>
              <a:ext cx="113030" cy="71755"/>
            </a:xfrm>
            <a:custGeom>
              <a:avLst/>
              <a:gdLst/>
              <a:ahLst/>
              <a:cxnLst/>
              <a:rect l="l" t="t" r="r" b="b"/>
              <a:pathLst>
                <a:path w="113029" h="71755">
                  <a:moveTo>
                    <a:pt x="112636" y="0"/>
                  </a:moveTo>
                  <a:lnTo>
                    <a:pt x="0" y="69253"/>
                  </a:lnTo>
                  <a:lnTo>
                    <a:pt x="266" y="71627"/>
                  </a:lnTo>
                  <a:lnTo>
                    <a:pt x="1600" y="71627"/>
                  </a:lnTo>
                  <a:lnTo>
                    <a:pt x="112776" y="4457"/>
                  </a:lnTo>
                  <a:lnTo>
                    <a:pt x="112636" y="0"/>
                  </a:lnTo>
                  <a:close/>
                </a:path>
              </a:pathLst>
            </a:custGeom>
            <a:solidFill>
              <a:srgbClr val="B1B1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9" name="object 189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5428487" y="2138172"/>
              <a:ext cx="306323" cy="184403"/>
            </a:xfrm>
            <a:prstGeom prst="rect">
              <a:avLst/>
            </a:prstGeom>
          </p:spPr>
        </p:pic>
        <p:sp>
          <p:nvSpPr>
            <p:cNvPr id="190" name="object 190"/>
            <p:cNvSpPr/>
            <p:nvPr/>
          </p:nvSpPr>
          <p:spPr>
            <a:xfrm>
              <a:off x="5428491" y="2138172"/>
              <a:ext cx="306705" cy="184785"/>
            </a:xfrm>
            <a:custGeom>
              <a:avLst/>
              <a:gdLst/>
              <a:ahLst/>
              <a:cxnLst/>
              <a:rect l="l" t="t" r="r" b="b"/>
              <a:pathLst>
                <a:path w="306704" h="184785">
                  <a:moveTo>
                    <a:pt x="58318" y="0"/>
                  </a:moveTo>
                  <a:lnTo>
                    <a:pt x="306323" y="27063"/>
                  </a:lnTo>
                  <a:lnTo>
                    <a:pt x="240918" y="184404"/>
                  </a:lnTo>
                  <a:lnTo>
                    <a:pt x="0" y="138722"/>
                  </a:lnTo>
                  <a:lnTo>
                    <a:pt x="58318" y="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1" name="object 191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5254751" y="2039112"/>
              <a:ext cx="493775" cy="224027"/>
            </a:xfrm>
            <a:prstGeom prst="rect">
              <a:avLst/>
            </a:prstGeom>
          </p:spPr>
        </p:pic>
        <p:pic>
          <p:nvPicPr>
            <p:cNvPr id="192" name="object 192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5553963" y="3294038"/>
              <a:ext cx="421576" cy="168515"/>
            </a:xfrm>
            <a:prstGeom prst="rect">
              <a:avLst/>
            </a:prstGeom>
          </p:spPr>
        </p:pic>
        <p:pic>
          <p:nvPicPr>
            <p:cNvPr id="193" name="object 193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5690612" y="3145536"/>
              <a:ext cx="344424" cy="211836"/>
            </a:xfrm>
            <a:prstGeom prst="rect">
              <a:avLst/>
            </a:prstGeom>
          </p:spPr>
        </p:pic>
        <p:pic>
          <p:nvPicPr>
            <p:cNvPr id="194" name="object 194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5756147" y="3144011"/>
              <a:ext cx="283463" cy="38099"/>
            </a:xfrm>
            <a:prstGeom prst="rect">
              <a:avLst/>
            </a:prstGeom>
          </p:spPr>
        </p:pic>
        <p:sp>
          <p:nvSpPr>
            <p:cNvPr id="195" name="object 195"/>
            <p:cNvSpPr/>
            <p:nvPr/>
          </p:nvSpPr>
          <p:spPr>
            <a:xfrm>
              <a:off x="5692136" y="3144011"/>
              <a:ext cx="78105" cy="157480"/>
            </a:xfrm>
            <a:custGeom>
              <a:avLst/>
              <a:gdLst/>
              <a:ahLst/>
              <a:cxnLst/>
              <a:rect l="l" t="t" r="r" b="b"/>
              <a:pathLst>
                <a:path w="78104" h="157479">
                  <a:moveTo>
                    <a:pt x="64109" y="0"/>
                  </a:moveTo>
                  <a:lnTo>
                    <a:pt x="0" y="154978"/>
                  </a:lnTo>
                  <a:lnTo>
                    <a:pt x="12623" y="156972"/>
                  </a:lnTo>
                  <a:lnTo>
                    <a:pt x="77724" y="4229"/>
                  </a:lnTo>
                  <a:lnTo>
                    <a:pt x="64109" y="0"/>
                  </a:lnTo>
                  <a:close/>
                </a:path>
              </a:pathLst>
            </a:custGeom>
            <a:solidFill>
              <a:srgbClr val="6666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6" name="object 196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5690615" y="3171444"/>
              <a:ext cx="347471" cy="182879"/>
            </a:xfrm>
            <a:prstGeom prst="rect">
              <a:avLst/>
            </a:prstGeom>
          </p:spPr>
        </p:pic>
        <p:sp>
          <p:nvSpPr>
            <p:cNvPr id="197" name="object 197"/>
            <p:cNvSpPr/>
            <p:nvPr/>
          </p:nvSpPr>
          <p:spPr>
            <a:xfrm>
              <a:off x="5961893" y="3172967"/>
              <a:ext cx="81280" cy="182880"/>
            </a:xfrm>
            <a:custGeom>
              <a:avLst/>
              <a:gdLst/>
              <a:ahLst/>
              <a:cxnLst/>
              <a:rect l="l" t="t" r="r" b="b"/>
              <a:pathLst>
                <a:path w="81279" h="182879">
                  <a:moveTo>
                    <a:pt x="80771" y="0"/>
                  </a:moveTo>
                  <a:lnTo>
                    <a:pt x="77977" y="0"/>
                  </a:lnTo>
                  <a:lnTo>
                    <a:pt x="0" y="181559"/>
                  </a:lnTo>
                  <a:lnTo>
                    <a:pt x="8623" y="182880"/>
                  </a:lnTo>
                  <a:lnTo>
                    <a:pt x="80771" y="0"/>
                  </a:lnTo>
                  <a:close/>
                </a:path>
              </a:pathLst>
            </a:custGeom>
            <a:solidFill>
              <a:srgbClr val="4D4D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8" name="object 198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5690615" y="3300984"/>
              <a:ext cx="277367" cy="59435"/>
            </a:xfrm>
            <a:prstGeom prst="rect">
              <a:avLst/>
            </a:prstGeom>
          </p:spPr>
        </p:pic>
        <p:sp>
          <p:nvSpPr>
            <p:cNvPr id="199" name="object 199"/>
            <p:cNvSpPr/>
            <p:nvPr/>
          </p:nvSpPr>
          <p:spPr>
            <a:xfrm>
              <a:off x="5686041" y="3364992"/>
              <a:ext cx="94615" cy="36830"/>
            </a:xfrm>
            <a:custGeom>
              <a:avLst/>
              <a:gdLst/>
              <a:ahLst/>
              <a:cxnLst/>
              <a:rect l="l" t="t" r="r" b="b"/>
              <a:pathLst>
                <a:path w="94614" h="36829">
                  <a:moveTo>
                    <a:pt x="36817" y="0"/>
                  </a:moveTo>
                  <a:lnTo>
                    <a:pt x="0" y="20472"/>
                  </a:lnTo>
                  <a:lnTo>
                    <a:pt x="59055" y="36576"/>
                  </a:lnTo>
                  <a:lnTo>
                    <a:pt x="94488" y="13868"/>
                  </a:lnTo>
                  <a:lnTo>
                    <a:pt x="36817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0" name="object 200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5687567" y="3366516"/>
              <a:ext cx="91439" cy="33528"/>
            </a:xfrm>
            <a:prstGeom prst="rect">
              <a:avLst/>
            </a:prstGeom>
          </p:spPr>
        </p:pic>
        <p:sp>
          <p:nvSpPr>
            <p:cNvPr id="201" name="object 201"/>
            <p:cNvSpPr/>
            <p:nvPr/>
          </p:nvSpPr>
          <p:spPr>
            <a:xfrm>
              <a:off x="5695191" y="3378709"/>
              <a:ext cx="32384" cy="12700"/>
            </a:xfrm>
            <a:custGeom>
              <a:avLst/>
              <a:gdLst/>
              <a:ahLst/>
              <a:cxnLst/>
              <a:rect l="l" t="t" r="r" b="b"/>
              <a:pathLst>
                <a:path w="32385" h="12700">
                  <a:moveTo>
                    <a:pt x="9309" y="0"/>
                  </a:moveTo>
                  <a:lnTo>
                    <a:pt x="0" y="5359"/>
                  </a:lnTo>
                  <a:lnTo>
                    <a:pt x="22694" y="12192"/>
                  </a:lnTo>
                  <a:lnTo>
                    <a:pt x="32004" y="6096"/>
                  </a:lnTo>
                  <a:lnTo>
                    <a:pt x="9309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2" name="object 202"/>
            <p:cNvSpPr/>
            <p:nvPr/>
          </p:nvSpPr>
          <p:spPr>
            <a:xfrm>
              <a:off x="5693660" y="3384804"/>
              <a:ext cx="24765" cy="6350"/>
            </a:xfrm>
            <a:custGeom>
              <a:avLst/>
              <a:gdLst/>
              <a:ahLst/>
              <a:cxnLst/>
              <a:rect l="l" t="t" r="r" b="b"/>
              <a:pathLst>
                <a:path w="24764" h="6350">
                  <a:moveTo>
                    <a:pt x="1511" y="0"/>
                  </a:moveTo>
                  <a:lnTo>
                    <a:pt x="0" y="876"/>
                  </a:lnTo>
                  <a:lnTo>
                    <a:pt x="22631" y="6096"/>
                  </a:lnTo>
                  <a:lnTo>
                    <a:pt x="24396" y="5130"/>
                  </a:lnTo>
                  <a:lnTo>
                    <a:pt x="1511" y="0"/>
                  </a:lnTo>
                  <a:close/>
                </a:path>
              </a:pathLst>
            </a:custGeom>
            <a:solidFill>
              <a:srgbClr val="DDDD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3" name="object 203"/>
            <p:cNvSpPr/>
            <p:nvPr/>
          </p:nvSpPr>
          <p:spPr>
            <a:xfrm>
              <a:off x="5721092" y="3386330"/>
              <a:ext cx="32384" cy="10795"/>
            </a:xfrm>
            <a:custGeom>
              <a:avLst/>
              <a:gdLst/>
              <a:ahLst/>
              <a:cxnLst/>
              <a:rect l="l" t="t" r="r" b="b"/>
              <a:pathLst>
                <a:path w="32385" h="10795">
                  <a:moveTo>
                    <a:pt x="8813" y="0"/>
                  </a:moveTo>
                  <a:lnTo>
                    <a:pt x="0" y="4813"/>
                  </a:lnTo>
                  <a:lnTo>
                    <a:pt x="22694" y="10668"/>
                  </a:lnTo>
                  <a:lnTo>
                    <a:pt x="32004" y="5435"/>
                  </a:lnTo>
                  <a:lnTo>
                    <a:pt x="8813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4" name="object 204"/>
            <p:cNvSpPr/>
            <p:nvPr/>
          </p:nvSpPr>
          <p:spPr>
            <a:xfrm>
              <a:off x="5719571" y="3392429"/>
              <a:ext cx="24765" cy="6350"/>
            </a:xfrm>
            <a:custGeom>
              <a:avLst/>
              <a:gdLst/>
              <a:ahLst/>
              <a:cxnLst/>
              <a:rect l="l" t="t" r="r" b="b"/>
              <a:pathLst>
                <a:path w="24764" h="6350">
                  <a:moveTo>
                    <a:pt x="1511" y="0"/>
                  </a:moveTo>
                  <a:lnTo>
                    <a:pt x="0" y="863"/>
                  </a:lnTo>
                  <a:lnTo>
                    <a:pt x="22618" y="6083"/>
                  </a:lnTo>
                  <a:lnTo>
                    <a:pt x="24384" y="5130"/>
                  </a:lnTo>
                  <a:lnTo>
                    <a:pt x="1511" y="0"/>
                  </a:lnTo>
                  <a:close/>
                </a:path>
              </a:pathLst>
            </a:custGeom>
            <a:solidFill>
              <a:srgbClr val="DDDD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5" name="object 205"/>
            <p:cNvSpPr/>
            <p:nvPr/>
          </p:nvSpPr>
          <p:spPr>
            <a:xfrm>
              <a:off x="5556504" y="3371087"/>
              <a:ext cx="405765" cy="79375"/>
            </a:xfrm>
            <a:custGeom>
              <a:avLst/>
              <a:gdLst/>
              <a:ahLst/>
              <a:cxnLst/>
              <a:rect l="l" t="t" r="r" b="b"/>
              <a:pathLst>
                <a:path w="405764" h="79375">
                  <a:moveTo>
                    <a:pt x="291084" y="73266"/>
                  </a:moveTo>
                  <a:lnTo>
                    <a:pt x="4140" y="6096"/>
                  </a:lnTo>
                  <a:lnTo>
                    <a:pt x="685" y="6096"/>
                  </a:lnTo>
                  <a:lnTo>
                    <a:pt x="0" y="8470"/>
                  </a:lnTo>
                  <a:lnTo>
                    <a:pt x="290741" y="77724"/>
                  </a:lnTo>
                  <a:lnTo>
                    <a:pt x="291084" y="73266"/>
                  </a:lnTo>
                  <a:close/>
                </a:path>
                <a:path w="405764" h="79375">
                  <a:moveTo>
                    <a:pt x="405384" y="0"/>
                  </a:moveTo>
                  <a:lnTo>
                    <a:pt x="291426" y="73850"/>
                  </a:lnTo>
                  <a:lnTo>
                    <a:pt x="291084" y="79248"/>
                  </a:lnTo>
                  <a:lnTo>
                    <a:pt x="405028" y="6007"/>
                  </a:lnTo>
                  <a:lnTo>
                    <a:pt x="405384" y="0"/>
                  </a:lnTo>
                  <a:close/>
                </a:path>
              </a:pathLst>
            </a:custGeom>
            <a:solidFill>
              <a:srgbClr val="6666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6" name="object 206"/>
            <p:cNvSpPr/>
            <p:nvPr/>
          </p:nvSpPr>
          <p:spPr>
            <a:xfrm>
              <a:off x="5556507" y="3377183"/>
              <a:ext cx="291465" cy="71755"/>
            </a:xfrm>
            <a:custGeom>
              <a:avLst/>
              <a:gdLst/>
              <a:ahLst/>
              <a:cxnLst/>
              <a:rect l="l" t="t" r="r" b="b"/>
              <a:pathLst>
                <a:path w="291464" h="71754">
                  <a:moveTo>
                    <a:pt x="685" y="0"/>
                  </a:moveTo>
                  <a:lnTo>
                    <a:pt x="4140" y="0"/>
                  </a:lnTo>
                  <a:lnTo>
                    <a:pt x="291083" y="67170"/>
                  </a:lnTo>
                  <a:lnTo>
                    <a:pt x="290741" y="71628"/>
                  </a:lnTo>
                  <a:lnTo>
                    <a:pt x="0" y="2374"/>
                  </a:lnTo>
                  <a:lnTo>
                    <a:pt x="685" y="0"/>
                  </a:lnTo>
                  <a:close/>
                </a:path>
              </a:pathLst>
            </a:custGeom>
            <a:ln w="9144">
              <a:solidFill>
                <a:srgbClr val="666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7" name="object 207"/>
            <p:cNvSpPr/>
            <p:nvPr/>
          </p:nvSpPr>
          <p:spPr>
            <a:xfrm>
              <a:off x="5556491" y="3304031"/>
              <a:ext cx="135890" cy="74930"/>
            </a:xfrm>
            <a:custGeom>
              <a:avLst/>
              <a:gdLst/>
              <a:ahLst/>
              <a:cxnLst/>
              <a:rect l="l" t="t" r="r" b="b"/>
              <a:pathLst>
                <a:path w="135889" h="74929">
                  <a:moveTo>
                    <a:pt x="135636" y="1816"/>
                  </a:moveTo>
                  <a:lnTo>
                    <a:pt x="134950" y="0"/>
                  </a:lnTo>
                  <a:lnTo>
                    <a:pt x="889" y="59664"/>
                  </a:lnTo>
                  <a:lnTo>
                    <a:pt x="355" y="59448"/>
                  </a:lnTo>
                  <a:lnTo>
                    <a:pt x="342" y="59905"/>
                  </a:lnTo>
                  <a:lnTo>
                    <a:pt x="0" y="60058"/>
                  </a:lnTo>
                  <a:lnTo>
                    <a:pt x="330" y="60147"/>
                  </a:lnTo>
                  <a:lnTo>
                    <a:pt x="0" y="74371"/>
                  </a:lnTo>
                  <a:lnTo>
                    <a:pt x="2692" y="74676"/>
                  </a:lnTo>
                  <a:lnTo>
                    <a:pt x="3035" y="60858"/>
                  </a:lnTo>
                  <a:lnTo>
                    <a:pt x="3467" y="60960"/>
                  </a:lnTo>
                  <a:lnTo>
                    <a:pt x="135636" y="1816"/>
                  </a:lnTo>
                  <a:close/>
                </a:path>
              </a:pathLst>
            </a:custGeom>
            <a:solidFill>
              <a:srgbClr val="B1B1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8" name="object 208"/>
            <p:cNvSpPr/>
            <p:nvPr/>
          </p:nvSpPr>
          <p:spPr>
            <a:xfrm>
              <a:off x="5565644" y="3366516"/>
              <a:ext cx="277495" cy="70485"/>
            </a:xfrm>
            <a:custGeom>
              <a:avLst/>
              <a:gdLst/>
              <a:ahLst/>
              <a:cxnLst/>
              <a:rect l="l" t="t" r="r" b="b"/>
              <a:pathLst>
                <a:path w="277495" h="70485">
                  <a:moveTo>
                    <a:pt x="3949" y="0"/>
                  </a:moveTo>
                  <a:lnTo>
                    <a:pt x="660" y="0"/>
                  </a:lnTo>
                  <a:lnTo>
                    <a:pt x="0" y="2324"/>
                  </a:lnTo>
                  <a:lnTo>
                    <a:pt x="277037" y="70104"/>
                  </a:lnTo>
                  <a:lnTo>
                    <a:pt x="277368" y="65735"/>
                  </a:lnTo>
                  <a:lnTo>
                    <a:pt x="3949" y="0"/>
                  </a:lnTo>
                  <a:close/>
                </a:path>
              </a:pathLst>
            </a:custGeom>
            <a:solidFill>
              <a:srgbClr val="6666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9" name="object 209"/>
            <p:cNvSpPr/>
            <p:nvPr/>
          </p:nvSpPr>
          <p:spPr>
            <a:xfrm>
              <a:off x="5843015" y="3361944"/>
              <a:ext cx="113030" cy="71755"/>
            </a:xfrm>
            <a:custGeom>
              <a:avLst/>
              <a:gdLst/>
              <a:ahLst/>
              <a:cxnLst/>
              <a:rect l="l" t="t" r="r" b="b"/>
              <a:pathLst>
                <a:path w="113029" h="71754">
                  <a:moveTo>
                    <a:pt x="112636" y="0"/>
                  </a:moveTo>
                  <a:lnTo>
                    <a:pt x="0" y="69253"/>
                  </a:lnTo>
                  <a:lnTo>
                    <a:pt x="266" y="71627"/>
                  </a:lnTo>
                  <a:lnTo>
                    <a:pt x="1600" y="71627"/>
                  </a:lnTo>
                  <a:lnTo>
                    <a:pt x="112776" y="4457"/>
                  </a:lnTo>
                  <a:lnTo>
                    <a:pt x="112636" y="0"/>
                  </a:lnTo>
                  <a:close/>
                </a:path>
              </a:pathLst>
            </a:custGeom>
            <a:solidFill>
              <a:srgbClr val="B1B1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0" name="object 210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5710427" y="3153155"/>
              <a:ext cx="306323" cy="185928"/>
            </a:xfrm>
            <a:prstGeom prst="rect">
              <a:avLst/>
            </a:prstGeom>
          </p:spPr>
        </p:pic>
        <p:sp>
          <p:nvSpPr>
            <p:cNvPr id="211" name="object 211"/>
            <p:cNvSpPr/>
            <p:nvPr/>
          </p:nvSpPr>
          <p:spPr>
            <a:xfrm>
              <a:off x="5710431" y="3153155"/>
              <a:ext cx="306705" cy="186055"/>
            </a:xfrm>
            <a:custGeom>
              <a:avLst/>
              <a:gdLst/>
              <a:ahLst/>
              <a:cxnLst/>
              <a:rect l="l" t="t" r="r" b="b"/>
              <a:pathLst>
                <a:path w="306704" h="186054">
                  <a:moveTo>
                    <a:pt x="58318" y="0"/>
                  </a:moveTo>
                  <a:lnTo>
                    <a:pt x="306323" y="27292"/>
                  </a:lnTo>
                  <a:lnTo>
                    <a:pt x="240918" y="185928"/>
                  </a:lnTo>
                  <a:lnTo>
                    <a:pt x="0" y="139877"/>
                  </a:lnTo>
                  <a:lnTo>
                    <a:pt x="58318" y="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2" name="object 212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5536692" y="3054096"/>
              <a:ext cx="493775" cy="225551"/>
            </a:xfrm>
            <a:prstGeom prst="rect">
              <a:avLst/>
            </a:prstGeom>
          </p:spPr>
        </p:pic>
        <p:pic>
          <p:nvPicPr>
            <p:cNvPr id="213" name="object 213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6976363" y="5735613"/>
              <a:ext cx="421576" cy="168515"/>
            </a:xfrm>
            <a:prstGeom prst="rect">
              <a:avLst/>
            </a:prstGeom>
          </p:spPr>
        </p:pic>
        <p:pic>
          <p:nvPicPr>
            <p:cNvPr id="214" name="object 214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7112504" y="5586984"/>
              <a:ext cx="344424" cy="211836"/>
            </a:xfrm>
            <a:prstGeom prst="rect">
              <a:avLst/>
            </a:prstGeom>
          </p:spPr>
        </p:pic>
        <p:pic>
          <p:nvPicPr>
            <p:cNvPr id="215" name="object 215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7178040" y="5585459"/>
              <a:ext cx="284987" cy="38099"/>
            </a:xfrm>
            <a:prstGeom prst="rect">
              <a:avLst/>
            </a:prstGeom>
          </p:spPr>
        </p:pic>
        <p:sp>
          <p:nvSpPr>
            <p:cNvPr id="216" name="object 216"/>
            <p:cNvSpPr/>
            <p:nvPr/>
          </p:nvSpPr>
          <p:spPr>
            <a:xfrm>
              <a:off x="7114026" y="5585459"/>
              <a:ext cx="79375" cy="157480"/>
            </a:xfrm>
            <a:custGeom>
              <a:avLst/>
              <a:gdLst/>
              <a:ahLst/>
              <a:cxnLst/>
              <a:rect l="l" t="t" r="r" b="b"/>
              <a:pathLst>
                <a:path w="79375" h="157479">
                  <a:moveTo>
                    <a:pt x="65366" y="0"/>
                  </a:moveTo>
                  <a:lnTo>
                    <a:pt x="0" y="154978"/>
                  </a:lnTo>
                  <a:lnTo>
                    <a:pt x="12877" y="156971"/>
                  </a:lnTo>
                  <a:lnTo>
                    <a:pt x="79248" y="4229"/>
                  </a:lnTo>
                  <a:lnTo>
                    <a:pt x="65366" y="0"/>
                  </a:lnTo>
                  <a:close/>
                </a:path>
              </a:pathLst>
            </a:custGeom>
            <a:solidFill>
              <a:srgbClr val="6666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7" name="object 217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7112507" y="5612892"/>
              <a:ext cx="347471" cy="182879"/>
            </a:xfrm>
            <a:prstGeom prst="rect">
              <a:avLst/>
            </a:prstGeom>
          </p:spPr>
        </p:pic>
        <p:sp>
          <p:nvSpPr>
            <p:cNvPr id="218" name="object 218"/>
            <p:cNvSpPr/>
            <p:nvPr/>
          </p:nvSpPr>
          <p:spPr>
            <a:xfrm>
              <a:off x="7385309" y="5614415"/>
              <a:ext cx="79375" cy="182880"/>
            </a:xfrm>
            <a:custGeom>
              <a:avLst/>
              <a:gdLst/>
              <a:ahLst/>
              <a:cxnLst/>
              <a:rect l="l" t="t" r="r" b="b"/>
              <a:pathLst>
                <a:path w="79375" h="182879">
                  <a:moveTo>
                    <a:pt x="79248" y="0"/>
                  </a:moveTo>
                  <a:lnTo>
                    <a:pt x="76504" y="0"/>
                  </a:lnTo>
                  <a:lnTo>
                    <a:pt x="0" y="181559"/>
                  </a:lnTo>
                  <a:lnTo>
                    <a:pt x="8458" y="182880"/>
                  </a:lnTo>
                  <a:lnTo>
                    <a:pt x="79248" y="0"/>
                  </a:lnTo>
                  <a:close/>
                </a:path>
              </a:pathLst>
            </a:custGeom>
            <a:solidFill>
              <a:srgbClr val="4D4D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9" name="object 219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7114031" y="5742432"/>
              <a:ext cx="277367" cy="60959"/>
            </a:xfrm>
            <a:prstGeom prst="rect">
              <a:avLst/>
            </a:prstGeom>
          </p:spPr>
        </p:pic>
        <p:sp>
          <p:nvSpPr>
            <p:cNvPr id="220" name="object 220"/>
            <p:cNvSpPr/>
            <p:nvPr/>
          </p:nvSpPr>
          <p:spPr>
            <a:xfrm>
              <a:off x="7109459" y="5806440"/>
              <a:ext cx="93345" cy="36830"/>
            </a:xfrm>
            <a:custGeom>
              <a:avLst/>
              <a:gdLst/>
              <a:ahLst/>
              <a:cxnLst/>
              <a:rect l="l" t="t" r="r" b="b"/>
              <a:pathLst>
                <a:path w="93345" h="36829">
                  <a:moveTo>
                    <a:pt x="36220" y="0"/>
                  </a:moveTo>
                  <a:lnTo>
                    <a:pt x="0" y="20472"/>
                  </a:lnTo>
                  <a:lnTo>
                    <a:pt x="58102" y="36576"/>
                  </a:lnTo>
                  <a:lnTo>
                    <a:pt x="92963" y="13868"/>
                  </a:lnTo>
                  <a:lnTo>
                    <a:pt x="36220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1" name="object 221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7110983" y="5807964"/>
              <a:ext cx="89915" cy="33527"/>
            </a:xfrm>
            <a:prstGeom prst="rect">
              <a:avLst/>
            </a:prstGeom>
          </p:spPr>
        </p:pic>
        <p:sp>
          <p:nvSpPr>
            <p:cNvPr id="222" name="object 222"/>
            <p:cNvSpPr/>
            <p:nvPr/>
          </p:nvSpPr>
          <p:spPr>
            <a:xfrm>
              <a:off x="7117083" y="5821674"/>
              <a:ext cx="32384" cy="10795"/>
            </a:xfrm>
            <a:custGeom>
              <a:avLst/>
              <a:gdLst/>
              <a:ahLst/>
              <a:cxnLst/>
              <a:rect l="l" t="t" r="r" b="b"/>
              <a:pathLst>
                <a:path w="32384" h="10795">
                  <a:moveTo>
                    <a:pt x="9309" y="0"/>
                  </a:moveTo>
                  <a:lnTo>
                    <a:pt x="0" y="4699"/>
                  </a:lnTo>
                  <a:lnTo>
                    <a:pt x="22694" y="10680"/>
                  </a:lnTo>
                  <a:lnTo>
                    <a:pt x="32004" y="5334"/>
                  </a:lnTo>
                  <a:lnTo>
                    <a:pt x="9309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3" name="object 223"/>
            <p:cNvSpPr/>
            <p:nvPr/>
          </p:nvSpPr>
          <p:spPr>
            <a:xfrm>
              <a:off x="7115552" y="5826252"/>
              <a:ext cx="24765" cy="6350"/>
            </a:xfrm>
            <a:custGeom>
              <a:avLst/>
              <a:gdLst/>
              <a:ahLst/>
              <a:cxnLst/>
              <a:rect l="l" t="t" r="r" b="b"/>
              <a:pathLst>
                <a:path w="24765" h="6350">
                  <a:moveTo>
                    <a:pt x="1511" y="0"/>
                  </a:moveTo>
                  <a:lnTo>
                    <a:pt x="0" y="876"/>
                  </a:lnTo>
                  <a:lnTo>
                    <a:pt x="22631" y="6096"/>
                  </a:lnTo>
                  <a:lnTo>
                    <a:pt x="24396" y="5130"/>
                  </a:lnTo>
                  <a:lnTo>
                    <a:pt x="1511" y="0"/>
                  </a:lnTo>
                  <a:close/>
                </a:path>
              </a:pathLst>
            </a:custGeom>
            <a:solidFill>
              <a:srgbClr val="DDDD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4" name="object 224"/>
            <p:cNvSpPr/>
            <p:nvPr/>
          </p:nvSpPr>
          <p:spPr>
            <a:xfrm>
              <a:off x="7142984" y="5827778"/>
              <a:ext cx="33655" cy="12700"/>
            </a:xfrm>
            <a:custGeom>
              <a:avLst/>
              <a:gdLst/>
              <a:ahLst/>
              <a:cxnLst/>
              <a:rect l="l" t="t" r="r" b="b"/>
              <a:pathLst>
                <a:path w="33654" h="12700">
                  <a:moveTo>
                    <a:pt x="9232" y="0"/>
                  </a:moveTo>
                  <a:lnTo>
                    <a:pt x="0" y="5499"/>
                  </a:lnTo>
                  <a:lnTo>
                    <a:pt x="23787" y="12179"/>
                  </a:lnTo>
                  <a:lnTo>
                    <a:pt x="33540" y="6210"/>
                  </a:lnTo>
                  <a:lnTo>
                    <a:pt x="9232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5" name="object 225"/>
            <p:cNvSpPr/>
            <p:nvPr/>
          </p:nvSpPr>
          <p:spPr>
            <a:xfrm>
              <a:off x="7142984" y="5833877"/>
              <a:ext cx="24765" cy="6350"/>
            </a:xfrm>
            <a:custGeom>
              <a:avLst/>
              <a:gdLst/>
              <a:ahLst/>
              <a:cxnLst/>
              <a:rect l="l" t="t" r="r" b="b"/>
              <a:pathLst>
                <a:path w="24765" h="6350">
                  <a:moveTo>
                    <a:pt x="1511" y="0"/>
                  </a:moveTo>
                  <a:lnTo>
                    <a:pt x="0" y="863"/>
                  </a:lnTo>
                  <a:lnTo>
                    <a:pt x="22631" y="6083"/>
                  </a:lnTo>
                  <a:lnTo>
                    <a:pt x="24396" y="5130"/>
                  </a:lnTo>
                  <a:lnTo>
                    <a:pt x="1511" y="0"/>
                  </a:lnTo>
                  <a:close/>
                </a:path>
              </a:pathLst>
            </a:custGeom>
            <a:solidFill>
              <a:srgbClr val="DDDD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6" name="object 226"/>
            <p:cNvSpPr/>
            <p:nvPr/>
          </p:nvSpPr>
          <p:spPr>
            <a:xfrm>
              <a:off x="6978383" y="5812535"/>
              <a:ext cx="405765" cy="79375"/>
            </a:xfrm>
            <a:custGeom>
              <a:avLst/>
              <a:gdLst/>
              <a:ahLst/>
              <a:cxnLst/>
              <a:rect l="l" t="t" r="r" b="b"/>
              <a:pathLst>
                <a:path w="405765" h="79375">
                  <a:moveTo>
                    <a:pt x="405396" y="0"/>
                  </a:moveTo>
                  <a:lnTo>
                    <a:pt x="292404" y="73228"/>
                  </a:lnTo>
                  <a:lnTo>
                    <a:pt x="4165" y="6096"/>
                  </a:lnTo>
                  <a:lnTo>
                    <a:pt x="698" y="6096"/>
                  </a:lnTo>
                  <a:lnTo>
                    <a:pt x="0" y="8470"/>
                  </a:lnTo>
                  <a:lnTo>
                    <a:pt x="291198" y="77482"/>
                  </a:lnTo>
                  <a:lnTo>
                    <a:pt x="291096" y="79248"/>
                  </a:lnTo>
                  <a:lnTo>
                    <a:pt x="405041" y="6007"/>
                  </a:lnTo>
                  <a:lnTo>
                    <a:pt x="405396" y="0"/>
                  </a:lnTo>
                  <a:close/>
                </a:path>
              </a:pathLst>
            </a:custGeom>
            <a:solidFill>
              <a:srgbClr val="6666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7" name="object 227"/>
            <p:cNvSpPr/>
            <p:nvPr/>
          </p:nvSpPr>
          <p:spPr>
            <a:xfrm>
              <a:off x="6978390" y="5818632"/>
              <a:ext cx="292735" cy="71755"/>
            </a:xfrm>
            <a:custGeom>
              <a:avLst/>
              <a:gdLst/>
              <a:ahLst/>
              <a:cxnLst/>
              <a:rect l="l" t="t" r="r" b="b"/>
              <a:pathLst>
                <a:path w="292734" h="71754">
                  <a:moveTo>
                    <a:pt x="698" y="0"/>
                  </a:moveTo>
                  <a:lnTo>
                    <a:pt x="4165" y="0"/>
                  </a:lnTo>
                  <a:lnTo>
                    <a:pt x="292607" y="67170"/>
                  </a:lnTo>
                  <a:lnTo>
                    <a:pt x="292265" y="71628"/>
                  </a:lnTo>
                  <a:lnTo>
                    <a:pt x="0" y="2374"/>
                  </a:lnTo>
                  <a:lnTo>
                    <a:pt x="698" y="0"/>
                  </a:lnTo>
                  <a:close/>
                </a:path>
              </a:pathLst>
            </a:custGeom>
            <a:ln w="9144">
              <a:solidFill>
                <a:srgbClr val="666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8" name="object 228"/>
            <p:cNvSpPr/>
            <p:nvPr/>
          </p:nvSpPr>
          <p:spPr>
            <a:xfrm>
              <a:off x="6978383" y="5745479"/>
              <a:ext cx="135890" cy="74930"/>
            </a:xfrm>
            <a:custGeom>
              <a:avLst/>
              <a:gdLst/>
              <a:ahLst/>
              <a:cxnLst/>
              <a:rect l="l" t="t" r="r" b="b"/>
              <a:pathLst>
                <a:path w="135890" h="74929">
                  <a:moveTo>
                    <a:pt x="135648" y="1816"/>
                  </a:moveTo>
                  <a:lnTo>
                    <a:pt x="134962" y="0"/>
                  </a:lnTo>
                  <a:lnTo>
                    <a:pt x="2032" y="59842"/>
                  </a:lnTo>
                  <a:lnTo>
                    <a:pt x="520" y="59448"/>
                  </a:lnTo>
                  <a:lnTo>
                    <a:pt x="0" y="74371"/>
                  </a:lnTo>
                  <a:lnTo>
                    <a:pt x="4051" y="74676"/>
                  </a:lnTo>
                  <a:lnTo>
                    <a:pt x="4546" y="60858"/>
                  </a:lnTo>
                  <a:lnTo>
                    <a:pt x="4953" y="60960"/>
                  </a:lnTo>
                  <a:lnTo>
                    <a:pt x="135648" y="1816"/>
                  </a:lnTo>
                  <a:close/>
                </a:path>
              </a:pathLst>
            </a:custGeom>
            <a:solidFill>
              <a:srgbClr val="B1B1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9" name="object 229"/>
            <p:cNvSpPr/>
            <p:nvPr/>
          </p:nvSpPr>
          <p:spPr>
            <a:xfrm>
              <a:off x="6987537" y="5807964"/>
              <a:ext cx="277495" cy="70485"/>
            </a:xfrm>
            <a:custGeom>
              <a:avLst/>
              <a:gdLst/>
              <a:ahLst/>
              <a:cxnLst/>
              <a:rect l="l" t="t" r="r" b="b"/>
              <a:pathLst>
                <a:path w="277495" h="70485">
                  <a:moveTo>
                    <a:pt x="3949" y="0"/>
                  </a:moveTo>
                  <a:lnTo>
                    <a:pt x="660" y="0"/>
                  </a:lnTo>
                  <a:lnTo>
                    <a:pt x="0" y="2324"/>
                  </a:lnTo>
                  <a:lnTo>
                    <a:pt x="277037" y="70104"/>
                  </a:lnTo>
                  <a:lnTo>
                    <a:pt x="277368" y="65735"/>
                  </a:lnTo>
                  <a:lnTo>
                    <a:pt x="3949" y="0"/>
                  </a:lnTo>
                  <a:close/>
                </a:path>
              </a:pathLst>
            </a:custGeom>
            <a:solidFill>
              <a:srgbClr val="6666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0" name="object 230"/>
            <p:cNvSpPr/>
            <p:nvPr/>
          </p:nvSpPr>
          <p:spPr>
            <a:xfrm>
              <a:off x="7264907" y="5803391"/>
              <a:ext cx="113030" cy="71755"/>
            </a:xfrm>
            <a:custGeom>
              <a:avLst/>
              <a:gdLst/>
              <a:ahLst/>
              <a:cxnLst/>
              <a:rect l="l" t="t" r="r" b="b"/>
              <a:pathLst>
                <a:path w="113029" h="71754">
                  <a:moveTo>
                    <a:pt x="112636" y="0"/>
                  </a:moveTo>
                  <a:lnTo>
                    <a:pt x="0" y="69253"/>
                  </a:lnTo>
                  <a:lnTo>
                    <a:pt x="266" y="71628"/>
                  </a:lnTo>
                  <a:lnTo>
                    <a:pt x="1600" y="71628"/>
                  </a:lnTo>
                  <a:lnTo>
                    <a:pt x="112775" y="4457"/>
                  </a:lnTo>
                  <a:lnTo>
                    <a:pt x="112636" y="0"/>
                  </a:lnTo>
                  <a:close/>
                </a:path>
              </a:pathLst>
            </a:custGeom>
            <a:solidFill>
              <a:srgbClr val="B1B1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1" name="object 231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7132319" y="5594603"/>
              <a:ext cx="307847" cy="185928"/>
            </a:xfrm>
            <a:prstGeom prst="rect">
              <a:avLst/>
            </a:prstGeom>
          </p:spPr>
        </p:pic>
        <p:sp>
          <p:nvSpPr>
            <p:cNvPr id="232" name="object 232"/>
            <p:cNvSpPr/>
            <p:nvPr/>
          </p:nvSpPr>
          <p:spPr>
            <a:xfrm>
              <a:off x="7132321" y="5594603"/>
              <a:ext cx="307975" cy="186055"/>
            </a:xfrm>
            <a:custGeom>
              <a:avLst/>
              <a:gdLst/>
              <a:ahLst/>
              <a:cxnLst/>
              <a:rect l="l" t="t" r="r" b="b"/>
              <a:pathLst>
                <a:path w="307975" h="186054">
                  <a:moveTo>
                    <a:pt x="58610" y="0"/>
                  </a:moveTo>
                  <a:lnTo>
                    <a:pt x="307848" y="27292"/>
                  </a:lnTo>
                  <a:lnTo>
                    <a:pt x="242112" y="185928"/>
                  </a:lnTo>
                  <a:lnTo>
                    <a:pt x="0" y="139877"/>
                  </a:lnTo>
                  <a:lnTo>
                    <a:pt x="58610" y="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3" name="object 233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6960107" y="5495544"/>
              <a:ext cx="493775" cy="225551"/>
            </a:xfrm>
            <a:prstGeom prst="rect">
              <a:avLst/>
            </a:prstGeom>
          </p:spPr>
        </p:pic>
        <p:pic>
          <p:nvPicPr>
            <p:cNvPr id="234" name="object 234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7395463" y="5764188"/>
              <a:ext cx="421576" cy="168521"/>
            </a:xfrm>
            <a:prstGeom prst="rect">
              <a:avLst/>
            </a:prstGeom>
          </p:spPr>
        </p:pic>
        <p:pic>
          <p:nvPicPr>
            <p:cNvPr id="235" name="object 235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7531604" y="5615940"/>
              <a:ext cx="344424" cy="211836"/>
            </a:xfrm>
            <a:prstGeom prst="rect">
              <a:avLst/>
            </a:prstGeom>
          </p:spPr>
        </p:pic>
        <p:pic>
          <p:nvPicPr>
            <p:cNvPr id="236" name="object 236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7597140" y="5614415"/>
              <a:ext cx="284987" cy="36575"/>
            </a:xfrm>
            <a:prstGeom prst="rect">
              <a:avLst/>
            </a:prstGeom>
          </p:spPr>
        </p:pic>
        <p:sp>
          <p:nvSpPr>
            <p:cNvPr id="237" name="object 237"/>
            <p:cNvSpPr/>
            <p:nvPr/>
          </p:nvSpPr>
          <p:spPr>
            <a:xfrm>
              <a:off x="7533126" y="5612891"/>
              <a:ext cx="79375" cy="158750"/>
            </a:xfrm>
            <a:custGeom>
              <a:avLst/>
              <a:gdLst/>
              <a:ahLst/>
              <a:cxnLst/>
              <a:rect l="l" t="t" r="r" b="b"/>
              <a:pathLst>
                <a:path w="79375" h="158750">
                  <a:moveTo>
                    <a:pt x="65366" y="0"/>
                  </a:moveTo>
                  <a:lnTo>
                    <a:pt x="0" y="156489"/>
                  </a:lnTo>
                  <a:lnTo>
                    <a:pt x="12877" y="158496"/>
                  </a:lnTo>
                  <a:lnTo>
                    <a:pt x="79248" y="4267"/>
                  </a:lnTo>
                  <a:lnTo>
                    <a:pt x="65366" y="0"/>
                  </a:lnTo>
                  <a:close/>
                </a:path>
              </a:pathLst>
            </a:custGeom>
            <a:solidFill>
              <a:srgbClr val="6666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8" name="object 238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7531607" y="5641848"/>
              <a:ext cx="347471" cy="182879"/>
            </a:xfrm>
            <a:prstGeom prst="rect">
              <a:avLst/>
            </a:prstGeom>
          </p:spPr>
        </p:pic>
        <p:sp>
          <p:nvSpPr>
            <p:cNvPr id="239" name="object 239"/>
            <p:cNvSpPr/>
            <p:nvPr/>
          </p:nvSpPr>
          <p:spPr>
            <a:xfrm>
              <a:off x="7804409" y="5643371"/>
              <a:ext cx="79375" cy="181610"/>
            </a:xfrm>
            <a:custGeom>
              <a:avLst/>
              <a:gdLst/>
              <a:ahLst/>
              <a:cxnLst/>
              <a:rect l="l" t="t" r="r" b="b"/>
              <a:pathLst>
                <a:path w="79375" h="181610">
                  <a:moveTo>
                    <a:pt x="79248" y="0"/>
                  </a:moveTo>
                  <a:lnTo>
                    <a:pt x="76504" y="0"/>
                  </a:lnTo>
                  <a:lnTo>
                    <a:pt x="0" y="180047"/>
                  </a:lnTo>
                  <a:lnTo>
                    <a:pt x="8458" y="181355"/>
                  </a:lnTo>
                  <a:lnTo>
                    <a:pt x="79248" y="0"/>
                  </a:lnTo>
                  <a:close/>
                </a:path>
              </a:pathLst>
            </a:custGeom>
            <a:solidFill>
              <a:srgbClr val="4D4D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0" name="object 240"/>
            <p:cNvPicPr/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7533131" y="5771388"/>
              <a:ext cx="277367" cy="59435"/>
            </a:xfrm>
            <a:prstGeom prst="rect">
              <a:avLst/>
            </a:prstGeom>
          </p:spPr>
        </p:pic>
        <p:sp>
          <p:nvSpPr>
            <p:cNvPr id="241" name="object 241"/>
            <p:cNvSpPr/>
            <p:nvPr/>
          </p:nvSpPr>
          <p:spPr>
            <a:xfrm>
              <a:off x="7528559" y="5835396"/>
              <a:ext cx="93345" cy="36830"/>
            </a:xfrm>
            <a:custGeom>
              <a:avLst/>
              <a:gdLst/>
              <a:ahLst/>
              <a:cxnLst/>
              <a:rect l="l" t="t" r="r" b="b"/>
              <a:pathLst>
                <a:path w="93345" h="36829">
                  <a:moveTo>
                    <a:pt x="36220" y="0"/>
                  </a:moveTo>
                  <a:lnTo>
                    <a:pt x="0" y="20472"/>
                  </a:lnTo>
                  <a:lnTo>
                    <a:pt x="58102" y="36575"/>
                  </a:lnTo>
                  <a:lnTo>
                    <a:pt x="92963" y="13868"/>
                  </a:lnTo>
                  <a:lnTo>
                    <a:pt x="36220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2" name="object 242"/>
            <p:cNvPicPr/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7530083" y="5835396"/>
              <a:ext cx="89915" cy="35051"/>
            </a:xfrm>
            <a:prstGeom prst="rect">
              <a:avLst/>
            </a:prstGeom>
          </p:spPr>
        </p:pic>
        <p:sp>
          <p:nvSpPr>
            <p:cNvPr id="243" name="object 243"/>
            <p:cNvSpPr/>
            <p:nvPr/>
          </p:nvSpPr>
          <p:spPr>
            <a:xfrm>
              <a:off x="7536176" y="5849108"/>
              <a:ext cx="32384" cy="12700"/>
            </a:xfrm>
            <a:custGeom>
              <a:avLst/>
              <a:gdLst/>
              <a:ahLst/>
              <a:cxnLst/>
              <a:rect l="l" t="t" r="r" b="b"/>
              <a:pathLst>
                <a:path w="32384" h="12700">
                  <a:moveTo>
                    <a:pt x="9309" y="0"/>
                  </a:moveTo>
                  <a:lnTo>
                    <a:pt x="0" y="5372"/>
                  </a:lnTo>
                  <a:lnTo>
                    <a:pt x="22694" y="12191"/>
                  </a:lnTo>
                  <a:lnTo>
                    <a:pt x="32004" y="6108"/>
                  </a:lnTo>
                  <a:lnTo>
                    <a:pt x="9309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4" name="object 244"/>
            <p:cNvSpPr/>
            <p:nvPr/>
          </p:nvSpPr>
          <p:spPr>
            <a:xfrm>
              <a:off x="7534655" y="5855217"/>
              <a:ext cx="24765" cy="6350"/>
            </a:xfrm>
            <a:custGeom>
              <a:avLst/>
              <a:gdLst/>
              <a:ahLst/>
              <a:cxnLst/>
              <a:rect l="l" t="t" r="r" b="b"/>
              <a:pathLst>
                <a:path w="24765" h="6350">
                  <a:moveTo>
                    <a:pt x="1511" y="0"/>
                  </a:moveTo>
                  <a:lnTo>
                    <a:pt x="0" y="863"/>
                  </a:lnTo>
                  <a:lnTo>
                    <a:pt x="22618" y="6083"/>
                  </a:lnTo>
                  <a:lnTo>
                    <a:pt x="24384" y="5118"/>
                  </a:lnTo>
                  <a:lnTo>
                    <a:pt x="1511" y="0"/>
                  </a:lnTo>
                  <a:close/>
                </a:path>
              </a:pathLst>
            </a:custGeom>
            <a:solidFill>
              <a:srgbClr val="DDDD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5" name="object 245"/>
            <p:cNvSpPr/>
            <p:nvPr/>
          </p:nvSpPr>
          <p:spPr>
            <a:xfrm>
              <a:off x="7562088" y="5856730"/>
              <a:ext cx="33655" cy="10795"/>
            </a:xfrm>
            <a:custGeom>
              <a:avLst/>
              <a:gdLst/>
              <a:ahLst/>
              <a:cxnLst/>
              <a:rect l="l" t="t" r="r" b="b"/>
              <a:pathLst>
                <a:path w="33654" h="10795">
                  <a:moveTo>
                    <a:pt x="9220" y="0"/>
                  </a:moveTo>
                  <a:lnTo>
                    <a:pt x="0" y="4813"/>
                  </a:lnTo>
                  <a:lnTo>
                    <a:pt x="23787" y="10668"/>
                  </a:lnTo>
                  <a:lnTo>
                    <a:pt x="33528" y="5435"/>
                  </a:lnTo>
                  <a:lnTo>
                    <a:pt x="9220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6" name="object 246"/>
            <p:cNvSpPr/>
            <p:nvPr/>
          </p:nvSpPr>
          <p:spPr>
            <a:xfrm>
              <a:off x="7562088" y="5861310"/>
              <a:ext cx="24765" cy="7620"/>
            </a:xfrm>
            <a:custGeom>
              <a:avLst/>
              <a:gdLst/>
              <a:ahLst/>
              <a:cxnLst/>
              <a:rect l="l" t="t" r="r" b="b"/>
              <a:pathLst>
                <a:path w="24765" h="7620">
                  <a:moveTo>
                    <a:pt x="1511" y="0"/>
                  </a:moveTo>
                  <a:lnTo>
                    <a:pt x="0" y="1079"/>
                  </a:lnTo>
                  <a:lnTo>
                    <a:pt x="22618" y="7619"/>
                  </a:lnTo>
                  <a:lnTo>
                    <a:pt x="24384" y="6400"/>
                  </a:lnTo>
                  <a:lnTo>
                    <a:pt x="1511" y="0"/>
                  </a:lnTo>
                  <a:close/>
                </a:path>
              </a:pathLst>
            </a:custGeom>
            <a:solidFill>
              <a:srgbClr val="DDDD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7" name="object 247"/>
            <p:cNvSpPr/>
            <p:nvPr/>
          </p:nvSpPr>
          <p:spPr>
            <a:xfrm>
              <a:off x="7397483" y="5841491"/>
              <a:ext cx="405765" cy="78105"/>
            </a:xfrm>
            <a:custGeom>
              <a:avLst/>
              <a:gdLst/>
              <a:ahLst/>
              <a:cxnLst/>
              <a:rect l="l" t="t" r="r" b="b"/>
              <a:pathLst>
                <a:path w="405765" h="78104">
                  <a:moveTo>
                    <a:pt x="405396" y="0"/>
                  </a:moveTo>
                  <a:lnTo>
                    <a:pt x="291439" y="72428"/>
                  </a:lnTo>
                  <a:lnTo>
                    <a:pt x="291401" y="72986"/>
                  </a:lnTo>
                  <a:lnTo>
                    <a:pt x="4165" y="6096"/>
                  </a:lnTo>
                  <a:lnTo>
                    <a:pt x="698" y="6096"/>
                  </a:lnTo>
                  <a:lnTo>
                    <a:pt x="0" y="8470"/>
                  </a:lnTo>
                  <a:lnTo>
                    <a:pt x="291109" y="77457"/>
                  </a:lnTo>
                  <a:lnTo>
                    <a:pt x="291096" y="77724"/>
                  </a:lnTo>
                  <a:lnTo>
                    <a:pt x="291414" y="77533"/>
                  </a:lnTo>
                  <a:lnTo>
                    <a:pt x="292265" y="77724"/>
                  </a:lnTo>
                  <a:lnTo>
                    <a:pt x="292315" y="76962"/>
                  </a:lnTo>
                  <a:lnTo>
                    <a:pt x="405041" y="5892"/>
                  </a:lnTo>
                  <a:lnTo>
                    <a:pt x="405396" y="0"/>
                  </a:lnTo>
                  <a:close/>
                </a:path>
              </a:pathLst>
            </a:custGeom>
            <a:solidFill>
              <a:srgbClr val="6666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8" name="object 248"/>
            <p:cNvSpPr/>
            <p:nvPr/>
          </p:nvSpPr>
          <p:spPr>
            <a:xfrm>
              <a:off x="7397490" y="5847588"/>
              <a:ext cx="292735" cy="71755"/>
            </a:xfrm>
            <a:custGeom>
              <a:avLst/>
              <a:gdLst/>
              <a:ahLst/>
              <a:cxnLst/>
              <a:rect l="l" t="t" r="r" b="b"/>
              <a:pathLst>
                <a:path w="292734" h="71754">
                  <a:moveTo>
                    <a:pt x="698" y="0"/>
                  </a:moveTo>
                  <a:lnTo>
                    <a:pt x="4165" y="0"/>
                  </a:lnTo>
                  <a:lnTo>
                    <a:pt x="292607" y="67170"/>
                  </a:lnTo>
                  <a:lnTo>
                    <a:pt x="292265" y="71628"/>
                  </a:lnTo>
                  <a:lnTo>
                    <a:pt x="0" y="2374"/>
                  </a:lnTo>
                  <a:lnTo>
                    <a:pt x="698" y="0"/>
                  </a:lnTo>
                  <a:close/>
                </a:path>
              </a:pathLst>
            </a:custGeom>
            <a:ln w="9144">
              <a:solidFill>
                <a:srgbClr val="666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9" name="object 249"/>
            <p:cNvSpPr/>
            <p:nvPr/>
          </p:nvSpPr>
          <p:spPr>
            <a:xfrm>
              <a:off x="7397496" y="5774435"/>
              <a:ext cx="135890" cy="74930"/>
            </a:xfrm>
            <a:custGeom>
              <a:avLst/>
              <a:gdLst/>
              <a:ahLst/>
              <a:cxnLst/>
              <a:rect l="l" t="t" r="r" b="b"/>
              <a:pathLst>
                <a:path w="135890" h="74929">
                  <a:moveTo>
                    <a:pt x="135636" y="1816"/>
                  </a:moveTo>
                  <a:lnTo>
                    <a:pt x="134950" y="0"/>
                  </a:lnTo>
                  <a:lnTo>
                    <a:pt x="2019" y="59842"/>
                  </a:lnTo>
                  <a:lnTo>
                    <a:pt x="520" y="59448"/>
                  </a:lnTo>
                  <a:lnTo>
                    <a:pt x="0" y="74371"/>
                  </a:lnTo>
                  <a:lnTo>
                    <a:pt x="4051" y="74676"/>
                  </a:lnTo>
                  <a:lnTo>
                    <a:pt x="4546" y="60871"/>
                  </a:lnTo>
                  <a:lnTo>
                    <a:pt x="4940" y="60960"/>
                  </a:lnTo>
                  <a:lnTo>
                    <a:pt x="135636" y="1816"/>
                  </a:lnTo>
                  <a:close/>
                </a:path>
              </a:pathLst>
            </a:custGeom>
            <a:solidFill>
              <a:srgbClr val="B1B1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0" name="object 250"/>
            <p:cNvSpPr/>
            <p:nvPr/>
          </p:nvSpPr>
          <p:spPr>
            <a:xfrm>
              <a:off x="7406637" y="5836920"/>
              <a:ext cx="277495" cy="68580"/>
            </a:xfrm>
            <a:custGeom>
              <a:avLst/>
              <a:gdLst/>
              <a:ahLst/>
              <a:cxnLst/>
              <a:rect l="l" t="t" r="r" b="b"/>
              <a:pathLst>
                <a:path w="277495" h="68579">
                  <a:moveTo>
                    <a:pt x="3949" y="0"/>
                  </a:moveTo>
                  <a:lnTo>
                    <a:pt x="660" y="0"/>
                  </a:lnTo>
                  <a:lnTo>
                    <a:pt x="0" y="2273"/>
                  </a:lnTo>
                  <a:lnTo>
                    <a:pt x="277037" y="68579"/>
                  </a:lnTo>
                  <a:lnTo>
                    <a:pt x="277368" y="64312"/>
                  </a:lnTo>
                  <a:lnTo>
                    <a:pt x="3949" y="0"/>
                  </a:lnTo>
                  <a:close/>
                </a:path>
              </a:pathLst>
            </a:custGeom>
            <a:solidFill>
              <a:srgbClr val="6666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1" name="object 251"/>
            <p:cNvSpPr/>
            <p:nvPr/>
          </p:nvSpPr>
          <p:spPr>
            <a:xfrm>
              <a:off x="7684007" y="5832347"/>
              <a:ext cx="113030" cy="71755"/>
            </a:xfrm>
            <a:custGeom>
              <a:avLst/>
              <a:gdLst/>
              <a:ahLst/>
              <a:cxnLst/>
              <a:rect l="l" t="t" r="r" b="b"/>
              <a:pathLst>
                <a:path w="113029" h="71754">
                  <a:moveTo>
                    <a:pt x="112636" y="0"/>
                  </a:moveTo>
                  <a:lnTo>
                    <a:pt x="0" y="69253"/>
                  </a:lnTo>
                  <a:lnTo>
                    <a:pt x="266" y="71627"/>
                  </a:lnTo>
                  <a:lnTo>
                    <a:pt x="1600" y="71627"/>
                  </a:lnTo>
                  <a:lnTo>
                    <a:pt x="112775" y="4457"/>
                  </a:lnTo>
                  <a:lnTo>
                    <a:pt x="112636" y="0"/>
                  </a:lnTo>
                  <a:close/>
                </a:path>
              </a:pathLst>
            </a:custGeom>
            <a:solidFill>
              <a:srgbClr val="B1B1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2" name="object 252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7551419" y="5623559"/>
              <a:ext cx="307847" cy="185927"/>
            </a:xfrm>
            <a:prstGeom prst="rect">
              <a:avLst/>
            </a:prstGeom>
          </p:spPr>
        </p:pic>
        <p:sp>
          <p:nvSpPr>
            <p:cNvPr id="253" name="object 253"/>
            <p:cNvSpPr/>
            <p:nvPr/>
          </p:nvSpPr>
          <p:spPr>
            <a:xfrm>
              <a:off x="7551421" y="5623559"/>
              <a:ext cx="307975" cy="186055"/>
            </a:xfrm>
            <a:custGeom>
              <a:avLst/>
              <a:gdLst/>
              <a:ahLst/>
              <a:cxnLst/>
              <a:rect l="l" t="t" r="r" b="b"/>
              <a:pathLst>
                <a:path w="307975" h="186054">
                  <a:moveTo>
                    <a:pt x="58610" y="0"/>
                  </a:moveTo>
                  <a:lnTo>
                    <a:pt x="307848" y="27292"/>
                  </a:lnTo>
                  <a:lnTo>
                    <a:pt x="242112" y="185927"/>
                  </a:lnTo>
                  <a:lnTo>
                    <a:pt x="0" y="139877"/>
                  </a:lnTo>
                  <a:lnTo>
                    <a:pt x="58610" y="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4" name="object 254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7379207" y="5524500"/>
              <a:ext cx="493775" cy="224027"/>
            </a:xfrm>
            <a:prstGeom prst="rect">
              <a:avLst/>
            </a:prstGeom>
          </p:spPr>
        </p:pic>
        <p:pic>
          <p:nvPicPr>
            <p:cNvPr id="255" name="object 255"/>
            <p:cNvPicPr/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5611367" y="1677923"/>
              <a:ext cx="163067" cy="300227"/>
            </a:xfrm>
            <a:prstGeom prst="rect">
              <a:avLst/>
            </a:prstGeom>
          </p:spPr>
        </p:pic>
        <p:pic>
          <p:nvPicPr>
            <p:cNvPr id="256" name="object 256"/>
            <p:cNvPicPr/>
            <p:nvPr/>
          </p:nvPicPr>
          <p:blipFill>
            <a:blip r:embed="rId71" cstate="print"/>
            <a:stretch>
              <a:fillRect/>
            </a:stretch>
          </p:blipFill>
          <p:spPr>
            <a:xfrm>
              <a:off x="5631179" y="1684020"/>
              <a:ext cx="140208" cy="288035"/>
            </a:xfrm>
            <a:prstGeom prst="rect">
              <a:avLst/>
            </a:prstGeom>
          </p:spPr>
        </p:pic>
        <p:sp>
          <p:nvSpPr>
            <p:cNvPr id="257" name="object 257"/>
            <p:cNvSpPr/>
            <p:nvPr/>
          </p:nvSpPr>
          <p:spPr>
            <a:xfrm>
              <a:off x="5646419" y="1891280"/>
              <a:ext cx="27940" cy="29209"/>
            </a:xfrm>
            <a:custGeom>
              <a:avLst/>
              <a:gdLst/>
              <a:ahLst/>
              <a:cxnLst/>
              <a:rect l="l" t="t" r="r" b="b"/>
              <a:pathLst>
                <a:path w="27939" h="29210">
                  <a:moveTo>
                    <a:pt x="27432" y="0"/>
                  </a:moveTo>
                  <a:lnTo>
                    <a:pt x="0" y="1612"/>
                  </a:lnTo>
                  <a:lnTo>
                    <a:pt x="825" y="28956"/>
                  </a:lnTo>
                  <a:lnTo>
                    <a:pt x="27012" y="25742"/>
                  </a:lnTo>
                  <a:lnTo>
                    <a:pt x="27432" y="0"/>
                  </a:lnTo>
                  <a:close/>
                </a:path>
              </a:pathLst>
            </a:custGeom>
            <a:solidFill>
              <a:srgbClr val="B1B1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8" name="object 258"/>
            <p:cNvSpPr/>
            <p:nvPr/>
          </p:nvSpPr>
          <p:spPr>
            <a:xfrm>
              <a:off x="5646419" y="1891280"/>
              <a:ext cx="27940" cy="29209"/>
            </a:xfrm>
            <a:custGeom>
              <a:avLst/>
              <a:gdLst/>
              <a:ahLst/>
              <a:cxnLst/>
              <a:rect l="l" t="t" r="r" b="b"/>
              <a:pathLst>
                <a:path w="27939" h="29210">
                  <a:moveTo>
                    <a:pt x="0" y="1612"/>
                  </a:moveTo>
                  <a:lnTo>
                    <a:pt x="27432" y="0"/>
                  </a:lnTo>
                  <a:lnTo>
                    <a:pt x="27012" y="25742"/>
                  </a:lnTo>
                  <a:lnTo>
                    <a:pt x="825" y="28956"/>
                  </a:lnTo>
                  <a:lnTo>
                    <a:pt x="0" y="1612"/>
                  </a:lnTo>
                  <a:close/>
                </a:path>
              </a:pathLst>
            </a:custGeom>
            <a:ln w="9144">
              <a:solidFill>
                <a:srgbClr val="666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9" name="object 259"/>
            <p:cNvSpPr/>
            <p:nvPr/>
          </p:nvSpPr>
          <p:spPr>
            <a:xfrm>
              <a:off x="5676898" y="1888234"/>
              <a:ext cx="27940" cy="29209"/>
            </a:xfrm>
            <a:custGeom>
              <a:avLst/>
              <a:gdLst/>
              <a:ahLst/>
              <a:cxnLst/>
              <a:rect l="l" t="t" r="r" b="b"/>
              <a:pathLst>
                <a:path w="27939" h="29210">
                  <a:moveTo>
                    <a:pt x="26238" y="0"/>
                  </a:moveTo>
                  <a:lnTo>
                    <a:pt x="1193" y="2603"/>
                  </a:lnTo>
                  <a:lnTo>
                    <a:pt x="0" y="28955"/>
                  </a:lnTo>
                  <a:lnTo>
                    <a:pt x="27431" y="26022"/>
                  </a:lnTo>
                  <a:lnTo>
                    <a:pt x="26238" y="0"/>
                  </a:lnTo>
                  <a:close/>
                </a:path>
              </a:pathLst>
            </a:custGeom>
            <a:solidFill>
              <a:srgbClr val="B1B1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0" name="object 260"/>
            <p:cNvSpPr/>
            <p:nvPr/>
          </p:nvSpPr>
          <p:spPr>
            <a:xfrm>
              <a:off x="5676898" y="1888234"/>
              <a:ext cx="27940" cy="29209"/>
            </a:xfrm>
            <a:custGeom>
              <a:avLst/>
              <a:gdLst/>
              <a:ahLst/>
              <a:cxnLst/>
              <a:rect l="l" t="t" r="r" b="b"/>
              <a:pathLst>
                <a:path w="27939" h="29210">
                  <a:moveTo>
                    <a:pt x="1193" y="2603"/>
                  </a:moveTo>
                  <a:lnTo>
                    <a:pt x="26238" y="0"/>
                  </a:lnTo>
                  <a:lnTo>
                    <a:pt x="27431" y="26022"/>
                  </a:lnTo>
                  <a:lnTo>
                    <a:pt x="0" y="28955"/>
                  </a:lnTo>
                  <a:lnTo>
                    <a:pt x="1193" y="2603"/>
                  </a:lnTo>
                  <a:close/>
                </a:path>
              </a:pathLst>
            </a:custGeom>
            <a:ln w="9143">
              <a:solidFill>
                <a:srgbClr val="666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1" name="object 261"/>
            <p:cNvSpPr/>
            <p:nvPr/>
          </p:nvSpPr>
          <p:spPr>
            <a:xfrm>
              <a:off x="5705855" y="1888239"/>
              <a:ext cx="26034" cy="26034"/>
            </a:xfrm>
            <a:custGeom>
              <a:avLst/>
              <a:gdLst/>
              <a:ahLst/>
              <a:cxnLst/>
              <a:rect l="l" t="t" r="r" b="b"/>
              <a:pathLst>
                <a:path w="26035" h="26035">
                  <a:moveTo>
                    <a:pt x="25488" y="0"/>
                  </a:moveTo>
                  <a:lnTo>
                    <a:pt x="0" y="1892"/>
                  </a:lnTo>
                  <a:lnTo>
                    <a:pt x="1257" y="25908"/>
                  </a:lnTo>
                  <a:lnTo>
                    <a:pt x="25908" y="23698"/>
                  </a:lnTo>
                  <a:lnTo>
                    <a:pt x="25488" y="0"/>
                  </a:lnTo>
                  <a:close/>
                </a:path>
              </a:pathLst>
            </a:custGeom>
            <a:solidFill>
              <a:srgbClr val="B1B1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2" name="object 262"/>
            <p:cNvSpPr/>
            <p:nvPr/>
          </p:nvSpPr>
          <p:spPr>
            <a:xfrm>
              <a:off x="5705855" y="1888239"/>
              <a:ext cx="26034" cy="26034"/>
            </a:xfrm>
            <a:custGeom>
              <a:avLst/>
              <a:gdLst/>
              <a:ahLst/>
              <a:cxnLst/>
              <a:rect l="l" t="t" r="r" b="b"/>
              <a:pathLst>
                <a:path w="26035" h="26035">
                  <a:moveTo>
                    <a:pt x="0" y="1892"/>
                  </a:moveTo>
                  <a:lnTo>
                    <a:pt x="25488" y="0"/>
                  </a:lnTo>
                  <a:lnTo>
                    <a:pt x="25908" y="23698"/>
                  </a:lnTo>
                  <a:lnTo>
                    <a:pt x="1257" y="25908"/>
                  </a:lnTo>
                  <a:lnTo>
                    <a:pt x="0" y="1892"/>
                  </a:lnTo>
                  <a:close/>
                </a:path>
              </a:pathLst>
            </a:custGeom>
            <a:ln w="9144">
              <a:solidFill>
                <a:srgbClr val="666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3" name="object 263"/>
            <p:cNvSpPr/>
            <p:nvPr/>
          </p:nvSpPr>
          <p:spPr>
            <a:xfrm>
              <a:off x="5734808" y="1885184"/>
              <a:ext cx="27940" cy="26034"/>
            </a:xfrm>
            <a:custGeom>
              <a:avLst/>
              <a:gdLst/>
              <a:ahLst/>
              <a:cxnLst/>
              <a:rect l="l" t="t" r="r" b="b"/>
              <a:pathLst>
                <a:path w="27939" h="26035">
                  <a:moveTo>
                    <a:pt x="27432" y="0"/>
                  </a:moveTo>
                  <a:lnTo>
                    <a:pt x="419" y="1854"/>
                  </a:lnTo>
                  <a:lnTo>
                    <a:pt x="0" y="25908"/>
                  </a:lnTo>
                  <a:lnTo>
                    <a:pt x="26187" y="23749"/>
                  </a:lnTo>
                  <a:lnTo>
                    <a:pt x="27432" y="0"/>
                  </a:lnTo>
                  <a:close/>
                </a:path>
              </a:pathLst>
            </a:custGeom>
            <a:solidFill>
              <a:srgbClr val="B1B1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4" name="object 264"/>
            <p:cNvSpPr/>
            <p:nvPr/>
          </p:nvSpPr>
          <p:spPr>
            <a:xfrm>
              <a:off x="5734808" y="1885184"/>
              <a:ext cx="27940" cy="26034"/>
            </a:xfrm>
            <a:custGeom>
              <a:avLst/>
              <a:gdLst/>
              <a:ahLst/>
              <a:cxnLst/>
              <a:rect l="l" t="t" r="r" b="b"/>
              <a:pathLst>
                <a:path w="27939" h="26035">
                  <a:moveTo>
                    <a:pt x="419" y="1854"/>
                  </a:moveTo>
                  <a:lnTo>
                    <a:pt x="27432" y="0"/>
                  </a:lnTo>
                  <a:lnTo>
                    <a:pt x="26187" y="23749"/>
                  </a:lnTo>
                  <a:lnTo>
                    <a:pt x="0" y="25908"/>
                  </a:lnTo>
                  <a:lnTo>
                    <a:pt x="419" y="1854"/>
                  </a:lnTo>
                  <a:close/>
                </a:path>
              </a:pathLst>
            </a:custGeom>
            <a:ln w="9144">
              <a:solidFill>
                <a:srgbClr val="666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5" name="object 265"/>
            <p:cNvPicPr/>
            <p:nvPr/>
          </p:nvPicPr>
          <p:blipFill>
            <a:blip r:embed="rId72" cstate="print"/>
            <a:stretch>
              <a:fillRect/>
            </a:stretch>
          </p:blipFill>
          <p:spPr>
            <a:xfrm>
              <a:off x="5638799" y="1731263"/>
              <a:ext cx="117348" cy="108204"/>
            </a:xfrm>
            <a:prstGeom prst="rect">
              <a:avLst/>
            </a:prstGeom>
          </p:spPr>
        </p:pic>
        <p:pic>
          <p:nvPicPr>
            <p:cNvPr id="266" name="object 266"/>
            <p:cNvPicPr/>
            <p:nvPr/>
          </p:nvPicPr>
          <p:blipFill>
            <a:blip r:embed="rId73" cstate="print"/>
            <a:stretch>
              <a:fillRect/>
            </a:stretch>
          </p:blipFill>
          <p:spPr>
            <a:xfrm>
              <a:off x="5349239" y="1591056"/>
              <a:ext cx="618743" cy="225551"/>
            </a:xfrm>
            <a:prstGeom prst="rect">
              <a:avLst/>
            </a:prstGeom>
          </p:spPr>
        </p:pic>
        <p:pic>
          <p:nvPicPr>
            <p:cNvPr id="267" name="object 267"/>
            <p:cNvPicPr/>
            <p:nvPr/>
          </p:nvPicPr>
          <p:blipFill>
            <a:blip r:embed="rId74" cstate="print"/>
            <a:stretch>
              <a:fillRect/>
            </a:stretch>
          </p:blipFill>
          <p:spPr>
            <a:xfrm>
              <a:off x="6446519" y="1670304"/>
              <a:ext cx="754379" cy="193547"/>
            </a:xfrm>
            <a:prstGeom prst="rect">
              <a:avLst/>
            </a:prstGeom>
          </p:spPr>
        </p:pic>
        <p:pic>
          <p:nvPicPr>
            <p:cNvPr id="268" name="object 268"/>
            <p:cNvPicPr/>
            <p:nvPr/>
          </p:nvPicPr>
          <p:blipFill>
            <a:blip r:embed="rId75" cstate="print"/>
            <a:stretch>
              <a:fillRect/>
            </a:stretch>
          </p:blipFill>
          <p:spPr>
            <a:xfrm>
              <a:off x="5663183" y="4538472"/>
              <a:ext cx="463295" cy="399287"/>
            </a:xfrm>
            <a:prstGeom prst="rect">
              <a:avLst/>
            </a:prstGeom>
          </p:spPr>
        </p:pic>
        <p:sp>
          <p:nvSpPr>
            <p:cNvPr id="269" name="object 269"/>
            <p:cNvSpPr/>
            <p:nvPr/>
          </p:nvSpPr>
          <p:spPr>
            <a:xfrm>
              <a:off x="5855211" y="4575049"/>
              <a:ext cx="236220" cy="186055"/>
            </a:xfrm>
            <a:custGeom>
              <a:avLst/>
              <a:gdLst/>
              <a:ahLst/>
              <a:cxnLst/>
              <a:rect l="l" t="t" r="r" b="b"/>
              <a:pathLst>
                <a:path w="236220" h="186054">
                  <a:moveTo>
                    <a:pt x="236219" y="0"/>
                  </a:moveTo>
                  <a:lnTo>
                    <a:pt x="41681" y="9372"/>
                  </a:lnTo>
                  <a:lnTo>
                    <a:pt x="0" y="148424"/>
                  </a:lnTo>
                  <a:lnTo>
                    <a:pt x="186588" y="185928"/>
                  </a:lnTo>
                  <a:lnTo>
                    <a:pt x="236219" y="0"/>
                  </a:lnTo>
                  <a:close/>
                </a:path>
              </a:pathLst>
            </a:custGeom>
            <a:solidFill>
              <a:srgbClr val="EAEAEA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0" name="object 270"/>
            <p:cNvPicPr/>
            <p:nvPr/>
          </p:nvPicPr>
          <p:blipFill>
            <a:blip r:embed="rId75" cstate="print"/>
            <a:stretch>
              <a:fillRect/>
            </a:stretch>
          </p:blipFill>
          <p:spPr>
            <a:xfrm>
              <a:off x="5500115" y="4939284"/>
              <a:ext cx="464819" cy="397763"/>
            </a:xfrm>
            <a:prstGeom prst="rect">
              <a:avLst/>
            </a:prstGeom>
          </p:spPr>
        </p:pic>
        <p:sp>
          <p:nvSpPr>
            <p:cNvPr id="271" name="object 271"/>
            <p:cNvSpPr/>
            <p:nvPr/>
          </p:nvSpPr>
          <p:spPr>
            <a:xfrm>
              <a:off x="5693667" y="4974337"/>
              <a:ext cx="236220" cy="186055"/>
            </a:xfrm>
            <a:custGeom>
              <a:avLst/>
              <a:gdLst/>
              <a:ahLst/>
              <a:cxnLst/>
              <a:rect l="l" t="t" r="r" b="b"/>
              <a:pathLst>
                <a:path w="236220" h="186054">
                  <a:moveTo>
                    <a:pt x="236219" y="0"/>
                  </a:moveTo>
                  <a:lnTo>
                    <a:pt x="41681" y="9372"/>
                  </a:lnTo>
                  <a:lnTo>
                    <a:pt x="0" y="148424"/>
                  </a:lnTo>
                  <a:lnTo>
                    <a:pt x="186588" y="185927"/>
                  </a:lnTo>
                  <a:lnTo>
                    <a:pt x="236219" y="0"/>
                  </a:lnTo>
                  <a:close/>
                </a:path>
              </a:pathLst>
            </a:custGeom>
            <a:solidFill>
              <a:srgbClr val="EAEAEA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2" name="object 272"/>
            <p:cNvPicPr/>
            <p:nvPr/>
          </p:nvPicPr>
          <p:blipFill>
            <a:blip r:embed="rId75" cstate="print"/>
            <a:stretch>
              <a:fillRect/>
            </a:stretch>
          </p:blipFill>
          <p:spPr>
            <a:xfrm>
              <a:off x="5957315" y="5186171"/>
              <a:ext cx="464819" cy="399287"/>
            </a:xfrm>
            <a:prstGeom prst="rect">
              <a:avLst/>
            </a:prstGeom>
          </p:spPr>
        </p:pic>
        <p:sp>
          <p:nvSpPr>
            <p:cNvPr id="273" name="object 273"/>
            <p:cNvSpPr/>
            <p:nvPr/>
          </p:nvSpPr>
          <p:spPr>
            <a:xfrm>
              <a:off x="6150867" y="5222749"/>
              <a:ext cx="236220" cy="186055"/>
            </a:xfrm>
            <a:custGeom>
              <a:avLst/>
              <a:gdLst/>
              <a:ahLst/>
              <a:cxnLst/>
              <a:rect l="l" t="t" r="r" b="b"/>
              <a:pathLst>
                <a:path w="236220" h="186054">
                  <a:moveTo>
                    <a:pt x="236219" y="0"/>
                  </a:moveTo>
                  <a:lnTo>
                    <a:pt x="41681" y="9372"/>
                  </a:lnTo>
                  <a:lnTo>
                    <a:pt x="0" y="148424"/>
                  </a:lnTo>
                  <a:lnTo>
                    <a:pt x="186588" y="185928"/>
                  </a:lnTo>
                  <a:lnTo>
                    <a:pt x="236219" y="0"/>
                  </a:lnTo>
                  <a:close/>
                </a:path>
              </a:pathLst>
            </a:custGeom>
            <a:solidFill>
              <a:srgbClr val="EAEAEA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4" name="object 274"/>
            <p:cNvPicPr/>
            <p:nvPr/>
          </p:nvPicPr>
          <p:blipFill>
            <a:blip r:embed="rId75" cstate="print"/>
            <a:stretch>
              <a:fillRect/>
            </a:stretch>
          </p:blipFill>
          <p:spPr>
            <a:xfrm>
              <a:off x="6396227" y="5224271"/>
              <a:ext cx="463295" cy="399287"/>
            </a:xfrm>
            <a:prstGeom prst="rect">
              <a:avLst/>
            </a:prstGeom>
          </p:spPr>
        </p:pic>
        <p:sp>
          <p:nvSpPr>
            <p:cNvPr id="275" name="object 275"/>
            <p:cNvSpPr/>
            <p:nvPr/>
          </p:nvSpPr>
          <p:spPr>
            <a:xfrm>
              <a:off x="6588245" y="5260849"/>
              <a:ext cx="238125" cy="186055"/>
            </a:xfrm>
            <a:custGeom>
              <a:avLst/>
              <a:gdLst/>
              <a:ahLst/>
              <a:cxnLst/>
              <a:rect l="l" t="t" r="r" b="b"/>
              <a:pathLst>
                <a:path w="238125" h="186054">
                  <a:moveTo>
                    <a:pt x="237743" y="0"/>
                  </a:moveTo>
                  <a:lnTo>
                    <a:pt x="41960" y="9372"/>
                  </a:lnTo>
                  <a:lnTo>
                    <a:pt x="0" y="148424"/>
                  </a:lnTo>
                  <a:lnTo>
                    <a:pt x="187807" y="185928"/>
                  </a:lnTo>
                  <a:lnTo>
                    <a:pt x="237743" y="0"/>
                  </a:lnTo>
                  <a:close/>
                </a:path>
              </a:pathLst>
            </a:custGeom>
            <a:solidFill>
              <a:srgbClr val="EAEAEA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6" name="object 276"/>
            <p:cNvPicPr/>
            <p:nvPr/>
          </p:nvPicPr>
          <p:blipFill>
            <a:blip r:embed="rId76" cstate="print"/>
            <a:stretch>
              <a:fillRect/>
            </a:stretch>
          </p:blipFill>
          <p:spPr>
            <a:xfrm>
              <a:off x="8197595" y="5015484"/>
              <a:ext cx="236220" cy="530352"/>
            </a:xfrm>
            <a:prstGeom prst="rect">
              <a:avLst/>
            </a:prstGeom>
          </p:spPr>
        </p:pic>
        <p:pic>
          <p:nvPicPr>
            <p:cNvPr id="277" name="object 277"/>
            <p:cNvPicPr/>
            <p:nvPr/>
          </p:nvPicPr>
          <p:blipFill>
            <a:blip r:embed="rId77" cstate="print"/>
            <a:stretch>
              <a:fillRect/>
            </a:stretch>
          </p:blipFill>
          <p:spPr>
            <a:xfrm>
              <a:off x="8393671" y="5047488"/>
              <a:ext cx="29475" cy="483768"/>
            </a:xfrm>
            <a:prstGeom prst="rect">
              <a:avLst/>
            </a:prstGeom>
          </p:spPr>
        </p:pic>
        <p:sp>
          <p:nvSpPr>
            <p:cNvPr id="278" name="object 278"/>
            <p:cNvSpPr/>
            <p:nvPr/>
          </p:nvSpPr>
          <p:spPr>
            <a:xfrm>
              <a:off x="8386570" y="5295900"/>
              <a:ext cx="45720" cy="44450"/>
            </a:xfrm>
            <a:custGeom>
              <a:avLst/>
              <a:gdLst/>
              <a:ahLst/>
              <a:cxnLst/>
              <a:rect l="l" t="t" r="r" b="b"/>
              <a:pathLst>
                <a:path w="45720" h="44450">
                  <a:moveTo>
                    <a:pt x="558" y="0"/>
                  </a:moveTo>
                  <a:lnTo>
                    <a:pt x="558" y="3327"/>
                  </a:lnTo>
                  <a:lnTo>
                    <a:pt x="9" y="9286"/>
                  </a:lnTo>
                  <a:lnTo>
                    <a:pt x="0" y="19558"/>
                  </a:lnTo>
                  <a:lnTo>
                    <a:pt x="13961" y="25993"/>
                  </a:lnTo>
                  <a:lnTo>
                    <a:pt x="23348" y="30705"/>
                  </a:lnTo>
                  <a:lnTo>
                    <a:pt x="32421" y="36002"/>
                  </a:lnTo>
                  <a:lnTo>
                    <a:pt x="45440" y="44196"/>
                  </a:lnTo>
                  <a:lnTo>
                    <a:pt x="45481" y="30705"/>
                  </a:lnTo>
                  <a:lnTo>
                    <a:pt x="45719" y="25031"/>
                  </a:lnTo>
                  <a:lnTo>
                    <a:pt x="31178" y="16937"/>
                  </a:lnTo>
                  <a:lnTo>
                    <a:pt x="18438" y="9286"/>
                  </a:lnTo>
                  <a:lnTo>
                    <a:pt x="8049" y="3250"/>
                  </a:lnTo>
                  <a:lnTo>
                    <a:pt x="558" y="0"/>
                  </a:lnTo>
                  <a:close/>
                </a:path>
                <a:path w="45720" h="44450">
                  <a:moveTo>
                    <a:pt x="45473" y="30899"/>
                  </a:moveTo>
                  <a:lnTo>
                    <a:pt x="45440" y="31686"/>
                  </a:lnTo>
                  <a:lnTo>
                    <a:pt x="45473" y="30899"/>
                  </a:lnTo>
                  <a:close/>
                </a:path>
              </a:pathLst>
            </a:custGeom>
            <a:solidFill>
              <a:srgbClr val="DDDD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9" name="object 279"/>
            <p:cNvSpPr/>
            <p:nvPr/>
          </p:nvSpPr>
          <p:spPr>
            <a:xfrm>
              <a:off x="8199119" y="5076431"/>
              <a:ext cx="105410" cy="10795"/>
            </a:xfrm>
            <a:custGeom>
              <a:avLst/>
              <a:gdLst/>
              <a:ahLst/>
              <a:cxnLst/>
              <a:rect l="l" t="t" r="r" b="b"/>
              <a:pathLst>
                <a:path w="105409" h="10795">
                  <a:moveTo>
                    <a:pt x="105155" y="0"/>
                  </a:moveTo>
                  <a:lnTo>
                    <a:pt x="0" y="0"/>
                  </a:lnTo>
                  <a:lnTo>
                    <a:pt x="0" y="10680"/>
                  </a:lnTo>
                  <a:lnTo>
                    <a:pt x="105155" y="10680"/>
                  </a:lnTo>
                  <a:lnTo>
                    <a:pt x="105155" y="0"/>
                  </a:lnTo>
                  <a:close/>
                </a:path>
              </a:pathLst>
            </a:custGeom>
            <a:solidFill>
              <a:srgbClr val="6666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0" name="object 280"/>
            <p:cNvSpPr/>
            <p:nvPr/>
          </p:nvSpPr>
          <p:spPr>
            <a:xfrm>
              <a:off x="8199119" y="5076444"/>
              <a:ext cx="105410" cy="10795"/>
            </a:xfrm>
            <a:custGeom>
              <a:avLst/>
              <a:gdLst/>
              <a:ahLst/>
              <a:cxnLst/>
              <a:rect l="l" t="t" r="r" b="b"/>
              <a:pathLst>
                <a:path w="105409" h="10795">
                  <a:moveTo>
                    <a:pt x="0" y="0"/>
                  </a:moveTo>
                  <a:lnTo>
                    <a:pt x="105155" y="0"/>
                  </a:lnTo>
                  <a:lnTo>
                    <a:pt x="105155" y="10667"/>
                  </a:lnTo>
                  <a:lnTo>
                    <a:pt x="0" y="10667"/>
                  </a:lnTo>
                  <a:lnTo>
                    <a:pt x="0" y="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1" name="object 281"/>
            <p:cNvSpPr/>
            <p:nvPr/>
          </p:nvSpPr>
          <p:spPr>
            <a:xfrm>
              <a:off x="8293608" y="5070347"/>
              <a:ext cx="100965" cy="33655"/>
            </a:xfrm>
            <a:custGeom>
              <a:avLst/>
              <a:gdLst/>
              <a:ahLst/>
              <a:cxnLst/>
              <a:rect l="l" t="t" r="r" b="b"/>
              <a:pathLst>
                <a:path w="100965" h="33654">
                  <a:moveTo>
                    <a:pt x="100584" y="7505"/>
                  </a:moveTo>
                  <a:lnTo>
                    <a:pt x="93078" y="0"/>
                  </a:lnTo>
                  <a:lnTo>
                    <a:pt x="7505" y="0"/>
                  </a:lnTo>
                  <a:lnTo>
                    <a:pt x="0" y="7505"/>
                  </a:lnTo>
                  <a:lnTo>
                    <a:pt x="0" y="16764"/>
                  </a:lnTo>
                  <a:lnTo>
                    <a:pt x="0" y="26022"/>
                  </a:lnTo>
                  <a:lnTo>
                    <a:pt x="7505" y="33528"/>
                  </a:lnTo>
                  <a:lnTo>
                    <a:pt x="93078" y="33528"/>
                  </a:lnTo>
                  <a:lnTo>
                    <a:pt x="100584" y="26022"/>
                  </a:lnTo>
                  <a:lnTo>
                    <a:pt x="100584" y="7505"/>
                  </a:lnTo>
                  <a:close/>
                </a:path>
              </a:pathLst>
            </a:custGeom>
            <a:solidFill>
              <a:srgbClr val="DDDD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2" name="object 282"/>
            <p:cNvSpPr/>
            <p:nvPr/>
          </p:nvSpPr>
          <p:spPr>
            <a:xfrm>
              <a:off x="8200644" y="5151132"/>
              <a:ext cx="105410" cy="12700"/>
            </a:xfrm>
            <a:custGeom>
              <a:avLst/>
              <a:gdLst/>
              <a:ahLst/>
              <a:cxnLst/>
              <a:rect l="l" t="t" r="r" b="b"/>
              <a:pathLst>
                <a:path w="105409" h="12700">
                  <a:moveTo>
                    <a:pt x="105155" y="0"/>
                  </a:moveTo>
                  <a:lnTo>
                    <a:pt x="0" y="0"/>
                  </a:lnTo>
                  <a:lnTo>
                    <a:pt x="0" y="12179"/>
                  </a:lnTo>
                  <a:lnTo>
                    <a:pt x="105155" y="12179"/>
                  </a:lnTo>
                  <a:lnTo>
                    <a:pt x="105155" y="0"/>
                  </a:lnTo>
                  <a:close/>
                </a:path>
              </a:pathLst>
            </a:custGeom>
            <a:solidFill>
              <a:srgbClr val="6666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3" name="object 283"/>
            <p:cNvSpPr/>
            <p:nvPr/>
          </p:nvSpPr>
          <p:spPr>
            <a:xfrm>
              <a:off x="8200644" y="5151120"/>
              <a:ext cx="105410" cy="12700"/>
            </a:xfrm>
            <a:custGeom>
              <a:avLst/>
              <a:gdLst/>
              <a:ahLst/>
              <a:cxnLst/>
              <a:rect l="l" t="t" r="r" b="b"/>
              <a:pathLst>
                <a:path w="105409" h="12700">
                  <a:moveTo>
                    <a:pt x="0" y="0"/>
                  </a:moveTo>
                  <a:lnTo>
                    <a:pt x="105155" y="0"/>
                  </a:lnTo>
                  <a:lnTo>
                    <a:pt x="105155" y="12191"/>
                  </a:lnTo>
                  <a:lnTo>
                    <a:pt x="0" y="12191"/>
                  </a:lnTo>
                  <a:lnTo>
                    <a:pt x="0" y="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4" name="object 284"/>
            <p:cNvSpPr/>
            <p:nvPr/>
          </p:nvSpPr>
          <p:spPr>
            <a:xfrm>
              <a:off x="8293608" y="5146547"/>
              <a:ext cx="100965" cy="30480"/>
            </a:xfrm>
            <a:custGeom>
              <a:avLst/>
              <a:gdLst/>
              <a:ahLst/>
              <a:cxnLst/>
              <a:rect l="l" t="t" r="r" b="b"/>
              <a:pathLst>
                <a:path w="100965" h="30479">
                  <a:moveTo>
                    <a:pt x="100584" y="6819"/>
                  </a:moveTo>
                  <a:lnTo>
                    <a:pt x="93764" y="0"/>
                  </a:lnTo>
                  <a:lnTo>
                    <a:pt x="6819" y="0"/>
                  </a:lnTo>
                  <a:lnTo>
                    <a:pt x="0" y="6819"/>
                  </a:lnTo>
                  <a:lnTo>
                    <a:pt x="0" y="15240"/>
                  </a:lnTo>
                  <a:lnTo>
                    <a:pt x="0" y="23660"/>
                  </a:lnTo>
                  <a:lnTo>
                    <a:pt x="6819" y="30480"/>
                  </a:lnTo>
                  <a:lnTo>
                    <a:pt x="93764" y="30480"/>
                  </a:lnTo>
                  <a:lnTo>
                    <a:pt x="100584" y="23660"/>
                  </a:lnTo>
                  <a:lnTo>
                    <a:pt x="100584" y="6819"/>
                  </a:lnTo>
                  <a:close/>
                </a:path>
              </a:pathLst>
            </a:custGeom>
            <a:solidFill>
              <a:srgbClr val="DDDD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5" name="object 285"/>
            <p:cNvSpPr/>
            <p:nvPr/>
          </p:nvSpPr>
          <p:spPr>
            <a:xfrm>
              <a:off x="8200644" y="5230367"/>
              <a:ext cx="104139" cy="12700"/>
            </a:xfrm>
            <a:custGeom>
              <a:avLst/>
              <a:gdLst/>
              <a:ahLst/>
              <a:cxnLst/>
              <a:rect l="l" t="t" r="r" b="b"/>
              <a:pathLst>
                <a:path w="104140" h="12700">
                  <a:moveTo>
                    <a:pt x="103619" y="0"/>
                  </a:moveTo>
                  <a:lnTo>
                    <a:pt x="0" y="0"/>
                  </a:lnTo>
                  <a:lnTo>
                    <a:pt x="0" y="12191"/>
                  </a:lnTo>
                  <a:lnTo>
                    <a:pt x="103619" y="12191"/>
                  </a:lnTo>
                  <a:lnTo>
                    <a:pt x="103619" y="0"/>
                  </a:lnTo>
                  <a:close/>
                </a:path>
              </a:pathLst>
            </a:custGeom>
            <a:solidFill>
              <a:srgbClr val="6666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6" name="object 286"/>
            <p:cNvSpPr/>
            <p:nvPr/>
          </p:nvSpPr>
          <p:spPr>
            <a:xfrm>
              <a:off x="8200644" y="5230367"/>
              <a:ext cx="104139" cy="12700"/>
            </a:xfrm>
            <a:custGeom>
              <a:avLst/>
              <a:gdLst/>
              <a:ahLst/>
              <a:cxnLst/>
              <a:rect l="l" t="t" r="r" b="b"/>
              <a:pathLst>
                <a:path w="104140" h="12700">
                  <a:moveTo>
                    <a:pt x="0" y="0"/>
                  </a:moveTo>
                  <a:lnTo>
                    <a:pt x="103631" y="0"/>
                  </a:lnTo>
                  <a:lnTo>
                    <a:pt x="103631" y="12191"/>
                  </a:lnTo>
                  <a:lnTo>
                    <a:pt x="0" y="12191"/>
                  </a:lnTo>
                  <a:lnTo>
                    <a:pt x="0" y="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7" name="object 287"/>
            <p:cNvSpPr/>
            <p:nvPr/>
          </p:nvSpPr>
          <p:spPr>
            <a:xfrm>
              <a:off x="8202167" y="5298947"/>
              <a:ext cx="104139" cy="12700"/>
            </a:xfrm>
            <a:custGeom>
              <a:avLst/>
              <a:gdLst/>
              <a:ahLst/>
              <a:cxnLst/>
              <a:rect l="l" t="t" r="r" b="b"/>
              <a:pathLst>
                <a:path w="104140" h="12700">
                  <a:moveTo>
                    <a:pt x="103631" y="0"/>
                  </a:moveTo>
                  <a:lnTo>
                    <a:pt x="0" y="0"/>
                  </a:lnTo>
                  <a:lnTo>
                    <a:pt x="0" y="12191"/>
                  </a:lnTo>
                  <a:lnTo>
                    <a:pt x="103631" y="12191"/>
                  </a:lnTo>
                  <a:lnTo>
                    <a:pt x="103631" y="0"/>
                  </a:lnTo>
                  <a:close/>
                </a:path>
              </a:pathLst>
            </a:custGeom>
            <a:solidFill>
              <a:srgbClr val="6666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8" name="object 288"/>
            <p:cNvSpPr/>
            <p:nvPr/>
          </p:nvSpPr>
          <p:spPr>
            <a:xfrm>
              <a:off x="8202167" y="5298947"/>
              <a:ext cx="104139" cy="12700"/>
            </a:xfrm>
            <a:custGeom>
              <a:avLst/>
              <a:gdLst/>
              <a:ahLst/>
              <a:cxnLst/>
              <a:rect l="l" t="t" r="r" b="b"/>
              <a:pathLst>
                <a:path w="104140" h="12700">
                  <a:moveTo>
                    <a:pt x="0" y="0"/>
                  </a:moveTo>
                  <a:lnTo>
                    <a:pt x="103631" y="0"/>
                  </a:lnTo>
                  <a:lnTo>
                    <a:pt x="103631" y="12191"/>
                  </a:lnTo>
                  <a:lnTo>
                    <a:pt x="0" y="12191"/>
                  </a:lnTo>
                  <a:lnTo>
                    <a:pt x="0" y="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9" name="object 289"/>
            <p:cNvSpPr/>
            <p:nvPr/>
          </p:nvSpPr>
          <p:spPr>
            <a:xfrm>
              <a:off x="8292084" y="5222747"/>
              <a:ext cx="142240" cy="105410"/>
            </a:xfrm>
            <a:custGeom>
              <a:avLst/>
              <a:gdLst/>
              <a:ahLst/>
              <a:cxnLst/>
              <a:rect l="l" t="t" r="r" b="b"/>
              <a:pathLst>
                <a:path w="142240" h="105410">
                  <a:moveTo>
                    <a:pt x="100584" y="77952"/>
                  </a:moveTo>
                  <a:lnTo>
                    <a:pt x="92735" y="70104"/>
                  </a:lnTo>
                  <a:lnTo>
                    <a:pt x="7848" y="70104"/>
                  </a:lnTo>
                  <a:lnTo>
                    <a:pt x="0" y="77952"/>
                  </a:lnTo>
                  <a:lnTo>
                    <a:pt x="0" y="87630"/>
                  </a:lnTo>
                  <a:lnTo>
                    <a:pt x="0" y="97307"/>
                  </a:lnTo>
                  <a:lnTo>
                    <a:pt x="7848" y="105156"/>
                  </a:lnTo>
                  <a:lnTo>
                    <a:pt x="92735" y="105156"/>
                  </a:lnTo>
                  <a:lnTo>
                    <a:pt x="100584" y="97307"/>
                  </a:lnTo>
                  <a:lnTo>
                    <a:pt x="100584" y="77952"/>
                  </a:lnTo>
                  <a:close/>
                </a:path>
                <a:path w="142240" h="105410">
                  <a:moveTo>
                    <a:pt x="141719" y="31127"/>
                  </a:moveTo>
                  <a:lnTo>
                    <a:pt x="127177" y="23037"/>
                  </a:lnTo>
                  <a:lnTo>
                    <a:pt x="114439" y="15392"/>
                  </a:lnTo>
                  <a:lnTo>
                    <a:pt x="104051" y="9347"/>
                  </a:lnTo>
                  <a:lnTo>
                    <a:pt x="100584" y="7848"/>
                  </a:lnTo>
                  <a:lnTo>
                    <a:pt x="100584" y="7505"/>
                  </a:lnTo>
                  <a:lnTo>
                    <a:pt x="93078" y="0"/>
                  </a:lnTo>
                  <a:lnTo>
                    <a:pt x="7505" y="0"/>
                  </a:lnTo>
                  <a:lnTo>
                    <a:pt x="0" y="7505"/>
                  </a:lnTo>
                  <a:lnTo>
                    <a:pt x="0" y="16764"/>
                  </a:lnTo>
                  <a:lnTo>
                    <a:pt x="0" y="26022"/>
                  </a:lnTo>
                  <a:lnTo>
                    <a:pt x="7505" y="33528"/>
                  </a:lnTo>
                  <a:lnTo>
                    <a:pt x="93078" y="33528"/>
                  </a:lnTo>
                  <a:lnTo>
                    <a:pt x="99377" y="27228"/>
                  </a:lnTo>
                  <a:lnTo>
                    <a:pt x="109969" y="32092"/>
                  </a:lnTo>
                  <a:lnTo>
                    <a:pt x="119354" y="36804"/>
                  </a:lnTo>
                  <a:lnTo>
                    <a:pt x="128422" y="42100"/>
                  </a:lnTo>
                  <a:lnTo>
                    <a:pt x="141439" y="50292"/>
                  </a:lnTo>
                  <a:lnTo>
                    <a:pt x="141478" y="36995"/>
                  </a:lnTo>
                  <a:lnTo>
                    <a:pt x="141490" y="36804"/>
                  </a:lnTo>
                  <a:lnTo>
                    <a:pt x="141719" y="31127"/>
                  </a:lnTo>
                  <a:close/>
                </a:path>
              </a:pathLst>
            </a:custGeom>
            <a:solidFill>
              <a:srgbClr val="DDDD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0" name="object 290"/>
            <p:cNvPicPr/>
            <p:nvPr/>
          </p:nvPicPr>
          <p:blipFill>
            <a:blip r:embed="rId78" cstate="print"/>
            <a:stretch>
              <a:fillRect/>
            </a:stretch>
          </p:blipFill>
          <p:spPr>
            <a:xfrm>
              <a:off x="8380476" y="5015484"/>
              <a:ext cx="12191" cy="530351"/>
            </a:xfrm>
            <a:prstGeom prst="rect">
              <a:avLst/>
            </a:prstGeom>
          </p:spPr>
        </p:pic>
        <p:sp>
          <p:nvSpPr>
            <p:cNvPr id="291" name="object 291"/>
            <p:cNvSpPr/>
            <p:nvPr/>
          </p:nvSpPr>
          <p:spPr>
            <a:xfrm>
              <a:off x="8380475" y="5015484"/>
              <a:ext cx="12700" cy="530860"/>
            </a:xfrm>
            <a:custGeom>
              <a:avLst/>
              <a:gdLst/>
              <a:ahLst/>
              <a:cxnLst/>
              <a:rect l="l" t="t" r="r" b="b"/>
              <a:pathLst>
                <a:path w="12700" h="530860">
                  <a:moveTo>
                    <a:pt x="0" y="0"/>
                  </a:moveTo>
                  <a:lnTo>
                    <a:pt x="12192" y="0"/>
                  </a:lnTo>
                  <a:lnTo>
                    <a:pt x="12192" y="530352"/>
                  </a:lnTo>
                  <a:lnTo>
                    <a:pt x="0" y="530352"/>
                  </a:lnTo>
                  <a:lnTo>
                    <a:pt x="0" y="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2" name="object 292"/>
            <p:cNvSpPr/>
            <p:nvPr/>
          </p:nvSpPr>
          <p:spPr>
            <a:xfrm>
              <a:off x="8391131" y="5073395"/>
              <a:ext cx="44450" cy="125095"/>
            </a:xfrm>
            <a:custGeom>
              <a:avLst/>
              <a:gdLst/>
              <a:ahLst/>
              <a:cxnLst/>
              <a:rect l="l" t="t" r="r" b="b"/>
              <a:pathLst>
                <a:path w="44450" h="125095">
                  <a:moveTo>
                    <a:pt x="41148" y="111607"/>
                  </a:moveTo>
                  <a:lnTo>
                    <a:pt x="40322" y="109639"/>
                  </a:lnTo>
                  <a:lnTo>
                    <a:pt x="40589" y="102958"/>
                  </a:lnTo>
                  <a:lnTo>
                    <a:pt x="26657" y="92532"/>
                  </a:lnTo>
                  <a:lnTo>
                    <a:pt x="15519" y="83959"/>
                  </a:lnTo>
                  <a:lnTo>
                    <a:pt x="6908" y="77838"/>
                  </a:lnTo>
                  <a:lnTo>
                    <a:pt x="558" y="74676"/>
                  </a:lnTo>
                  <a:lnTo>
                    <a:pt x="558" y="78016"/>
                  </a:lnTo>
                  <a:lnTo>
                    <a:pt x="0" y="84099"/>
                  </a:lnTo>
                  <a:lnTo>
                    <a:pt x="0" y="94322"/>
                  </a:lnTo>
                  <a:lnTo>
                    <a:pt x="13157" y="103212"/>
                  </a:lnTo>
                  <a:lnTo>
                    <a:pt x="21831" y="109359"/>
                  </a:lnTo>
                  <a:lnTo>
                    <a:pt x="29883" y="115658"/>
                  </a:lnTo>
                  <a:lnTo>
                    <a:pt x="41148" y="124968"/>
                  </a:lnTo>
                  <a:lnTo>
                    <a:pt x="41148" y="111607"/>
                  </a:lnTo>
                  <a:close/>
                </a:path>
                <a:path w="44450" h="125095">
                  <a:moveTo>
                    <a:pt x="44208" y="31242"/>
                  </a:moveTo>
                  <a:lnTo>
                    <a:pt x="17348" y="10058"/>
                  </a:lnTo>
                  <a:lnTo>
                    <a:pt x="8140" y="3340"/>
                  </a:lnTo>
                  <a:lnTo>
                    <a:pt x="1536" y="0"/>
                  </a:lnTo>
                  <a:lnTo>
                    <a:pt x="1536" y="3238"/>
                  </a:lnTo>
                  <a:lnTo>
                    <a:pt x="2654" y="13716"/>
                  </a:lnTo>
                  <a:lnTo>
                    <a:pt x="2654" y="23622"/>
                  </a:lnTo>
                  <a:lnTo>
                    <a:pt x="15494" y="30010"/>
                  </a:lnTo>
                  <a:lnTo>
                    <a:pt x="23812" y="35394"/>
                  </a:lnTo>
                  <a:lnTo>
                    <a:pt x="31242" y="42697"/>
                  </a:lnTo>
                  <a:lnTo>
                    <a:pt x="41402" y="54864"/>
                  </a:lnTo>
                  <a:lnTo>
                    <a:pt x="41402" y="41910"/>
                  </a:lnTo>
                  <a:lnTo>
                    <a:pt x="43929" y="37719"/>
                  </a:lnTo>
                  <a:lnTo>
                    <a:pt x="44208" y="31242"/>
                  </a:lnTo>
                  <a:close/>
                </a:path>
              </a:pathLst>
            </a:custGeom>
            <a:solidFill>
              <a:srgbClr val="DDDD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3" name="object 293"/>
            <p:cNvPicPr/>
            <p:nvPr/>
          </p:nvPicPr>
          <p:blipFill>
            <a:blip r:embed="rId79" cstate="print"/>
            <a:stretch>
              <a:fillRect/>
            </a:stretch>
          </p:blipFill>
          <p:spPr>
            <a:xfrm>
              <a:off x="8182355" y="5335523"/>
              <a:ext cx="257554" cy="239267"/>
            </a:xfrm>
            <a:prstGeom prst="rect">
              <a:avLst/>
            </a:prstGeom>
          </p:spPr>
        </p:pic>
        <p:pic>
          <p:nvPicPr>
            <p:cNvPr id="294" name="object 294"/>
            <p:cNvPicPr/>
            <p:nvPr/>
          </p:nvPicPr>
          <p:blipFill>
            <a:blip r:embed="rId80" cstate="print"/>
            <a:stretch>
              <a:fillRect/>
            </a:stretch>
          </p:blipFill>
          <p:spPr>
            <a:xfrm>
              <a:off x="7912607" y="5224271"/>
              <a:ext cx="216407" cy="477011"/>
            </a:xfrm>
            <a:prstGeom prst="rect">
              <a:avLst/>
            </a:prstGeom>
          </p:spPr>
        </p:pic>
        <p:pic>
          <p:nvPicPr>
            <p:cNvPr id="295" name="object 295"/>
            <p:cNvPicPr/>
            <p:nvPr/>
          </p:nvPicPr>
          <p:blipFill>
            <a:blip r:embed="rId81" cstate="print"/>
            <a:stretch>
              <a:fillRect/>
            </a:stretch>
          </p:blipFill>
          <p:spPr>
            <a:xfrm>
              <a:off x="8093290" y="5253228"/>
              <a:ext cx="25057" cy="434187"/>
            </a:xfrm>
            <a:prstGeom prst="rect">
              <a:avLst/>
            </a:prstGeom>
          </p:spPr>
        </p:pic>
        <p:sp>
          <p:nvSpPr>
            <p:cNvPr id="296" name="object 296"/>
            <p:cNvSpPr/>
            <p:nvPr/>
          </p:nvSpPr>
          <p:spPr>
            <a:xfrm>
              <a:off x="8086342" y="5477255"/>
              <a:ext cx="43180" cy="38100"/>
            </a:xfrm>
            <a:custGeom>
              <a:avLst/>
              <a:gdLst/>
              <a:ahLst/>
              <a:cxnLst/>
              <a:rect l="l" t="t" r="r" b="b"/>
              <a:pathLst>
                <a:path w="43179" h="38100">
                  <a:moveTo>
                    <a:pt x="520" y="0"/>
                  </a:moveTo>
                  <a:lnTo>
                    <a:pt x="520" y="2870"/>
                  </a:lnTo>
                  <a:lnTo>
                    <a:pt x="8" y="8007"/>
                  </a:lnTo>
                  <a:lnTo>
                    <a:pt x="0" y="16852"/>
                  </a:lnTo>
                  <a:lnTo>
                    <a:pt x="13028" y="22406"/>
                  </a:lnTo>
                  <a:lnTo>
                    <a:pt x="21790" y="26471"/>
                  </a:lnTo>
                  <a:lnTo>
                    <a:pt x="30260" y="31038"/>
                  </a:lnTo>
                  <a:lnTo>
                    <a:pt x="42418" y="38100"/>
                  </a:lnTo>
                  <a:lnTo>
                    <a:pt x="42454" y="26471"/>
                  </a:lnTo>
                  <a:lnTo>
                    <a:pt x="42672" y="21577"/>
                  </a:lnTo>
                  <a:lnTo>
                    <a:pt x="29095" y="14601"/>
                  </a:lnTo>
                  <a:lnTo>
                    <a:pt x="17205" y="8007"/>
                  </a:lnTo>
                  <a:lnTo>
                    <a:pt x="7510" y="2803"/>
                  </a:lnTo>
                  <a:lnTo>
                    <a:pt x="520" y="0"/>
                  </a:lnTo>
                  <a:close/>
                </a:path>
                <a:path w="43179" h="38100">
                  <a:moveTo>
                    <a:pt x="42447" y="26631"/>
                  </a:moveTo>
                  <a:lnTo>
                    <a:pt x="42418" y="27305"/>
                  </a:lnTo>
                  <a:lnTo>
                    <a:pt x="42447" y="26631"/>
                  </a:lnTo>
                  <a:close/>
                </a:path>
              </a:pathLst>
            </a:custGeom>
            <a:solidFill>
              <a:srgbClr val="DDDD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7" name="object 297"/>
            <p:cNvSpPr/>
            <p:nvPr/>
          </p:nvSpPr>
          <p:spPr>
            <a:xfrm>
              <a:off x="7912607" y="5280659"/>
              <a:ext cx="96520" cy="9525"/>
            </a:xfrm>
            <a:custGeom>
              <a:avLst/>
              <a:gdLst/>
              <a:ahLst/>
              <a:cxnLst/>
              <a:rect l="l" t="t" r="r" b="b"/>
              <a:pathLst>
                <a:path w="96520" h="9525">
                  <a:moveTo>
                    <a:pt x="96011" y="0"/>
                  </a:moveTo>
                  <a:lnTo>
                    <a:pt x="0" y="0"/>
                  </a:lnTo>
                  <a:lnTo>
                    <a:pt x="0" y="9143"/>
                  </a:lnTo>
                  <a:lnTo>
                    <a:pt x="96011" y="9143"/>
                  </a:lnTo>
                  <a:lnTo>
                    <a:pt x="96011" y="0"/>
                  </a:lnTo>
                  <a:close/>
                </a:path>
              </a:pathLst>
            </a:custGeom>
            <a:solidFill>
              <a:srgbClr val="6666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8" name="object 298"/>
            <p:cNvSpPr/>
            <p:nvPr/>
          </p:nvSpPr>
          <p:spPr>
            <a:xfrm>
              <a:off x="7912607" y="5280659"/>
              <a:ext cx="96520" cy="9525"/>
            </a:xfrm>
            <a:custGeom>
              <a:avLst/>
              <a:gdLst/>
              <a:ahLst/>
              <a:cxnLst/>
              <a:rect l="l" t="t" r="r" b="b"/>
              <a:pathLst>
                <a:path w="96520" h="9525">
                  <a:moveTo>
                    <a:pt x="0" y="0"/>
                  </a:moveTo>
                  <a:lnTo>
                    <a:pt x="96011" y="0"/>
                  </a:lnTo>
                  <a:lnTo>
                    <a:pt x="96011" y="9143"/>
                  </a:lnTo>
                  <a:lnTo>
                    <a:pt x="0" y="9143"/>
                  </a:lnTo>
                  <a:lnTo>
                    <a:pt x="0" y="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9" name="object 299"/>
            <p:cNvSpPr/>
            <p:nvPr/>
          </p:nvSpPr>
          <p:spPr>
            <a:xfrm>
              <a:off x="7999476" y="5273039"/>
              <a:ext cx="93345" cy="30480"/>
            </a:xfrm>
            <a:custGeom>
              <a:avLst/>
              <a:gdLst/>
              <a:ahLst/>
              <a:cxnLst/>
              <a:rect l="l" t="t" r="r" b="b"/>
              <a:pathLst>
                <a:path w="93345" h="30479">
                  <a:moveTo>
                    <a:pt x="92964" y="6819"/>
                  </a:moveTo>
                  <a:lnTo>
                    <a:pt x="86144" y="0"/>
                  </a:lnTo>
                  <a:lnTo>
                    <a:pt x="6819" y="0"/>
                  </a:lnTo>
                  <a:lnTo>
                    <a:pt x="0" y="6819"/>
                  </a:lnTo>
                  <a:lnTo>
                    <a:pt x="0" y="15240"/>
                  </a:lnTo>
                  <a:lnTo>
                    <a:pt x="0" y="23660"/>
                  </a:lnTo>
                  <a:lnTo>
                    <a:pt x="6819" y="30480"/>
                  </a:lnTo>
                  <a:lnTo>
                    <a:pt x="86144" y="30480"/>
                  </a:lnTo>
                  <a:lnTo>
                    <a:pt x="92964" y="23660"/>
                  </a:lnTo>
                  <a:lnTo>
                    <a:pt x="92964" y="6819"/>
                  </a:lnTo>
                  <a:close/>
                </a:path>
              </a:pathLst>
            </a:custGeom>
            <a:solidFill>
              <a:srgbClr val="DDDD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0" name="object 300"/>
            <p:cNvSpPr/>
            <p:nvPr/>
          </p:nvSpPr>
          <p:spPr>
            <a:xfrm>
              <a:off x="7915655" y="5346191"/>
              <a:ext cx="94615" cy="12700"/>
            </a:xfrm>
            <a:custGeom>
              <a:avLst/>
              <a:gdLst/>
              <a:ahLst/>
              <a:cxnLst/>
              <a:rect l="l" t="t" r="r" b="b"/>
              <a:pathLst>
                <a:path w="94615" h="12700">
                  <a:moveTo>
                    <a:pt x="94488" y="0"/>
                  </a:moveTo>
                  <a:lnTo>
                    <a:pt x="0" y="0"/>
                  </a:lnTo>
                  <a:lnTo>
                    <a:pt x="0" y="12191"/>
                  </a:lnTo>
                  <a:lnTo>
                    <a:pt x="94488" y="12191"/>
                  </a:lnTo>
                  <a:lnTo>
                    <a:pt x="94488" y="0"/>
                  </a:lnTo>
                  <a:close/>
                </a:path>
              </a:pathLst>
            </a:custGeom>
            <a:solidFill>
              <a:srgbClr val="6666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1" name="object 301"/>
            <p:cNvSpPr/>
            <p:nvPr/>
          </p:nvSpPr>
          <p:spPr>
            <a:xfrm>
              <a:off x="7915655" y="5346191"/>
              <a:ext cx="94615" cy="12700"/>
            </a:xfrm>
            <a:custGeom>
              <a:avLst/>
              <a:gdLst/>
              <a:ahLst/>
              <a:cxnLst/>
              <a:rect l="l" t="t" r="r" b="b"/>
              <a:pathLst>
                <a:path w="94615" h="12700">
                  <a:moveTo>
                    <a:pt x="0" y="0"/>
                  </a:moveTo>
                  <a:lnTo>
                    <a:pt x="94488" y="0"/>
                  </a:lnTo>
                  <a:lnTo>
                    <a:pt x="94488" y="12192"/>
                  </a:lnTo>
                  <a:lnTo>
                    <a:pt x="0" y="12192"/>
                  </a:lnTo>
                  <a:lnTo>
                    <a:pt x="0" y="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2" name="object 302"/>
            <p:cNvSpPr/>
            <p:nvPr/>
          </p:nvSpPr>
          <p:spPr>
            <a:xfrm>
              <a:off x="7999476" y="5341620"/>
              <a:ext cx="93345" cy="29209"/>
            </a:xfrm>
            <a:custGeom>
              <a:avLst/>
              <a:gdLst/>
              <a:ahLst/>
              <a:cxnLst/>
              <a:rect l="l" t="t" r="r" b="b"/>
              <a:pathLst>
                <a:path w="93345" h="29210">
                  <a:moveTo>
                    <a:pt x="92964" y="6477"/>
                  </a:moveTo>
                  <a:lnTo>
                    <a:pt x="86487" y="0"/>
                  </a:lnTo>
                  <a:lnTo>
                    <a:pt x="6477" y="0"/>
                  </a:lnTo>
                  <a:lnTo>
                    <a:pt x="0" y="6477"/>
                  </a:lnTo>
                  <a:lnTo>
                    <a:pt x="0" y="14478"/>
                  </a:lnTo>
                  <a:lnTo>
                    <a:pt x="0" y="22479"/>
                  </a:lnTo>
                  <a:lnTo>
                    <a:pt x="6477" y="28956"/>
                  </a:lnTo>
                  <a:lnTo>
                    <a:pt x="86487" y="28956"/>
                  </a:lnTo>
                  <a:lnTo>
                    <a:pt x="92964" y="22479"/>
                  </a:lnTo>
                  <a:lnTo>
                    <a:pt x="92964" y="6477"/>
                  </a:lnTo>
                  <a:close/>
                </a:path>
              </a:pathLst>
            </a:custGeom>
            <a:solidFill>
              <a:srgbClr val="DDDD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3" name="object 303"/>
            <p:cNvSpPr/>
            <p:nvPr/>
          </p:nvSpPr>
          <p:spPr>
            <a:xfrm>
              <a:off x="7914131" y="5417820"/>
              <a:ext cx="94615" cy="10795"/>
            </a:xfrm>
            <a:custGeom>
              <a:avLst/>
              <a:gdLst/>
              <a:ahLst/>
              <a:cxnLst/>
              <a:rect l="l" t="t" r="r" b="b"/>
              <a:pathLst>
                <a:path w="94615" h="10795">
                  <a:moveTo>
                    <a:pt x="94488" y="0"/>
                  </a:moveTo>
                  <a:lnTo>
                    <a:pt x="0" y="0"/>
                  </a:lnTo>
                  <a:lnTo>
                    <a:pt x="0" y="10667"/>
                  </a:lnTo>
                  <a:lnTo>
                    <a:pt x="94488" y="10667"/>
                  </a:lnTo>
                  <a:lnTo>
                    <a:pt x="94488" y="0"/>
                  </a:lnTo>
                  <a:close/>
                </a:path>
              </a:pathLst>
            </a:custGeom>
            <a:solidFill>
              <a:srgbClr val="6666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4" name="object 304"/>
            <p:cNvSpPr/>
            <p:nvPr/>
          </p:nvSpPr>
          <p:spPr>
            <a:xfrm>
              <a:off x="7914131" y="5417820"/>
              <a:ext cx="94615" cy="10795"/>
            </a:xfrm>
            <a:custGeom>
              <a:avLst/>
              <a:gdLst/>
              <a:ahLst/>
              <a:cxnLst/>
              <a:rect l="l" t="t" r="r" b="b"/>
              <a:pathLst>
                <a:path w="94615" h="10795">
                  <a:moveTo>
                    <a:pt x="0" y="0"/>
                  </a:moveTo>
                  <a:lnTo>
                    <a:pt x="94488" y="0"/>
                  </a:lnTo>
                  <a:lnTo>
                    <a:pt x="94488" y="10667"/>
                  </a:lnTo>
                  <a:lnTo>
                    <a:pt x="0" y="10667"/>
                  </a:lnTo>
                  <a:lnTo>
                    <a:pt x="0" y="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5" name="object 305"/>
            <p:cNvSpPr/>
            <p:nvPr/>
          </p:nvSpPr>
          <p:spPr>
            <a:xfrm>
              <a:off x="7915655" y="5480303"/>
              <a:ext cx="96520" cy="9525"/>
            </a:xfrm>
            <a:custGeom>
              <a:avLst/>
              <a:gdLst/>
              <a:ahLst/>
              <a:cxnLst/>
              <a:rect l="l" t="t" r="r" b="b"/>
              <a:pathLst>
                <a:path w="96520" h="9525">
                  <a:moveTo>
                    <a:pt x="96011" y="0"/>
                  </a:moveTo>
                  <a:lnTo>
                    <a:pt x="0" y="0"/>
                  </a:lnTo>
                  <a:lnTo>
                    <a:pt x="0" y="9144"/>
                  </a:lnTo>
                  <a:lnTo>
                    <a:pt x="96011" y="9144"/>
                  </a:lnTo>
                  <a:lnTo>
                    <a:pt x="96011" y="0"/>
                  </a:lnTo>
                  <a:close/>
                </a:path>
              </a:pathLst>
            </a:custGeom>
            <a:solidFill>
              <a:srgbClr val="6666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6" name="object 306"/>
            <p:cNvSpPr/>
            <p:nvPr/>
          </p:nvSpPr>
          <p:spPr>
            <a:xfrm>
              <a:off x="7915655" y="5480303"/>
              <a:ext cx="96520" cy="9525"/>
            </a:xfrm>
            <a:custGeom>
              <a:avLst/>
              <a:gdLst/>
              <a:ahLst/>
              <a:cxnLst/>
              <a:rect l="l" t="t" r="r" b="b"/>
              <a:pathLst>
                <a:path w="96520" h="9525">
                  <a:moveTo>
                    <a:pt x="0" y="0"/>
                  </a:moveTo>
                  <a:lnTo>
                    <a:pt x="96011" y="0"/>
                  </a:lnTo>
                  <a:lnTo>
                    <a:pt x="96011" y="9144"/>
                  </a:lnTo>
                  <a:lnTo>
                    <a:pt x="0" y="9144"/>
                  </a:lnTo>
                  <a:lnTo>
                    <a:pt x="0" y="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7" name="object 307"/>
            <p:cNvSpPr/>
            <p:nvPr/>
          </p:nvSpPr>
          <p:spPr>
            <a:xfrm>
              <a:off x="7997952" y="5411723"/>
              <a:ext cx="131445" cy="94615"/>
            </a:xfrm>
            <a:custGeom>
              <a:avLst/>
              <a:gdLst/>
              <a:ahLst/>
              <a:cxnLst/>
              <a:rect l="l" t="t" r="r" b="b"/>
              <a:pathLst>
                <a:path w="131445" h="94614">
                  <a:moveTo>
                    <a:pt x="92964" y="69646"/>
                  </a:moveTo>
                  <a:lnTo>
                    <a:pt x="85801" y="62484"/>
                  </a:lnTo>
                  <a:lnTo>
                    <a:pt x="7162" y="62484"/>
                  </a:lnTo>
                  <a:lnTo>
                    <a:pt x="0" y="69646"/>
                  </a:lnTo>
                  <a:lnTo>
                    <a:pt x="0" y="78486"/>
                  </a:lnTo>
                  <a:lnTo>
                    <a:pt x="0" y="87325"/>
                  </a:lnTo>
                  <a:lnTo>
                    <a:pt x="7162" y="94488"/>
                  </a:lnTo>
                  <a:lnTo>
                    <a:pt x="85801" y="94488"/>
                  </a:lnTo>
                  <a:lnTo>
                    <a:pt x="92964" y="87325"/>
                  </a:lnTo>
                  <a:lnTo>
                    <a:pt x="92964" y="69646"/>
                  </a:lnTo>
                  <a:close/>
                </a:path>
                <a:path w="131445" h="94614">
                  <a:moveTo>
                    <a:pt x="131051" y="27012"/>
                  </a:moveTo>
                  <a:lnTo>
                    <a:pt x="117475" y="19773"/>
                  </a:lnTo>
                  <a:lnTo>
                    <a:pt x="105587" y="12903"/>
                  </a:lnTo>
                  <a:lnTo>
                    <a:pt x="95897" y="7493"/>
                  </a:lnTo>
                  <a:lnTo>
                    <a:pt x="92595" y="6121"/>
                  </a:lnTo>
                  <a:lnTo>
                    <a:pt x="86487" y="0"/>
                  </a:lnTo>
                  <a:lnTo>
                    <a:pt x="6477" y="0"/>
                  </a:lnTo>
                  <a:lnTo>
                    <a:pt x="0" y="6477"/>
                  </a:lnTo>
                  <a:lnTo>
                    <a:pt x="0" y="14478"/>
                  </a:lnTo>
                  <a:lnTo>
                    <a:pt x="0" y="22479"/>
                  </a:lnTo>
                  <a:lnTo>
                    <a:pt x="6477" y="28956"/>
                  </a:lnTo>
                  <a:lnTo>
                    <a:pt x="86487" y="28956"/>
                  </a:lnTo>
                  <a:lnTo>
                    <a:pt x="91808" y="23634"/>
                  </a:lnTo>
                  <a:lnTo>
                    <a:pt x="101409" y="27889"/>
                  </a:lnTo>
                  <a:lnTo>
                    <a:pt x="110172" y="32105"/>
                  </a:lnTo>
                  <a:lnTo>
                    <a:pt x="118643" y="36855"/>
                  </a:lnTo>
                  <a:lnTo>
                    <a:pt x="130797" y="44196"/>
                  </a:lnTo>
                  <a:lnTo>
                    <a:pt x="130822" y="32283"/>
                  </a:lnTo>
                  <a:lnTo>
                    <a:pt x="130835" y="32105"/>
                  </a:lnTo>
                  <a:lnTo>
                    <a:pt x="131051" y="27012"/>
                  </a:lnTo>
                  <a:close/>
                </a:path>
              </a:pathLst>
            </a:custGeom>
            <a:solidFill>
              <a:srgbClr val="DDDD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8" name="object 308"/>
            <p:cNvPicPr/>
            <p:nvPr/>
          </p:nvPicPr>
          <p:blipFill>
            <a:blip r:embed="rId82" cstate="print"/>
            <a:stretch>
              <a:fillRect/>
            </a:stretch>
          </p:blipFill>
          <p:spPr>
            <a:xfrm>
              <a:off x="8080247" y="5224271"/>
              <a:ext cx="10667" cy="477011"/>
            </a:xfrm>
            <a:prstGeom prst="rect">
              <a:avLst/>
            </a:prstGeom>
          </p:spPr>
        </p:pic>
        <p:sp>
          <p:nvSpPr>
            <p:cNvPr id="309" name="object 309"/>
            <p:cNvSpPr/>
            <p:nvPr/>
          </p:nvSpPr>
          <p:spPr>
            <a:xfrm>
              <a:off x="8080247" y="5224271"/>
              <a:ext cx="10795" cy="477520"/>
            </a:xfrm>
            <a:custGeom>
              <a:avLst/>
              <a:gdLst/>
              <a:ahLst/>
              <a:cxnLst/>
              <a:rect l="l" t="t" r="r" b="b"/>
              <a:pathLst>
                <a:path w="10795" h="477520">
                  <a:moveTo>
                    <a:pt x="0" y="0"/>
                  </a:moveTo>
                  <a:lnTo>
                    <a:pt x="10668" y="0"/>
                  </a:lnTo>
                  <a:lnTo>
                    <a:pt x="10668" y="477012"/>
                  </a:lnTo>
                  <a:lnTo>
                    <a:pt x="0" y="477012"/>
                  </a:lnTo>
                  <a:lnTo>
                    <a:pt x="0" y="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0" name="object 310"/>
            <p:cNvSpPr/>
            <p:nvPr/>
          </p:nvSpPr>
          <p:spPr>
            <a:xfrm>
              <a:off x="8089392" y="5276088"/>
              <a:ext cx="41275" cy="113030"/>
            </a:xfrm>
            <a:custGeom>
              <a:avLst/>
              <a:gdLst/>
              <a:ahLst/>
              <a:cxnLst/>
              <a:rect l="l" t="t" r="r" b="b"/>
              <a:pathLst>
                <a:path w="41275" h="113029">
                  <a:moveTo>
                    <a:pt x="39624" y="101041"/>
                  </a:moveTo>
                  <a:lnTo>
                    <a:pt x="38823" y="99314"/>
                  </a:lnTo>
                  <a:lnTo>
                    <a:pt x="39090" y="93433"/>
                  </a:lnTo>
                  <a:lnTo>
                    <a:pt x="25666" y="84264"/>
                  </a:lnTo>
                  <a:lnTo>
                    <a:pt x="14935" y="76746"/>
                  </a:lnTo>
                  <a:lnTo>
                    <a:pt x="6654" y="71348"/>
                  </a:lnTo>
                  <a:lnTo>
                    <a:pt x="533" y="68580"/>
                  </a:lnTo>
                  <a:lnTo>
                    <a:pt x="533" y="71513"/>
                  </a:lnTo>
                  <a:lnTo>
                    <a:pt x="0" y="76860"/>
                  </a:lnTo>
                  <a:lnTo>
                    <a:pt x="0" y="85839"/>
                  </a:lnTo>
                  <a:lnTo>
                    <a:pt x="12661" y="93649"/>
                  </a:lnTo>
                  <a:lnTo>
                    <a:pt x="21005" y="99060"/>
                  </a:lnTo>
                  <a:lnTo>
                    <a:pt x="28752" y="104597"/>
                  </a:lnTo>
                  <a:lnTo>
                    <a:pt x="39624" y="112776"/>
                  </a:lnTo>
                  <a:lnTo>
                    <a:pt x="39624" y="101041"/>
                  </a:lnTo>
                  <a:close/>
                </a:path>
                <a:path w="41275" h="113029">
                  <a:moveTo>
                    <a:pt x="41148" y="28638"/>
                  </a:moveTo>
                  <a:lnTo>
                    <a:pt x="16192" y="9220"/>
                  </a:lnTo>
                  <a:lnTo>
                    <a:pt x="7658" y="3048"/>
                  </a:lnTo>
                  <a:lnTo>
                    <a:pt x="1524" y="0"/>
                  </a:lnTo>
                  <a:lnTo>
                    <a:pt x="1524" y="2971"/>
                  </a:lnTo>
                  <a:lnTo>
                    <a:pt x="2565" y="12573"/>
                  </a:lnTo>
                  <a:lnTo>
                    <a:pt x="2565" y="21653"/>
                  </a:lnTo>
                  <a:lnTo>
                    <a:pt x="14490" y="27508"/>
                  </a:lnTo>
                  <a:lnTo>
                    <a:pt x="22212" y="32435"/>
                  </a:lnTo>
                  <a:lnTo>
                    <a:pt x="29108" y="39141"/>
                  </a:lnTo>
                  <a:lnTo>
                    <a:pt x="38544" y="50292"/>
                  </a:lnTo>
                  <a:lnTo>
                    <a:pt x="38544" y="38417"/>
                  </a:lnTo>
                  <a:lnTo>
                    <a:pt x="40881" y="34582"/>
                  </a:lnTo>
                  <a:lnTo>
                    <a:pt x="41148" y="28638"/>
                  </a:lnTo>
                  <a:close/>
                </a:path>
              </a:pathLst>
            </a:custGeom>
            <a:solidFill>
              <a:srgbClr val="DDDD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1" name="object 311"/>
            <p:cNvPicPr/>
            <p:nvPr/>
          </p:nvPicPr>
          <p:blipFill>
            <a:blip r:embed="rId83" cstate="print"/>
            <a:stretch>
              <a:fillRect/>
            </a:stretch>
          </p:blipFill>
          <p:spPr>
            <a:xfrm>
              <a:off x="7895844" y="5512308"/>
              <a:ext cx="239268" cy="214884"/>
            </a:xfrm>
            <a:prstGeom prst="rect">
              <a:avLst/>
            </a:prstGeom>
          </p:spPr>
        </p:pic>
        <p:pic>
          <p:nvPicPr>
            <p:cNvPr id="312" name="object 312"/>
            <p:cNvPicPr/>
            <p:nvPr/>
          </p:nvPicPr>
          <p:blipFill>
            <a:blip r:embed="rId84" cstate="print"/>
            <a:stretch>
              <a:fillRect/>
            </a:stretch>
          </p:blipFill>
          <p:spPr>
            <a:xfrm>
              <a:off x="7399019" y="4002023"/>
              <a:ext cx="489203" cy="115824"/>
            </a:xfrm>
            <a:prstGeom prst="rect">
              <a:avLst/>
            </a:prstGeom>
          </p:spPr>
        </p:pic>
        <p:sp>
          <p:nvSpPr>
            <p:cNvPr id="313" name="object 313"/>
            <p:cNvSpPr/>
            <p:nvPr/>
          </p:nvSpPr>
          <p:spPr>
            <a:xfrm>
              <a:off x="7399019" y="4002023"/>
              <a:ext cx="489584" cy="116205"/>
            </a:xfrm>
            <a:custGeom>
              <a:avLst/>
              <a:gdLst/>
              <a:ahLst/>
              <a:cxnLst/>
              <a:rect l="l" t="t" r="r" b="b"/>
              <a:pathLst>
                <a:path w="489584" h="116204">
                  <a:moveTo>
                    <a:pt x="0" y="57912"/>
                  </a:moveTo>
                  <a:lnTo>
                    <a:pt x="33395" y="28685"/>
                  </a:lnTo>
                  <a:lnTo>
                    <a:pt x="71642" y="16964"/>
                  </a:lnTo>
                  <a:lnTo>
                    <a:pt x="121146" y="7907"/>
                  </a:lnTo>
                  <a:lnTo>
                    <a:pt x="179577" y="2069"/>
                  </a:lnTo>
                  <a:lnTo>
                    <a:pt x="244602" y="0"/>
                  </a:lnTo>
                  <a:lnTo>
                    <a:pt x="309626" y="2069"/>
                  </a:lnTo>
                  <a:lnTo>
                    <a:pt x="368057" y="7907"/>
                  </a:lnTo>
                  <a:lnTo>
                    <a:pt x="417561" y="16964"/>
                  </a:lnTo>
                  <a:lnTo>
                    <a:pt x="455808" y="28685"/>
                  </a:lnTo>
                  <a:lnTo>
                    <a:pt x="489204" y="57912"/>
                  </a:lnTo>
                  <a:lnTo>
                    <a:pt x="480466" y="73305"/>
                  </a:lnTo>
                  <a:lnTo>
                    <a:pt x="417561" y="98859"/>
                  </a:lnTo>
                  <a:lnTo>
                    <a:pt x="368057" y="107916"/>
                  </a:lnTo>
                  <a:lnTo>
                    <a:pt x="309626" y="113754"/>
                  </a:lnTo>
                  <a:lnTo>
                    <a:pt x="244602" y="115824"/>
                  </a:lnTo>
                  <a:lnTo>
                    <a:pt x="179577" y="113754"/>
                  </a:lnTo>
                  <a:lnTo>
                    <a:pt x="121146" y="107916"/>
                  </a:lnTo>
                  <a:lnTo>
                    <a:pt x="71642" y="98859"/>
                  </a:lnTo>
                  <a:lnTo>
                    <a:pt x="33395" y="87138"/>
                  </a:lnTo>
                  <a:lnTo>
                    <a:pt x="0" y="57912"/>
                  </a:lnTo>
                  <a:close/>
                </a:path>
              </a:pathLst>
            </a:custGeom>
            <a:ln w="9143">
              <a:solidFill>
                <a:srgbClr val="666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4" name="object 314"/>
            <p:cNvPicPr/>
            <p:nvPr/>
          </p:nvPicPr>
          <p:blipFill>
            <a:blip r:embed="rId85" cstate="print"/>
            <a:stretch>
              <a:fillRect/>
            </a:stretch>
          </p:blipFill>
          <p:spPr>
            <a:xfrm>
              <a:off x="7397495" y="3912107"/>
              <a:ext cx="492251" cy="149352"/>
            </a:xfrm>
            <a:prstGeom prst="rect">
              <a:avLst/>
            </a:prstGeom>
          </p:spPr>
        </p:pic>
        <p:sp>
          <p:nvSpPr>
            <p:cNvPr id="315" name="object 315"/>
            <p:cNvSpPr/>
            <p:nvPr/>
          </p:nvSpPr>
          <p:spPr>
            <a:xfrm>
              <a:off x="7397495" y="3912107"/>
              <a:ext cx="487680" cy="134620"/>
            </a:xfrm>
            <a:custGeom>
              <a:avLst/>
              <a:gdLst/>
              <a:ahLst/>
              <a:cxnLst/>
              <a:rect l="l" t="t" r="r" b="b"/>
              <a:pathLst>
                <a:path w="487679" h="134620">
                  <a:moveTo>
                    <a:pt x="0" y="67056"/>
                  </a:moveTo>
                  <a:lnTo>
                    <a:pt x="33290" y="33211"/>
                  </a:lnTo>
                  <a:lnTo>
                    <a:pt x="71418" y="19640"/>
                  </a:lnTo>
                  <a:lnTo>
                    <a:pt x="120768" y="9155"/>
                  </a:lnTo>
                  <a:lnTo>
                    <a:pt x="179017" y="2395"/>
                  </a:lnTo>
                  <a:lnTo>
                    <a:pt x="243840" y="0"/>
                  </a:lnTo>
                  <a:lnTo>
                    <a:pt x="308662" y="2395"/>
                  </a:lnTo>
                  <a:lnTo>
                    <a:pt x="366911" y="9155"/>
                  </a:lnTo>
                  <a:lnTo>
                    <a:pt x="416261" y="19640"/>
                  </a:lnTo>
                  <a:lnTo>
                    <a:pt x="454389" y="33211"/>
                  </a:lnTo>
                  <a:lnTo>
                    <a:pt x="487680" y="67056"/>
                  </a:lnTo>
                  <a:lnTo>
                    <a:pt x="478969" y="84881"/>
                  </a:lnTo>
                  <a:lnTo>
                    <a:pt x="416261" y="114471"/>
                  </a:lnTo>
                  <a:lnTo>
                    <a:pt x="366911" y="124956"/>
                  </a:lnTo>
                  <a:lnTo>
                    <a:pt x="308662" y="131716"/>
                  </a:lnTo>
                  <a:lnTo>
                    <a:pt x="243840" y="134112"/>
                  </a:lnTo>
                  <a:lnTo>
                    <a:pt x="179017" y="131716"/>
                  </a:lnTo>
                  <a:lnTo>
                    <a:pt x="120768" y="124956"/>
                  </a:lnTo>
                  <a:lnTo>
                    <a:pt x="71418" y="114471"/>
                  </a:lnTo>
                  <a:lnTo>
                    <a:pt x="33290" y="100900"/>
                  </a:lnTo>
                  <a:lnTo>
                    <a:pt x="0" y="67056"/>
                  </a:lnTo>
                  <a:close/>
                </a:path>
              </a:pathLst>
            </a:custGeom>
            <a:ln w="9144">
              <a:solidFill>
                <a:srgbClr val="666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6" name="object 316"/>
            <p:cNvPicPr/>
            <p:nvPr/>
          </p:nvPicPr>
          <p:blipFill>
            <a:blip r:embed="rId86" cstate="print"/>
            <a:stretch>
              <a:fillRect/>
            </a:stretch>
          </p:blipFill>
          <p:spPr>
            <a:xfrm>
              <a:off x="7495031" y="3945635"/>
              <a:ext cx="277367" cy="64007"/>
            </a:xfrm>
            <a:prstGeom prst="rect">
              <a:avLst/>
            </a:prstGeom>
          </p:spPr>
        </p:pic>
        <p:sp>
          <p:nvSpPr>
            <p:cNvPr id="317" name="object 317"/>
            <p:cNvSpPr/>
            <p:nvPr/>
          </p:nvSpPr>
          <p:spPr>
            <a:xfrm>
              <a:off x="7495031" y="3945635"/>
              <a:ext cx="277495" cy="64135"/>
            </a:xfrm>
            <a:custGeom>
              <a:avLst/>
              <a:gdLst/>
              <a:ahLst/>
              <a:cxnLst/>
              <a:rect l="l" t="t" r="r" b="b"/>
              <a:pathLst>
                <a:path w="277495" h="64135">
                  <a:moveTo>
                    <a:pt x="0" y="64007"/>
                  </a:moveTo>
                  <a:lnTo>
                    <a:pt x="85890" y="64007"/>
                  </a:lnTo>
                  <a:lnTo>
                    <a:pt x="171792" y="0"/>
                  </a:lnTo>
                  <a:lnTo>
                    <a:pt x="277368" y="0"/>
                  </a:lnTo>
                </a:path>
              </a:pathLst>
            </a:custGeom>
            <a:ln w="12192">
              <a:solidFill>
                <a:srgbClr val="666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8" name="object 318"/>
            <p:cNvPicPr/>
            <p:nvPr/>
          </p:nvPicPr>
          <p:blipFill>
            <a:blip r:embed="rId87" cstate="print"/>
            <a:stretch>
              <a:fillRect/>
            </a:stretch>
          </p:blipFill>
          <p:spPr>
            <a:xfrm>
              <a:off x="7508747" y="3945635"/>
              <a:ext cx="249935" cy="64007"/>
            </a:xfrm>
            <a:prstGeom prst="rect">
              <a:avLst/>
            </a:prstGeom>
          </p:spPr>
        </p:pic>
        <p:sp>
          <p:nvSpPr>
            <p:cNvPr id="319" name="object 319"/>
            <p:cNvSpPr/>
            <p:nvPr/>
          </p:nvSpPr>
          <p:spPr>
            <a:xfrm>
              <a:off x="7508747" y="3945635"/>
              <a:ext cx="250190" cy="64135"/>
            </a:xfrm>
            <a:custGeom>
              <a:avLst/>
              <a:gdLst/>
              <a:ahLst/>
              <a:cxnLst/>
              <a:rect l="l" t="t" r="r" b="b"/>
              <a:pathLst>
                <a:path w="250190" h="64135">
                  <a:moveTo>
                    <a:pt x="0" y="0"/>
                  </a:moveTo>
                  <a:lnTo>
                    <a:pt x="85090" y="0"/>
                  </a:lnTo>
                  <a:lnTo>
                    <a:pt x="170167" y="64008"/>
                  </a:lnTo>
                  <a:lnTo>
                    <a:pt x="249936" y="64008"/>
                  </a:lnTo>
                </a:path>
              </a:pathLst>
            </a:custGeom>
            <a:ln w="12192">
              <a:solidFill>
                <a:srgbClr val="666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0" name="object 320"/>
            <p:cNvSpPr/>
            <p:nvPr/>
          </p:nvSpPr>
          <p:spPr>
            <a:xfrm>
              <a:off x="7399019" y="3974592"/>
              <a:ext cx="0" cy="91440"/>
            </a:xfrm>
            <a:custGeom>
              <a:avLst/>
              <a:gdLst/>
              <a:ahLst/>
              <a:cxnLst/>
              <a:rect l="l" t="t" r="r" b="b"/>
              <a:pathLst>
                <a:path h="91439">
                  <a:moveTo>
                    <a:pt x="0" y="0"/>
                  </a:moveTo>
                  <a:lnTo>
                    <a:pt x="0" y="91439"/>
                  </a:lnTo>
                </a:path>
              </a:pathLst>
            </a:custGeom>
            <a:ln w="9144">
              <a:solidFill>
                <a:srgbClr val="666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1" name="object 321"/>
            <p:cNvSpPr/>
            <p:nvPr/>
          </p:nvSpPr>
          <p:spPr>
            <a:xfrm>
              <a:off x="7885175" y="3979164"/>
              <a:ext cx="0" cy="85725"/>
            </a:xfrm>
            <a:custGeom>
              <a:avLst/>
              <a:gdLst/>
              <a:ahLst/>
              <a:cxnLst/>
              <a:rect l="l" t="t" r="r" b="b"/>
              <a:pathLst>
                <a:path h="85725">
                  <a:moveTo>
                    <a:pt x="0" y="0"/>
                  </a:moveTo>
                  <a:lnTo>
                    <a:pt x="0" y="85344"/>
                  </a:lnTo>
                </a:path>
              </a:pathLst>
            </a:custGeom>
            <a:ln w="9144">
              <a:solidFill>
                <a:srgbClr val="666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2" name="object 322"/>
            <p:cNvPicPr/>
            <p:nvPr/>
          </p:nvPicPr>
          <p:blipFill>
            <a:blip r:embed="rId88" cstate="print"/>
            <a:stretch>
              <a:fillRect/>
            </a:stretch>
          </p:blipFill>
          <p:spPr>
            <a:xfrm>
              <a:off x="7391400" y="4003548"/>
              <a:ext cx="501395" cy="117347"/>
            </a:xfrm>
            <a:prstGeom prst="rect">
              <a:avLst/>
            </a:prstGeom>
          </p:spPr>
        </p:pic>
        <p:sp>
          <p:nvSpPr>
            <p:cNvPr id="323" name="object 323"/>
            <p:cNvSpPr/>
            <p:nvPr/>
          </p:nvSpPr>
          <p:spPr>
            <a:xfrm>
              <a:off x="7391400" y="4003548"/>
              <a:ext cx="501650" cy="117475"/>
            </a:xfrm>
            <a:custGeom>
              <a:avLst/>
              <a:gdLst/>
              <a:ahLst/>
              <a:cxnLst/>
              <a:rect l="l" t="t" r="r" b="b"/>
              <a:pathLst>
                <a:path w="501650" h="117475">
                  <a:moveTo>
                    <a:pt x="0" y="58674"/>
                  </a:moveTo>
                  <a:lnTo>
                    <a:pt x="34227" y="29057"/>
                  </a:lnTo>
                  <a:lnTo>
                    <a:pt x="73428" y="17183"/>
                  </a:lnTo>
                  <a:lnTo>
                    <a:pt x="124166" y="8009"/>
                  </a:lnTo>
                  <a:lnTo>
                    <a:pt x="184052" y="2095"/>
                  </a:lnTo>
                  <a:lnTo>
                    <a:pt x="250697" y="0"/>
                  </a:lnTo>
                  <a:lnTo>
                    <a:pt x="317343" y="2095"/>
                  </a:lnTo>
                  <a:lnTo>
                    <a:pt x="377229" y="8009"/>
                  </a:lnTo>
                  <a:lnTo>
                    <a:pt x="427967" y="17183"/>
                  </a:lnTo>
                  <a:lnTo>
                    <a:pt x="467168" y="29057"/>
                  </a:lnTo>
                  <a:lnTo>
                    <a:pt x="501395" y="58674"/>
                  </a:lnTo>
                  <a:lnTo>
                    <a:pt x="492440" y="74273"/>
                  </a:lnTo>
                  <a:lnTo>
                    <a:pt x="427967" y="100164"/>
                  </a:lnTo>
                  <a:lnTo>
                    <a:pt x="377229" y="109338"/>
                  </a:lnTo>
                  <a:lnTo>
                    <a:pt x="317343" y="115252"/>
                  </a:lnTo>
                  <a:lnTo>
                    <a:pt x="250697" y="117348"/>
                  </a:lnTo>
                  <a:lnTo>
                    <a:pt x="184052" y="115252"/>
                  </a:lnTo>
                  <a:lnTo>
                    <a:pt x="124166" y="109338"/>
                  </a:lnTo>
                  <a:lnTo>
                    <a:pt x="73428" y="100164"/>
                  </a:lnTo>
                  <a:lnTo>
                    <a:pt x="34227" y="88290"/>
                  </a:lnTo>
                  <a:lnTo>
                    <a:pt x="0" y="58674"/>
                  </a:lnTo>
                  <a:close/>
                </a:path>
              </a:pathLst>
            </a:custGeom>
            <a:ln w="914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4" name="object 324"/>
            <p:cNvPicPr/>
            <p:nvPr/>
          </p:nvPicPr>
          <p:blipFill>
            <a:blip r:embed="rId89" cstate="print"/>
            <a:stretch>
              <a:fillRect/>
            </a:stretch>
          </p:blipFill>
          <p:spPr>
            <a:xfrm>
              <a:off x="7389876" y="3912107"/>
              <a:ext cx="505967" cy="150875"/>
            </a:xfrm>
            <a:prstGeom prst="rect">
              <a:avLst/>
            </a:prstGeom>
          </p:spPr>
        </p:pic>
        <p:sp>
          <p:nvSpPr>
            <p:cNvPr id="325" name="object 325"/>
            <p:cNvSpPr/>
            <p:nvPr/>
          </p:nvSpPr>
          <p:spPr>
            <a:xfrm>
              <a:off x="7389875" y="3912107"/>
              <a:ext cx="502920" cy="135890"/>
            </a:xfrm>
            <a:custGeom>
              <a:avLst/>
              <a:gdLst/>
              <a:ahLst/>
              <a:cxnLst/>
              <a:rect l="l" t="t" r="r" b="b"/>
              <a:pathLst>
                <a:path w="502920" h="135889">
                  <a:moveTo>
                    <a:pt x="0" y="67818"/>
                  </a:moveTo>
                  <a:lnTo>
                    <a:pt x="34332" y="33590"/>
                  </a:lnTo>
                  <a:lnTo>
                    <a:pt x="73652" y="19864"/>
                  </a:lnTo>
                  <a:lnTo>
                    <a:pt x="124544" y="9259"/>
                  </a:lnTo>
                  <a:lnTo>
                    <a:pt x="184613" y="2422"/>
                  </a:lnTo>
                  <a:lnTo>
                    <a:pt x="251460" y="0"/>
                  </a:lnTo>
                  <a:lnTo>
                    <a:pt x="318306" y="2422"/>
                  </a:lnTo>
                  <a:lnTo>
                    <a:pt x="378375" y="9259"/>
                  </a:lnTo>
                  <a:lnTo>
                    <a:pt x="429267" y="19864"/>
                  </a:lnTo>
                  <a:lnTo>
                    <a:pt x="468587" y="33590"/>
                  </a:lnTo>
                  <a:lnTo>
                    <a:pt x="502920" y="67818"/>
                  </a:lnTo>
                  <a:lnTo>
                    <a:pt x="493937" y="85845"/>
                  </a:lnTo>
                  <a:lnTo>
                    <a:pt x="429267" y="115771"/>
                  </a:lnTo>
                  <a:lnTo>
                    <a:pt x="378375" y="126376"/>
                  </a:lnTo>
                  <a:lnTo>
                    <a:pt x="318306" y="133213"/>
                  </a:lnTo>
                  <a:lnTo>
                    <a:pt x="251460" y="135636"/>
                  </a:lnTo>
                  <a:lnTo>
                    <a:pt x="184613" y="133213"/>
                  </a:lnTo>
                  <a:lnTo>
                    <a:pt x="124544" y="126376"/>
                  </a:lnTo>
                  <a:lnTo>
                    <a:pt x="73652" y="115771"/>
                  </a:lnTo>
                  <a:lnTo>
                    <a:pt x="34332" y="102045"/>
                  </a:lnTo>
                  <a:lnTo>
                    <a:pt x="0" y="67818"/>
                  </a:lnTo>
                  <a:close/>
                </a:path>
              </a:pathLst>
            </a:custGeom>
            <a:ln w="914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6" name="object 326"/>
            <p:cNvSpPr/>
            <p:nvPr/>
          </p:nvSpPr>
          <p:spPr>
            <a:xfrm>
              <a:off x="7491983" y="3947160"/>
              <a:ext cx="283845" cy="64135"/>
            </a:xfrm>
            <a:custGeom>
              <a:avLst/>
              <a:gdLst/>
              <a:ahLst/>
              <a:cxnLst/>
              <a:rect l="l" t="t" r="r" b="b"/>
              <a:pathLst>
                <a:path w="283845" h="64135">
                  <a:moveTo>
                    <a:pt x="0" y="64007"/>
                  </a:moveTo>
                  <a:lnTo>
                    <a:pt x="87782" y="64007"/>
                  </a:lnTo>
                  <a:lnTo>
                    <a:pt x="175564" y="0"/>
                  </a:lnTo>
                  <a:lnTo>
                    <a:pt x="283464" y="0"/>
                  </a:lnTo>
                </a:path>
              </a:pathLst>
            </a:custGeom>
            <a:ln w="1219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7" name="object 327"/>
            <p:cNvSpPr/>
            <p:nvPr/>
          </p:nvSpPr>
          <p:spPr>
            <a:xfrm>
              <a:off x="7504175" y="3947160"/>
              <a:ext cx="259079" cy="64135"/>
            </a:xfrm>
            <a:custGeom>
              <a:avLst/>
              <a:gdLst/>
              <a:ahLst/>
              <a:cxnLst/>
              <a:rect l="l" t="t" r="r" b="b"/>
              <a:pathLst>
                <a:path w="259079" h="64135">
                  <a:moveTo>
                    <a:pt x="0" y="0"/>
                  </a:moveTo>
                  <a:lnTo>
                    <a:pt x="88201" y="0"/>
                  </a:lnTo>
                  <a:lnTo>
                    <a:pt x="176390" y="64008"/>
                  </a:lnTo>
                  <a:lnTo>
                    <a:pt x="259079" y="64008"/>
                  </a:lnTo>
                </a:path>
              </a:pathLst>
            </a:custGeom>
            <a:ln w="12191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8" name="object 328"/>
            <p:cNvSpPr/>
            <p:nvPr/>
          </p:nvSpPr>
          <p:spPr>
            <a:xfrm>
              <a:off x="7391400" y="3977639"/>
              <a:ext cx="0" cy="91440"/>
            </a:xfrm>
            <a:custGeom>
              <a:avLst/>
              <a:gdLst/>
              <a:ahLst/>
              <a:cxnLst/>
              <a:rect l="l" t="t" r="r" b="b"/>
              <a:pathLst>
                <a:path h="91439">
                  <a:moveTo>
                    <a:pt x="0" y="0"/>
                  </a:moveTo>
                  <a:lnTo>
                    <a:pt x="0" y="91440"/>
                  </a:lnTo>
                </a:path>
              </a:pathLst>
            </a:custGeom>
            <a:ln w="914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9" name="object 329"/>
            <p:cNvSpPr/>
            <p:nvPr/>
          </p:nvSpPr>
          <p:spPr>
            <a:xfrm>
              <a:off x="7892795" y="3979164"/>
              <a:ext cx="0" cy="91440"/>
            </a:xfrm>
            <a:custGeom>
              <a:avLst/>
              <a:gdLst/>
              <a:ahLst/>
              <a:cxnLst/>
              <a:rect l="l" t="t" r="r" b="b"/>
              <a:pathLst>
                <a:path h="91439">
                  <a:moveTo>
                    <a:pt x="0" y="0"/>
                  </a:moveTo>
                  <a:lnTo>
                    <a:pt x="0" y="91440"/>
                  </a:lnTo>
                </a:path>
              </a:pathLst>
            </a:custGeom>
            <a:ln w="914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0" name="object 330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7091172" y="3720083"/>
              <a:ext cx="489203" cy="115823"/>
            </a:xfrm>
            <a:prstGeom prst="rect">
              <a:avLst/>
            </a:prstGeom>
          </p:spPr>
        </p:pic>
        <p:sp>
          <p:nvSpPr>
            <p:cNvPr id="331" name="object 331"/>
            <p:cNvSpPr/>
            <p:nvPr/>
          </p:nvSpPr>
          <p:spPr>
            <a:xfrm>
              <a:off x="7091172" y="3720083"/>
              <a:ext cx="489584" cy="116205"/>
            </a:xfrm>
            <a:custGeom>
              <a:avLst/>
              <a:gdLst/>
              <a:ahLst/>
              <a:cxnLst/>
              <a:rect l="l" t="t" r="r" b="b"/>
              <a:pathLst>
                <a:path w="489584" h="116204">
                  <a:moveTo>
                    <a:pt x="0" y="57912"/>
                  </a:moveTo>
                  <a:lnTo>
                    <a:pt x="33395" y="28685"/>
                  </a:lnTo>
                  <a:lnTo>
                    <a:pt x="71642" y="16964"/>
                  </a:lnTo>
                  <a:lnTo>
                    <a:pt x="121146" y="7907"/>
                  </a:lnTo>
                  <a:lnTo>
                    <a:pt x="179577" y="2069"/>
                  </a:lnTo>
                  <a:lnTo>
                    <a:pt x="244602" y="0"/>
                  </a:lnTo>
                  <a:lnTo>
                    <a:pt x="309626" y="2069"/>
                  </a:lnTo>
                  <a:lnTo>
                    <a:pt x="368057" y="7907"/>
                  </a:lnTo>
                  <a:lnTo>
                    <a:pt x="417561" y="16964"/>
                  </a:lnTo>
                  <a:lnTo>
                    <a:pt x="455808" y="28685"/>
                  </a:lnTo>
                  <a:lnTo>
                    <a:pt x="489204" y="57912"/>
                  </a:lnTo>
                  <a:lnTo>
                    <a:pt x="480466" y="73305"/>
                  </a:lnTo>
                  <a:lnTo>
                    <a:pt x="417561" y="98859"/>
                  </a:lnTo>
                  <a:lnTo>
                    <a:pt x="368057" y="107916"/>
                  </a:lnTo>
                  <a:lnTo>
                    <a:pt x="309626" y="113754"/>
                  </a:lnTo>
                  <a:lnTo>
                    <a:pt x="244602" y="115824"/>
                  </a:lnTo>
                  <a:lnTo>
                    <a:pt x="179577" y="113754"/>
                  </a:lnTo>
                  <a:lnTo>
                    <a:pt x="121146" y="107916"/>
                  </a:lnTo>
                  <a:lnTo>
                    <a:pt x="71642" y="98859"/>
                  </a:lnTo>
                  <a:lnTo>
                    <a:pt x="33395" y="87138"/>
                  </a:lnTo>
                  <a:lnTo>
                    <a:pt x="0" y="57912"/>
                  </a:lnTo>
                  <a:close/>
                </a:path>
              </a:pathLst>
            </a:custGeom>
            <a:ln w="9143">
              <a:solidFill>
                <a:srgbClr val="666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2" name="object 332"/>
            <p:cNvPicPr/>
            <p:nvPr/>
          </p:nvPicPr>
          <p:blipFill>
            <a:blip r:embed="rId90" cstate="print"/>
            <a:stretch>
              <a:fillRect/>
            </a:stretch>
          </p:blipFill>
          <p:spPr>
            <a:xfrm>
              <a:off x="7089647" y="3628644"/>
              <a:ext cx="492251" cy="150875"/>
            </a:xfrm>
            <a:prstGeom prst="rect">
              <a:avLst/>
            </a:prstGeom>
          </p:spPr>
        </p:pic>
        <p:sp>
          <p:nvSpPr>
            <p:cNvPr id="333" name="object 333"/>
            <p:cNvSpPr/>
            <p:nvPr/>
          </p:nvSpPr>
          <p:spPr>
            <a:xfrm>
              <a:off x="7089647" y="3628644"/>
              <a:ext cx="487680" cy="135890"/>
            </a:xfrm>
            <a:custGeom>
              <a:avLst/>
              <a:gdLst/>
              <a:ahLst/>
              <a:cxnLst/>
              <a:rect l="l" t="t" r="r" b="b"/>
              <a:pathLst>
                <a:path w="487679" h="135889">
                  <a:moveTo>
                    <a:pt x="0" y="67817"/>
                  </a:moveTo>
                  <a:lnTo>
                    <a:pt x="33290" y="33590"/>
                  </a:lnTo>
                  <a:lnTo>
                    <a:pt x="71418" y="19864"/>
                  </a:lnTo>
                  <a:lnTo>
                    <a:pt x="120768" y="9259"/>
                  </a:lnTo>
                  <a:lnTo>
                    <a:pt x="179017" y="2422"/>
                  </a:lnTo>
                  <a:lnTo>
                    <a:pt x="243840" y="0"/>
                  </a:lnTo>
                  <a:lnTo>
                    <a:pt x="308662" y="2422"/>
                  </a:lnTo>
                  <a:lnTo>
                    <a:pt x="366911" y="9259"/>
                  </a:lnTo>
                  <a:lnTo>
                    <a:pt x="416261" y="19864"/>
                  </a:lnTo>
                  <a:lnTo>
                    <a:pt x="454389" y="33590"/>
                  </a:lnTo>
                  <a:lnTo>
                    <a:pt x="487680" y="67817"/>
                  </a:lnTo>
                  <a:lnTo>
                    <a:pt x="478969" y="85845"/>
                  </a:lnTo>
                  <a:lnTo>
                    <a:pt x="416261" y="115771"/>
                  </a:lnTo>
                  <a:lnTo>
                    <a:pt x="366911" y="126376"/>
                  </a:lnTo>
                  <a:lnTo>
                    <a:pt x="308662" y="133213"/>
                  </a:lnTo>
                  <a:lnTo>
                    <a:pt x="243840" y="135635"/>
                  </a:lnTo>
                  <a:lnTo>
                    <a:pt x="179017" y="133213"/>
                  </a:lnTo>
                  <a:lnTo>
                    <a:pt x="120768" y="126376"/>
                  </a:lnTo>
                  <a:lnTo>
                    <a:pt x="71418" y="115771"/>
                  </a:lnTo>
                  <a:lnTo>
                    <a:pt x="33290" y="102045"/>
                  </a:lnTo>
                  <a:lnTo>
                    <a:pt x="0" y="67817"/>
                  </a:lnTo>
                  <a:close/>
                </a:path>
              </a:pathLst>
            </a:custGeom>
            <a:ln w="9144">
              <a:solidFill>
                <a:srgbClr val="666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4" name="object 334"/>
            <p:cNvPicPr/>
            <p:nvPr/>
          </p:nvPicPr>
          <p:blipFill>
            <a:blip r:embed="rId91" cstate="print"/>
            <a:stretch>
              <a:fillRect/>
            </a:stretch>
          </p:blipFill>
          <p:spPr>
            <a:xfrm>
              <a:off x="7187183" y="3663695"/>
              <a:ext cx="277367" cy="64008"/>
            </a:xfrm>
            <a:prstGeom prst="rect">
              <a:avLst/>
            </a:prstGeom>
          </p:spPr>
        </p:pic>
        <p:sp>
          <p:nvSpPr>
            <p:cNvPr id="335" name="object 335"/>
            <p:cNvSpPr/>
            <p:nvPr/>
          </p:nvSpPr>
          <p:spPr>
            <a:xfrm>
              <a:off x="7187183" y="3663695"/>
              <a:ext cx="277495" cy="64135"/>
            </a:xfrm>
            <a:custGeom>
              <a:avLst/>
              <a:gdLst/>
              <a:ahLst/>
              <a:cxnLst/>
              <a:rect l="l" t="t" r="r" b="b"/>
              <a:pathLst>
                <a:path w="277495" h="64135">
                  <a:moveTo>
                    <a:pt x="0" y="64007"/>
                  </a:moveTo>
                  <a:lnTo>
                    <a:pt x="85890" y="64007"/>
                  </a:lnTo>
                  <a:lnTo>
                    <a:pt x="171792" y="0"/>
                  </a:lnTo>
                  <a:lnTo>
                    <a:pt x="277368" y="0"/>
                  </a:lnTo>
                </a:path>
              </a:pathLst>
            </a:custGeom>
            <a:ln w="12192">
              <a:solidFill>
                <a:srgbClr val="666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6" name="object 336"/>
            <p:cNvPicPr/>
            <p:nvPr/>
          </p:nvPicPr>
          <p:blipFill>
            <a:blip r:embed="rId92" cstate="print"/>
            <a:stretch>
              <a:fillRect/>
            </a:stretch>
          </p:blipFill>
          <p:spPr>
            <a:xfrm>
              <a:off x="7200900" y="3663695"/>
              <a:ext cx="249935" cy="64008"/>
            </a:xfrm>
            <a:prstGeom prst="rect">
              <a:avLst/>
            </a:prstGeom>
          </p:spPr>
        </p:pic>
        <p:sp>
          <p:nvSpPr>
            <p:cNvPr id="337" name="object 337"/>
            <p:cNvSpPr/>
            <p:nvPr/>
          </p:nvSpPr>
          <p:spPr>
            <a:xfrm>
              <a:off x="7200900" y="3663695"/>
              <a:ext cx="250190" cy="64135"/>
            </a:xfrm>
            <a:custGeom>
              <a:avLst/>
              <a:gdLst/>
              <a:ahLst/>
              <a:cxnLst/>
              <a:rect l="l" t="t" r="r" b="b"/>
              <a:pathLst>
                <a:path w="250190" h="64135">
                  <a:moveTo>
                    <a:pt x="0" y="0"/>
                  </a:moveTo>
                  <a:lnTo>
                    <a:pt x="85090" y="0"/>
                  </a:lnTo>
                  <a:lnTo>
                    <a:pt x="170167" y="64007"/>
                  </a:lnTo>
                  <a:lnTo>
                    <a:pt x="249936" y="64007"/>
                  </a:lnTo>
                </a:path>
              </a:pathLst>
            </a:custGeom>
            <a:ln w="12192">
              <a:solidFill>
                <a:srgbClr val="666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8" name="object 338"/>
            <p:cNvSpPr/>
            <p:nvPr/>
          </p:nvSpPr>
          <p:spPr>
            <a:xfrm>
              <a:off x="7091172" y="3692651"/>
              <a:ext cx="0" cy="90170"/>
            </a:xfrm>
            <a:custGeom>
              <a:avLst/>
              <a:gdLst/>
              <a:ahLst/>
              <a:cxnLst/>
              <a:rect l="l" t="t" r="r" b="b"/>
              <a:pathLst>
                <a:path h="90170">
                  <a:moveTo>
                    <a:pt x="0" y="0"/>
                  </a:moveTo>
                  <a:lnTo>
                    <a:pt x="0" y="89916"/>
                  </a:lnTo>
                </a:path>
              </a:pathLst>
            </a:custGeom>
            <a:ln w="9144">
              <a:solidFill>
                <a:srgbClr val="666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9" name="object 339"/>
            <p:cNvSpPr/>
            <p:nvPr/>
          </p:nvSpPr>
          <p:spPr>
            <a:xfrm>
              <a:off x="7577327" y="3697223"/>
              <a:ext cx="0" cy="83820"/>
            </a:xfrm>
            <a:custGeom>
              <a:avLst/>
              <a:gdLst/>
              <a:ahLst/>
              <a:cxnLst/>
              <a:rect l="l" t="t" r="r" b="b"/>
              <a:pathLst>
                <a:path h="83820">
                  <a:moveTo>
                    <a:pt x="0" y="0"/>
                  </a:moveTo>
                  <a:lnTo>
                    <a:pt x="0" y="83820"/>
                  </a:lnTo>
                </a:path>
              </a:pathLst>
            </a:custGeom>
            <a:ln w="9144">
              <a:solidFill>
                <a:srgbClr val="666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0" name="object 340"/>
            <p:cNvPicPr/>
            <p:nvPr/>
          </p:nvPicPr>
          <p:blipFill>
            <a:blip r:embed="rId93" cstate="print"/>
            <a:stretch>
              <a:fillRect/>
            </a:stretch>
          </p:blipFill>
          <p:spPr>
            <a:xfrm>
              <a:off x="7083552" y="3721607"/>
              <a:ext cx="501395" cy="117347"/>
            </a:xfrm>
            <a:prstGeom prst="rect">
              <a:avLst/>
            </a:prstGeom>
          </p:spPr>
        </p:pic>
        <p:sp>
          <p:nvSpPr>
            <p:cNvPr id="341" name="object 341"/>
            <p:cNvSpPr/>
            <p:nvPr/>
          </p:nvSpPr>
          <p:spPr>
            <a:xfrm>
              <a:off x="7083551" y="3721607"/>
              <a:ext cx="501650" cy="117475"/>
            </a:xfrm>
            <a:custGeom>
              <a:avLst/>
              <a:gdLst/>
              <a:ahLst/>
              <a:cxnLst/>
              <a:rect l="l" t="t" r="r" b="b"/>
              <a:pathLst>
                <a:path w="501650" h="117475">
                  <a:moveTo>
                    <a:pt x="0" y="58674"/>
                  </a:moveTo>
                  <a:lnTo>
                    <a:pt x="34227" y="29057"/>
                  </a:lnTo>
                  <a:lnTo>
                    <a:pt x="73428" y="17183"/>
                  </a:lnTo>
                  <a:lnTo>
                    <a:pt x="124166" y="8009"/>
                  </a:lnTo>
                  <a:lnTo>
                    <a:pt x="184052" y="2095"/>
                  </a:lnTo>
                  <a:lnTo>
                    <a:pt x="250697" y="0"/>
                  </a:lnTo>
                  <a:lnTo>
                    <a:pt x="317343" y="2095"/>
                  </a:lnTo>
                  <a:lnTo>
                    <a:pt x="377229" y="8009"/>
                  </a:lnTo>
                  <a:lnTo>
                    <a:pt x="427967" y="17183"/>
                  </a:lnTo>
                  <a:lnTo>
                    <a:pt x="467168" y="29057"/>
                  </a:lnTo>
                  <a:lnTo>
                    <a:pt x="501395" y="58674"/>
                  </a:lnTo>
                  <a:lnTo>
                    <a:pt x="492440" y="74273"/>
                  </a:lnTo>
                  <a:lnTo>
                    <a:pt x="427967" y="100164"/>
                  </a:lnTo>
                  <a:lnTo>
                    <a:pt x="377229" y="109338"/>
                  </a:lnTo>
                  <a:lnTo>
                    <a:pt x="317343" y="115252"/>
                  </a:lnTo>
                  <a:lnTo>
                    <a:pt x="250697" y="117348"/>
                  </a:lnTo>
                  <a:lnTo>
                    <a:pt x="184052" y="115252"/>
                  </a:lnTo>
                  <a:lnTo>
                    <a:pt x="124166" y="109338"/>
                  </a:lnTo>
                  <a:lnTo>
                    <a:pt x="73428" y="100164"/>
                  </a:lnTo>
                  <a:lnTo>
                    <a:pt x="34227" y="88290"/>
                  </a:lnTo>
                  <a:lnTo>
                    <a:pt x="0" y="58674"/>
                  </a:lnTo>
                  <a:close/>
                </a:path>
              </a:pathLst>
            </a:custGeom>
            <a:ln w="914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2" name="object 342"/>
            <p:cNvPicPr/>
            <p:nvPr/>
          </p:nvPicPr>
          <p:blipFill>
            <a:blip r:embed="rId94" cstate="print"/>
            <a:stretch>
              <a:fillRect/>
            </a:stretch>
          </p:blipFill>
          <p:spPr>
            <a:xfrm>
              <a:off x="7082028" y="3628644"/>
              <a:ext cx="505967" cy="150875"/>
            </a:xfrm>
            <a:prstGeom prst="rect">
              <a:avLst/>
            </a:prstGeom>
          </p:spPr>
        </p:pic>
        <p:sp>
          <p:nvSpPr>
            <p:cNvPr id="343" name="object 343"/>
            <p:cNvSpPr/>
            <p:nvPr/>
          </p:nvSpPr>
          <p:spPr>
            <a:xfrm>
              <a:off x="7082027" y="3628644"/>
              <a:ext cx="502920" cy="137160"/>
            </a:xfrm>
            <a:custGeom>
              <a:avLst/>
              <a:gdLst/>
              <a:ahLst/>
              <a:cxnLst/>
              <a:rect l="l" t="t" r="r" b="b"/>
              <a:pathLst>
                <a:path w="502920" h="137160">
                  <a:moveTo>
                    <a:pt x="0" y="68579"/>
                  </a:moveTo>
                  <a:lnTo>
                    <a:pt x="34332" y="33968"/>
                  </a:lnTo>
                  <a:lnTo>
                    <a:pt x="73652" y="20088"/>
                  </a:lnTo>
                  <a:lnTo>
                    <a:pt x="124544" y="9364"/>
                  </a:lnTo>
                  <a:lnTo>
                    <a:pt x="184613" y="2450"/>
                  </a:lnTo>
                  <a:lnTo>
                    <a:pt x="251460" y="0"/>
                  </a:lnTo>
                  <a:lnTo>
                    <a:pt x="318306" y="2450"/>
                  </a:lnTo>
                  <a:lnTo>
                    <a:pt x="378375" y="9364"/>
                  </a:lnTo>
                  <a:lnTo>
                    <a:pt x="429267" y="20088"/>
                  </a:lnTo>
                  <a:lnTo>
                    <a:pt x="468587" y="33968"/>
                  </a:lnTo>
                  <a:lnTo>
                    <a:pt x="502920" y="68579"/>
                  </a:lnTo>
                  <a:lnTo>
                    <a:pt x="493937" y="86809"/>
                  </a:lnTo>
                  <a:lnTo>
                    <a:pt x="429267" y="117071"/>
                  </a:lnTo>
                  <a:lnTo>
                    <a:pt x="378375" y="127795"/>
                  </a:lnTo>
                  <a:lnTo>
                    <a:pt x="318306" y="134709"/>
                  </a:lnTo>
                  <a:lnTo>
                    <a:pt x="251460" y="137159"/>
                  </a:lnTo>
                  <a:lnTo>
                    <a:pt x="184613" y="134709"/>
                  </a:lnTo>
                  <a:lnTo>
                    <a:pt x="124544" y="127795"/>
                  </a:lnTo>
                  <a:lnTo>
                    <a:pt x="73652" y="117071"/>
                  </a:lnTo>
                  <a:lnTo>
                    <a:pt x="34332" y="103191"/>
                  </a:lnTo>
                  <a:lnTo>
                    <a:pt x="0" y="68579"/>
                  </a:lnTo>
                  <a:close/>
                </a:path>
              </a:pathLst>
            </a:custGeom>
            <a:ln w="9143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4" name="object 344"/>
            <p:cNvSpPr/>
            <p:nvPr/>
          </p:nvSpPr>
          <p:spPr>
            <a:xfrm>
              <a:off x="7184135" y="3663695"/>
              <a:ext cx="283845" cy="66040"/>
            </a:xfrm>
            <a:custGeom>
              <a:avLst/>
              <a:gdLst/>
              <a:ahLst/>
              <a:cxnLst/>
              <a:rect l="l" t="t" r="r" b="b"/>
              <a:pathLst>
                <a:path w="283845" h="66039">
                  <a:moveTo>
                    <a:pt x="0" y="65531"/>
                  </a:moveTo>
                  <a:lnTo>
                    <a:pt x="87782" y="65531"/>
                  </a:lnTo>
                  <a:lnTo>
                    <a:pt x="175564" y="0"/>
                  </a:lnTo>
                  <a:lnTo>
                    <a:pt x="283464" y="0"/>
                  </a:lnTo>
                </a:path>
              </a:pathLst>
            </a:custGeom>
            <a:ln w="1219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5" name="object 345"/>
            <p:cNvSpPr/>
            <p:nvPr/>
          </p:nvSpPr>
          <p:spPr>
            <a:xfrm>
              <a:off x="7196327" y="3663695"/>
              <a:ext cx="259079" cy="66040"/>
            </a:xfrm>
            <a:custGeom>
              <a:avLst/>
              <a:gdLst/>
              <a:ahLst/>
              <a:cxnLst/>
              <a:rect l="l" t="t" r="r" b="b"/>
              <a:pathLst>
                <a:path w="259079" h="66039">
                  <a:moveTo>
                    <a:pt x="0" y="0"/>
                  </a:moveTo>
                  <a:lnTo>
                    <a:pt x="88201" y="0"/>
                  </a:lnTo>
                  <a:lnTo>
                    <a:pt x="176390" y="65531"/>
                  </a:lnTo>
                  <a:lnTo>
                    <a:pt x="259079" y="65531"/>
                  </a:lnTo>
                </a:path>
              </a:pathLst>
            </a:custGeom>
            <a:ln w="12191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6" name="object 346"/>
            <p:cNvSpPr/>
            <p:nvPr/>
          </p:nvSpPr>
          <p:spPr>
            <a:xfrm>
              <a:off x="7083551" y="3695700"/>
              <a:ext cx="0" cy="90170"/>
            </a:xfrm>
            <a:custGeom>
              <a:avLst/>
              <a:gdLst/>
              <a:ahLst/>
              <a:cxnLst/>
              <a:rect l="l" t="t" r="r" b="b"/>
              <a:pathLst>
                <a:path h="90170">
                  <a:moveTo>
                    <a:pt x="0" y="0"/>
                  </a:moveTo>
                  <a:lnTo>
                    <a:pt x="0" y="89916"/>
                  </a:lnTo>
                </a:path>
              </a:pathLst>
            </a:custGeom>
            <a:ln w="914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7" name="object 347"/>
            <p:cNvSpPr/>
            <p:nvPr/>
          </p:nvSpPr>
          <p:spPr>
            <a:xfrm>
              <a:off x="7584947" y="3697223"/>
              <a:ext cx="0" cy="90170"/>
            </a:xfrm>
            <a:custGeom>
              <a:avLst/>
              <a:gdLst/>
              <a:ahLst/>
              <a:cxnLst/>
              <a:rect l="l" t="t" r="r" b="b"/>
              <a:pathLst>
                <a:path h="90170">
                  <a:moveTo>
                    <a:pt x="0" y="0"/>
                  </a:moveTo>
                  <a:lnTo>
                    <a:pt x="0" y="89916"/>
                  </a:lnTo>
                </a:path>
              </a:pathLst>
            </a:custGeom>
            <a:ln w="914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8" name="object 348"/>
            <p:cNvPicPr/>
            <p:nvPr/>
          </p:nvPicPr>
          <p:blipFill>
            <a:blip r:embed="rId95" cstate="print"/>
            <a:stretch>
              <a:fillRect/>
            </a:stretch>
          </p:blipFill>
          <p:spPr>
            <a:xfrm>
              <a:off x="7741919" y="3732276"/>
              <a:ext cx="489203" cy="115823"/>
            </a:xfrm>
            <a:prstGeom prst="rect">
              <a:avLst/>
            </a:prstGeom>
          </p:spPr>
        </p:pic>
        <p:sp>
          <p:nvSpPr>
            <p:cNvPr id="349" name="object 349"/>
            <p:cNvSpPr/>
            <p:nvPr/>
          </p:nvSpPr>
          <p:spPr>
            <a:xfrm>
              <a:off x="7741919" y="3732276"/>
              <a:ext cx="489584" cy="116205"/>
            </a:xfrm>
            <a:custGeom>
              <a:avLst/>
              <a:gdLst/>
              <a:ahLst/>
              <a:cxnLst/>
              <a:rect l="l" t="t" r="r" b="b"/>
              <a:pathLst>
                <a:path w="489584" h="116204">
                  <a:moveTo>
                    <a:pt x="0" y="57912"/>
                  </a:moveTo>
                  <a:lnTo>
                    <a:pt x="33395" y="28685"/>
                  </a:lnTo>
                  <a:lnTo>
                    <a:pt x="71642" y="16964"/>
                  </a:lnTo>
                  <a:lnTo>
                    <a:pt x="121146" y="7907"/>
                  </a:lnTo>
                  <a:lnTo>
                    <a:pt x="179577" y="2069"/>
                  </a:lnTo>
                  <a:lnTo>
                    <a:pt x="244602" y="0"/>
                  </a:lnTo>
                  <a:lnTo>
                    <a:pt x="309626" y="2069"/>
                  </a:lnTo>
                  <a:lnTo>
                    <a:pt x="368057" y="7907"/>
                  </a:lnTo>
                  <a:lnTo>
                    <a:pt x="417561" y="16964"/>
                  </a:lnTo>
                  <a:lnTo>
                    <a:pt x="455808" y="28685"/>
                  </a:lnTo>
                  <a:lnTo>
                    <a:pt x="489204" y="57912"/>
                  </a:lnTo>
                  <a:lnTo>
                    <a:pt x="480466" y="73305"/>
                  </a:lnTo>
                  <a:lnTo>
                    <a:pt x="417561" y="98859"/>
                  </a:lnTo>
                  <a:lnTo>
                    <a:pt x="368057" y="107916"/>
                  </a:lnTo>
                  <a:lnTo>
                    <a:pt x="309626" y="113754"/>
                  </a:lnTo>
                  <a:lnTo>
                    <a:pt x="244602" y="115824"/>
                  </a:lnTo>
                  <a:lnTo>
                    <a:pt x="179577" y="113754"/>
                  </a:lnTo>
                  <a:lnTo>
                    <a:pt x="121146" y="107916"/>
                  </a:lnTo>
                  <a:lnTo>
                    <a:pt x="71642" y="98859"/>
                  </a:lnTo>
                  <a:lnTo>
                    <a:pt x="33395" y="87138"/>
                  </a:lnTo>
                  <a:lnTo>
                    <a:pt x="0" y="57912"/>
                  </a:lnTo>
                  <a:close/>
                </a:path>
              </a:pathLst>
            </a:custGeom>
            <a:ln w="9143">
              <a:solidFill>
                <a:srgbClr val="666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50" name="object 350"/>
            <p:cNvPicPr/>
            <p:nvPr/>
          </p:nvPicPr>
          <p:blipFill>
            <a:blip r:embed="rId96" cstate="print"/>
            <a:stretch>
              <a:fillRect/>
            </a:stretch>
          </p:blipFill>
          <p:spPr>
            <a:xfrm>
              <a:off x="7740395" y="3642360"/>
              <a:ext cx="492251" cy="149351"/>
            </a:xfrm>
            <a:prstGeom prst="rect">
              <a:avLst/>
            </a:prstGeom>
          </p:spPr>
        </p:pic>
        <p:sp>
          <p:nvSpPr>
            <p:cNvPr id="351" name="object 351"/>
            <p:cNvSpPr/>
            <p:nvPr/>
          </p:nvSpPr>
          <p:spPr>
            <a:xfrm>
              <a:off x="7740395" y="3642360"/>
              <a:ext cx="487680" cy="134620"/>
            </a:xfrm>
            <a:custGeom>
              <a:avLst/>
              <a:gdLst/>
              <a:ahLst/>
              <a:cxnLst/>
              <a:rect l="l" t="t" r="r" b="b"/>
              <a:pathLst>
                <a:path w="487679" h="134620">
                  <a:moveTo>
                    <a:pt x="0" y="67056"/>
                  </a:moveTo>
                  <a:lnTo>
                    <a:pt x="33290" y="33211"/>
                  </a:lnTo>
                  <a:lnTo>
                    <a:pt x="71418" y="19640"/>
                  </a:lnTo>
                  <a:lnTo>
                    <a:pt x="120768" y="9155"/>
                  </a:lnTo>
                  <a:lnTo>
                    <a:pt x="179017" y="2395"/>
                  </a:lnTo>
                  <a:lnTo>
                    <a:pt x="243840" y="0"/>
                  </a:lnTo>
                  <a:lnTo>
                    <a:pt x="308662" y="2395"/>
                  </a:lnTo>
                  <a:lnTo>
                    <a:pt x="366911" y="9155"/>
                  </a:lnTo>
                  <a:lnTo>
                    <a:pt x="416261" y="19640"/>
                  </a:lnTo>
                  <a:lnTo>
                    <a:pt x="454389" y="33211"/>
                  </a:lnTo>
                  <a:lnTo>
                    <a:pt x="487680" y="67056"/>
                  </a:lnTo>
                  <a:lnTo>
                    <a:pt x="478969" y="84881"/>
                  </a:lnTo>
                  <a:lnTo>
                    <a:pt x="416261" y="114471"/>
                  </a:lnTo>
                  <a:lnTo>
                    <a:pt x="366911" y="124956"/>
                  </a:lnTo>
                  <a:lnTo>
                    <a:pt x="308662" y="131716"/>
                  </a:lnTo>
                  <a:lnTo>
                    <a:pt x="243840" y="134112"/>
                  </a:lnTo>
                  <a:lnTo>
                    <a:pt x="179017" y="131716"/>
                  </a:lnTo>
                  <a:lnTo>
                    <a:pt x="120768" y="124956"/>
                  </a:lnTo>
                  <a:lnTo>
                    <a:pt x="71418" y="114471"/>
                  </a:lnTo>
                  <a:lnTo>
                    <a:pt x="33290" y="100900"/>
                  </a:lnTo>
                  <a:lnTo>
                    <a:pt x="0" y="67056"/>
                  </a:lnTo>
                  <a:close/>
                </a:path>
              </a:pathLst>
            </a:custGeom>
            <a:ln w="9144">
              <a:solidFill>
                <a:srgbClr val="666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52" name="object 352"/>
            <p:cNvPicPr/>
            <p:nvPr/>
          </p:nvPicPr>
          <p:blipFill>
            <a:blip r:embed="rId97" cstate="print"/>
            <a:stretch>
              <a:fillRect/>
            </a:stretch>
          </p:blipFill>
          <p:spPr>
            <a:xfrm>
              <a:off x="7837932" y="3675888"/>
              <a:ext cx="277366" cy="64007"/>
            </a:xfrm>
            <a:prstGeom prst="rect">
              <a:avLst/>
            </a:prstGeom>
          </p:spPr>
        </p:pic>
        <p:sp>
          <p:nvSpPr>
            <p:cNvPr id="353" name="object 353"/>
            <p:cNvSpPr/>
            <p:nvPr/>
          </p:nvSpPr>
          <p:spPr>
            <a:xfrm>
              <a:off x="7837931" y="3675888"/>
              <a:ext cx="277495" cy="64135"/>
            </a:xfrm>
            <a:custGeom>
              <a:avLst/>
              <a:gdLst/>
              <a:ahLst/>
              <a:cxnLst/>
              <a:rect l="l" t="t" r="r" b="b"/>
              <a:pathLst>
                <a:path w="277495" h="64135">
                  <a:moveTo>
                    <a:pt x="0" y="64007"/>
                  </a:moveTo>
                  <a:lnTo>
                    <a:pt x="85890" y="64007"/>
                  </a:lnTo>
                  <a:lnTo>
                    <a:pt x="171792" y="0"/>
                  </a:lnTo>
                  <a:lnTo>
                    <a:pt x="277368" y="0"/>
                  </a:lnTo>
                </a:path>
              </a:pathLst>
            </a:custGeom>
            <a:ln w="12192">
              <a:solidFill>
                <a:srgbClr val="666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54" name="object 354"/>
            <p:cNvPicPr/>
            <p:nvPr/>
          </p:nvPicPr>
          <p:blipFill>
            <a:blip r:embed="rId98" cstate="print"/>
            <a:stretch>
              <a:fillRect/>
            </a:stretch>
          </p:blipFill>
          <p:spPr>
            <a:xfrm>
              <a:off x="7851648" y="3675888"/>
              <a:ext cx="249935" cy="64007"/>
            </a:xfrm>
            <a:prstGeom prst="rect">
              <a:avLst/>
            </a:prstGeom>
          </p:spPr>
        </p:pic>
        <p:sp>
          <p:nvSpPr>
            <p:cNvPr id="355" name="object 355"/>
            <p:cNvSpPr/>
            <p:nvPr/>
          </p:nvSpPr>
          <p:spPr>
            <a:xfrm>
              <a:off x="7851647" y="3675888"/>
              <a:ext cx="250190" cy="64135"/>
            </a:xfrm>
            <a:custGeom>
              <a:avLst/>
              <a:gdLst/>
              <a:ahLst/>
              <a:cxnLst/>
              <a:rect l="l" t="t" r="r" b="b"/>
              <a:pathLst>
                <a:path w="250190" h="64135">
                  <a:moveTo>
                    <a:pt x="0" y="0"/>
                  </a:moveTo>
                  <a:lnTo>
                    <a:pt x="85090" y="0"/>
                  </a:lnTo>
                  <a:lnTo>
                    <a:pt x="170167" y="64008"/>
                  </a:lnTo>
                  <a:lnTo>
                    <a:pt x="249936" y="64008"/>
                  </a:lnTo>
                </a:path>
              </a:pathLst>
            </a:custGeom>
            <a:ln w="12192">
              <a:solidFill>
                <a:srgbClr val="666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6" name="object 356"/>
            <p:cNvSpPr/>
            <p:nvPr/>
          </p:nvSpPr>
          <p:spPr>
            <a:xfrm>
              <a:off x="7741919" y="3704844"/>
              <a:ext cx="0" cy="91440"/>
            </a:xfrm>
            <a:custGeom>
              <a:avLst/>
              <a:gdLst/>
              <a:ahLst/>
              <a:cxnLst/>
              <a:rect l="l" t="t" r="r" b="b"/>
              <a:pathLst>
                <a:path h="91439">
                  <a:moveTo>
                    <a:pt x="0" y="0"/>
                  </a:moveTo>
                  <a:lnTo>
                    <a:pt x="0" y="91439"/>
                  </a:lnTo>
                </a:path>
              </a:pathLst>
            </a:custGeom>
            <a:ln w="9144">
              <a:solidFill>
                <a:srgbClr val="666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7" name="object 357"/>
            <p:cNvSpPr/>
            <p:nvPr/>
          </p:nvSpPr>
          <p:spPr>
            <a:xfrm>
              <a:off x="8228075" y="3709416"/>
              <a:ext cx="0" cy="85725"/>
            </a:xfrm>
            <a:custGeom>
              <a:avLst/>
              <a:gdLst/>
              <a:ahLst/>
              <a:cxnLst/>
              <a:rect l="l" t="t" r="r" b="b"/>
              <a:pathLst>
                <a:path h="85725">
                  <a:moveTo>
                    <a:pt x="0" y="0"/>
                  </a:moveTo>
                  <a:lnTo>
                    <a:pt x="0" y="85343"/>
                  </a:lnTo>
                </a:path>
              </a:pathLst>
            </a:custGeom>
            <a:ln w="9144">
              <a:solidFill>
                <a:srgbClr val="666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58" name="object 358"/>
            <p:cNvPicPr/>
            <p:nvPr/>
          </p:nvPicPr>
          <p:blipFill>
            <a:blip r:embed="rId99" cstate="print"/>
            <a:stretch>
              <a:fillRect/>
            </a:stretch>
          </p:blipFill>
          <p:spPr>
            <a:xfrm>
              <a:off x="7734300" y="3733800"/>
              <a:ext cx="501395" cy="117348"/>
            </a:xfrm>
            <a:prstGeom prst="rect">
              <a:avLst/>
            </a:prstGeom>
          </p:spPr>
        </p:pic>
        <p:sp>
          <p:nvSpPr>
            <p:cNvPr id="359" name="object 359"/>
            <p:cNvSpPr/>
            <p:nvPr/>
          </p:nvSpPr>
          <p:spPr>
            <a:xfrm>
              <a:off x="7734300" y="3733800"/>
              <a:ext cx="501650" cy="117475"/>
            </a:xfrm>
            <a:custGeom>
              <a:avLst/>
              <a:gdLst/>
              <a:ahLst/>
              <a:cxnLst/>
              <a:rect l="l" t="t" r="r" b="b"/>
              <a:pathLst>
                <a:path w="501650" h="117475">
                  <a:moveTo>
                    <a:pt x="0" y="58674"/>
                  </a:moveTo>
                  <a:lnTo>
                    <a:pt x="34227" y="29057"/>
                  </a:lnTo>
                  <a:lnTo>
                    <a:pt x="73428" y="17183"/>
                  </a:lnTo>
                  <a:lnTo>
                    <a:pt x="124166" y="8009"/>
                  </a:lnTo>
                  <a:lnTo>
                    <a:pt x="184052" y="2095"/>
                  </a:lnTo>
                  <a:lnTo>
                    <a:pt x="250697" y="0"/>
                  </a:lnTo>
                  <a:lnTo>
                    <a:pt x="317343" y="2095"/>
                  </a:lnTo>
                  <a:lnTo>
                    <a:pt x="377229" y="8009"/>
                  </a:lnTo>
                  <a:lnTo>
                    <a:pt x="427967" y="17183"/>
                  </a:lnTo>
                  <a:lnTo>
                    <a:pt x="467168" y="29057"/>
                  </a:lnTo>
                  <a:lnTo>
                    <a:pt x="501395" y="58674"/>
                  </a:lnTo>
                  <a:lnTo>
                    <a:pt x="492440" y="74273"/>
                  </a:lnTo>
                  <a:lnTo>
                    <a:pt x="427967" y="100164"/>
                  </a:lnTo>
                  <a:lnTo>
                    <a:pt x="377229" y="109338"/>
                  </a:lnTo>
                  <a:lnTo>
                    <a:pt x="317343" y="115252"/>
                  </a:lnTo>
                  <a:lnTo>
                    <a:pt x="250697" y="117348"/>
                  </a:lnTo>
                  <a:lnTo>
                    <a:pt x="184052" y="115252"/>
                  </a:lnTo>
                  <a:lnTo>
                    <a:pt x="124166" y="109338"/>
                  </a:lnTo>
                  <a:lnTo>
                    <a:pt x="73428" y="100164"/>
                  </a:lnTo>
                  <a:lnTo>
                    <a:pt x="34227" y="88290"/>
                  </a:lnTo>
                  <a:lnTo>
                    <a:pt x="0" y="58674"/>
                  </a:lnTo>
                  <a:close/>
                </a:path>
              </a:pathLst>
            </a:custGeom>
            <a:ln w="914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60" name="object 360"/>
            <p:cNvPicPr/>
            <p:nvPr/>
          </p:nvPicPr>
          <p:blipFill>
            <a:blip r:embed="rId100" cstate="print"/>
            <a:stretch>
              <a:fillRect/>
            </a:stretch>
          </p:blipFill>
          <p:spPr>
            <a:xfrm>
              <a:off x="7732776" y="3642360"/>
              <a:ext cx="505967" cy="150875"/>
            </a:xfrm>
            <a:prstGeom prst="rect">
              <a:avLst/>
            </a:prstGeom>
          </p:spPr>
        </p:pic>
        <p:sp>
          <p:nvSpPr>
            <p:cNvPr id="361" name="object 361"/>
            <p:cNvSpPr/>
            <p:nvPr/>
          </p:nvSpPr>
          <p:spPr>
            <a:xfrm>
              <a:off x="7732775" y="3642360"/>
              <a:ext cx="502920" cy="135890"/>
            </a:xfrm>
            <a:custGeom>
              <a:avLst/>
              <a:gdLst/>
              <a:ahLst/>
              <a:cxnLst/>
              <a:rect l="l" t="t" r="r" b="b"/>
              <a:pathLst>
                <a:path w="502920" h="135889">
                  <a:moveTo>
                    <a:pt x="0" y="67818"/>
                  </a:moveTo>
                  <a:lnTo>
                    <a:pt x="34332" y="33590"/>
                  </a:lnTo>
                  <a:lnTo>
                    <a:pt x="73652" y="19864"/>
                  </a:lnTo>
                  <a:lnTo>
                    <a:pt x="124544" y="9259"/>
                  </a:lnTo>
                  <a:lnTo>
                    <a:pt x="184613" y="2422"/>
                  </a:lnTo>
                  <a:lnTo>
                    <a:pt x="251460" y="0"/>
                  </a:lnTo>
                  <a:lnTo>
                    <a:pt x="318306" y="2422"/>
                  </a:lnTo>
                  <a:lnTo>
                    <a:pt x="378375" y="9259"/>
                  </a:lnTo>
                  <a:lnTo>
                    <a:pt x="429267" y="19864"/>
                  </a:lnTo>
                  <a:lnTo>
                    <a:pt x="468587" y="33590"/>
                  </a:lnTo>
                  <a:lnTo>
                    <a:pt x="502920" y="67818"/>
                  </a:lnTo>
                  <a:lnTo>
                    <a:pt x="493937" y="85845"/>
                  </a:lnTo>
                  <a:lnTo>
                    <a:pt x="429267" y="115771"/>
                  </a:lnTo>
                  <a:lnTo>
                    <a:pt x="378375" y="126376"/>
                  </a:lnTo>
                  <a:lnTo>
                    <a:pt x="318306" y="133213"/>
                  </a:lnTo>
                  <a:lnTo>
                    <a:pt x="251460" y="135636"/>
                  </a:lnTo>
                  <a:lnTo>
                    <a:pt x="184613" y="133213"/>
                  </a:lnTo>
                  <a:lnTo>
                    <a:pt x="124544" y="126376"/>
                  </a:lnTo>
                  <a:lnTo>
                    <a:pt x="73652" y="115771"/>
                  </a:lnTo>
                  <a:lnTo>
                    <a:pt x="34332" y="102045"/>
                  </a:lnTo>
                  <a:lnTo>
                    <a:pt x="0" y="67818"/>
                  </a:lnTo>
                  <a:close/>
                </a:path>
              </a:pathLst>
            </a:custGeom>
            <a:ln w="914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2" name="object 362"/>
            <p:cNvSpPr/>
            <p:nvPr/>
          </p:nvSpPr>
          <p:spPr>
            <a:xfrm>
              <a:off x="7834883" y="3677411"/>
              <a:ext cx="283845" cy="64135"/>
            </a:xfrm>
            <a:custGeom>
              <a:avLst/>
              <a:gdLst/>
              <a:ahLst/>
              <a:cxnLst/>
              <a:rect l="l" t="t" r="r" b="b"/>
              <a:pathLst>
                <a:path w="283845" h="64135">
                  <a:moveTo>
                    <a:pt x="0" y="64007"/>
                  </a:moveTo>
                  <a:lnTo>
                    <a:pt x="87782" y="64007"/>
                  </a:lnTo>
                  <a:lnTo>
                    <a:pt x="175564" y="0"/>
                  </a:lnTo>
                  <a:lnTo>
                    <a:pt x="283464" y="0"/>
                  </a:lnTo>
                </a:path>
              </a:pathLst>
            </a:custGeom>
            <a:ln w="1219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3" name="object 363"/>
            <p:cNvSpPr/>
            <p:nvPr/>
          </p:nvSpPr>
          <p:spPr>
            <a:xfrm>
              <a:off x="7847075" y="3677411"/>
              <a:ext cx="259079" cy="64135"/>
            </a:xfrm>
            <a:custGeom>
              <a:avLst/>
              <a:gdLst/>
              <a:ahLst/>
              <a:cxnLst/>
              <a:rect l="l" t="t" r="r" b="b"/>
              <a:pathLst>
                <a:path w="259079" h="64135">
                  <a:moveTo>
                    <a:pt x="0" y="0"/>
                  </a:moveTo>
                  <a:lnTo>
                    <a:pt x="88201" y="0"/>
                  </a:lnTo>
                  <a:lnTo>
                    <a:pt x="176390" y="64008"/>
                  </a:lnTo>
                  <a:lnTo>
                    <a:pt x="259079" y="64008"/>
                  </a:lnTo>
                </a:path>
              </a:pathLst>
            </a:custGeom>
            <a:ln w="12191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4" name="object 364"/>
            <p:cNvSpPr/>
            <p:nvPr/>
          </p:nvSpPr>
          <p:spPr>
            <a:xfrm>
              <a:off x="7734300" y="3707892"/>
              <a:ext cx="0" cy="91440"/>
            </a:xfrm>
            <a:custGeom>
              <a:avLst/>
              <a:gdLst/>
              <a:ahLst/>
              <a:cxnLst/>
              <a:rect l="l" t="t" r="r" b="b"/>
              <a:pathLst>
                <a:path h="91439">
                  <a:moveTo>
                    <a:pt x="0" y="0"/>
                  </a:moveTo>
                  <a:lnTo>
                    <a:pt x="0" y="91439"/>
                  </a:lnTo>
                </a:path>
              </a:pathLst>
            </a:custGeom>
            <a:ln w="914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5" name="object 365"/>
            <p:cNvSpPr/>
            <p:nvPr/>
          </p:nvSpPr>
          <p:spPr>
            <a:xfrm>
              <a:off x="8235695" y="3709416"/>
              <a:ext cx="0" cy="91440"/>
            </a:xfrm>
            <a:custGeom>
              <a:avLst/>
              <a:gdLst/>
              <a:ahLst/>
              <a:cxnLst/>
              <a:rect l="l" t="t" r="r" b="b"/>
              <a:pathLst>
                <a:path h="91439">
                  <a:moveTo>
                    <a:pt x="0" y="0"/>
                  </a:moveTo>
                  <a:lnTo>
                    <a:pt x="0" y="91439"/>
                  </a:lnTo>
                </a:path>
              </a:pathLst>
            </a:custGeom>
            <a:ln w="914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66" name="object 366"/>
            <p:cNvPicPr/>
            <p:nvPr/>
          </p:nvPicPr>
          <p:blipFill>
            <a:blip r:embed="rId101" cstate="print"/>
            <a:stretch>
              <a:fillRect/>
            </a:stretch>
          </p:blipFill>
          <p:spPr>
            <a:xfrm>
              <a:off x="7210044" y="2564891"/>
              <a:ext cx="377950" cy="99060"/>
            </a:xfrm>
            <a:prstGeom prst="rect">
              <a:avLst/>
            </a:prstGeom>
          </p:spPr>
        </p:pic>
        <p:sp>
          <p:nvSpPr>
            <p:cNvPr id="367" name="object 367"/>
            <p:cNvSpPr/>
            <p:nvPr/>
          </p:nvSpPr>
          <p:spPr>
            <a:xfrm>
              <a:off x="7210044" y="2564891"/>
              <a:ext cx="378460" cy="99060"/>
            </a:xfrm>
            <a:custGeom>
              <a:avLst/>
              <a:gdLst/>
              <a:ahLst/>
              <a:cxnLst/>
              <a:rect l="l" t="t" r="r" b="b"/>
              <a:pathLst>
                <a:path w="378459" h="99060">
                  <a:moveTo>
                    <a:pt x="0" y="49529"/>
                  </a:moveTo>
                  <a:lnTo>
                    <a:pt x="14850" y="30250"/>
                  </a:lnTo>
                  <a:lnTo>
                    <a:pt x="55349" y="14506"/>
                  </a:lnTo>
                  <a:lnTo>
                    <a:pt x="115417" y="3892"/>
                  </a:lnTo>
                  <a:lnTo>
                    <a:pt x="188976" y="0"/>
                  </a:lnTo>
                  <a:lnTo>
                    <a:pt x="262534" y="3892"/>
                  </a:lnTo>
                  <a:lnTo>
                    <a:pt x="322602" y="14506"/>
                  </a:lnTo>
                  <a:lnTo>
                    <a:pt x="363101" y="30250"/>
                  </a:lnTo>
                  <a:lnTo>
                    <a:pt x="377952" y="49529"/>
                  </a:lnTo>
                  <a:lnTo>
                    <a:pt x="363101" y="68809"/>
                  </a:lnTo>
                  <a:lnTo>
                    <a:pt x="322602" y="84553"/>
                  </a:lnTo>
                  <a:lnTo>
                    <a:pt x="262534" y="95167"/>
                  </a:lnTo>
                  <a:lnTo>
                    <a:pt x="188976" y="99059"/>
                  </a:lnTo>
                  <a:lnTo>
                    <a:pt x="115417" y="95167"/>
                  </a:lnTo>
                  <a:lnTo>
                    <a:pt x="55349" y="84553"/>
                  </a:lnTo>
                  <a:lnTo>
                    <a:pt x="14850" y="68809"/>
                  </a:lnTo>
                  <a:lnTo>
                    <a:pt x="0" y="49529"/>
                  </a:lnTo>
                  <a:close/>
                </a:path>
              </a:pathLst>
            </a:custGeom>
            <a:ln w="9144">
              <a:solidFill>
                <a:srgbClr val="666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68" name="object 368"/>
            <p:cNvPicPr/>
            <p:nvPr/>
          </p:nvPicPr>
          <p:blipFill>
            <a:blip r:embed="rId102" cstate="print"/>
            <a:stretch>
              <a:fillRect/>
            </a:stretch>
          </p:blipFill>
          <p:spPr>
            <a:xfrm>
              <a:off x="7208519" y="2485644"/>
              <a:ext cx="380998" cy="131063"/>
            </a:xfrm>
            <a:prstGeom prst="rect">
              <a:avLst/>
            </a:prstGeom>
          </p:spPr>
        </p:pic>
        <p:sp>
          <p:nvSpPr>
            <p:cNvPr id="369" name="object 369"/>
            <p:cNvSpPr/>
            <p:nvPr/>
          </p:nvSpPr>
          <p:spPr>
            <a:xfrm>
              <a:off x="7208519" y="2485644"/>
              <a:ext cx="378460" cy="117475"/>
            </a:xfrm>
            <a:custGeom>
              <a:avLst/>
              <a:gdLst/>
              <a:ahLst/>
              <a:cxnLst/>
              <a:rect l="l" t="t" r="r" b="b"/>
              <a:pathLst>
                <a:path w="378459" h="117475">
                  <a:moveTo>
                    <a:pt x="0" y="58674"/>
                  </a:moveTo>
                  <a:lnTo>
                    <a:pt x="14850" y="35833"/>
                  </a:lnTo>
                  <a:lnTo>
                    <a:pt x="55349" y="17183"/>
                  </a:lnTo>
                  <a:lnTo>
                    <a:pt x="115417" y="4610"/>
                  </a:lnTo>
                  <a:lnTo>
                    <a:pt x="188976" y="0"/>
                  </a:lnTo>
                  <a:lnTo>
                    <a:pt x="262534" y="4610"/>
                  </a:lnTo>
                  <a:lnTo>
                    <a:pt x="322602" y="17183"/>
                  </a:lnTo>
                  <a:lnTo>
                    <a:pt x="363101" y="35833"/>
                  </a:lnTo>
                  <a:lnTo>
                    <a:pt x="377952" y="58674"/>
                  </a:lnTo>
                  <a:lnTo>
                    <a:pt x="363101" y="81514"/>
                  </a:lnTo>
                  <a:lnTo>
                    <a:pt x="322602" y="100164"/>
                  </a:lnTo>
                  <a:lnTo>
                    <a:pt x="262534" y="112737"/>
                  </a:lnTo>
                  <a:lnTo>
                    <a:pt x="188976" y="117348"/>
                  </a:lnTo>
                  <a:lnTo>
                    <a:pt x="115417" y="112737"/>
                  </a:lnTo>
                  <a:lnTo>
                    <a:pt x="55349" y="100164"/>
                  </a:lnTo>
                  <a:lnTo>
                    <a:pt x="14850" y="81514"/>
                  </a:lnTo>
                  <a:lnTo>
                    <a:pt x="0" y="58674"/>
                  </a:lnTo>
                  <a:close/>
                </a:path>
              </a:pathLst>
            </a:custGeom>
            <a:ln w="9144">
              <a:solidFill>
                <a:srgbClr val="666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70" name="object 370"/>
            <p:cNvPicPr/>
            <p:nvPr/>
          </p:nvPicPr>
          <p:blipFill>
            <a:blip r:embed="rId103" cstate="print"/>
            <a:stretch>
              <a:fillRect/>
            </a:stretch>
          </p:blipFill>
          <p:spPr>
            <a:xfrm>
              <a:off x="7284719" y="2516124"/>
              <a:ext cx="213359" cy="54863"/>
            </a:xfrm>
            <a:prstGeom prst="rect">
              <a:avLst/>
            </a:prstGeom>
          </p:spPr>
        </p:pic>
        <p:sp>
          <p:nvSpPr>
            <p:cNvPr id="371" name="object 371"/>
            <p:cNvSpPr/>
            <p:nvPr/>
          </p:nvSpPr>
          <p:spPr>
            <a:xfrm>
              <a:off x="7284719" y="2516124"/>
              <a:ext cx="213360" cy="55244"/>
            </a:xfrm>
            <a:custGeom>
              <a:avLst/>
              <a:gdLst/>
              <a:ahLst/>
              <a:cxnLst/>
              <a:rect l="l" t="t" r="r" b="b"/>
              <a:pathLst>
                <a:path w="213359" h="55244">
                  <a:moveTo>
                    <a:pt x="0" y="54863"/>
                  </a:moveTo>
                  <a:lnTo>
                    <a:pt x="66078" y="54863"/>
                  </a:lnTo>
                  <a:lnTo>
                    <a:pt x="132143" y="0"/>
                  </a:lnTo>
                  <a:lnTo>
                    <a:pt x="213360" y="0"/>
                  </a:lnTo>
                </a:path>
              </a:pathLst>
            </a:custGeom>
            <a:ln w="12192">
              <a:solidFill>
                <a:srgbClr val="666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72" name="object 372"/>
            <p:cNvPicPr/>
            <p:nvPr/>
          </p:nvPicPr>
          <p:blipFill>
            <a:blip r:embed="rId104" cstate="print"/>
            <a:stretch>
              <a:fillRect/>
            </a:stretch>
          </p:blipFill>
          <p:spPr>
            <a:xfrm>
              <a:off x="7293864" y="2516124"/>
              <a:ext cx="195071" cy="54863"/>
            </a:xfrm>
            <a:prstGeom prst="rect">
              <a:avLst/>
            </a:prstGeom>
          </p:spPr>
        </p:pic>
        <p:sp>
          <p:nvSpPr>
            <p:cNvPr id="373" name="object 373"/>
            <p:cNvSpPr/>
            <p:nvPr/>
          </p:nvSpPr>
          <p:spPr>
            <a:xfrm>
              <a:off x="7293863" y="2516124"/>
              <a:ext cx="195580" cy="55244"/>
            </a:xfrm>
            <a:custGeom>
              <a:avLst/>
              <a:gdLst/>
              <a:ahLst/>
              <a:cxnLst/>
              <a:rect l="l" t="t" r="r" b="b"/>
              <a:pathLst>
                <a:path w="195579" h="55244">
                  <a:moveTo>
                    <a:pt x="0" y="0"/>
                  </a:moveTo>
                  <a:lnTo>
                    <a:pt x="66408" y="0"/>
                  </a:lnTo>
                  <a:lnTo>
                    <a:pt x="132816" y="54864"/>
                  </a:lnTo>
                  <a:lnTo>
                    <a:pt x="195072" y="54864"/>
                  </a:lnTo>
                </a:path>
              </a:pathLst>
            </a:custGeom>
            <a:ln w="12192">
              <a:solidFill>
                <a:srgbClr val="666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4" name="object 374"/>
            <p:cNvSpPr/>
            <p:nvPr/>
          </p:nvSpPr>
          <p:spPr>
            <a:xfrm>
              <a:off x="7210044" y="2540508"/>
              <a:ext cx="0" cy="79375"/>
            </a:xfrm>
            <a:custGeom>
              <a:avLst/>
              <a:gdLst/>
              <a:ahLst/>
              <a:cxnLst/>
              <a:rect l="l" t="t" r="r" b="b"/>
              <a:pathLst>
                <a:path h="79375">
                  <a:moveTo>
                    <a:pt x="0" y="0"/>
                  </a:moveTo>
                  <a:lnTo>
                    <a:pt x="0" y="79248"/>
                  </a:lnTo>
                </a:path>
              </a:pathLst>
            </a:custGeom>
            <a:ln w="9144">
              <a:solidFill>
                <a:srgbClr val="666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5" name="object 375"/>
            <p:cNvSpPr/>
            <p:nvPr/>
          </p:nvSpPr>
          <p:spPr>
            <a:xfrm>
              <a:off x="7586472" y="2545080"/>
              <a:ext cx="0" cy="76200"/>
            </a:xfrm>
            <a:custGeom>
              <a:avLst/>
              <a:gdLst/>
              <a:ahLst/>
              <a:cxnLst/>
              <a:rect l="l" t="t" r="r" b="b"/>
              <a:pathLst>
                <a:path h="76200">
                  <a:moveTo>
                    <a:pt x="0" y="0"/>
                  </a:moveTo>
                  <a:lnTo>
                    <a:pt x="0" y="76200"/>
                  </a:lnTo>
                </a:path>
              </a:pathLst>
            </a:custGeom>
            <a:ln w="9144">
              <a:solidFill>
                <a:srgbClr val="666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76" name="object 376"/>
            <p:cNvPicPr/>
            <p:nvPr/>
          </p:nvPicPr>
          <p:blipFill>
            <a:blip r:embed="rId105" cstate="print"/>
            <a:stretch>
              <a:fillRect/>
            </a:stretch>
          </p:blipFill>
          <p:spPr>
            <a:xfrm>
              <a:off x="7203947" y="2564891"/>
              <a:ext cx="388619" cy="102108"/>
            </a:xfrm>
            <a:prstGeom prst="rect">
              <a:avLst/>
            </a:prstGeom>
          </p:spPr>
        </p:pic>
        <p:sp>
          <p:nvSpPr>
            <p:cNvPr id="377" name="object 377"/>
            <p:cNvSpPr/>
            <p:nvPr/>
          </p:nvSpPr>
          <p:spPr>
            <a:xfrm>
              <a:off x="7203947" y="2564891"/>
              <a:ext cx="388620" cy="102235"/>
            </a:xfrm>
            <a:custGeom>
              <a:avLst/>
              <a:gdLst/>
              <a:ahLst/>
              <a:cxnLst/>
              <a:rect l="l" t="t" r="r" b="b"/>
              <a:pathLst>
                <a:path w="388620" h="102235">
                  <a:moveTo>
                    <a:pt x="0" y="51053"/>
                  </a:moveTo>
                  <a:lnTo>
                    <a:pt x="15269" y="31182"/>
                  </a:lnTo>
                  <a:lnTo>
                    <a:pt x="56911" y="14954"/>
                  </a:lnTo>
                  <a:lnTo>
                    <a:pt x="118675" y="4012"/>
                  </a:lnTo>
                  <a:lnTo>
                    <a:pt x="194310" y="0"/>
                  </a:lnTo>
                  <a:lnTo>
                    <a:pt x="269944" y="4012"/>
                  </a:lnTo>
                  <a:lnTo>
                    <a:pt x="331708" y="14954"/>
                  </a:lnTo>
                  <a:lnTo>
                    <a:pt x="373350" y="31182"/>
                  </a:lnTo>
                  <a:lnTo>
                    <a:pt x="388620" y="51053"/>
                  </a:lnTo>
                  <a:lnTo>
                    <a:pt x="373350" y="70925"/>
                  </a:lnTo>
                  <a:lnTo>
                    <a:pt x="331708" y="87153"/>
                  </a:lnTo>
                  <a:lnTo>
                    <a:pt x="269944" y="98095"/>
                  </a:lnTo>
                  <a:lnTo>
                    <a:pt x="194310" y="102107"/>
                  </a:lnTo>
                  <a:lnTo>
                    <a:pt x="118675" y="98095"/>
                  </a:lnTo>
                  <a:lnTo>
                    <a:pt x="56911" y="87153"/>
                  </a:lnTo>
                  <a:lnTo>
                    <a:pt x="15269" y="70925"/>
                  </a:lnTo>
                  <a:lnTo>
                    <a:pt x="0" y="51053"/>
                  </a:lnTo>
                  <a:close/>
                </a:path>
              </a:pathLst>
            </a:custGeom>
            <a:ln w="914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78" name="object 378"/>
            <p:cNvPicPr/>
            <p:nvPr/>
          </p:nvPicPr>
          <p:blipFill>
            <a:blip r:embed="rId106" cstate="print"/>
            <a:stretch>
              <a:fillRect/>
            </a:stretch>
          </p:blipFill>
          <p:spPr>
            <a:xfrm>
              <a:off x="7202423" y="2485644"/>
              <a:ext cx="391667" cy="131063"/>
            </a:xfrm>
            <a:prstGeom prst="rect">
              <a:avLst/>
            </a:prstGeom>
          </p:spPr>
        </p:pic>
        <p:sp>
          <p:nvSpPr>
            <p:cNvPr id="379" name="object 379"/>
            <p:cNvSpPr/>
            <p:nvPr/>
          </p:nvSpPr>
          <p:spPr>
            <a:xfrm>
              <a:off x="7202423" y="2485644"/>
              <a:ext cx="390525" cy="119380"/>
            </a:xfrm>
            <a:custGeom>
              <a:avLst/>
              <a:gdLst/>
              <a:ahLst/>
              <a:cxnLst/>
              <a:rect l="l" t="t" r="r" b="b"/>
              <a:pathLst>
                <a:path w="390525" h="119380">
                  <a:moveTo>
                    <a:pt x="0" y="59436"/>
                  </a:moveTo>
                  <a:lnTo>
                    <a:pt x="37637" y="24332"/>
                  </a:lnTo>
                  <a:lnTo>
                    <a:pt x="79865" y="11466"/>
                  </a:lnTo>
                  <a:lnTo>
                    <a:pt x="133414" y="3029"/>
                  </a:lnTo>
                  <a:lnTo>
                    <a:pt x="195072" y="0"/>
                  </a:lnTo>
                  <a:lnTo>
                    <a:pt x="256729" y="3029"/>
                  </a:lnTo>
                  <a:lnTo>
                    <a:pt x="310278" y="11466"/>
                  </a:lnTo>
                  <a:lnTo>
                    <a:pt x="352506" y="24332"/>
                  </a:lnTo>
                  <a:lnTo>
                    <a:pt x="380198" y="40648"/>
                  </a:lnTo>
                  <a:lnTo>
                    <a:pt x="390144" y="59436"/>
                  </a:lnTo>
                  <a:lnTo>
                    <a:pt x="380198" y="78223"/>
                  </a:lnTo>
                  <a:lnTo>
                    <a:pt x="352506" y="94539"/>
                  </a:lnTo>
                  <a:lnTo>
                    <a:pt x="310278" y="107405"/>
                  </a:lnTo>
                  <a:lnTo>
                    <a:pt x="256729" y="115842"/>
                  </a:lnTo>
                  <a:lnTo>
                    <a:pt x="195072" y="118872"/>
                  </a:lnTo>
                  <a:lnTo>
                    <a:pt x="133414" y="115842"/>
                  </a:lnTo>
                  <a:lnTo>
                    <a:pt x="79865" y="107405"/>
                  </a:lnTo>
                  <a:lnTo>
                    <a:pt x="37637" y="94539"/>
                  </a:lnTo>
                  <a:lnTo>
                    <a:pt x="9945" y="78223"/>
                  </a:lnTo>
                  <a:lnTo>
                    <a:pt x="0" y="59436"/>
                  </a:lnTo>
                  <a:close/>
                </a:path>
              </a:pathLst>
            </a:custGeom>
            <a:ln w="914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80" name="object 380"/>
            <p:cNvPicPr/>
            <p:nvPr/>
          </p:nvPicPr>
          <p:blipFill>
            <a:blip r:embed="rId107" cstate="print"/>
            <a:stretch>
              <a:fillRect/>
            </a:stretch>
          </p:blipFill>
          <p:spPr>
            <a:xfrm>
              <a:off x="7275575" y="2510027"/>
              <a:ext cx="231648" cy="68580"/>
            </a:xfrm>
            <a:prstGeom prst="rect">
              <a:avLst/>
            </a:prstGeom>
          </p:spPr>
        </p:pic>
        <p:sp>
          <p:nvSpPr>
            <p:cNvPr id="381" name="object 381"/>
            <p:cNvSpPr/>
            <p:nvPr/>
          </p:nvSpPr>
          <p:spPr>
            <a:xfrm>
              <a:off x="7203947" y="2543555"/>
              <a:ext cx="0" cy="79375"/>
            </a:xfrm>
            <a:custGeom>
              <a:avLst/>
              <a:gdLst/>
              <a:ahLst/>
              <a:cxnLst/>
              <a:rect l="l" t="t" r="r" b="b"/>
              <a:pathLst>
                <a:path h="79375">
                  <a:moveTo>
                    <a:pt x="0" y="0"/>
                  </a:moveTo>
                  <a:lnTo>
                    <a:pt x="0" y="79248"/>
                  </a:lnTo>
                </a:path>
              </a:pathLst>
            </a:custGeom>
            <a:ln w="914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2" name="object 382"/>
            <p:cNvSpPr/>
            <p:nvPr/>
          </p:nvSpPr>
          <p:spPr>
            <a:xfrm>
              <a:off x="7591044" y="2545080"/>
              <a:ext cx="0" cy="78105"/>
            </a:xfrm>
            <a:custGeom>
              <a:avLst/>
              <a:gdLst/>
              <a:ahLst/>
              <a:cxnLst/>
              <a:rect l="l" t="t" r="r" b="b"/>
              <a:pathLst>
                <a:path h="78105">
                  <a:moveTo>
                    <a:pt x="0" y="0"/>
                  </a:moveTo>
                  <a:lnTo>
                    <a:pt x="0" y="77724"/>
                  </a:lnTo>
                </a:path>
              </a:pathLst>
            </a:custGeom>
            <a:ln w="914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83" name="object 383"/>
            <p:cNvPicPr/>
            <p:nvPr/>
          </p:nvPicPr>
          <p:blipFill>
            <a:blip r:embed="rId108" cstate="print"/>
            <a:stretch>
              <a:fillRect/>
            </a:stretch>
          </p:blipFill>
          <p:spPr>
            <a:xfrm>
              <a:off x="7213091" y="2831591"/>
              <a:ext cx="393191" cy="99060"/>
            </a:xfrm>
            <a:prstGeom prst="rect">
              <a:avLst/>
            </a:prstGeom>
          </p:spPr>
        </p:pic>
        <p:sp>
          <p:nvSpPr>
            <p:cNvPr id="384" name="object 384"/>
            <p:cNvSpPr/>
            <p:nvPr/>
          </p:nvSpPr>
          <p:spPr>
            <a:xfrm>
              <a:off x="7213091" y="2831591"/>
              <a:ext cx="393700" cy="99060"/>
            </a:xfrm>
            <a:custGeom>
              <a:avLst/>
              <a:gdLst/>
              <a:ahLst/>
              <a:cxnLst/>
              <a:rect l="l" t="t" r="r" b="b"/>
              <a:pathLst>
                <a:path w="393700" h="99060">
                  <a:moveTo>
                    <a:pt x="0" y="49529"/>
                  </a:moveTo>
                  <a:lnTo>
                    <a:pt x="15450" y="30250"/>
                  </a:lnTo>
                  <a:lnTo>
                    <a:pt x="57583" y="14506"/>
                  </a:lnTo>
                  <a:lnTo>
                    <a:pt x="120073" y="3892"/>
                  </a:lnTo>
                  <a:lnTo>
                    <a:pt x="196596" y="0"/>
                  </a:lnTo>
                  <a:lnTo>
                    <a:pt x="273118" y="3892"/>
                  </a:lnTo>
                  <a:lnTo>
                    <a:pt x="335608" y="14506"/>
                  </a:lnTo>
                  <a:lnTo>
                    <a:pt x="377741" y="30250"/>
                  </a:lnTo>
                  <a:lnTo>
                    <a:pt x="393192" y="49529"/>
                  </a:lnTo>
                  <a:lnTo>
                    <a:pt x="377741" y="68809"/>
                  </a:lnTo>
                  <a:lnTo>
                    <a:pt x="335608" y="84553"/>
                  </a:lnTo>
                  <a:lnTo>
                    <a:pt x="273118" y="95167"/>
                  </a:lnTo>
                  <a:lnTo>
                    <a:pt x="196596" y="99059"/>
                  </a:lnTo>
                  <a:lnTo>
                    <a:pt x="120073" y="95167"/>
                  </a:lnTo>
                  <a:lnTo>
                    <a:pt x="57583" y="84553"/>
                  </a:lnTo>
                  <a:lnTo>
                    <a:pt x="15450" y="68809"/>
                  </a:lnTo>
                  <a:lnTo>
                    <a:pt x="0" y="49529"/>
                  </a:lnTo>
                  <a:close/>
                </a:path>
              </a:pathLst>
            </a:custGeom>
            <a:ln w="9144">
              <a:solidFill>
                <a:srgbClr val="666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85" name="object 385"/>
            <p:cNvPicPr/>
            <p:nvPr/>
          </p:nvPicPr>
          <p:blipFill>
            <a:blip r:embed="rId109" cstate="print"/>
            <a:stretch>
              <a:fillRect/>
            </a:stretch>
          </p:blipFill>
          <p:spPr>
            <a:xfrm>
              <a:off x="7211567" y="2752344"/>
              <a:ext cx="396238" cy="131063"/>
            </a:xfrm>
            <a:prstGeom prst="rect">
              <a:avLst/>
            </a:prstGeom>
          </p:spPr>
        </p:pic>
        <p:sp>
          <p:nvSpPr>
            <p:cNvPr id="386" name="object 386"/>
            <p:cNvSpPr/>
            <p:nvPr/>
          </p:nvSpPr>
          <p:spPr>
            <a:xfrm>
              <a:off x="7211567" y="2752344"/>
              <a:ext cx="393700" cy="117475"/>
            </a:xfrm>
            <a:custGeom>
              <a:avLst/>
              <a:gdLst/>
              <a:ahLst/>
              <a:cxnLst/>
              <a:rect l="l" t="t" r="r" b="b"/>
              <a:pathLst>
                <a:path w="393700" h="117475">
                  <a:moveTo>
                    <a:pt x="0" y="58674"/>
                  </a:moveTo>
                  <a:lnTo>
                    <a:pt x="37932" y="24019"/>
                  </a:lnTo>
                  <a:lnTo>
                    <a:pt x="80490" y="11319"/>
                  </a:lnTo>
                  <a:lnTo>
                    <a:pt x="134458" y="2990"/>
                  </a:lnTo>
                  <a:lnTo>
                    <a:pt x="196596" y="0"/>
                  </a:lnTo>
                  <a:lnTo>
                    <a:pt x="258733" y="2990"/>
                  </a:lnTo>
                  <a:lnTo>
                    <a:pt x="312701" y="11319"/>
                  </a:lnTo>
                  <a:lnTo>
                    <a:pt x="355259" y="24019"/>
                  </a:lnTo>
                  <a:lnTo>
                    <a:pt x="383168" y="40126"/>
                  </a:lnTo>
                  <a:lnTo>
                    <a:pt x="393192" y="58674"/>
                  </a:lnTo>
                  <a:lnTo>
                    <a:pt x="383168" y="77221"/>
                  </a:lnTo>
                  <a:lnTo>
                    <a:pt x="355259" y="93328"/>
                  </a:lnTo>
                  <a:lnTo>
                    <a:pt x="312701" y="106028"/>
                  </a:lnTo>
                  <a:lnTo>
                    <a:pt x="258733" y="114357"/>
                  </a:lnTo>
                  <a:lnTo>
                    <a:pt x="196596" y="117348"/>
                  </a:lnTo>
                  <a:lnTo>
                    <a:pt x="134458" y="114357"/>
                  </a:lnTo>
                  <a:lnTo>
                    <a:pt x="80490" y="106028"/>
                  </a:lnTo>
                  <a:lnTo>
                    <a:pt x="37932" y="93328"/>
                  </a:lnTo>
                  <a:lnTo>
                    <a:pt x="10023" y="77221"/>
                  </a:lnTo>
                  <a:lnTo>
                    <a:pt x="0" y="58674"/>
                  </a:lnTo>
                  <a:close/>
                </a:path>
              </a:pathLst>
            </a:custGeom>
            <a:ln w="9144">
              <a:solidFill>
                <a:srgbClr val="666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87" name="object 387"/>
            <p:cNvPicPr/>
            <p:nvPr/>
          </p:nvPicPr>
          <p:blipFill>
            <a:blip r:embed="rId110" cstate="print"/>
            <a:stretch>
              <a:fillRect/>
            </a:stretch>
          </p:blipFill>
          <p:spPr>
            <a:xfrm>
              <a:off x="7290816" y="2782824"/>
              <a:ext cx="222503" cy="54863"/>
            </a:xfrm>
            <a:prstGeom prst="rect">
              <a:avLst/>
            </a:prstGeom>
          </p:spPr>
        </p:pic>
        <p:sp>
          <p:nvSpPr>
            <p:cNvPr id="388" name="object 388"/>
            <p:cNvSpPr/>
            <p:nvPr/>
          </p:nvSpPr>
          <p:spPr>
            <a:xfrm>
              <a:off x="7290816" y="2782824"/>
              <a:ext cx="222885" cy="55244"/>
            </a:xfrm>
            <a:custGeom>
              <a:avLst/>
              <a:gdLst/>
              <a:ahLst/>
              <a:cxnLst/>
              <a:rect l="l" t="t" r="r" b="b"/>
              <a:pathLst>
                <a:path w="222884" h="55244">
                  <a:moveTo>
                    <a:pt x="0" y="54863"/>
                  </a:moveTo>
                  <a:lnTo>
                    <a:pt x="68910" y="54863"/>
                  </a:lnTo>
                  <a:lnTo>
                    <a:pt x="137807" y="0"/>
                  </a:lnTo>
                  <a:lnTo>
                    <a:pt x="222504" y="0"/>
                  </a:lnTo>
                </a:path>
              </a:pathLst>
            </a:custGeom>
            <a:ln w="12192">
              <a:solidFill>
                <a:srgbClr val="666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89" name="object 389"/>
            <p:cNvPicPr/>
            <p:nvPr/>
          </p:nvPicPr>
          <p:blipFill>
            <a:blip r:embed="rId111" cstate="print"/>
            <a:stretch>
              <a:fillRect/>
            </a:stretch>
          </p:blipFill>
          <p:spPr>
            <a:xfrm>
              <a:off x="7301483" y="2782824"/>
              <a:ext cx="201167" cy="54863"/>
            </a:xfrm>
            <a:prstGeom prst="rect">
              <a:avLst/>
            </a:prstGeom>
          </p:spPr>
        </p:pic>
        <p:sp>
          <p:nvSpPr>
            <p:cNvPr id="390" name="object 390"/>
            <p:cNvSpPr/>
            <p:nvPr/>
          </p:nvSpPr>
          <p:spPr>
            <a:xfrm>
              <a:off x="7301483" y="2782824"/>
              <a:ext cx="201295" cy="55244"/>
            </a:xfrm>
            <a:custGeom>
              <a:avLst/>
              <a:gdLst/>
              <a:ahLst/>
              <a:cxnLst/>
              <a:rect l="l" t="t" r="r" b="b"/>
              <a:pathLst>
                <a:path w="201295" h="55244">
                  <a:moveTo>
                    <a:pt x="0" y="0"/>
                  </a:moveTo>
                  <a:lnTo>
                    <a:pt x="68478" y="0"/>
                  </a:lnTo>
                  <a:lnTo>
                    <a:pt x="136969" y="54864"/>
                  </a:lnTo>
                  <a:lnTo>
                    <a:pt x="201168" y="54864"/>
                  </a:lnTo>
                </a:path>
              </a:pathLst>
            </a:custGeom>
            <a:ln w="12192">
              <a:solidFill>
                <a:srgbClr val="666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1" name="object 391"/>
            <p:cNvSpPr/>
            <p:nvPr/>
          </p:nvSpPr>
          <p:spPr>
            <a:xfrm>
              <a:off x="7213091" y="2807208"/>
              <a:ext cx="0" cy="79375"/>
            </a:xfrm>
            <a:custGeom>
              <a:avLst/>
              <a:gdLst/>
              <a:ahLst/>
              <a:cxnLst/>
              <a:rect l="l" t="t" r="r" b="b"/>
              <a:pathLst>
                <a:path h="79375">
                  <a:moveTo>
                    <a:pt x="0" y="0"/>
                  </a:moveTo>
                  <a:lnTo>
                    <a:pt x="0" y="79248"/>
                  </a:lnTo>
                </a:path>
              </a:pathLst>
            </a:custGeom>
            <a:ln w="9144">
              <a:solidFill>
                <a:srgbClr val="666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2" name="object 392"/>
            <p:cNvSpPr/>
            <p:nvPr/>
          </p:nvSpPr>
          <p:spPr>
            <a:xfrm>
              <a:off x="7604759" y="2811780"/>
              <a:ext cx="0" cy="76200"/>
            </a:xfrm>
            <a:custGeom>
              <a:avLst/>
              <a:gdLst/>
              <a:ahLst/>
              <a:cxnLst/>
              <a:rect l="l" t="t" r="r" b="b"/>
              <a:pathLst>
                <a:path h="76200">
                  <a:moveTo>
                    <a:pt x="0" y="0"/>
                  </a:moveTo>
                  <a:lnTo>
                    <a:pt x="0" y="76200"/>
                  </a:lnTo>
                </a:path>
              </a:pathLst>
            </a:custGeom>
            <a:ln w="9144">
              <a:solidFill>
                <a:srgbClr val="666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93" name="object 393"/>
            <p:cNvPicPr/>
            <p:nvPr/>
          </p:nvPicPr>
          <p:blipFill>
            <a:blip r:embed="rId112" cstate="print"/>
            <a:stretch>
              <a:fillRect/>
            </a:stretch>
          </p:blipFill>
          <p:spPr>
            <a:xfrm>
              <a:off x="7206995" y="2831591"/>
              <a:ext cx="403859" cy="102108"/>
            </a:xfrm>
            <a:prstGeom prst="rect">
              <a:avLst/>
            </a:prstGeom>
          </p:spPr>
        </p:pic>
        <p:sp>
          <p:nvSpPr>
            <p:cNvPr id="394" name="object 394"/>
            <p:cNvSpPr/>
            <p:nvPr/>
          </p:nvSpPr>
          <p:spPr>
            <a:xfrm>
              <a:off x="7206995" y="2831591"/>
              <a:ext cx="403860" cy="102235"/>
            </a:xfrm>
            <a:custGeom>
              <a:avLst/>
              <a:gdLst/>
              <a:ahLst/>
              <a:cxnLst/>
              <a:rect l="l" t="t" r="r" b="b"/>
              <a:pathLst>
                <a:path w="403859" h="102235">
                  <a:moveTo>
                    <a:pt x="0" y="51053"/>
                  </a:moveTo>
                  <a:lnTo>
                    <a:pt x="38961" y="20903"/>
                  </a:lnTo>
                  <a:lnTo>
                    <a:pt x="82674" y="9851"/>
                  </a:lnTo>
                  <a:lnTo>
                    <a:pt x="138106" y="2602"/>
                  </a:lnTo>
                  <a:lnTo>
                    <a:pt x="201930" y="0"/>
                  </a:lnTo>
                  <a:lnTo>
                    <a:pt x="265753" y="2602"/>
                  </a:lnTo>
                  <a:lnTo>
                    <a:pt x="321185" y="9851"/>
                  </a:lnTo>
                  <a:lnTo>
                    <a:pt x="364898" y="20903"/>
                  </a:lnTo>
                  <a:lnTo>
                    <a:pt x="393565" y="34917"/>
                  </a:lnTo>
                  <a:lnTo>
                    <a:pt x="403860" y="51053"/>
                  </a:lnTo>
                  <a:lnTo>
                    <a:pt x="393565" y="67190"/>
                  </a:lnTo>
                  <a:lnTo>
                    <a:pt x="364898" y="81204"/>
                  </a:lnTo>
                  <a:lnTo>
                    <a:pt x="321185" y="92256"/>
                  </a:lnTo>
                  <a:lnTo>
                    <a:pt x="265753" y="99505"/>
                  </a:lnTo>
                  <a:lnTo>
                    <a:pt x="201930" y="102107"/>
                  </a:lnTo>
                  <a:lnTo>
                    <a:pt x="138106" y="99505"/>
                  </a:lnTo>
                  <a:lnTo>
                    <a:pt x="82674" y="92256"/>
                  </a:lnTo>
                  <a:lnTo>
                    <a:pt x="38961" y="81204"/>
                  </a:lnTo>
                  <a:lnTo>
                    <a:pt x="10294" y="67190"/>
                  </a:lnTo>
                  <a:lnTo>
                    <a:pt x="0" y="51053"/>
                  </a:lnTo>
                  <a:close/>
                </a:path>
              </a:pathLst>
            </a:custGeom>
            <a:ln w="914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95" name="object 395"/>
            <p:cNvPicPr/>
            <p:nvPr/>
          </p:nvPicPr>
          <p:blipFill>
            <a:blip r:embed="rId113" cstate="print"/>
            <a:stretch>
              <a:fillRect/>
            </a:stretch>
          </p:blipFill>
          <p:spPr>
            <a:xfrm>
              <a:off x="7205472" y="2752344"/>
              <a:ext cx="408431" cy="131063"/>
            </a:xfrm>
            <a:prstGeom prst="rect">
              <a:avLst/>
            </a:prstGeom>
          </p:spPr>
        </p:pic>
        <p:sp>
          <p:nvSpPr>
            <p:cNvPr id="396" name="object 396"/>
            <p:cNvSpPr/>
            <p:nvPr/>
          </p:nvSpPr>
          <p:spPr>
            <a:xfrm>
              <a:off x="7205472" y="2752344"/>
              <a:ext cx="405765" cy="119380"/>
            </a:xfrm>
            <a:custGeom>
              <a:avLst/>
              <a:gdLst/>
              <a:ahLst/>
              <a:cxnLst/>
              <a:rect l="l" t="t" r="r" b="b"/>
              <a:pathLst>
                <a:path w="405765" h="119380">
                  <a:moveTo>
                    <a:pt x="0" y="59436"/>
                  </a:moveTo>
                  <a:lnTo>
                    <a:pt x="39109" y="24332"/>
                  </a:lnTo>
                  <a:lnTo>
                    <a:pt x="82987" y="11466"/>
                  </a:lnTo>
                  <a:lnTo>
                    <a:pt x="138627" y="3029"/>
                  </a:lnTo>
                  <a:lnTo>
                    <a:pt x="202692" y="0"/>
                  </a:lnTo>
                  <a:lnTo>
                    <a:pt x="266756" y="3029"/>
                  </a:lnTo>
                  <a:lnTo>
                    <a:pt x="322396" y="11466"/>
                  </a:lnTo>
                  <a:lnTo>
                    <a:pt x="366274" y="24332"/>
                  </a:lnTo>
                  <a:lnTo>
                    <a:pt x="395050" y="40648"/>
                  </a:lnTo>
                  <a:lnTo>
                    <a:pt x="405384" y="59436"/>
                  </a:lnTo>
                  <a:lnTo>
                    <a:pt x="395050" y="78223"/>
                  </a:lnTo>
                  <a:lnTo>
                    <a:pt x="366274" y="94539"/>
                  </a:lnTo>
                  <a:lnTo>
                    <a:pt x="322396" y="107405"/>
                  </a:lnTo>
                  <a:lnTo>
                    <a:pt x="266756" y="115842"/>
                  </a:lnTo>
                  <a:lnTo>
                    <a:pt x="202692" y="118872"/>
                  </a:lnTo>
                  <a:lnTo>
                    <a:pt x="138627" y="115842"/>
                  </a:lnTo>
                  <a:lnTo>
                    <a:pt x="82987" y="107405"/>
                  </a:lnTo>
                  <a:lnTo>
                    <a:pt x="39109" y="94539"/>
                  </a:lnTo>
                  <a:lnTo>
                    <a:pt x="10333" y="78223"/>
                  </a:lnTo>
                  <a:lnTo>
                    <a:pt x="0" y="59436"/>
                  </a:lnTo>
                  <a:close/>
                </a:path>
              </a:pathLst>
            </a:custGeom>
            <a:ln w="914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97" name="object 397"/>
            <p:cNvPicPr/>
            <p:nvPr/>
          </p:nvPicPr>
          <p:blipFill>
            <a:blip r:embed="rId114" cstate="print"/>
            <a:stretch>
              <a:fillRect/>
            </a:stretch>
          </p:blipFill>
          <p:spPr>
            <a:xfrm>
              <a:off x="7281672" y="2776727"/>
              <a:ext cx="240792" cy="68580"/>
            </a:xfrm>
            <a:prstGeom prst="rect">
              <a:avLst/>
            </a:prstGeom>
          </p:spPr>
        </p:pic>
        <p:sp>
          <p:nvSpPr>
            <p:cNvPr id="398" name="object 398"/>
            <p:cNvSpPr/>
            <p:nvPr/>
          </p:nvSpPr>
          <p:spPr>
            <a:xfrm>
              <a:off x="7206995" y="2810255"/>
              <a:ext cx="0" cy="79375"/>
            </a:xfrm>
            <a:custGeom>
              <a:avLst/>
              <a:gdLst/>
              <a:ahLst/>
              <a:cxnLst/>
              <a:rect l="l" t="t" r="r" b="b"/>
              <a:pathLst>
                <a:path h="79375">
                  <a:moveTo>
                    <a:pt x="0" y="0"/>
                  </a:moveTo>
                  <a:lnTo>
                    <a:pt x="0" y="79248"/>
                  </a:lnTo>
                </a:path>
              </a:pathLst>
            </a:custGeom>
            <a:ln w="914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9" name="object 399"/>
            <p:cNvSpPr/>
            <p:nvPr/>
          </p:nvSpPr>
          <p:spPr>
            <a:xfrm>
              <a:off x="7610855" y="2811780"/>
              <a:ext cx="0" cy="78105"/>
            </a:xfrm>
            <a:custGeom>
              <a:avLst/>
              <a:gdLst/>
              <a:ahLst/>
              <a:cxnLst/>
              <a:rect l="l" t="t" r="r" b="b"/>
              <a:pathLst>
                <a:path h="78105">
                  <a:moveTo>
                    <a:pt x="0" y="0"/>
                  </a:moveTo>
                  <a:lnTo>
                    <a:pt x="0" y="77724"/>
                  </a:lnTo>
                </a:path>
              </a:pathLst>
            </a:custGeom>
            <a:ln w="914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00" name="object 400"/>
            <p:cNvPicPr/>
            <p:nvPr/>
          </p:nvPicPr>
          <p:blipFill>
            <a:blip r:embed="rId115" cstate="print"/>
            <a:stretch>
              <a:fillRect/>
            </a:stretch>
          </p:blipFill>
          <p:spPr>
            <a:xfrm>
              <a:off x="7766303" y="2828544"/>
              <a:ext cx="393190" cy="99059"/>
            </a:xfrm>
            <a:prstGeom prst="rect">
              <a:avLst/>
            </a:prstGeom>
          </p:spPr>
        </p:pic>
        <p:sp>
          <p:nvSpPr>
            <p:cNvPr id="401" name="object 401"/>
            <p:cNvSpPr/>
            <p:nvPr/>
          </p:nvSpPr>
          <p:spPr>
            <a:xfrm>
              <a:off x="7766303" y="2828544"/>
              <a:ext cx="393700" cy="99060"/>
            </a:xfrm>
            <a:custGeom>
              <a:avLst/>
              <a:gdLst/>
              <a:ahLst/>
              <a:cxnLst/>
              <a:rect l="l" t="t" r="r" b="b"/>
              <a:pathLst>
                <a:path w="393700" h="99060">
                  <a:moveTo>
                    <a:pt x="0" y="49529"/>
                  </a:moveTo>
                  <a:lnTo>
                    <a:pt x="15450" y="30250"/>
                  </a:lnTo>
                  <a:lnTo>
                    <a:pt x="57583" y="14506"/>
                  </a:lnTo>
                  <a:lnTo>
                    <a:pt x="120073" y="3892"/>
                  </a:lnTo>
                  <a:lnTo>
                    <a:pt x="196596" y="0"/>
                  </a:lnTo>
                  <a:lnTo>
                    <a:pt x="273118" y="3892"/>
                  </a:lnTo>
                  <a:lnTo>
                    <a:pt x="335608" y="14506"/>
                  </a:lnTo>
                  <a:lnTo>
                    <a:pt x="377741" y="30250"/>
                  </a:lnTo>
                  <a:lnTo>
                    <a:pt x="393192" y="49529"/>
                  </a:lnTo>
                  <a:lnTo>
                    <a:pt x="377741" y="68809"/>
                  </a:lnTo>
                  <a:lnTo>
                    <a:pt x="335608" y="84553"/>
                  </a:lnTo>
                  <a:lnTo>
                    <a:pt x="273118" y="95167"/>
                  </a:lnTo>
                  <a:lnTo>
                    <a:pt x="196596" y="99059"/>
                  </a:lnTo>
                  <a:lnTo>
                    <a:pt x="120073" y="95167"/>
                  </a:lnTo>
                  <a:lnTo>
                    <a:pt x="57583" y="84553"/>
                  </a:lnTo>
                  <a:lnTo>
                    <a:pt x="15450" y="68809"/>
                  </a:lnTo>
                  <a:lnTo>
                    <a:pt x="0" y="49529"/>
                  </a:lnTo>
                  <a:close/>
                </a:path>
              </a:pathLst>
            </a:custGeom>
            <a:ln w="9144">
              <a:solidFill>
                <a:srgbClr val="666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02" name="object 402"/>
            <p:cNvPicPr/>
            <p:nvPr/>
          </p:nvPicPr>
          <p:blipFill>
            <a:blip r:embed="rId116" cstate="print"/>
            <a:stretch>
              <a:fillRect/>
            </a:stretch>
          </p:blipFill>
          <p:spPr>
            <a:xfrm>
              <a:off x="7764779" y="2749296"/>
              <a:ext cx="396238" cy="129539"/>
            </a:xfrm>
            <a:prstGeom prst="rect">
              <a:avLst/>
            </a:prstGeom>
          </p:spPr>
        </p:pic>
        <p:sp>
          <p:nvSpPr>
            <p:cNvPr id="403" name="object 403"/>
            <p:cNvSpPr/>
            <p:nvPr/>
          </p:nvSpPr>
          <p:spPr>
            <a:xfrm>
              <a:off x="7764779" y="2749296"/>
              <a:ext cx="393700" cy="117475"/>
            </a:xfrm>
            <a:custGeom>
              <a:avLst/>
              <a:gdLst/>
              <a:ahLst/>
              <a:cxnLst/>
              <a:rect l="l" t="t" r="r" b="b"/>
              <a:pathLst>
                <a:path w="393700" h="117475">
                  <a:moveTo>
                    <a:pt x="0" y="58674"/>
                  </a:moveTo>
                  <a:lnTo>
                    <a:pt x="37932" y="24019"/>
                  </a:lnTo>
                  <a:lnTo>
                    <a:pt x="80490" y="11319"/>
                  </a:lnTo>
                  <a:lnTo>
                    <a:pt x="134458" y="2990"/>
                  </a:lnTo>
                  <a:lnTo>
                    <a:pt x="196596" y="0"/>
                  </a:lnTo>
                  <a:lnTo>
                    <a:pt x="258733" y="2990"/>
                  </a:lnTo>
                  <a:lnTo>
                    <a:pt x="312701" y="11319"/>
                  </a:lnTo>
                  <a:lnTo>
                    <a:pt x="355259" y="24019"/>
                  </a:lnTo>
                  <a:lnTo>
                    <a:pt x="383168" y="40126"/>
                  </a:lnTo>
                  <a:lnTo>
                    <a:pt x="393192" y="58674"/>
                  </a:lnTo>
                  <a:lnTo>
                    <a:pt x="383168" y="77221"/>
                  </a:lnTo>
                  <a:lnTo>
                    <a:pt x="355259" y="93328"/>
                  </a:lnTo>
                  <a:lnTo>
                    <a:pt x="312701" y="106028"/>
                  </a:lnTo>
                  <a:lnTo>
                    <a:pt x="258733" y="114357"/>
                  </a:lnTo>
                  <a:lnTo>
                    <a:pt x="196596" y="117348"/>
                  </a:lnTo>
                  <a:lnTo>
                    <a:pt x="134458" y="114357"/>
                  </a:lnTo>
                  <a:lnTo>
                    <a:pt x="80490" y="106028"/>
                  </a:lnTo>
                  <a:lnTo>
                    <a:pt x="37932" y="93328"/>
                  </a:lnTo>
                  <a:lnTo>
                    <a:pt x="10023" y="77221"/>
                  </a:lnTo>
                  <a:lnTo>
                    <a:pt x="0" y="58674"/>
                  </a:lnTo>
                  <a:close/>
                </a:path>
              </a:pathLst>
            </a:custGeom>
            <a:ln w="9144">
              <a:solidFill>
                <a:srgbClr val="666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04" name="object 404"/>
            <p:cNvPicPr/>
            <p:nvPr/>
          </p:nvPicPr>
          <p:blipFill>
            <a:blip r:embed="rId117" cstate="print"/>
            <a:stretch>
              <a:fillRect/>
            </a:stretch>
          </p:blipFill>
          <p:spPr>
            <a:xfrm>
              <a:off x="7844028" y="2779776"/>
              <a:ext cx="222503" cy="54863"/>
            </a:xfrm>
            <a:prstGeom prst="rect">
              <a:avLst/>
            </a:prstGeom>
          </p:spPr>
        </p:pic>
        <p:sp>
          <p:nvSpPr>
            <p:cNvPr id="405" name="object 405"/>
            <p:cNvSpPr/>
            <p:nvPr/>
          </p:nvSpPr>
          <p:spPr>
            <a:xfrm>
              <a:off x="7844027" y="2779775"/>
              <a:ext cx="222885" cy="55244"/>
            </a:xfrm>
            <a:custGeom>
              <a:avLst/>
              <a:gdLst/>
              <a:ahLst/>
              <a:cxnLst/>
              <a:rect l="l" t="t" r="r" b="b"/>
              <a:pathLst>
                <a:path w="222884" h="55244">
                  <a:moveTo>
                    <a:pt x="0" y="54863"/>
                  </a:moveTo>
                  <a:lnTo>
                    <a:pt x="68910" y="54863"/>
                  </a:lnTo>
                  <a:lnTo>
                    <a:pt x="137807" y="0"/>
                  </a:lnTo>
                  <a:lnTo>
                    <a:pt x="222504" y="0"/>
                  </a:lnTo>
                </a:path>
              </a:pathLst>
            </a:custGeom>
            <a:ln w="12192">
              <a:solidFill>
                <a:srgbClr val="666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06" name="object 406"/>
            <p:cNvPicPr/>
            <p:nvPr/>
          </p:nvPicPr>
          <p:blipFill>
            <a:blip r:embed="rId118" cstate="print"/>
            <a:stretch>
              <a:fillRect/>
            </a:stretch>
          </p:blipFill>
          <p:spPr>
            <a:xfrm>
              <a:off x="7853172" y="2779776"/>
              <a:ext cx="202691" cy="54863"/>
            </a:xfrm>
            <a:prstGeom prst="rect">
              <a:avLst/>
            </a:prstGeom>
          </p:spPr>
        </p:pic>
        <p:sp>
          <p:nvSpPr>
            <p:cNvPr id="407" name="object 407"/>
            <p:cNvSpPr/>
            <p:nvPr/>
          </p:nvSpPr>
          <p:spPr>
            <a:xfrm>
              <a:off x="7853172" y="2779775"/>
              <a:ext cx="203200" cy="55244"/>
            </a:xfrm>
            <a:custGeom>
              <a:avLst/>
              <a:gdLst/>
              <a:ahLst/>
              <a:cxnLst/>
              <a:rect l="l" t="t" r="r" b="b"/>
              <a:pathLst>
                <a:path w="203200" h="55244">
                  <a:moveTo>
                    <a:pt x="0" y="0"/>
                  </a:moveTo>
                  <a:lnTo>
                    <a:pt x="68999" y="0"/>
                  </a:lnTo>
                  <a:lnTo>
                    <a:pt x="137998" y="54864"/>
                  </a:lnTo>
                  <a:lnTo>
                    <a:pt x="202692" y="54864"/>
                  </a:lnTo>
                </a:path>
              </a:pathLst>
            </a:custGeom>
            <a:ln w="12192">
              <a:solidFill>
                <a:srgbClr val="666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8" name="object 408"/>
            <p:cNvSpPr/>
            <p:nvPr/>
          </p:nvSpPr>
          <p:spPr>
            <a:xfrm>
              <a:off x="7766303" y="2804160"/>
              <a:ext cx="0" cy="79375"/>
            </a:xfrm>
            <a:custGeom>
              <a:avLst/>
              <a:gdLst/>
              <a:ahLst/>
              <a:cxnLst/>
              <a:rect l="l" t="t" r="r" b="b"/>
              <a:pathLst>
                <a:path h="79375">
                  <a:moveTo>
                    <a:pt x="0" y="0"/>
                  </a:moveTo>
                  <a:lnTo>
                    <a:pt x="0" y="79248"/>
                  </a:lnTo>
                </a:path>
              </a:pathLst>
            </a:custGeom>
            <a:ln w="9144">
              <a:solidFill>
                <a:srgbClr val="666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9" name="object 409"/>
            <p:cNvSpPr/>
            <p:nvPr/>
          </p:nvSpPr>
          <p:spPr>
            <a:xfrm>
              <a:off x="8157972" y="2807208"/>
              <a:ext cx="0" cy="78105"/>
            </a:xfrm>
            <a:custGeom>
              <a:avLst/>
              <a:gdLst/>
              <a:ahLst/>
              <a:cxnLst/>
              <a:rect l="l" t="t" r="r" b="b"/>
              <a:pathLst>
                <a:path h="78105">
                  <a:moveTo>
                    <a:pt x="0" y="0"/>
                  </a:moveTo>
                  <a:lnTo>
                    <a:pt x="0" y="77724"/>
                  </a:lnTo>
                </a:path>
              </a:pathLst>
            </a:custGeom>
            <a:ln w="9144">
              <a:solidFill>
                <a:srgbClr val="666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10" name="object 410"/>
            <p:cNvPicPr/>
            <p:nvPr/>
          </p:nvPicPr>
          <p:blipFill>
            <a:blip r:embed="rId119" cstate="print"/>
            <a:stretch>
              <a:fillRect/>
            </a:stretch>
          </p:blipFill>
          <p:spPr>
            <a:xfrm>
              <a:off x="7758683" y="2828544"/>
              <a:ext cx="405383" cy="102107"/>
            </a:xfrm>
            <a:prstGeom prst="rect">
              <a:avLst/>
            </a:prstGeom>
          </p:spPr>
        </p:pic>
        <p:sp>
          <p:nvSpPr>
            <p:cNvPr id="411" name="object 411"/>
            <p:cNvSpPr/>
            <p:nvPr/>
          </p:nvSpPr>
          <p:spPr>
            <a:xfrm>
              <a:off x="7758683" y="2828544"/>
              <a:ext cx="405765" cy="102235"/>
            </a:xfrm>
            <a:custGeom>
              <a:avLst/>
              <a:gdLst/>
              <a:ahLst/>
              <a:cxnLst/>
              <a:rect l="l" t="t" r="r" b="b"/>
              <a:pathLst>
                <a:path w="405765" h="102235">
                  <a:moveTo>
                    <a:pt x="0" y="51053"/>
                  </a:moveTo>
                  <a:lnTo>
                    <a:pt x="39109" y="20903"/>
                  </a:lnTo>
                  <a:lnTo>
                    <a:pt x="82987" y="9851"/>
                  </a:lnTo>
                  <a:lnTo>
                    <a:pt x="138627" y="2602"/>
                  </a:lnTo>
                  <a:lnTo>
                    <a:pt x="202692" y="0"/>
                  </a:lnTo>
                  <a:lnTo>
                    <a:pt x="266756" y="2602"/>
                  </a:lnTo>
                  <a:lnTo>
                    <a:pt x="322396" y="9851"/>
                  </a:lnTo>
                  <a:lnTo>
                    <a:pt x="366274" y="20903"/>
                  </a:lnTo>
                  <a:lnTo>
                    <a:pt x="395050" y="34917"/>
                  </a:lnTo>
                  <a:lnTo>
                    <a:pt x="405384" y="51053"/>
                  </a:lnTo>
                  <a:lnTo>
                    <a:pt x="395050" y="67190"/>
                  </a:lnTo>
                  <a:lnTo>
                    <a:pt x="366274" y="81204"/>
                  </a:lnTo>
                  <a:lnTo>
                    <a:pt x="322396" y="92256"/>
                  </a:lnTo>
                  <a:lnTo>
                    <a:pt x="266756" y="99505"/>
                  </a:lnTo>
                  <a:lnTo>
                    <a:pt x="202692" y="102107"/>
                  </a:lnTo>
                  <a:lnTo>
                    <a:pt x="138627" y="99505"/>
                  </a:lnTo>
                  <a:lnTo>
                    <a:pt x="82987" y="92256"/>
                  </a:lnTo>
                  <a:lnTo>
                    <a:pt x="39109" y="81204"/>
                  </a:lnTo>
                  <a:lnTo>
                    <a:pt x="10333" y="67190"/>
                  </a:lnTo>
                  <a:lnTo>
                    <a:pt x="0" y="51053"/>
                  </a:lnTo>
                  <a:close/>
                </a:path>
              </a:pathLst>
            </a:custGeom>
            <a:ln w="914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12" name="object 412"/>
            <p:cNvPicPr/>
            <p:nvPr/>
          </p:nvPicPr>
          <p:blipFill>
            <a:blip r:embed="rId120" cstate="print"/>
            <a:stretch>
              <a:fillRect/>
            </a:stretch>
          </p:blipFill>
          <p:spPr>
            <a:xfrm>
              <a:off x="7758683" y="2749296"/>
              <a:ext cx="406907" cy="131063"/>
            </a:xfrm>
            <a:prstGeom prst="rect">
              <a:avLst/>
            </a:prstGeom>
          </p:spPr>
        </p:pic>
        <p:sp>
          <p:nvSpPr>
            <p:cNvPr id="413" name="object 413"/>
            <p:cNvSpPr/>
            <p:nvPr/>
          </p:nvSpPr>
          <p:spPr>
            <a:xfrm>
              <a:off x="7758683" y="2749296"/>
              <a:ext cx="405765" cy="119380"/>
            </a:xfrm>
            <a:custGeom>
              <a:avLst/>
              <a:gdLst/>
              <a:ahLst/>
              <a:cxnLst/>
              <a:rect l="l" t="t" r="r" b="b"/>
              <a:pathLst>
                <a:path w="405765" h="119380">
                  <a:moveTo>
                    <a:pt x="0" y="59436"/>
                  </a:moveTo>
                  <a:lnTo>
                    <a:pt x="39109" y="24332"/>
                  </a:lnTo>
                  <a:lnTo>
                    <a:pt x="82987" y="11466"/>
                  </a:lnTo>
                  <a:lnTo>
                    <a:pt x="138627" y="3029"/>
                  </a:lnTo>
                  <a:lnTo>
                    <a:pt x="202692" y="0"/>
                  </a:lnTo>
                  <a:lnTo>
                    <a:pt x="266756" y="3029"/>
                  </a:lnTo>
                  <a:lnTo>
                    <a:pt x="322396" y="11466"/>
                  </a:lnTo>
                  <a:lnTo>
                    <a:pt x="366274" y="24332"/>
                  </a:lnTo>
                  <a:lnTo>
                    <a:pt x="395050" y="40648"/>
                  </a:lnTo>
                  <a:lnTo>
                    <a:pt x="405384" y="59436"/>
                  </a:lnTo>
                  <a:lnTo>
                    <a:pt x="395050" y="78223"/>
                  </a:lnTo>
                  <a:lnTo>
                    <a:pt x="366274" y="94539"/>
                  </a:lnTo>
                  <a:lnTo>
                    <a:pt x="322396" y="107405"/>
                  </a:lnTo>
                  <a:lnTo>
                    <a:pt x="266756" y="115842"/>
                  </a:lnTo>
                  <a:lnTo>
                    <a:pt x="202692" y="118872"/>
                  </a:lnTo>
                  <a:lnTo>
                    <a:pt x="138627" y="115842"/>
                  </a:lnTo>
                  <a:lnTo>
                    <a:pt x="82987" y="107405"/>
                  </a:lnTo>
                  <a:lnTo>
                    <a:pt x="39109" y="94539"/>
                  </a:lnTo>
                  <a:lnTo>
                    <a:pt x="10333" y="78223"/>
                  </a:lnTo>
                  <a:lnTo>
                    <a:pt x="0" y="59436"/>
                  </a:lnTo>
                  <a:close/>
                </a:path>
              </a:pathLst>
            </a:custGeom>
            <a:ln w="914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14" name="object 414"/>
            <p:cNvPicPr/>
            <p:nvPr/>
          </p:nvPicPr>
          <p:blipFill>
            <a:blip r:embed="rId121" cstate="print"/>
            <a:stretch>
              <a:fillRect/>
            </a:stretch>
          </p:blipFill>
          <p:spPr>
            <a:xfrm>
              <a:off x="7833359" y="2773680"/>
              <a:ext cx="242316" cy="68580"/>
            </a:xfrm>
            <a:prstGeom prst="rect">
              <a:avLst/>
            </a:prstGeom>
          </p:spPr>
        </p:pic>
        <p:sp>
          <p:nvSpPr>
            <p:cNvPr id="415" name="object 415"/>
            <p:cNvSpPr/>
            <p:nvPr/>
          </p:nvSpPr>
          <p:spPr>
            <a:xfrm>
              <a:off x="7758683" y="2807208"/>
              <a:ext cx="0" cy="79375"/>
            </a:xfrm>
            <a:custGeom>
              <a:avLst/>
              <a:gdLst/>
              <a:ahLst/>
              <a:cxnLst/>
              <a:rect l="l" t="t" r="r" b="b"/>
              <a:pathLst>
                <a:path h="79375">
                  <a:moveTo>
                    <a:pt x="0" y="0"/>
                  </a:moveTo>
                  <a:lnTo>
                    <a:pt x="0" y="79248"/>
                  </a:lnTo>
                </a:path>
              </a:pathLst>
            </a:custGeom>
            <a:ln w="914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6" name="object 416"/>
            <p:cNvSpPr/>
            <p:nvPr/>
          </p:nvSpPr>
          <p:spPr>
            <a:xfrm>
              <a:off x="8164067" y="2808732"/>
              <a:ext cx="0" cy="78105"/>
            </a:xfrm>
            <a:custGeom>
              <a:avLst/>
              <a:gdLst/>
              <a:ahLst/>
              <a:cxnLst/>
              <a:rect l="l" t="t" r="r" b="b"/>
              <a:pathLst>
                <a:path h="78105">
                  <a:moveTo>
                    <a:pt x="0" y="0"/>
                  </a:moveTo>
                  <a:lnTo>
                    <a:pt x="0" y="77724"/>
                  </a:lnTo>
                </a:path>
              </a:pathLst>
            </a:custGeom>
            <a:ln w="914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17" name="object 417"/>
            <p:cNvPicPr/>
            <p:nvPr/>
          </p:nvPicPr>
          <p:blipFill>
            <a:blip r:embed="rId122" cstate="print"/>
            <a:stretch>
              <a:fillRect/>
            </a:stretch>
          </p:blipFill>
          <p:spPr>
            <a:xfrm>
              <a:off x="7696200" y="2468880"/>
              <a:ext cx="377951" cy="100584"/>
            </a:xfrm>
            <a:prstGeom prst="rect">
              <a:avLst/>
            </a:prstGeom>
          </p:spPr>
        </p:pic>
        <p:sp>
          <p:nvSpPr>
            <p:cNvPr id="418" name="object 418"/>
            <p:cNvSpPr/>
            <p:nvPr/>
          </p:nvSpPr>
          <p:spPr>
            <a:xfrm>
              <a:off x="7696200" y="2468880"/>
              <a:ext cx="378460" cy="100965"/>
            </a:xfrm>
            <a:custGeom>
              <a:avLst/>
              <a:gdLst/>
              <a:ahLst/>
              <a:cxnLst/>
              <a:rect l="l" t="t" r="r" b="b"/>
              <a:pathLst>
                <a:path w="378459" h="100964">
                  <a:moveTo>
                    <a:pt x="0" y="50291"/>
                  </a:moveTo>
                  <a:lnTo>
                    <a:pt x="14850" y="30716"/>
                  </a:lnTo>
                  <a:lnTo>
                    <a:pt x="55349" y="14730"/>
                  </a:lnTo>
                  <a:lnTo>
                    <a:pt x="115417" y="3952"/>
                  </a:lnTo>
                  <a:lnTo>
                    <a:pt x="188976" y="0"/>
                  </a:lnTo>
                  <a:lnTo>
                    <a:pt x="262534" y="3952"/>
                  </a:lnTo>
                  <a:lnTo>
                    <a:pt x="322602" y="14730"/>
                  </a:lnTo>
                  <a:lnTo>
                    <a:pt x="363101" y="30716"/>
                  </a:lnTo>
                  <a:lnTo>
                    <a:pt x="377952" y="50291"/>
                  </a:lnTo>
                  <a:lnTo>
                    <a:pt x="363101" y="69867"/>
                  </a:lnTo>
                  <a:lnTo>
                    <a:pt x="322602" y="85853"/>
                  </a:lnTo>
                  <a:lnTo>
                    <a:pt x="262534" y="96631"/>
                  </a:lnTo>
                  <a:lnTo>
                    <a:pt x="188976" y="100583"/>
                  </a:lnTo>
                  <a:lnTo>
                    <a:pt x="115417" y="96631"/>
                  </a:lnTo>
                  <a:lnTo>
                    <a:pt x="55349" y="85853"/>
                  </a:lnTo>
                  <a:lnTo>
                    <a:pt x="14850" y="69867"/>
                  </a:lnTo>
                  <a:lnTo>
                    <a:pt x="0" y="50291"/>
                  </a:lnTo>
                  <a:close/>
                </a:path>
              </a:pathLst>
            </a:custGeom>
            <a:ln w="9144">
              <a:solidFill>
                <a:srgbClr val="666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19" name="object 419"/>
            <p:cNvPicPr/>
            <p:nvPr/>
          </p:nvPicPr>
          <p:blipFill>
            <a:blip r:embed="rId123" cstate="print"/>
            <a:stretch>
              <a:fillRect/>
            </a:stretch>
          </p:blipFill>
          <p:spPr>
            <a:xfrm>
              <a:off x="7694676" y="2391155"/>
              <a:ext cx="380999" cy="129540"/>
            </a:xfrm>
            <a:prstGeom prst="rect">
              <a:avLst/>
            </a:prstGeom>
          </p:spPr>
        </p:pic>
        <p:sp>
          <p:nvSpPr>
            <p:cNvPr id="420" name="object 420"/>
            <p:cNvSpPr/>
            <p:nvPr/>
          </p:nvSpPr>
          <p:spPr>
            <a:xfrm>
              <a:off x="7694675" y="2391155"/>
              <a:ext cx="378460" cy="116205"/>
            </a:xfrm>
            <a:custGeom>
              <a:avLst/>
              <a:gdLst/>
              <a:ahLst/>
              <a:cxnLst/>
              <a:rect l="l" t="t" r="r" b="b"/>
              <a:pathLst>
                <a:path w="378459" h="116205">
                  <a:moveTo>
                    <a:pt x="0" y="57912"/>
                  </a:moveTo>
                  <a:lnTo>
                    <a:pt x="14850" y="35372"/>
                  </a:lnTo>
                  <a:lnTo>
                    <a:pt x="55349" y="16964"/>
                  </a:lnTo>
                  <a:lnTo>
                    <a:pt x="115417" y="4551"/>
                  </a:lnTo>
                  <a:lnTo>
                    <a:pt x="188976" y="0"/>
                  </a:lnTo>
                  <a:lnTo>
                    <a:pt x="262534" y="4551"/>
                  </a:lnTo>
                  <a:lnTo>
                    <a:pt x="322602" y="16964"/>
                  </a:lnTo>
                  <a:lnTo>
                    <a:pt x="363101" y="35372"/>
                  </a:lnTo>
                  <a:lnTo>
                    <a:pt x="377952" y="57912"/>
                  </a:lnTo>
                  <a:lnTo>
                    <a:pt x="363101" y="80451"/>
                  </a:lnTo>
                  <a:lnTo>
                    <a:pt x="322602" y="98859"/>
                  </a:lnTo>
                  <a:lnTo>
                    <a:pt x="262534" y="111272"/>
                  </a:lnTo>
                  <a:lnTo>
                    <a:pt x="188976" y="115824"/>
                  </a:lnTo>
                  <a:lnTo>
                    <a:pt x="115417" y="111272"/>
                  </a:lnTo>
                  <a:lnTo>
                    <a:pt x="55349" y="98859"/>
                  </a:lnTo>
                  <a:lnTo>
                    <a:pt x="14850" y="80451"/>
                  </a:lnTo>
                  <a:lnTo>
                    <a:pt x="0" y="57912"/>
                  </a:lnTo>
                  <a:close/>
                </a:path>
              </a:pathLst>
            </a:custGeom>
            <a:ln w="9144">
              <a:solidFill>
                <a:srgbClr val="666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21" name="object 421"/>
            <p:cNvPicPr/>
            <p:nvPr/>
          </p:nvPicPr>
          <p:blipFill>
            <a:blip r:embed="rId124" cstate="print"/>
            <a:stretch>
              <a:fillRect/>
            </a:stretch>
          </p:blipFill>
          <p:spPr>
            <a:xfrm>
              <a:off x="7770876" y="2420111"/>
              <a:ext cx="213359" cy="54863"/>
            </a:xfrm>
            <a:prstGeom prst="rect">
              <a:avLst/>
            </a:prstGeom>
          </p:spPr>
        </p:pic>
        <p:sp>
          <p:nvSpPr>
            <p:cNvPr id="422" name="object 422"/>
            <p:cNvSpPr/>
            <p:nvPr/>
          </p:nvSpPr>
          <p:spPr>
            <a:xfrm>
              <a:off x="7770875" y="2420111"/>
              <a:ext cx="213360" cy="55244"/>
            </a:xfrm>
            <a:custGeom>
              <a:avLst/>
              <a:gdLst/>
              <a:ahLst/>
              <a:cxnLst/>
              <a:rect l="l" t="t" r="r" b="b"/>
              <a:pathLst>
                <a:path w="213359" h="55244">
                  <a:moveTo>
                    <a:pt x="0" y="54863"/>
                  </a:moveTo>
                  <a:lnTo>
                    <a:pt x="66078" y="54863"/>
                  </a:lnTo>
                  <a:lnTo>
                    <a:pt x="132143" y="0"/>
                  </a:lnTo>
                  <a:lnTo>
                    <a:pt x="213360" y="0"/>
                  </a:lnTo>
                </a:path>
              </a:pathLst>
            </a:custGeom>
            <a:ln w="12192">
              <a:solidFill>
                <a:srgbClr val="666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23" name="object 423"/>
            <p:cNvPicPr/>
            <p:nvPr/>
          </p:nvPicPr>
          <p:blipFill>
            <a:blip r:embed="rId125" cstate="print"/>
            <a:stretch>
              <a:fillRect/>
            </a:stretch>
          </p:blipFill>
          <p:spPr>
            <a:xfrm>
              <a:off x="7780019" y="2420111"/>
              <a:ext cx="195071" cy="54863"/>
            </a:xfrm>
            <a:prstGeom prst="rect">
              <a:avLst/>
            </a:prstGeom>
          </p:spPr>
        </p:pic>
        <p:sp>
          <p:nvSpPr>
            <p:cNvPr id="424" name="object 424"/>
            <p:cNvSpPr/>
            <p:nvPr/>
          </p:nvSpPr>
          <p:spPr>
            <a:xfrm>
              <a:off x="7780019" y="2420111"/>
              <a:ext cx="195580" cy="55244"/>
            </a:xfrm>
            <a:custGeom>
              <a:avLst/>
              <a:gdLst/>
              <a:ahLst/>
              <a:cxnLst/>
              <a:rect l="l" t="t" r="r" b="b"/>
              <a:pathLst>
                <a:path w="195579" h="55244">
                  <a:moveTo>
                    <a:pt x="0" y="0"/>
                  </a:moveTo>
                  <a:lnTo>
                    <a:pt x="66408" y="0"/>
                  </a:lnTo>
                  <a:lnTo>
                    <a:pt x="132816" y="54864"/>
                  </a:lnTo>
                  <a:lnTo>
                    <a:pt x="195072" y="54864"/>
                  </a:lnTo>
                </a:path>
              </a:pathLst>
            </a:custGeom>
            <a:ln w="12192">
              <a:solidFill>
                <a:srgbClr val="666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5" name="object 425"/>
            <p:cNvSpPr/>
            <p:nvPr/>
          </p:nvSpPr>
          <p:spPr>
            <a:xfrm>
              <a:off x="7696200" y="2446019"/>
              <a:ext cx="0" cy="78105"/>
            </a:xfrm>
            <a:custGeom>
              <a:avLst/>
              <a:gdLst/>
              <a:ahLst/>
              <a:cxnLst/>
              <a:rect l="l" t="t" r="r" b="b"/>
              <a:pathLst>
                <a:path h="78105">
                  <a:moveTo>
                    <a:pt x="0" y="0"/>
                  </a:moveTo>
                  <a:lnTo>
                    <a:pt x="0" y="77724"/>
                  </a:lnTo>
                </a:path>
              </a:pathLst>
            </a:custGeom>
            <a:ln w="9144">
              <a:solidFill>
                <a:srgbClr val="666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6" name="object 426"/>
            <p:cNvSpPr/>
            <p:nvPr/>
          </p:nvSpPr>
          <p:spPr>
            <a:xfrm>
              <a:off x="8072627" y="2449067"/>
              <a:ext cx="0" cy="76200"/>
            </a:xfrm>
            <a:custGeom>
              <a:avLst/>
              <a:gdLst/>
              <a:ahLst/>
              <a:cxnLst/>
              <a:rect l="l" t="t" r="r" b="b"/>
              <a:pathLst>
                <a:path h="76200">
                  <a:moveTo>
                    <a:pt x="0" y="0"/>
                  </a:moveTo>
                  <a:lnTo>
                    <a:pt x="0" y="76200"/>
                  </a:lnTo>
                </a:path>
              </a:pathLst>
            </a:custGeom>
            <a:ln w="9144">
              <a:solidFill>
                <a:srgbClr val="666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27" name="object 427"/>
            <p:cNvPicPr/>
            <p:nvPr/>
          </p:nvPicPr>
          <p:blipFill>
            <a:blip r:embed="rId126" cstate="print"/>
            <a:stretch>
              <a:fillRect/>
            </a:stretch>
          </p:blipFill>
          <p:spPr>
            <a:xfrm>
              <a:off x="7690103" y="2470403"/>
              <a:ext cx="387095" cy="102107"/>
            </a:xfrm>
            <a:prstGeom prst="rect">
              <a:avLst/>
            </a:prstGeom>
          </p:spPr>
        </p:pic>
        <p:sp>
          <p:nvSpPr>
            <p:cNvPr id="428" name="object 428"/>
            <p:cNvSpPr/>
            <p:nvPr/>
          </p:nvSpPr>
          <p:spPr>
            <a:xfrm>
              <a:off x="7690103" y="2470403"/>
              <a:ext cx="387350" cy="102235"/>
            </a:xfrm>
            <a:custGeom>
              <a:avLst/>
              <a:gdLst/>
              <a:ahLst/>
              <a:cxnLst/>
              <a:rect l="l" t="t" r="r" b="b"/>
              <a:pathLst>
                <a:path w="387350" h="102235">
                  <a:moveTo>
                    <a:pt x="0" y="51053"/>
                  </a:moveTo>
                  <a:lnTo>
                    <a:pt x="15209" y="31182"/>
                  </a:lnTo>
                  <a:lnTo>
                    <a:pt x="56688" y="14954"/>
                  </a:lnTo>
                  <a:lnTo>
                    <a:pt x="118209" y="4012"/>
                  </a:lnTo>
                  <a:lnTo>
                    <a:pt x="193548" y="0"/>
                  </a:lnTo>
                  <a:lnTo>
                    <a:pt x="268886" y="4012"/>
                  </a:lnTo>
                  <a:lnTo>
                    <a:pt x="330407" y="14954"/>
                  </a:lnTo>
                  <a:lnTo>
                    <a:pt x="371886" y="31182"/>
                  </a:lnTo>
                  <a:lnTo>
                    <a:pt x="387096" y="51053"/>
                  </a:lnTo>
                  <a:lnTo>
                    <a:pt x="371886" y="70925"/>
                  </a:lnTo>
                  <a:lnTo>
                    <a:pt x="330407" y="87153"/>
                  </a:lnTo>
                  <a:lnTo>
                    <a:pt x="268886" y="98095"/>
                  </a:lnTo>
                  <a:lnTo>
                    <a:pt x="193548" y="102107"/>
                  </a:lnTo>
                  <a:lnTo>
                    <a:pt x="118209" y="98095"/>
                  </a:lnTo>
                  <a:lnTo>
                    <a:pt x="56688" y="87153"/>
                  </a:lnTo>
                  <a:lnTo>
                    <a:pt x="15209" y="70925"/>
                  </a:lnTo>
                  <a:lnTo>
                    <a:pt x="0" y="51053"/>
                  </a:lnTo>
                  <a:close/>
                </a:path>
              </a:pathLst>
            </a:custGeom>
            <a:ln w="914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29" name="object 429"/>
            <p:cNvPicPr/>
            <p:nvPr/>
          </p:nvPicPr>
          <p:blipFill>
            <a:blip r:embed="rId127" cstate="print"/>
            <a:stretch>
              <a:fillRect/>
            </a:stretch>
          </p:blipFill>
          <p:spPr>
            <a:xfrm>
              <a:off x="7688579" y="2391155"/>
              <a:ext cx="391667" cy="129540"/>
            </a:xfrm>
            <a:prstGeom prst="rect">
              <a:avLst/>
            </a:prstGeom>
          </p:spPr>
        </p:pic>
        <p:sp>
          <p:nvSpPr>
            <p:cNvPr id="430" name="object 430"/>
            <p:cNvSpPr/>
            <p:nvPr/>
          </p:nvSpPr>
          <p:spPr>
            <a:xfrm>
              <a:off x="7688579" y="2391155"/>
              <a:ext cx="388620" cy="117475"/>
            </a:xfrm>
            <a:custGeom>
              <a:avLst/>
              <a:gdLst/>
              <a:ahLst/>
              <a:cxnLst/>
              <a:rect l="l" t="t" r="r" b="b"/>
              <a:pathLst>
                <a:path w="388620" h="117475">
                  <a:moveTo>
                    <a:pt x="0" y="58674"/>
                  </a:moveTo>
                  <a:lnTo>
                    <a:pt x="37490" y="24019"/>
                  </a:lnTo>
                  <a:lnTo>
                    <a:pt x="79552" y="11319"/>
                  </a:lnTo>
                  <a:lnTo>
                    <a:pt x="132892" y="2990"/>
                  </a:lnTo>
                  <a:lnTo>
                    <a:pt x="194310" y="0"/>
                  </a:lnTo>
                  <a:lnTo>
                    <a:pt x="255727" y="2990"/>
                  </a:lnTo>
                  <a:lnTo>
                    <a:pt x="309067" y="11319"/>
                  </a:lnTo>
                  <a:lnTo>
                    <a:pt x="351129" y="24019"/>
                  </a:lnTo>
                  <a:lnTo>
                    <a:pt x="378713" y="40126"/>
                  </a:lnTo>
                  <a:lnTo>
                    <a:pt x="388620" y="58674"/>
                  </a:lnTo>
                  <a:lnTo>
                    <a:pt x="378714" y="77221"/>
                  </a:lnTo>
                  <a:lnTo>
                    <a:pt x="351129" y="93328"/>
                  </a:lnTo>
                  <a:lnTo>
                    <a:pt x="309067" y="106028"/>
                  </a:lnTo>
                  <a:lnTo>
                    <a:pt x="255727" y="114357"/>
                  </a:lnTo>
                  <a:lnTo>
                    <a:pt x="194310" y="117348"/>
                  </a:lnTo>
                  <a:lnTo>
                    <a:pt x="132892" y="114357"/>
                  </a:lnTo>
                  <a:lnTo>
                    <a:pt x="79552" y="106028"/>
                  </a:lnTo>
                  <a:lnTo>
                    <a:pt x="37490" y="93328"/>
                  </a:lnTo>
                  <a:lnTo>
                    <a:pt x="9905" y="77221"/>
                  </a:lnTo>
                  <a:lnTo>
                    <a:pt x="0" y="58674"/>
                  </a:lnTo>
                  <a:close/>
                </a:path>
              </a:pathLst>
            </a:custGeom>
            <a:ln w="914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31" name="object 431"/>
            <p:cNvPicPr/>
            <p:nvPr/>
          </p:nvPicPr>
          <p:blipFill>
            <a:blip r:embed="rId128" cstate="print"/>
            <a:stretch>
              <a:fillRect/>
            </a:stretch>
          </p:blipFill>
          <p:spPr>
            <a:xfrm>
              <a:off x="7760207" y="2415539"/>
              <a:ext cx="233172" cy="67056"/>
            </a:xfrm>
            <a:prstGeom prst="rect">
              <a:avLst/>
            </a:prstGeom>
          </p:spPr>
        </p:pic>
        <p:sp>
          <p:nvSpPr>
            <p:cNvPr id="432" name="object 432"/>
            <p:cNvSpPr/>
            <p:nvPr/>
          </p:nvSpPr>
          <p:spPr>
            <a:xfrm>
              <a:off x="7690103" y="2449067"/>
              <a:ext cx="0" cy="79375"/>
            </a:xfrm>
            <a:custGeom>
              <a:avLst/>
              <a:gdLst/>
              <a:ahLst/>
              <a:cxnLst/>
              <a:rect l="l" t="t" r="r" b="b"/>
              <a:pathLst>
                <a:path h="79375">
                  <a:moveTo>
                    <a:pt x="0" y="0"/>
                  </a:moveTo>
                  <a:lnTo>
                    <a:pt x="0" y="79248"/>
                  </a:lnTo>
                </a:path>
              </a:pathLst>
            </a:custGeom>
            <a:ln w="914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3" name="object 433"/>
            <p:cNvSpPr/>
            <p:nvPr/>
          </p:nvSpPr>
          <p:spPr>
            <a:xfrm>
              <a:off x="8077200" y="2449067"/>
              <a:ext cx="0" cy="79375"/>
            </a:xfrm>
            <a:custGeom>
              <a:avLst/>
              <a:gdLst/>
              <a:ahLst/>
              <a:cxnLst/>
              <a:rect l="l" t="t" r="r" b="b"/>
              <a:pathLst>
                <a:path h="79375">
                  <a:moveTo>
                    <a:pt x="0" y="0"/>
                  </a:moveTo>
                  <a:lnTo>
                    <a:pt x="0" y="79248"/>
                  </a:lnTo>
                </a:path>
              </a:pathLst>
            </a:custGeom>
            <a:ln w="914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34" name="object 43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120">
              <a:lnSpc>
                <a:spcPct val="100000"/>
              </a:lnSpc>
            </a:pPr>
            <a:fld id="{81D60167-4931-47E6-BA6A-407CBD079E47}" type="slidenum">
              <a:rPr spc="-25" dirty="0"/>
              <a:t>27</a:t>
            </a:fld>
            <a:endParaRPr spc="-25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2497" rIns="0" bIns="0" rtlCol="0">
            <a:spAutoFit/>
          </a:bodyPr>
          <a:lstStyle/>
          <a:p>
            <a:pPr marL="294640">
              <a:lnSpc>
                <a:spcPct val="100000"/>
              </a:lnSpc>
              <a:spcBef>
                <a:spcPts val="100"/>
              </a:spcBef>
            </a:pPr>
            <a:r>
              <a:rPr sz="3600" spc="-10" dirty="0"/>
              <a:t>Packet-</a:t>
            </a:r>
            <a:r>
              <a:rPr sz="3600" dirty="0"/>
              <a:t>switching:</a:t>
            </a:r>
            <a:r>
              <a:rPr sz="3600" spc="110" dirty="0"/>
              <a:t> </a:t>
            </a:r>
            <a:r>
              <a:rPr sz="3600" spc="-10" dirty="0"/>
              <a:t>store-and-forward</a:t>
            </a:r>
            <a:endParaRPr sz="3600"/>
          </a:p>
        </p:txBody>
      </p:sp>
      <p:sp>
        <p:nvSpPr>
          <p:cNvPr id="3" name="object 3"/>
          <p:cNvSpPr/>
          <p:nvPr/>
        </p:nvSpPr>
        <p:spPr>
          <a:xfrm>
            <a:off x="4975859" y="5696711"/>
            <a:ext cx="152400" cy="728980"/>
          </a:xfrm>
          <a:custGeom>
            <a:avLst/>
            <a:gdLst/>
            <a:ahLst/>
            <a:cxnLst/>
            <a:rect l="l" t="t" r="r" b="b"/>
            <a:pathLst>
              <a:path w="152400" h="728979">
                <a:moveTo>
                  <a:pt x="0" y="0"/>
                </a:moveTo>
                <a:lnTo>
                  <a:pt x="29662" y="6001"/>
                </a:lnTo>
                <a:lnTo>
                  <a:pt x="53882" y="22367"/>
                </a:lnTo>
                <a:lnTo>
                  <a:pt x="70212" y="46645"/>
                </a:lnTo>
                <a:lnTo>
                  <a:pt x="76200" y="76377"/>
                </a:lnTo>
                <a:lnTo>
                  <a:pt x="76200" y="287858"/>
                </a:lnTo>
                <a:lnTo>
                  <a:pt x="82187" y="317590"/>
                </a:lnTo>
                <a:lnTo>
                  <a:pt x="98517" y="341868"/>
                </a:lnTo>
                <a:lnTo>
                  <a:pt x="122737" y="358234"/>
                </a:lnTo>
                <a:lnTo>
                  <a:pt x="152400" y="364236"/>
                </a:lnTo>
                <a:lnTo>
                  <a:pt x="122737" y="370237"/>
                </a:lnTo>
                <a:lnTo>
                  <a:pt x="98517" y="386603"/>
                </a:lnTo>
                <a:lnTo>
                  <a:pt x="82187" y="410881"/>
                </a:lnTo>
                <a:lnTo>
                  <a:pt x="76200" y="440613"/>
                </a:lnTo>
                <a:lnTo>
                  <a:pt x="76200" y="652094"/>
                </a:lnTo>
                <a:lnTo>
                  <a:pt x="70212" y="681826"/>
                </a:lnTo>
                <a:lnTo>
                  <a:pt x="53882" y="706104"/>
                </a:lnTo>
                <a:lnTo>
                  <a:pt x="29662" y="722470"/>
                </a:lnTo>
                <a:lnTo>
                  <a:pt x="0" y="728472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61389" y="2697479"/>
            <a:ext cx="6451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source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630680" y="1196341"/>
            <a:ext cx="5793105" cy="2159635"/>
            <a:chOff x="1630680" y="1196341"/>
            <a:chExt cx="5793105" cy="215963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30680" y="2782824"/>
              <a:ext cx="1032671" cy="398603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87957" y="2632481"/>
              <a:ext cx="981986" cy="535579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2577846" y="2875026"/>
              <a:ext cx="1738630" cy="0"/>
            </a:xfrm>
            <a:custGeom>
              <a:avLst/>
              <a:gdLst/>
              <a:ahLst/>
              <a:cxnLst/>
              <a:rect l="l" t="t" r="r" b="b"/>
              <a:pathLst>
                <a:path w="1738629">
                  <a:moveTo>
                    <a:pt x="0" y="0"/>
                  </a:moveTo>
                  <a:lnTo>
                    <a:pt x="1738312" y="0"/>
                  </a:lnTo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27348" y="2738628"/>
              <a:ext cx="1034795" cy="333755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4085844" y="2883407"/>
              <a:ext cx="757555" cy="135890"/>
            </a:xfrm>
            <a:custGeom>
              <a:avLst/>
              <a:gdLst/>
              <a:ahLst/>
              <a:cxnLst/>
              <a:rect l="l" t="t" r="r" b="b"/>
              <a:pathLst>
                <a:path w="757554" h="135889">
                  <a:moveTo>
                    <a:pt x="51816" y="12192"/>
                  </a:moveTo>
                  <a:lnTo>
                    <a:pt x="0" y="12192"/>
                  </a:lnTo>
                  <a:lnTo>
                    <a:pt x="0" y="135636"/>
                  </a:lnTo>
                  <a:lnTo>
                    <a:pt x="51816" y="135636"/>
                  </a:lnTo>
                  <a:lnTo>
                    <a:pt x="51816" y="12192"/>
                  </a:lnTo>
                  <a:close/>
                </a:path>
                <a:path w="757554" h="135889">
                  <a:moveTo>
                    <a:pt x="757428" y="0"/>
                  </a:moveTo>
                  <a:lnTo>
                    <a:pt x="720852" y="0"/>
                  </a:lnTo>
                  <a:lnTo>
                    <a:pt x="720852" y="123456"/>
                  </a:lnTo>
                  <a:lnTo>
                    <a:pt x="757428" y="123456"/>
                  </a:lnTo>
                  <a:lnTo>
                    <a:pt x="757428" y="0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960876" y="2688336"/>
              <a:ext cx="970915" cy="273050"/>
            </a:xfrm>
            <a:custGeom>
              <a:avLst/>
              <a:gdLst/>
              <a:ahLst/>
              <a:cxnLst/>
              <a:rect l="l" t="t" r="r" b="b"/>
              <a:pathLst>
                <a:path w="970914" h="273050">
                  <a:moveTo>
                    <a:pt x="485394" y="0"/>
                  </a:moveTo>
                  <a:lnTo>
                    <a:pt x="413666" y="1478"/>
                  </a:lnTo>
                  <a:lnTo>
                    <a:pt x="345207" y="5774"/>
                  </a:lnTo>
                  <a:lnTo>
                    <a:pt x="280765" y="12676"/>
                  </a:lnTo>
                  <a:lnTo>
                    <a:pt x="221093" y="21973"/>
                  </a:lnTo>
                  <a:lnTo>
                    <a:pt x="166941" y="33454"/>
                  </a:lnTo>
                  <a:lnTo>
                    <a:pt x="119060" y="46908"/>
                  </a:lnTo>
                  <a:lnTo>
                    <a:pt x="78201" y="62125"/>
                  </a:lnTo>
                  <a:lnTo>
                    <a:pt x="20551" y="97002"/>
                  </a:lnTo>
                  <a:lnTo>
                    <a:pt x="0" y="136398"/>
                  </a:lnTo>
                  <a:lnTo>
                    <a:pt x="5263" y="156555"/>
                  </a:lnTo>
                  <a:lnTo>
                    <a:pt x="45114" y="193902"/>
                  </a:lnTo>
                  <a:lnTo>
                    <a:pt x="119060" y="225887"/>
                  </a:lnTo>
                  <a:lnTo>
                    <a:pt x="166941" y="239341"/>
                  </a:lnTo>
                  <a:lnTo>
                    <a:pt x="221093" y="250822"/>
                  </a:lnTo>
                  <a:lnTo>
                    <a:pt x="280765" y="260119"/>
                  </a:lnTo>
                  <a:lnTo>
                    <a:pt x="345207" y="267021"/>
                  </a:lnTo>
                  <a:lnTo>
                    <a:pt x="413666" y="271317"/>
                  </a:lnTo>
                  <a:lnTo>
                    <a:pt x="485394" y="272796"/>
                  </a:lnTo>
                  <a:lnTo>
                    <a:pt x="557121" y="271317"/>
                  </a:lnTo>
                  <a:lnTo>
                    <a:pt x="625580" y="267021"/>
                  </a:lnTo>
                  <a:lnTo>
                    <a:pt x="690022" y="260119"/>
                  </a:lnTo>
                  <a:lnTo>
                    <a:pt x="749694" y="250822"/>
                  </a:lnTo>
                  <a:lnTo>
                    <a:pt x="803846" y="239341"/>
                  </a:lnTo>
                  <a:lnTo>
                    <a:pt x="851727" y="225887"/>
                  </a:lnTo>
                  <a:lnTo>
                    <a:pt x="892586" y="210670"/>
                  </a:lnTo>
                  <a:lnTo>
                    <a:pt x="950236" y="175793"/>
                  </a:lnTo>
                  <a:lnTo>
                    <a:pt x="970788" y="136398"/>
                  </a:lnTo>
                  <a:lnTo>
                    <a:pt x="965524" y="116240"/>
                  </a:lnTo>
                  <a:lnTo>
                    <a:pt x="925673" y="78893"/>
                  </a:lnTo>
                  <a:lnTo>
                    <a:pt x="851727" y="46908"/>
                  </a:lnTo>
                  <a:lnTo>
                    <a:pt x="803846" y="33454"/>
                  </a:lnTo>
                  <a:lnTo>
                    <a:pt x="749694" y="21973"/>
                  </a:lnTo>
                  <a:lnTo>
                    <a:pt x="690022" y="12676"/>
                  </a:lnTo>
                  <a:lnTo>
                    <a:pt x="625580" y="5774"/>
                  </a:lnTo>
                  <a:lnTo>
                    <a:pt x="557121" y="1478"/>
                  </a:lnTo>
                  <a:lnTo>
                    <a:pt x="485394" y="0"/>
                  </a:lnTo>
                  <a:close/>
                </a:path>
              </a:pathLst>
            </a:custGeom>
            <a:solidFill>
              <a:srgbClr val="EAEA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922776" y="2712719"/>
              <a:ext cx="1059180" cy="73660"/>
            </a:xfrm>
            <a:custGeom>
              <a:avLst/>
              <a:gdLst/>
              <a:ahLst/>
              <a:cxnLst/>
              <a:rect l="l" t="t" r="r" b="b"/>
              <a:pathLst>
                <a:path w="1059179" h="73660">
                  <a:moveTo>
                    <a:pt x="70104" y="3048"/>
                  </a:moveTo>
                  <a:lnTo>
                    <a:pt x="0" y="3048"/>
                  </a:lnTo>
                  <a:lnTo>
                    <a:pt x="0" y="73152"/>
                  </a:lnTo>
                  <a:lnTo>
                    <a:pt x="70104" y="73152"/>
                  </a:lnTo>
                  <a:lnTo>
                    <a:pt x="70104" y="3048"/>
                  </a:lnTo>
                  <a:close/>
                </a:path>
                <a:path w="1059179" h="73660">
                  <a:moveTo>
                    <a:pt x="1059180" y="0"/>
                  </a:moveTo>
                  <a:lnTo>
                    <a:pt x="989076" y="0"/>
                  </a:lnTo>
                  <a:lnTo>
                    <a:pt x="989076" y="70104"/>
                  </a:lnTo>
                  <a:lnTo>
                    <a:pt x="1059180" y="70104"/>
                  </a:lnTo>
                  <a:lnTo>
                    <a:pt x="105918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967477" y="2881122"/>
              <a:ext cx="1738630" cy="0"/>
            </a:xfrm>
            <a:custGeom>
              <a:avLst/>
              <a:gdLst/>
              <a:ahLst/>
              <a:cxnLst/>
              <a:rect l="l" t="t" r="r" b="b"/>
              <a:pathLst>
                <a:path w="1738629">
                  <a:moveTo>
                    <a:pt x="0" y="0"/>
                  </a:moveTo>
                  <a:lnTo>
                    <a:pt x="1738312" y="0"/>
                  </a:lnTo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945124" y="2071116"/>
              <a:ext cx="1478278" cy="1284731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574536" y="2196084"/>
              <a:ext cx="714755" cy="58673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877055" y="1607820"/>
              <a:ext cx="1062140" cy="281939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3901440" y="1825751"/>
              <a:ext cx="1054735" cy="85725"/>
            </a:xfrm>
            <a:custGeom>
              <a:avLst/>
              <a:gdLst/>
              <a:ahLst/>
              <a:cxnLst/>
              <a:rect l="l" t="t" r="r" b="b"/>
              <a:pathLst>
                <a:path w="1054735" h="85725">
                  <a:moveTo>
                    <a:pt x="73152" y="12192"/>
                  </a:moveTo>
                  <a:lnTo>
                    <a:pt x="0" y="12192"/>
                  </a:lnTo>
                  <a:lnTo>
                    <a:pt x="0" y="85344"/>
                  </a:lnTo>
                  <a:lnTo>
                    <a:pt x="73152" y="85344"/>
                  </a:lnTo>
                  <a:lnTo>
                    <a:pt x="73152" y="12192"/>
                  </a:lnTo>
                  <a:close/>
                </a:path>
                <a:path w="1054735" h="85725">
                  <a:moveTo>
                    <a:pt x="1054608" y="0"/>
                  </a:moveTo>
                  <a:lnTo>
                    <a:pt x="981456" y="0"/>
                  </a:lnTo>
                  <a:lnTo>
                    <a:pt x="981456" y="73152"/>
                  </a:lnTo>
                  <a:lnTo>
                    <a:pt x="1054608" y="73152"/>
                  </a:lnTo>
                  <a:lnTo>
                    <a:pt x="105460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879034" y="1196341"/>
              <a:ext cx="816242" cy="728648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22906" y="1533893"/>
              <a:ext cx="1175399" cy="500220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>
            <a:off x="5200015" y="2795904"/>
            <a:ext cx="3618865" cy="3556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31902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destination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800">
              <a:latin typeface="Calibri"/>
              <a:cs typeface="Calibri"/>
            </a:endParaRPr>
          </a:p>
          <a:p>
            <a:pPr marL="690245" marR="740410" indent="-342900">
              <a:lnSpc>
                <a:spcPts val="2590"/>
              </a:lnSpc>
            </a:pPr>
            <a:r>
              <a:rPr sz="2400" i="1" spc="-10" dirty="0">
                <a:solidFill>
                  <a:srgbClr val="000099"/>
                </a:solidFill>
                <a:latin typeface="Arial"/>
                <a:cs typeface="Arial"/>
              </a:rPr>
              <a:t>one-</a:t>
            </a:r>
            <a:r>
              <a:rPr sz="2400" i="1" dirty="0">
                <a:solidFill>
                  <a:srgbClr val="000099"/>
                </a:solidFill>
                <a:latin typeface="Arial"/>
                <a:cs typeface="Arial"/>
              </a:rPr>
              <a:t>hop</a:t>
            </a:r>
            <a:r>
              <a:rPr sz="2400" i="1" spc="40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400" i="1" spc="-10" dirty="0">
                <a:solidFill>
                  <a:srgbClr val="000099"/>
                </a:solidFill>
                <a:latin typeface="Arial"/>
                <a:cs typeface="Arial"/>
              </a:rPr>
              <a:t>numerical example:</a:t>
            </a:r>
            <a:endParaRPr sz="2400">
              <a:latin typeface="Arial"/>
              <a:cs typeface="Arial"/>
            </a:endParaRPr>
          </a:p>
          <a:p>
            <a:pPr marL="690245" indent="-342900">
              <a:lnSpc>
                <a:spcPct val="100000"/>
              </a:lnSpc>
              <a:spcBef>
                <a:spcPts val="685"/>
              </a:spcBef>
              <a:buFont typeface="Wingdings" panose="05000000000000000000" pitchFamily="2" charset="2"/>
              <a:buChar char="Ø"/>
              <a:tabLst>
                <a:tab pos="690245" algn="l"/>
              </a:tabLst>
            </a:pPr>
            <a:r>
              <a:rPr sz="2400" i="1" dirty="0">
                <a:latin typeface="Arial"/>
                <a:cs typeface="Arial"/>
              </a:rPr>
              <a:t>L</a:t>
            </a:r>
            <a:r>
              <a:rPr sz="2400" i="1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=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7.5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20" dirty="0">
                <a:latin typeface="Arial"/>
                <a:cs typeface="Arial"/>
              </a:rPr>
              <a:t>Mbits</a:t>
            </a:r>
            <a:endParaRPr sz="2400">
              <a:latin typeface="Arial"/>
              <a:cs typeface="Arial"/>
            </a:endParaRPr>
          </a:p>
          <a:p>
            <a:pPr marL="690245" indent="-342900">
              <a:lnSpc>
                <a:spcPct val="100000"/>
              </a:lnSpc>
              <a:spcBef>
                <a:spcPts val="720"/>
              </a:spcBef>
              <a:buFont typeface="Wingdings" panose="05000000000000000000" pitchFamily="2" charset="2"/>
              <a:buChar char="Ø"/>
              <a:tabLst>
                <a:tab pos="690245" algn="l"/>
              </a:tabLst>
            </a:pPr>
            <a:r>
              <a:rPr sz="2400" i="1" dirty="0">
                <a:latin typeface="Arial"/>
                <a:cs typeface="Arial"/>
              </a:rPr>
              <a:t>R </a:t>
            </a:r>
            <a:r>
              <a:rPr sz="2400" dirty="0">
                <a:latin typeface="Arial"/>
                <a:cs typeface="Arial"/>
              </a:rPr>
              <a:t>=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1.5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20" dirty="0">
                <a:latin typeface="Arial"/>
                <a:cs typeface="Arial"/>
              </a:rPr>
              <a:t>Mbps</a:t>
            </a:r>
            <a:endParaRPr sz="2400">
              <a:latin typeface="Arial"/>
              <a:cs typeface="Arial"/>
            </a:endParaRPr>
          </a:p>
          <a:p>
            <a:pPr marL="690245" marR="5080" indent="-342900">
              <a:lnSpc>
                <a:spcPts val="2590"/>
              </a:lnSpc>
              <a:spcBef>
                <a:spcPts val="1050"/>
              </a:spcBef>
              <a:buFont typeface="Wingdings" panose="05000000000000000000" pitchFamily="2" charset="2"/>
              <a:buChar char="Ø"/>
              <a:tabLst>
                <a:tab pos="690245" algn="l"/>
              </a:tabLst>
            </a:pPr>
            <a:r>
              <a:rPr sz="2400" spc="-10" dirty="0">
                <a:latin typeface="Arial"/>
                <a:cs typeface="Arial"/>
              </a:rPr>
              <a:t>one-</a:t>
            </a:r>
            <a:r>
              <a:rPr sz="2400" dirty="0">
                <a:latin typeface="Arial"/>
                <a:cs typeface="Arial"/>
              </a:rPr>
              <a:t>hop</a:t>
            </a:r>
            <a:r>
              <a:rPr sz="2400" spc="40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transmission </a:t>
            </a:r>
            <a:r>
              <a:rPr sz="2400" dirty="0">
                <a:latin typeface="Arial"/>
                <a:cs typeface="Arial"/>
              </a:rPr>
              <a:t>delay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=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5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sec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sz="2000" dirty="0">
                <a:latin typeface="Gill Sans MT"/>
                <a:cs typeface="Gill Sans MT"/>
              </a:rPr>
              <a:t>more</a:t>
            </a:r>
            <a:r>
              <a:rPr sz="2000" spc="-65" dirty="0">
                <a:latin typeface="Gill Sans MT"/>
                <a:cs typeface="Gill Sans MT"/>
              </a:rPr>
              <a:t> </a:t>
            </a:r>
            <a:r>
              <a:rPr sz="2000" dirty="0">
                <a:latin typeface="Gill Sans MT"/>
                <a:cs typeface="Gill Sans MT"/>
              </a:rPr>
              <a:t>on</a:t>
            </a:r>
            <a:r>
              <a:rPr sz="2000" spc="-45" dirty="0">
                <a:latin typeface="Gill Sans MT"/>
                <a:cs typeface="Gill Sans MT"/>
              </a:rPr>
              <a:t> </a:t>
            </a:r>
            <a:r>
              <a:rPr sz="2000" dirty="0">
                <a:latin typeface="Gill Sans MT"/>
                <a:cs typeface="Gill Sans MT"/>
              </a:rPr>
              <a:t>delay</a:t>
            </a:r>
            <a:r>
              <a:rPr sz="2000" spc="-50" dirty="0">
                <a:latin typeface="Gill Sans MT"/>
                <a:cs typeface="Gill Sans MT"/>
              </a:rPr>
              <a:t> </a:t>
            </a:r>
            <a:r>
              <a:rPr sz="2000" dirty="0">
                <a:latin typeface="Gill Sans MT"/>
                <a:cs typeface="Gill Sans MT"/>
              </a:rPr>
              <a:t>shortly</a:t>
            </a:r>
            <a:r>
              <a:rPr sz="2000" spc="-60" dirty="0">
                <a:latin typeface="Gill Sans MT"/>
                <a:cs typeface="Gill Sans MT"/>
              </a:rPr>
              <a:t> </a:t>
            </a:r>
            <a:r>
              <a:rPr sz="2000" spc="-50" dirty="0">
                <a:latin typeface="Gill Sans MT"/>
                <a:cs typeface="Gill Sans MT"/>
              </a:rPr>
              <a:t>…</a:t>
            </a:r>
            <a:endParaRPr sz="2000">
              <a:latin typeface="Gill Sans MT"/>
              <a:cs typeface="Gill Sans MT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090176" y="2602036"/>
            <a:ext cx="51244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400" baseline="1736" dirty="0">
                <a:latin typeface="Calibri"/>
                <a:cs typeface="Calibri"/>
              </a:rPr>
              <a:t>3</a:t>
            </a:r>
            <a:r>
              <a:rPr sz="2400" spc="434" baseline="1736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2</a:t>
            </a:r>
            <a:r>
              <a:rPr sz="1600" spc="365" dirty="0">
                <a:latin typeface="Calibri"/>
                <a:cs typeface="Calibri"/>
              </a:rPr>
              <a:t> </a:t>
            </a:r>
            <a:r>
              <a:rPr sz="2400" spc="-75" baseline="1736" dirty="0">
                <a:latin typeface="Calibri"/>
                <a:cs typeface="Calibri"/>
              </a:rPr>
              <a:t>1</a:t>
            </a:r>
            <a:endParaRPr sz="2400" baseline="1736">
              <a:latin typeface="Calibri"/>
              <a:cs typeface="Calibri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1744979" y="1866900"/>
            <a:ext cx="2935605" cy="847725"/>
            <a:chOff x="1744979" y="1866900"/>
            <a:chExt cx="2935605" cy="847725"/>
          </a:xfrm>
        </p:grpSpPr>
        <p:sp>
          <p:nvSpPr>
            <p:cNvPr id="23" name="object 23"/>
            <p:cNvSpPr/>
            <p:nvPr/>
          </p:nvSpPr>
          <p:spPr>
            <a:xfrm>
              <a:off x="4523231" y="2424683"/>
              <a:ext cx="114300" cy="219710"/>
            </a:xfrm>
            <a:custGeom>
              <a:avLst/>
              <a:gdLst/>
              <a:ahLst/>
              <a:cxnLst/>
              <a:rect l="l" t="t" r="r" b="b"/>
              <a:pathLst>
                <a:path w="114300" h="219710">
                  <a:moveTo>
                    <a:pt x="114300" y="0"/>
                  </a:moveTo>
                  <a:lnTo>
                    <a:pt x="0" y="0"/>
                  </a:lnTo>
                  <a:lnTo>
                    <a:pt x="0" y="219456"/>
                  </a:lnTo>
                  <a:lnTo>
                    <a:pt x="114300" y="219456"/>
                  </a:lnTo>
                  <a:lnTo>
                    <a:pt x="114300" y="0"/>
                  </a:lnTo>
                  <a:close/>
                </a:path>
              </a:pathLst>
            </a:custGeom>
            <a:solidFill>
              <a:srgbClr val="33CC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4142231" y="2138172"/>
              <a:ext cx="381000" cy="506095"/>
            </a:xfrm>
            <a:custGeom>
              <a:avLst/>
              <a:gdLst/>
              <a:ahLst/>
              <a:cxnLst/>
              <a:rect l="l" t="t" r="r" b="b"/>
              <a:pathLst>
                <a:path w="381000" h="506094">
                  <a:moveTo>
                    <a:pt x="0" y="0"/>
                  </a:moveTo>
                  <a:lnTo>
                    <a:pt x="0" y="169240"/>
                  </a:lnTo>
                  <a:lnTo>
                    <a:pt x="380517" y="505968"/>
                  </a:lnTo>
                  <a:lnTo>
                    <a:pt x="380464" y="409992"/>
                  </a:lnTo>
                  <a:lnTo>
                    <a:pt x="380985" y="353886"/>
                  </a:lnTo>
                  <a:lnTo>
                    <a:pt x="380847" y="2774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4139187" y="2124456"/>
              <a:ext cx="502920" cy="295910"/>
            </a:xfrm>
            <a:custGeom>
              <a:avLst/>
              <a:gdLst/>
              <a:ahLst/>
              <a:cxnLst/>
              <a:rect l="l" t="t" r="r" b="b"/>
              <a:pathLst>
                <a:path w="502920" h="295910">
                  <a:moveTo>
                    <a:pt x="91871" y="0"/>
                  </a:moveTo>
                  <a:lnTo>
                    <a:pt x="0" y="3429"/>
                  </a:lnTo>
                  <a:lnTo>
                    <a:pt x="386003" y="295656"/>
                  </a:lnTo>
                  <a:lnTo>
                    <a:pt x="410953" y="294033"/>
                  </a:lnTo>
                  <a:lnTo>
                    <a:pt x="430398" y="293447"/>
                  </a:lnTo>
                  <a:lnTo>
                    <a:pt x="456875" y="293836"/>
                  </a:lnTo>
                  <a:lnTo>
                    <a:pt x="502919" y="295135"/>
                  </a:lnTo>
                  <a:lnTo>
                    <a:pt x="91871" y="0"/>
                  </a:lnTo>
                  <a:close/>
                </a:path>
              </a:pathLst>
            </a:custGeom>
            <a:solidFill>
              <a:srgbClr val="0099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4145284" y="1880613"/>
              <a:ext cx="486409" cy="539750"/>
            </a:xfrm>
            <a:custGeom>
              <a:avLst/>
              <a:gdLst/>
              <a:ahLst/>
              <a:cxnLst/>
              <a:rect l="l" t="t" r="r" b="b"/>
              <a:pathLst>
                <a:path w="486410" h="539750">
                  <a:moveTo>
                    <a:pt x="4394" y="11290"/>
                  </a:moveTo>
                  <a:lnTo>
                    <a:pt x="0" y="255079"/>
                  </a:lnTo>
                  <a:lnTo>
                    <a:pt x="371767" y="539496"/>
                  </a:lnTo>
                  <a:lnTo>
                    <a:pt x="486156" y="539496"/>
                  </a:lnTo>
                  <a:lnTo>
                    <a:pt x="485714" y="485323"/>
                  </a:lnTo>
                  <a:lnTo>
                    <a:pt x="485272" y="431149"/>
                  </a:lnTo>
                  <a:lnTo>
                    <a:pt x="484830" y="376973"/>
                  </a:lnTo>
                  <a:lnTo>
                    <a:pt x="484388" y="322795"/>
                  </a:lnTo>
                  <a:lnTo>
                    <a:pt x="483946" y="268617"/>
                  </a:lnTo>
                  <a:lnTo>
                    <a:pt x="90182" y="0"/>
                  </a:lnTo>
                  <a:lnTo>
                    <a:pt x="4394" y="11290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4148327" y="1892807"/>
              <a:ext cx="364490" cy="259079"/>
            </a:xfrm>
            <a:custGeom>
              <a:avLst/>
              <a:gdLst/>
              <a:ahLst/>
              <a:cxnLst/>
              <a:rect l="l" t="t" r="r" b="b"/>
              <a:pathLst>
                <a:path w="364489" h="259080">
                  <a:moveTo>
                    <a:pt x="0" y="0"/>
                  </a:moveTo>
                  <a:lnTo>
                    <a:pt x="364248" y="258737"/>
                  </a:lnTo>
                </a:path>
              </a:pathLst>
            </a:custGeom>
            <a:ln w="12191">
              <a:solidFill>
                <a:srgbClr val="00000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4514087" y="2148841"/>
              <a:ext cx="114935" cy="2540"/>
            </a:xfrm>
            <a:custGeom>
              <a:avLst/>
              <a:gdLst/>
              <a:ahLst/>
              <a:cxnLst/>
              <a:rect l="l" t="t" r="r" b="b"/>
              <a:pathLst>
                <a:path w="114935" h="2539">
                  <a:moveTo>
                    <a:pt x="0" y="2247"/>
                  </a:moveTo>
                  <a:lnTo>
                    <a:pt x="114795" y="0"/>
                  </a:lnTo>
                </a:path>
              </a:pathLst>
            </a:custGeom>
            <a:ln w="12192">
              <a:solidFill>
                <a:srgbClr val="00000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4517133" y="2151888"/>
              <a:ext cx="2540" cy="267970"/>
            </a:xfrm>
            <a:custGeom>
              <a:avLst/>
              <a:gdLst/>
              <a:ahLst/>
              <a:cxnLst/>
              <a:rect l="l" t="t" r="r" b="b"/>
              <a:pathLst>
                <a:path w="2539" h="267969">
                  <a:moveTo>
                    <a:pt x="2209" y="0"/>
                  </a:moveTo>
                  <a:lnTo>
                    <a:pt x="0" y="267741"/>
                  </a:lnTo>
                </a:path>
              </a:pathLst>
            </a:custGeom>
            <a:ln w="12191">
              <a:solidFill>
                <a:srgbClr val="00000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4233669" y="1872995"/>
              <a:ext cx="2540" cy="267970"/>
            </a:xfrm>
            <a:custGeom>
              <a:avLst/>
              <a:gdLst/>
              <a:ahLst/>
              <a:cxnLst/>
              <a:rect l="l" t="t" r="r" b="b"/>
              <a:pathLst>
                <a:path w="2539" h="267969">
                  <a:moveTo>
                    <a:pt x="2209" y="0"/>
                  </a:moveTo>
                  <a:lnTo>
                    <a:pt x="0" y="267741"/>
                  </a:lnTo>
                </a:path>
              </a:pathLst>
            </a:custGeom>
            <a:ln w="12191">
              <a:solidFill>
                <a:srgbClr val="00000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2346959" y="2145791"/>
              <a:ext cx="381000" cy="508000"/>
            </a:xfrm>
            <a:custGeom>
              <a:avLst/>
              <a:gdLst/>
              <a:ahLst/>
              <a:cxnLst/>
              <a:rect l="l" t="t" r="r" b="b"/>
              <a:pathLst>
                <a:path w="381000" h="508000">
                  <a:moveTo>
                    <a:pt x="0" y="0"/>
                  </a:moveTo>
                  <a:lnTo>
                    <a:pt x="0" y="169760"/>
                  </a:lnTo>
                  <a:lnTo>
                    <a:pt x="380517" y="507492"/>
                  </a:lnTo>
                  <a:lnTo>
                    <a:pt x="380464" y="411228"/>
                  </a:lnTo>
                  <a:lnTo>
                    <a:pt x="380985" y="354947"/>
                  </a:lnTo>
                  <a:lnTo>
                    <a:pt x="380847" y="2782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2343915" y="2132075"/>
              <a:ext cx="502920" cy="295910"/>
            </a:xfrm>
            <a:custGeom>
              <a:avLst/>
              <a:gdLst/>
              <a:ahLst/>
              <a:cxnLst/>
              <a:rect l="l" t="t" r="r" b="b"/>
              <a:pathLst>
                <a:path w="502919" h="295910">
                  <a:moveTo>
                    <a:pt x="91871" y="0"/>
                  </a:moveTo>
                  <a:lnTo>
                    <a:pt x="0" y="3429"/>
                  </a:lnTo>
                  <a:lnTo>
                    <a:pt x="386016" y="295656"/>
                  </a:lnTo>
                  <a:lnTo>
                    <a:pt x="410958" y="294033"/>
                  </a:lnTo>
                  <a:lnTo>
                    <a:pt x="430399" y="293447"/>
                  </a:lnTo>
                  <a:lnTo>
                    <a:pt x="456875" y="293836"/>
                  </a:lnTo>
                  <a:lnTo>
                    <a:pt x="502920" y="295135"/>
                  </a:lnTo>
                  <a:lnTo>
                    <a:pt x="91871" y="0"/>
                  </a:lnTo>
                  <a:close/>
                </a:path>
              </a:pathLst>
            </a:custGeom>
            <a:solidFill>
              <a:srgbClr val="0099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2727959" y="2432304"/>
              <a:ext cx="114300" cy="220979"/>
            </a:xfrm>
            <a:custGeom>
              <a:avLst/>
              <a:gdLst/>
              <a:ahLst/>
              <a:cxnLst/>
              <a:rect l="l" t="t" r="r" b="b"/>
              <a:pathLst>
                <a:path w="114300" h="220980">
                  <a:moveTo>
                    <a:pt x="114300" y="0"/>
                  </a:moveTo>
                  <a:lnTo>
                    <a:pt x="0" y="0"/>
                  </a:lnTo>
                  <a:lnTo>
                    <a:pt x="0" y="220979"/>
                  </a:lnTo>
                  <a:lnTo>
                    <a:pt x="114300" y="220979"/>
                  </a:lnTo>
                  <a:lnTo>
                    <a:pt x="114300" y="0"/>
                  </a:lnTo>
                  <a:close/>
                </a:path>
              </a:pathLst>
            </a:custGeom>
            <a:solidFill>
              <a:srgbClr val="33CC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2350013" y="1889762"/>
              <a:ext cx="485140" cy="538480"/>
            </a:xfrm>
            <a:custGeom>
              <a:avLst/>
              <a:gdLst/>
              <a:ahLst/>
              <a:cxnLst/>
              <a:rect l="l" t="t" r="r" b="b"/>
              <a:pathLst>
                <a:path w="485139" h="538480">
                  <a:moveTo>
                    <a:pt x="4381" y="11252"/>
                  </a:moveTo>
                  <a:lnTo>
                    <a:pt x="0" y="254355"/>
                  </a:lnTo>
                  <a:lnTo>
                    <a:pt x="370598" y="537972"/>
                  </a:lnTo>
                  <a:lnTo>
                    <a:pt x="484631" y="537972"/>
                  </a:lnTo>
                  <a:lnTo>
                    <a:pt x="484191" y="483947"/>
                  </a:lnTo>
                  <a:lnTo>
                    <a:pt x="483752" y="429924"/>
                  </a:lnTo>
                  <a:lnTo>
                    <a:pt x="483314" y="375902"/>
                  </a:lnTo>
                  <a:lnTo>
                    <a:pt x="482875" y="321880"/>
                  </a:lnTo>
                  <a:lnTo>
                    <a:pt x="482434" y="267855"/>
                  </a:lnTo>
                  <a:lnTo>
                    <a:pt x="89903" y="0"/>
                  </a:lnTo>
                  <a:lnTo>
                    <a:pt x="4381" y="11252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2353055" y="1900428"/>
              <a:ext cx="364490" cy="259079"/>
            </a:xfrm>
            <a:custGeom>
              <a:avLst/>
              <a:gdLst/>
              <a:ahLst/>
              <a:cxnLst/>
              <a:rect l="l" t="t" r="r" b="b"/>
              <a:pathLst>
                <a:path w="364489" h="259080">
                  <a:moveTo>
                    <a:pt x="0" y="0"/>
                  </a:moveTo>
                  <a:lnTo>
                    <a:pt x="364248" y="258737"/>
                  </a:lnTo>
                </a:path>
              </a:pathLst>
            </a:custGeom>
            <a:ln w="12191">
              <a:solidFill>
                <a:srgbClr val="00000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2718815" y="2156462"/>
              <a:ext cx="114935" cy="2540"/>
            </a:xfrm>
            <a:custGeom>
              <a:avLst/>
              <a:gdLst/>
              <a:ahLst/>
              <a:cxnLst/>
              <a:rect l="l" t="t" r="r" b="b"/>
              <a:pathLst>
                <a:path w="114935" h="2539">
                  <a:moveTo>
                    <a:pt x="0" y="2247"/>
                  </a:moveTo>
                  <a:lnTo>
                    <a:pt x="114795" y="0"/>
                  </a:lnTo>
                </a:path>
              </a:pathLst>
            </a:custGeom>
            <a:ln w="12192">
              <a:solidFill>
                <a:srgbClr val="00000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2721861" y="2159508"/>
              <a:ext cx="2540" cy="267970"/>
            </a:xfrm>
            <a:custGeom>
              <a:avLst/>
              <a:gdLst/>
              <a:ahLst/>
              <a:cxnLst/>
              <a:rect l="l" t="t" r="r" b="b"/>
              <a:pathLst>
                <a:path w="2539" h="267969">
                  <a:moveTo>
                    <a:pt x="2209" y="0"/>
                  </a:moveTo>
                  <a:lnTo>
                    <a:pt x="0" y="267741"/>
                  </a:lnTo>
                </a:path>
              </a:pathLst>
            </a:custGeom>
            <a:ln w="12191">
              <a:solidFill>
                <a:srgbClr val="00000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2436873" y="1880616"/>
              <a:ext cx="2540" cy="267970"/>
            </a:xfrm>
            <a:custGeom>
              <a:avLst/>
              <a:gdLst/>
              <a:ahLst/>
              <a:cxnLst/>
              <a:rect l="l" t="t" r="r" b="b"/>
              <a:pathLst>
                <a:path w="2539" h="267969">
                  <a:moveTo>
                    <a:pt x="2209" y="0"/>
                  </a:moveTo>
                  <a:lnTo>
                    <a:pt x="0" y="267741"/>
                  </a:lnTo>
                </a:path>
              </a:pathLst>
            </a:custGeom>
            <a:ln w="12191">
              <a:solidFill>
                <a:srgbClr val="00000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2052827" y="1898903"/>
              <a:ext cx="382905" cy="760730"/>
            </a:xfrm>
            <a:custGeom>
              <a:avLst/>
              <a:gdLst/>
              <a:ahLst/>
              <a:cxnLst/>
              <a:rect l="l" t="t" r="r" b="b"/>
              <a:pathLst>
                <a:path w="382905" h="760730">
                  <a:moveTo>
                    <a:pt x="0" y="0"/>
                  </a:moveTo>
                  <a:lnTo>
                    <a:pt x="0" y="423430"/>
                  </a:lnTo>
                  <a:lnTo>
                    <a:pt x="382524" y="760476"/>
                  </a:lnTo>
                  <a:lnTo>
                    <a:pt x="380644" y="2642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2058917" y="1900428"/>
              <a:ext cx="489584" cy="274320"/>
            </a:xfrm>
            <a:custGeom>
              <a:avLst/>
              <a:gdLst/>
              <a:ahLst/>
              <a:cxnLst/>
              <a:rect l="l" t="t" r="r" b="b"/>
              <a:pathLst>
                <a:path w="489585" h="274319">
                  <a:moveTo>
                    <a:pt x="92201" y="0"/>
                  </a:moveTo>
                  <a:lnTo>
                    <a:pt x="0" y="3416"/>
                  </a:lnTo>
                  <a:lnTo>
                    <a:pt x="376313" y="272592"/>
                  </a:lnTo>
                  <a:lnTo>
                    <a:pt x="400655" y="271328"/>
                  </a:lnTo>
                  <a:lnTo>
                    <a:pt x="418647" y="271518"/>
                  </a:lnTo>
                  <a:lnTo>
                    <a:pt x="443695" y="272676"/>
                  </a:lnTo>
                  <a:lnTo>
                    <a:pt x="489203" y="274320"/>
                  </a:lnTo>
                  <a:lnTo>
                    <a:pt x="92201" y="0"/>
                  </a:lnTo>
                  <a:close/>
                </a:path>
              </a:pathLst>
            </a:custGeom>
            <a:solidFill>
              <a:srgbClr val="0099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2433828" y="2173223"/>
              <a:ext cx="2106295" cy="481965"/>
            </a:xfrm>
            <a:custGeom>
              <a:avLst/>
              <a:gdLst/>
              <a:ahLst/>
              <a:cxnLst/>
              <a:rect l="l" t="t" r="r" b="b"/>
              <a:pathLst>
                <a:path w="2106295" h="481964">
                  <a:moveTo>
                    <a:pt x="114300" y="0"/>
                  </a:moveTo>
                  <a:lnTo>
                    <a:pt x="0" y="0"/>
                  </a:lnTo>
                  <a:lnTo>
                    <a:pt x="0" y="481584"/>
                  </a:lnTo>
                  <a:lnTo>
                    <a:pt x="114300" y="481584"/>
                  </a:lnTo>
                  <a:lnTo>
                    <a:pt x="114300" y="0"/>
                  </a:lnTo>
                  <a:close/>
                </a:path>
                <a:path w="2106295" h="481964">
                  <a:moveTo>
                    <a:pt x="2106168" y="417576"/>
                  </a:moveTo>
                  <a:lnTo>
                    <a:pt x="326136" y="417576"/>
                  </a:lnTo>
                  <a:lnTo>
                    <a:pt x="326136" y="470916"/>
                  </a:lnTo>
                  <a:lnTo>
                    <a:pt x="2106168" y="470916"/>
                  </a:lnTo>
                  <a:lnTo>
                    <a:pt x="2106168" y="417576"/>
                  </a:lnTo>
                  <a:close/>
                </a:path>
              </a:pathLst>
            </a:custGeom>
            <a:solidFill>
              <a:srgbClr val="33CC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2" name="object 4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346703" y="2531363"/>
              <a:ext cx="217932" cy="182879"/>
            </a:xfrm>
            <a:prstGeom prst="rect">
              <a:avLst/>
            </a:prstGeom>
          </p:spPr>
        </p:pic>
        <p:sp>
          <p:nvSpPr>
            <p:cNvPr id="43" name="object 43"/>
            <p:cNvSpPr/>
            <p:nvPr/>
          </p:nvSpPr>
          <p:spPr>
            <a:xfrm>
              <a:off x="1744979" y="1891283"/>
              <a:ext cx="381000" cy="760730"/>
            </a:xfrm>
            <a:custGeom>
              <a:avLst/>
              <a:gdLst/>
              <a:ahLst/>
              <a:cxnLst/>
              <a:rect l="l" t="t" r="r" b="b"/>
              <a:pathLst>
                <a:path w="381000" h="760730">
                  <a:moveTo>
                    <a:pt x="0" y="0"/>
                  </a:moveTo>
                  <a:lnTo>
                    <a:pt x="0" y="423430"/>
                  </a:lnTo>
                  <a:lnTo>
                    <a:pt x="381000" y="760476"/>
                  </a:lnTo>
                  <a:lnTo>
                    <a:pt x="379120" y="2642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1751074" y="1892807"/>
              <a:ext cx="487680" cy="274320"/>
            </a:xfrm>
            <a:custGeom>
              <a:avLst/>
              <a:gdLst/>
              <a:ahLst/>
              <a:cxnLst/>
              <a:rect l="l" t="t" r="r" b="b"/>
              <a:pathLst>
                <a:path w="487680" h="274319">
                  <a:moveTo>
                    <a:pt x="91909" y="0"/>
                  </a:moveTo>
                  <a:lnTo>
                    <a:pt x="0" y="3416"/>
                  </a:lnTo>
                  <a:lnTo>
                    <a:pt x="375145" y="272592"/>
                  </a:lnTo>
                  <a:lnTo>
                    <a:pt x="399406" y="271328"/>
                  </a:lnTo>
                  <a:lnTo>
                    <a:pt x="417339" y="271518"/>
                  </a:lnTo>
                  <a:lnTo>
                    <a:pt x="442309" y="272676"/>
                  </a:lnTo>
                  <a:lnTo>
                    <a:pt x="487679" y="274320"/>
                  </a:lnTo>
                  <a:lnTo>
                    <a:pt x="91909" y="0"/>
                  </a:lnTo>
                  <a:close/>
                </a:path>
              </a:pathLst>
            </a:custGeom>
            <a:solidFill>
              <a:srgbClr val="0099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2124455" y="2165604"/>
              <a:ext cx="114300" cy="480059"/>
            </a:xfrm>
            <a:custGeom>
              <a:avLst/>
              <a:gdLst/>
              <a:ahLst/>
              <a:cxnLst/>
              <a:rect l="l" t="t" r="r" b="b"/>
              <a:pathLst>
                <a:path w="114300" h="480060">
                  <a:moveTo>
                    <a:pt x="114300" y="0"/>
                  </a:moveTo>
                  <a:lnTo>
                    <a:pt x="0" y="0"/>
                  </a:lnTo>
                  <a:lnTo>
                    <a:pt x="0" y="480060"/>
                  </a:lnTo>
                  <a:lnTo>
                    <a:pt x="114300" y="480060"/>
                  </a:lnTo>
                  <a:lnTo>
                    <a:pt x="114300" y="0"/>
                  </a:lnTo>
                  <a:close/>
                </a:path>
              </a:pathLst>
            </a:custGeom>
            <a:solidFill>
              <a:srgbClr val="33CC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6" name="object 4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501319" y="2203566"/>
              <a:ext cx="179209" cy="222580"/>
            </a:xfrm>
            <a:prstGeom prst="rect">
              <a:avLst/>
            </a:prstGeom>
          </p:spPr>
        </p:pic>
      </p:grpSp>
      <p:sp>
        <p:nvSpPr>
          <p:cNvPr id="47" name="object 47"/>
          <p:cNvSpPr txBox="1"/>
          <p:nvPr/>
        </p:nvSpPr>
        <p:spPr>
          <a:xfrm>
            <a:off x="620077" y="1869376"/>
            <a:ext cx="1013460" cy="5162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930"/>
              </a:lnSpc>
              <a:spcBef>
                <a:spcPts val="100"/>
              </a:spcBef>
            </a:pPr>
            <a:r>
              <a:rPr sz="1800" i="1" dirty="0">
                <a:latin typeface="Calibri"/>
                <a:cs typeface="Calibri"/>
              </a:rPr>
              <a:t>L</a:t>
            </a:r>
            <a:r>
              <a:rPr sz="1800" i="1" spc="10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bits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ts val="1930"/>
              </a:lnSpc>
            </a:pPr>
            <a:r>
              <a:rPr sz="1800" dirty="0">
                <a:latin typeface="Calibri"/>
                <a:cs typeface="Calibri"/>
              </a:rPr>
              <a:t>per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packet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0" name="object 5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120">
              <a:lnSpc>
                <a:spcPct val="100000"/>
              </a:lnSpc>
            </a:pPr>
            <a:fld id="{81D60167-4931-47E6-BA6A-407CBD079E47}" type="slidenum">
              <a:rPr spc="-25" dirty="0"/>
              <a:t>28</a:t>
            </a:fld>
            <a:endParaRPr spc="-25" dirty="0"/>
          </a:p>
        </p:txBody>
      </p:sp>
      <p:sp>
        <p:nvSpPr>
          <p:cNvPr id="48" name="object 48"/>
          <p:cNvSpPr txBox="1"/>
          <p:nvPr/>
        </p:nvSpPr>
        <p:spPr>
          <a:xfrm>
            <a:off x="5412676" y="2916593"/>
            <a:ext cx="5327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dirty="0">
                <a:latin typeface="Calibri"/>
                <a:cs typeface="Calibri"/>
              </a:rPr>
              <a:t>R</a:t>
            </a:r>
            <a:r>
              <a:rPr sz="1800" i="1" spc="5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bps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658177" y="2926079"/>
            <a:ext cx="4238625" cy="3808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368550">
              <a:lnSpc>
                <a:spcPct val="100000"/>
              </a:lnSpc>
              <a:spcBef>
                <a:spcPts val="100"/>
              </a:spcBef>
            </a:pPr>
            <a:r>
              <a:rPr sz="1800" i="1" dirty="0">
                <a:latin typeface="Calibri"/>
                <a:cs typeface="Calibri"/>
              </a:rPr>
              <a:t>R</a:t>
            </a:r>
            <a:r>
              <a:rPr sz="1800" i="1" spc="5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bps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000">
              <a:latin typeface="Calibri"/>
              <a:cs typeface="Calibri"/>
            </a:endParaRPr>
          </a:p>
          <a:p>
            <a:pPr marL="354965" marR="420370" indent="-342900">
              <a:lnSpc>
                <a:spcPct val="100000"/>
              </a:lnSpc>
              <a:buSzPct val="75000"/>
              <a:buFont typeface="Wingdings" panose="05000000000000000000" pitchFamily="2" charset="2"/>
              <a:buChar char="v"/>
              <a:tabLst>
                <a:tab pos="354965" algn="l"/>
              </a:tabLst>
            </a:pPr>
            <a:r>
              <a:rPr sz="2000" dirty="0">
                <a:latin typeface="Arial"/>
                <a:cs typeface="Arial"/>
              </a:rPr>
              <a:t>takes</a:t>
            </a:r>
            <a:r>
              <a:rPr sz="2000" spc="-30" dirty="0">
                <a:latin typeface="Arial"/>
                <a:cs typeface="Arial"/>
              </a:rPr>
              <a:t> </a:t>
            </a:r>
            <a:r>
              <a:rPr sz="2000" i="1" dirty="0">
                <a:latin typeface="Arial"/>
                <a:cs typeface="Arial"/>
              </a:rPr>
              <a:t>L</a:t>
            </a:r>
            <a:r>
              <a:rPr sz="2000" dirty="0">
                <a:latin typeface="Arial"/>
                <a:cs typeface="Arial"/>
              </a:rPr>
              <a:t>/</a:t>
            </a:r>
            <a:r>
              <a:rPr sz="2000" i="1" dirty="0">
                <a:latin typeface="Arial"/>
                <a:cs typeface="Arial"/>
              </a:rPr>
              <a:t>R</a:t>
            </a:r>
            <a:r>
              <a:rPr sz="2000" i="1" spc="-1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seconds</a:t>
            </a:r>
            <a:r>
              <a:rPr sz="2000" spc="-3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to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transmit </a:t>
            </a:r>
            <a:r>
              <a:rPr sz="2000" dirty="0">
                <a:latin typeface="Arial"/>
                <a:cs typeface="Arial"/>
              </a:rPr>
              <a:t>(push</a:t>
            </a:r>
            <a:r>
              <a:rPr sz="2000" spc="-4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out)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i="1" dirty="0">
                <a:latin typeface="Arial"/>
                <a:cs typeface="Arial"/>
              </a:rPr>
              <a:t>L</a:t>
            </a:r>
            <a:r>
              <a:rPr sz="2000" dirty="0">
                <a:latin typeface="Arial"/>
                <a:cs typeface="Arial"/>
              </a:rPr>
              <a:t>-bit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packet</a:t>
            </a:r>
            <a:r>
              <a:rPr sz="2000" spc="-4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into</a:t>
            </a:r>
            <a:r>
              <a:rPr sz="2000" spc="-5" dirty="0">
                <a:latin typeface="Arial"/>
                <a:cs typeface="Arial"/>
              </a:rPr>
              <a:t> </a:t>
            </a:r>
            <a:r>
              <a:rPr sz="2000" spc="-20" dirty="0">
                <a:latin typeface="Arial"/>
                <a:cs typeface="Arial"/>
              </a:rPr>
              <a:t>link </a:t>
            </a:r>
            <a:r>
              <a:rPr sz="2000" dirty="0">
                <a:latin typeface="Arial"/>
                <a:cs typeface="Arial"/>
              </a:rPr>
              <a:t>at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i="1" dirty="0">
                <a:latin typeface="Arial"/>
                <a:cs typeface="Arial"/>
              </a:rPr>
              <a:t>R </a:t>
            </a:r>
            <a:r>
              <a:rPr sz="2000" spc="-25" dirty="0">
                <a:latin typeface="Arial"/>
                <a:cs typeface="Arial"/>
              </a:rPr>
              <a:t>bps</a:t>
            </a:r>
            <a:endParaRPr sz="2000">
              <a:latin typeface="Arial"/>
              <a:cs typeface="Arial"/>
            </a:endParaRPr>
          </a:p>
          <a:p>
            <a:pPr marL="355600" marR="304165" indent="-342900">
              <a:lnSpc>
                <a:spcPct val="100000"/>
              </a:lnSpc>
              <a:spcBef>
                <a:spcPts val="840"/>
              </a:spcBef>
              <a:buClr>
                <a:srgbClr val="000000"/>
              </a:buClr>
              <a:buSzPct val="75000"/>
              <a:buFont typeface="Wingdings" panose="05000000000000000000" pitchFamily="2" charset="2"/>
              <a:buChar char="v"/>
              <a:tabLst>
                <a:tab pos="355600" algn="l"/>
                <a:tab pos="1043940" algn="l"/>
              </a:tabLst>
            </a:pPr>
            <a:r>
              <a:rPr sz="2000" i="1" dirty="0">
                <a:solidFill>
                  <a:srgbClr val="CC0000"/>
                </a:solidFill>
                <a:latin typeface="Arial"/>
                <a:cs typeface="Arial"/>
              </a:rPr>
              <a:t>store</a:t>
            </a:r>
            <a:r>
              <a:rPr sz="2000" i="1" spc="-35" dirty="0">
                <a:solidFill>
                  <a:srgbClr val="CC0000"/>
                </a:solidFill>
                <a:latin typeface="Arial"/>
                <a:cs typeface="Arial"/>
              </a:rPr>
              <a:t> </a:t>
            </a:r>
            <a:r>
              <a:rPr sz="2000" i="1" dirty="0">
                <a:solidFill>
                  <a:srgbClr val="CC0000"/>
                </a:solidFill>
                <a:latin typeface="Arial"/>
                <a:cs typeface="Arial"/>
              </a:rPr>
              <a:t>and</a:t>
            </a:r>
            <a:r>
              <a:rPr sz="2000" i="1" spc="-20" dirty="0">
                <a:solidFill>
                  <a:srgbClr val="CC0000"/>
                </a:solidFill>
                <a:latin typeface="Arial"/>
                <a:cs typeface="Arial"/>
              </a:rPr>
              <a:t> </a:t>
            </a:r>
            <a:r>
              <a:rPr sz="2000" i="1" dirty="0">
                <a:solidFill>
                  <a:srgbClr val="CC0000"/>
                </a:solidFill>
                <a:latin typeface="Arial"/>
                <a:cs typeface="Arial"/>
              </a:rPr>
              <a:t>forward:</a:t>
            </a:r>
            <a:r>
              <a:rPr sz="2000" i="1" spc="-70" dirty="0">
                <a:solidFill>
                  <a:srgbClr val="CC0000"/>
                </a:solidFill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entire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packet </a:t>
            </a:r>
            <a:r>
              <a:rPr sz="2000" spc="-20" dirty="0">
                <a:latin typeface="Arial"/>
                <a:cs typeface="Arial"/>
              </a:rPr>
              <a:t>must</a:t>
            </a:r>
            <a:r>
              <a:rPr sz="2000" dirty="0">
                <a:latin typeface="Arial"/>
                <a:cs typeface="Arial"/>
              </a:rPr>
              <a:t>	arrive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at</a:t>
            </a:r>
            <a:r>
              <a:rPr sz="2000" spc="-3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router</a:t>
            </a:r>
            <a:r>
              <a:rPr sz="2000" spc="-4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before</a:t>
            </a:r>
            <a:r>
              <a:rPr sz="2000" spc="-35" dirty="0">
                <a:latin typeface="Arial"/>
                <a:cs typeface="Arial"/>
              </a:rPr>
              <a:t> </a:t>
            </a:r>
            <a:r>
              <a:rPr sz="2000" spc="-25" dirty="0">
                <a:latin typeface="Arial"/>
                <a:cs typeface="Arial"/>
              </a:rPr>
              <a:t>it </a:t>
            </a:r>
            <a:r>
              <a:rPr sz="2000" dirty="0">
                <a:latin typeface="Arial"/>
                <a:cs typeface="Arial"/>
              </a:rPr>
              <a:t>can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be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transmitted</a:t>
            </a:r>
            <a:r>
              <a:rPr sz="2000" spc="-4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on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next</a:t>
            </a:r>
            <a:r>
              <a:rPr sz="2000" spc="-30" dirty="0">
                <a:latin typeface="Arial"/>
                <a:cs typeface="Arial"/>
              </a:rPr>
              <a:t> </a:t>
            </a:r>
            <a:r>
              <a:rPr sz="2000" spc="-20" dirty="0">
                <a:latin typeface="Arial"/>
                <a:cs typeface="Arial"/>
              </a:rPr>
              <a:t>link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950">
              <a:latin typeface="Arial"/>
              <a:cs typeface="Arial"/>
            </a:endParaRPr>
          </a:p>
          <a:p>
            <a:pPr marL="358140" marR="5080" indent="-342900">
              <a:lnSpc>
                <a:spcPts val="2450"/>
              </a:lnSpc>
              <a:buClr>
                <a:srgbClr val="000099"/>
              </a:buClr>
              <a:buSzPct val="75000"/>
              <a:buFont typeface="Wingdings"/>
              <a:buChar char=""/>
              <a:tabLst>
                <a:tab pos="358140" algn="l"/>
              </a:tabLst>
            </a:pPr>
            <a:r>
              <a:rPr sz="2400" dirty="0">
                <a:latin typeface="Gill Sans MT"/>
                <a:cs typeface="Gill Sans MT"/>
              </a:rPr>
              <a:t>end-end</a:t>
            </a:r>
            <a:r>
              <a:rPr sz="2400" spc="-50" dirty="0">
                <a:latin typeface="Gill Sans MT"/>
                <a:cs typeface="Gill Sans MT"/>
              </a:rPr>
              <a:t> </a:t>
            </a:r>
            <a:r>
              <a:rPr sz="2400" dirty="0">
                <a:latin typeface="Gill Sans MT"/>
                <a:cs typeface="Gill Sans MT"/>
              </a:rPr>
              <a:t>delay</a:t>
            </a:r>
            <a:r>
              <a:rPr sz="2400" spc="-45" dirty="0">
                <a:latin typeface="Gill Sans MT"/>
                <a:cs typeface="Gill Sans MT"/>
              </a:rPr>
              <a:t> </a:t>
            </a:r>
            <a:r>
              <a:rPr sz="2400" dirty="0">
                <a:latin typeface="Gill Sans MT"/>
                <a:cs typeface="Gill Sans MT"/>
              </a:rPr>
              <a:t>=</a:t>
            </a:r>
            <a:r>
              <a:rPr sz="2400" spc="-35" dirty="0">
                <a:latin typeface="Gill Sans MT"/>
                <a:cs typeface="Gill Sans MT"/>
              </a:rPr>
              <a:t> </a:t>
            </a:r>
            <a:r>
              <a:rPr sz="2400" dirty="0">
                <a:latin typeface="Gill Sans MT"/>
                <a:cs typeface="Gill Sans MT"/>
              </a:rPr>
              <a:t>2</a:t>
            </a:r>
            <a:r>
              <a:rPr sz="2400" i="1" dirty="0">
                <a:latin typeface="Gill Sans MT"/>
                <a:cs typeface="Gill Sans MT"/>
              </a:rPr>
              <a:t>L</a:t>
            </a:r>
            <a:r>
              <a:rPr sz="2400" dirty="0">
                <a:latin typeface="Gill Sans MT"/>
                <a:cs typeface="Gill Sans MT"/>
              </a:rPr>
              <a:t>/</a:t>
            </a:r>
            <a:r>
              <a:rPr sz="2400" i="1" dirty="0">
                <a:latin typeface="Gill Sans MT"/>
                <a:cs typeface="Gill Sans MT"/>
              </a:rPr>
              <a:t>R</a:t>
            </a:r>
            <a:r>
              <a:rPr sz="2400" i="1" spc="-30" dirty="0">
                <a:latin typeface="Gill Sans MT"/>
                <a:cs typeface="Gill Sans MT"/>
              </a:rPr>
              <a:t> </a:t>
            </a:r>
            <a:r>
              <a:rPr sz="2400" spc="-10" dirty="0">
                <a:latin typeface="Gill Sans MT"/>
                <a:cs typeface="Gill Sans MT"/>
              </a:rPr>
              <a:t>(assuming </a:t>
            </a:r>
            <a:r>
              <a:rPr sz="2400" dirty="0">
                <a:latin typeface="Gill Sans MT"/>
                <a:cs typeface="Gill Sans MT"/>
              </a:rPr>
              <a:t>zero</a:t>
            </a:r>
            <a:r>
              <a:rPr sz="2400" spc="-80" dirty="0">
                <a:latin typeface="Gill Sans MT"/>
                <a:cs typeface="Gill Sans MT"/>
              </a:rPr>
              <a:t> </a:t>
            </a:r>
            <a:r>
              <a:rPr sz="2400" dirty="0">
                <a:latin typeface="Gill Sans MT"/>
                <a:cs typeface="Gill Sans MT"/>
              </a:rPr>
              <a:t>propagation</a:t>
            </a:r>
            <a:r>
              <a:rPr sz="2400" spc="-65" dirty="0">
                <a:latin typeface="Gill Sans MT"/>
                <a:cs typeface="Gill Sans MT"/>
              </a:rPr>
              <a:t> </a:t>
            </a:r>
            <a:r>
              <a:rPr sz="2400" spc="-10" dirty="0">
                <a:latin typeface="Gill Sans MT"/>
                <a:cs typeface="Gill Sans MT"/>
              </a:rPr>
              <a:t>delay)</a:t>
            </a:r>
            <a:endParaRPr sz="2400">
              <a:latin typeface="Gill Sans MT"/>
              <a:cs typeface="Gill Sans MT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07975" rIns="0" bIns="0" rtlCol="0">
            <a:spAutoFit/>
          </a:bodyPr>
          <a:lstStyle/>
          <a:p>
            <a:pPr marL="916940">
              <a:lnSpc>
                <a:spcPct val="100000"/>
              </a:lnSpc>
              <a:spcBef>
                <a:spcPts val="125"/>
              </a:spcBef>
            </a:pPr>
            <a:r>
              <a:rPr sz="2900" dirty="0"/>
              <a:t>Packet</a:t>
            </a:r>
            <a:r>
              <a:rPr sz="2900" spc="5" dirty="0"/>
              <a:t> </a:t>
            </a:r>
            <a:r>
              <a:rPr sz="2900" dirty="0"/>
              <a:t>Switching:</a:t>
            </a:r>
            <a:r>
              <a:rPr sz="2900" spc="-5" dirty="0"/>
              <a:t> </a:t>
            </a:r>
            <a:r>
              <a:rPr sz="2900" dirty="0"/>
              <a:t>queueing</a:t>
            </a:r>
            <a:r>
              <a:rPr sz="2900" spc="-5" dirty="0"/>
              <a:t> </a:t>
            </a:r>
            <a:r>
              <a:rPr sz="2900" dirty="0"/>
              <a:t>delay,</a:t>
            </a:r>
            <a:r>
              <a:rPr sz="2900" spc="40" dirty="0"/>
              <a:t> </a:t>
            </a:r>
            <a:r>
              <a:rPr sz="2900" spc="-20" dirty="0"/>
              <a:t>loss</a:t>
            </a:r>
            <a:endParaRPr sz="2900"/>
          </a:p>
        </p:txBody>
      </p:sp>
      <p:sp>
        <p:nvSpPr>
          <p:cNvPr id="3" name="object 3"/>
          <p:cNvSpPr txBox="1"/>
          <p:nvPr/>
        </p:nvSpPr>
        <p:spPr>
          <a:xfrm>
            <a:off x="685165" y="3862154"/>
            <a:ext cx="7715884" cy="1940560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80"/>
              </a:spcBef>
            </a:pPr>
            <a:r>
              <a:rPr sz="2800" dirty="0">
                <a:solidFill>
                  <a:srgbClr val="C00000"/>
                </a:solidFill>
                <a:latin typeface="Gill Sans MT"/>
                <a:cs typeface="Gill Sans MT"/>
              </a:rPr>
              <a:t>queuing</a:t>
            </a:r>
            <a:r>
              <a:rPr sz="2800" spc="-85" dirty="0">
                <a:solidFill>
                  <a:srgbClr val="C00000"/>
                </a:solidFill>
                <a:latin typeface="Gill Sans MT"/>
                <a:cs typeface="Gill Sans MT"/>
              </a:rPr>
              <a:t> </a:t>
            </a:r>
            <a:r>
              <a:rPr sz="2800" dirty="0">
                <a:solidFill>
                  <a:srgbClr val="C00000"/>
                </a:solidFill>
                <a:latin typeface="Gill Sans MT"/>
                <a:cs typeface="Gill Sans MT"/>
              </a:rPr>
              <a:t>and</a:t>
            </a:r>
            <a:r>
              <a:rPr sz="2800" spc="-65" dirty="0">
                <a:solidFill>
                  <a:srgbClr val="C00000"/>
                </a:solidFill>
                <a:latin typeface="Gill Sans MT"/>
                <a:cs typeface="Gill Sans MT"/>
              </a:rPr>
              <a:t> </a:t>
            </a:r>
            <a:r>
              <a:rPr sz="2800" spc="-20" dirty="0">
                <a:solidFill>
                  <a:srgbClr val="C00000"/>
                </a:solidFill>
                <a:latin typeface="Gill Sans MT"/>
                <a:cs typeface="Gill Sans MT"/>
              </a:rPr>
              <a:t>loss:</a:t>
            </a:r>
            <a:endParaRPr sz="2800">
              <a:latin typeface="Gill Sans MT"/>
              <a:cs typeface="Gill Sans MT"/>
            </a:endParaRPr>
          </a:p>
          <a:p>
            <a:pPr marL="355600" marR="253365" indent="-342900">
              <a:lnSpc>
                <a:spcPts val="2450"/>
              </a:lnSpc>
              <a:spcBef>
                <a:spcPts val="600"/>
              </a:spcBef>
              <a:buClr>
                <a:srgbClr val="000099"/>
              </a:buClr>
              <a:buSzPct val="75000"/>
              <a:buFont typeface="Wingdings"/>
              <a:buChar char=""/>
              <a:tabLst>
                <a:tab pos="355600" algn="l"/>
              </a:tabLst>
            </a:pPr>
            <a:r>
              <a:rPr sz="2400" dirty="0">
                <a:latin typeface="Gill Sans MT"/>
                <a:cs typeface="Gill Sans MT"/>
              </a:rPr>
              <a:t>If</a:t>
            </a:r>
            <a:r>
              <a:rPr sz="2400" spc="-30" dirty="0">
                <a:latin typeface="Gill Sans MT"/>
                <a:cs typeface="Gill Sans MT"/>
              </a:rPr>
              <a:t> </a:t>
            </a:r>
            <a:r>
              <a:rPr sz="2400" dirty="0">
                <a:latin typeface="Gill Sans MT"/>
                <a:cs typeface="Gill Sans MT"/>
              </a:rPr>
              <a:t>arrival</a:t>
            </a:r>
            <a:r>
              <a:rPr sz="2400" spc="-10" dirty="0">
                <a:latin typeface="Gill Sans MT"/>
                <a:cs typeface="Gill Sans MT"/>
              </a:rPr>
              <a:t> </a:t>
            </a:r>
            <a:r>
              <a:rPr sz="2400" dirty="0">
                <a:latin typeface="Gill Sans MT"/>
                <a:cs typeface="Gill Sans MT"/>
              </a:rPr>
              <a:t>rate</a:t>
            </a:r>
            <a:r>
              <a:rPr sz="2400" spc="-15" dirty="0">
                <a:latin typeface="Gill Sans MT"/>
                <a:cs typeface="Gill Sans MT"/>
              </a:rPr>
              <a:t> </a:t>
            </a:r>
            <a:r>
              <a:rPr sz="2400" dirty="0">
                <a:latin typeface="Gill Sans MT"/>
                <a:cs typeface="Gill Sans MT"/>
              </a:rPr>
              <a:t>(in</a:t>
            </a:r>
            <a:r>
              <a:rPr sz="2400" spc="-25" dirty="0">
                <a:latin typeface="Gill Sans MT"/>
                <a:cs typeface="Gill Sans MT"/>
              </a:rPr>
              <a:t> </a:t>
            </a:r>
            <a:r>
              <a:rPr sz="2400" dirty="0">
                <a:latin typeface="Gill Sans MT"/>
                <a:cs typeface="Gill Sans MT"/>
              </a:rPr>
              <a:t>bits)</a:t>
            </a:r>
            <a:r>
              <a:rPr sz="2400" spc="-15" dirty="0">
                <a:latin typeface="Gill Sans MT"/>
                <a:cs typeface="Gill Sans MT"/>
              </a:rPr>
              <a:t> </a:t>
            </a:r>
            <a:r>
              <a:rPr sz="2400" dirty="0">
                <a:latin typeface="Gill Sans MT"/>
                <a:cs typeface="Gill Sans MT"/>
              </a:rPr>
              <a:t>to</a:t>
            </a:r>
            <a:r>
              <a:rPr sz="2400" spc="-25" dirty="0">
                <a:latin typeface="Gill Sans MT"/>
                <a:cs typeface="Gill Sans MT"/>
              </a:rPr>
              <a:t> </a:t>
            </a:r>
            <a:r>
              <a:rPr sz="2400" dirty="0">
                <a:latin typeface="Gill Sans MT"/>
                <a:cs typeface="Gill Sans MT"/>
              </a:rPr>
              <a:t>link</a:t>
            </a:r>
            <a:r>
              <a:rPr sz="2400" spc="-15" dirty="0">
                <a:latin typeface="Gill Sans MT"/>
                <a:cs typeface="Gill Sans MT"/>
              </a:rPr>
              <a:t> </a:t>
            </a:r>
            <a:r>
              <a:rPr sz="2400" dirty="0">
                <a:latin typeface="Gill Sans MT"/>
                <a:cs typeface="Gill Sans MT"/>
              </a:rPr>
              <a:t>exceeds</a:t>
            </a:r>
            <a:r>
              <a:rPr sz="2400" spc="-30" dirty="0">
                <a:latin typeface="Gill Sans MT"/>
                <a:cs typeface="Gill Sans MT"/>
              </a:rPr>
              <a:t> </a:t>
            </a:r>
            <a:r>
              <a:rPr sz="2400" dirty="0">
                <a:latin typeface="Gill Sans MT"/>
                <a:cs typeface="Gill Sans MT"/>
              </a:rPr>
              <a:t>transmission</a:t>
            </a:r>
            <a:r>
              <a:rPr sz="2400" spc="-5" dirty="0">
                <a:latin typeface="Gill Sans MT"/>
                <a:cs typeface="Gill Sans MT"/>
              </a:rPr>
              <a:t> </a:t>
            </a:r>
            <a:r>
              <a:rPr sz="2400" dirty="0">
                <a:latin typeface="Gill Sans MT"/>
                <a:cs typeface="Gill Sans MT"/>
              </a:rPr>
              <a:t>rate</a:t>
            </a:r>
            <a:r>
              <a:rPr sz="2400" spc="-15" dirty="0">
                <a:latin typeface="Gill Sans MT"/>
                <a:cs typeface="Gill Sans MT"/>
              </a:rPr>
              <a:t> </a:t>
            </a:r>
            <a:r>
              <a:rPr sz="2400" spc="-25" dirty="0">
                <a:latin typeface="Gill Sans MT"/>
                <a:cs typeface="Gill Sans MT"/>
              </a:rPr>
              <a:t>of </a:t>
            </a:r>
            <a:r>
              <a:rPr sz="2400" dirty="0">
                <a:latin typeface="Gill Sans MT"/>
                <a:cs typeface="Gill Sans MT"/>
              </a:rPr>
              <a:t>link</a:t>
            </a:r>
            <a:r>
              <a:rPr sz="2400" spc="-25" dirty="0">
                <a:latin typeface="Gill Sans MT"/>
                <a:cs typeface="Gill Sans MT"/>
              </a:rPr>
              <a:t> </a:t>
            </a:r>
            <a:r>
              <a:rPr sz="2400" dirty="0">
                <a:latin typeface="Gill Sans MT"/>
                <a:cs typeface="Gill Sans MT"/>
              </a:rPr>
              <a:t>for</a:t>
            </a:r>
            <a:r>
              <a:rPr sz="2400" spc="-20" dirty="0">
                <a:latin typeface="Gill Sans MT"/>
                <a:cs typeface="Gill Sans MT"/>
              </a:rPr>
              <a:t> </a:t>
            </a:r>
            <a:r>
              <a:rPr sz="2400" dirty="0">
                <a:latin typeface="Gill Sans MT"/>
                <a:cs typeface="Gill Sans MT"/>
              </a:rPr>
              <a:t>a</a:t>
            </a:r>
            <a:r>
              <a:rPr sz="2400" spc="-10" dirty="0">
                <a:latin typeface="Gill Sans MT"/>
                <a:cs typeface="Gill Sans MT"/>
              </a:rPr>
              <a:t> </a:t>
            </a:r>
            <a:r>
              <a:rPr sz="2400" dirty="0">
                <a:latin typeface="Gill Sans MT"/>
                <a:cs typeface="Gill Sans MT"/>
              </a:rPr>
              <a:t>period</a:t>
            </a:r>
            <a:r>
              <a:rPr sz="2400" spc="-20" dirty="0">
                <a:latin typeface="Gill Sans MT"/>
                <a:cs typeface="Gill Sans MT"/>
              </a:rPr>
              <a:t> </a:t>
            </a:r>
            <a:r>
              <a:rPr sz="2400" dirty="0">
                <a:latin typeface="Gill Sans MT"/>
                <a:cs typeface="Gill Sans MT"/>
              </a:rPr>
              <a:t>of </a:t>
            </a:r>
            <a:r>
              <a:rPr sz="2400" spc="-20" dirty="0">
                <a:latin typeface="Gill Sans MT"/>
                <a:cs typeface="Gill Sans MT"/>
              </a:rPr>
              <a:t>time:</a:t>
            </a:r>
            <a:endParaRPr sz="2400">
              <a:latin typeface="Gill Sans MT"/>
              <a:cs typeface="Gill Sans MT"/>
            </a:endParaRPr>
          </a:p>
          <a:p>
            <a:pPr marL="812165" lvl="1" indent="-342265">
              <a:lnSpc>
                <a:spcPct val="100000"/>
              </a:lnSpc>
              <a:spcBef>
                <a:spcPts val="135"/>
              </a:spcBef>
              <a:buClr>
                <a:srgbClr val="000099"/>
              </a:buClr>
              <a:buFont typeface="Wingdings"/>
              <a:buChar char=""/>
              <a:tabLst>
                <a:tab pos="812165" algn="l"/>
              </a:tabLst>
            </a:pPr>
            <a:r>
              <a:rPr sz="2400" dirty="0">
                <a:latin typeface="Gill Sans MT"/>
                <a:cs typeface="Gill Sans MT"/>
              </a:rPr>
              <a:t>packets</a:t>
            </a:r>
            <a:r>
              <a:rPr sz="2400" spc="-25" dirty="0">
                <a:latin typeface="Gill Sans MT"/>
                <a:cs typeface="Gill Sans MT"/>
              </a:rPr>
              <a:t> </a:t>
            </a:r>
            <a:r>
              <a:rPr sz="2400" dirty="0">
                <a:latin typeface="Gill Sans MT"/>
                <a:cs typeface="Gill Sans MT"/>
              </a:rPr>
              <a:t>will</a:t>
            </a:r>
            <a:r>
              <a:rPr sz="2400" spc="-25" dirty="0">
                <a:latin typeface="Gill Sans MT"/>
                <a:cs typeface="Gill Sans MT"/>
              </a:rPr>
              <a:t> </a:t>
            </a:r>
            <a:r>
              <a:rPr sz="2400" dirty="0">
                <a:latin typeface="Gill Sans MT"/>
                <a:cs typeface="Gill Sans MT"/>
              </a:rPr>
              <a:t>queue,</a:t>
            </a:r>
            <a:r>
              <a:rPr sz="2400" spc="-260" dirty="0">
                <a:latin typeface="Gill Sans MT"/>
                <a:cs typeface="Gill Sans MT"/>
              </a:rPr>
              <a:t> </a:t>
            </a:r>
            <a:r>
              <a:rPr sz="2400" dirty="0">
                <a:latin typeface="Gill Sans MT"/>
                <a:cs typeface="Gill Sans MT"/>
              </a:rPr>
              <a:t>wait</a:t>
            </a:r>
            <a:r>
              <a:rPr sz="2400" spc="-10" dirty="0">
                <a:latin typeface="Gill Sans MT"/>
                <a:cs typeface="Gill Sans MT"/>
              </a:rPr>
              <a:t> </a:t>
            </a:r>
            <a:r>
              <a:rPr sz="2400" dirty="0">
                <a:latin typeface="Gill Sans MT"/>
                <a:cs typeface="Gill Sans MT"/>
              </a:rPr>
              <a:t>to</a:t>
            </a:r>
            <a:r>
              <a:rPr sz="2400" spc="-10" dirty="0">
                <a:latin typeface="Gill Sans MT"/>
                <a:cs typeface="Gill Sans MT"/>
              </a:rPr>
              <a:t> </a:t>
            </a:r>
            <a:r>
              <a:rPr sz="2400" dirty="0">
                <a:latin typeface="Gill Sans MT"/>
                <a:cs typeface="Gill Sans MT"/>
              </a:rPr>
              <a:t>be</a:t>
            </a:r>
            <a:r>
              <a:rPr sz="2400" spc="-10" dirty="0">
                <a:latin typeface="Gill Sans MT"/>
                <a:cs typeface="Gill Sans MT"/>
              </a:rPr>
              <a:t> </a:t>
            </a:r>
            <a:r>
              <a:rPr sz="2400" dirty="0">
                <a:latin typeface="Gill Sans MT"/>
                <a:cs typeface="Gill Sans MT"/>
              </a:rPr>
              <a:t>transmitted</a:t>
            </a:r>
            <a:r>
              <a:rPr sz="2400" spc="-25" dirty="0">
                <a:latin typeface="Gill Sans MT"/>
                <a:cs typeface="Gill Sans MT"/>
              </a:rPr>
              <a:t> </a:t>
            </a:r>
            <a:r>
              <a:rPr sz="2400" dirty="0">
                <a:latin typeface="Gill Sans MT"/>
                <a:cs typeface="Gill Sans MT"/>
              </a:rPr>
              <a:t>on </a:t>
            </a:r>
            <a:r>
              <a:rPr sz="2400" spc="-20" dirty="0">
                <a:latin typeface="Gill Sans MT"/>
                <a:cs typeface="Gill Sans MT"/>
              </a:rPr>
              <a:t>link</a:t>
            </a:r>
            <a:endParaRPr sz="2400">
              <a:latin typeface="Gill Sans MT"/>
              <a:cs typeface="Gill Sans MT"/>
            </a:endParaRPr>
          </a:p>
          <a:p>
            <a:pPr marL="812165" lvl="1" indent="-342265">
              <a:lnSpc>
                <a:spcPct val="100000"/>
              </a:lnSpc>
              <a:spcBef>
                <a:spcPts val="145"/>
              </a:spcBef>
              <a:buClr>
                <a:srgbClr val="000099"/>
              </a:buClr>
              <a:buFont typeface="Wingdings"/>
              <a:buChar char=""/>
              <a:tabLst>
                <a:tab pos="812165" algn="l"/>
              </a:tabLst>
            </a:pPr>
            <a:r>
              <a:rPr sz="2400" dirty="0">
                <a:latin typeface="Gill Sans MT"/>
                <a:cs typeface="Gill Sans MT"/>
              </a:rPr>
              <a:t>packets</a:t>
            </a:r>
            <a:r>
              <a:rPr sz="2400" spc="-40" dirty="0">
                <a:latin typeface="Gill Sans MT"/>
                <a:cs typeface="Gill Sans MT"/>
              </a:rPr>
              <a:t> </a:t>
            </a:r>
            <a:r>
              <a:rPr sz="2400" dirty="0">
                <a:latin typeface="Gill Sans MT"/>
                <a:cs typeface="Gill Sans MT"/>
              </a:rPr>
              <a:t>can</a:t>
            </a:r>
            <a:r>
              <a:rPr sz="2400" spc="-25" dirty="0">
                <a:latin typeface="Gill Sans MT"/>
                <a:cs typeface="Gill Sans MT"/>
              </a:rPr>
              <a:t> </a:t>
            </a:r>
            <a:r>
              <a:rPr sz="2400" dirty="0">
                <a:latin typeface="Gill Sans MT"/>
                <a:cs typeface="Gill Sans MT"/>
              </a:rPr>
              <a:t>be</a:t>
            </a:r>
            <a:r>
              <a:rPr sz="2400" spc="-20" dirty="0">
                <a:latin typeface="Gill Sans MT"/>
                <a:cs typeface="Gill Sans MT"/>
              </a:rPr>
              <a:t> </a:t>
            </a:r>
            <a:r>
              <a:rPr sz="2400" dirty="0">
                <a:latin typeface="Gill Sans MT"/>
                <a:cs typeface="Gill Sans MT"/>
              </a:rPr>
              <a:t>dropped</a:t>
            </a:r>
            <a:r>
              <a:rPr sz="2400" spc="-10" dirty="0">
                <a:latin typeface="Gill Sans MT"/>
                <a:cs typeface="Gill Sans MT"/>
              </a:rPr>
              <a:t> </a:t>
            </a:r>
            <a:r>
              <a:rPr sz="2400" dirty="0">
                <a:latin typeface="Gill Sans MT"/>
                <a:cs typeface="Gill Sans MT"/>
              </a:rPr>
              <a:t>(lost)</a:t>
            </a:r>
            <a:r>
              <a:rPr sz="2400" spc="-30" dirty="0">
                <a:latin typeface="Gill Sans MT"/>
                <a:cs typeface="Gill Sans MT"/>
              </a:rPr>
              <a:t> </a:t>
            </a:r>
            <a:r>
              <a:rPr sz="2400" dirty="0">
                <a:latin typeface="Gill Sans MT"/>
                <a:cs typeface="Gill Sans MT"/>
              </a:rPr>
              <a:t>if</a:t>
            </a:r>
            <a:r>
              <a:rPr sz="2400" spc="-25" dirty="0">
                <a:latin typeface="Gill Sans MT"/>
                <a:cs typeface="Gill Sans MT"/>
              </a:rPr>
              <a:t> </a:t>
            </a:r>
            <a:r>
              <a:rPr sz="2400" dirty="0">
                <a:latin typeface="Gill Sans MT"/>
                <a:cs typeface="Gill Sans MT"/>
              </a:rPr>
              <a:t>memory</a:t>
            </a:r>
            <a:r>
              <a:rPr sz="2400" spc="-20" dirty="0">
                <a:latin typeface="Gill Sans MT"/>
                <a:cs typeface="Gill Sans MT"/>
              </a:rPr>
              <a:t> </a:t>
            </a:r>
            <a:r>
              <a:rPr sz="2400" dirty="0">
                <a:latin typeface="Gill Sans MT"/>
                <a:cs typeface="Gill Sans MT"/>
              </a:rPr>
              <a:t>(buffer)</a:t>
            </a:r>
            <a:r>
              <a:rPr sz="2400" spc="-20" dirty="0">
                <a:latin typeface="Gill Sans MT"/>
                <a:cs typeface="Gill Sans MT"/>
              </a:rPr>
              <a:t> </a:t>
            </a:r>
            <a:r>
              <a:rPr sz="2400" dirty="0">
                <a:latin typeface="Gill Sans MT"/>
                <a:cs typeface="Gill Sans MT"/>
              </a:rPr>
              <a:t>fills</a:t>
            </a:r>
            <a:r>
              <a:rPr sz="2400" spc="-35" dirty="0">
                <a:latin typeface="Gill Sans MT"/>
                <a:cs typeface="Gill Sans MT"/>
              </a:rPr>
              <a:t> </a:t>
            </a:r>
            <a:r>
              <a:rPr sz="2400" spc="-25" dirty="0">
                <a:latin typeface="Gill Sans MT"/>
                <a:cs typeface="Gill Sans MT"/>
              </a:rPr>
              <a:t>up</a:t>
            </a:r>
            <a:endParaRPr sz="2400">
              <a:latin typeface="Gill Sans MT"/>
              <a:cs typeface="Gill Sans MT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581658" y="1962657"/>
            <a:ext cx="5962650" cy="1032510"/>
            <a:chOff x="1581658" y="1962657"/>
            <a:chExt cx="5962650" cy="103251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308860" y="2336291"/>
              <a:ext cx="1176527" cy="307848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2308859" y="2336291"/>
              <a:ext cx="1176655" cy="307975"/>
            </a:xfrm>
            <a:custGeom>
              <a:avLst/>
              <a:gdLst/>
              <a:ahLst/>
              <a:cxnLst/>
              <a:rect l="l" t="t" r="r" b="b"/>
              <a:pathLst>
                <a:path w="1176654" h="307975">
                  <a:moveTo>
                    <a:pt x="0" y="153924"/>
                  </a:moveTo>
                  <a:lnTo>
                    <a:pt x="17965" y="116022"/>
                  </a:lnTo>
                  <a:lnTo>
                    <a:pt x="68923" y="81561"/>
                  </a:lnTo>
                  <a:lnTo>
                    <a:pt x="105396" y="65982"/>
                  </a:lnTo>
                  <a:lnTo>
                    <a:pt x="148463" y="51695"/>
                  </a:lnTo>
                  <a:lnTo>
                    <a:pt x="197573" y="38845"/>
                  </a:lnTo>
                  <a:lnTo>
                    <a:pt x="252175" y="27576"/>
                  </a:lnTo>
                  <a:lnTo>
                    <a:pt x="311717" y="18033"/>
                  </a:lnTo>
                  <a:lnTo>
                    <a:pt x="375648" y="10360"/>
                  </a:lnTo>
                  <a:lnTo>
                    <a:pt x="443417" y="4700"/>
                  </a:lnTo>
                  <a:lnTo>
                    <a:pt x="514472" y="1199"/>
                  </a:lnTo>
                  <a:lnTo>
                    <a:pt x="588264" y="0"/>
                  </a:lnTo>
                  <a:lnTo>
                    <a:pt x="662055" y="1199"/>
                  </a:lnTo>
                  <a:lnTo>
                    <a:pt x="733110" y="4700"/>
                  </a:lnTo>
                  <a:lnTo>
                    <a:pt x="800879" y="10360"/>
                  </a:lnTo>
                  <a:lnTo>
                    <a:pt x="864810" y="18033"/>
                  </a:lnTo>
                  <a:lnTo>
                    <a:pt x="924352" y="27576"/>
                  </a:lnTo>
                  <a:lnTo>
                    <a:pt x="978954" y="38845"/>
                  </a:lnTo>
                  <a:lnTo>
                    <a:pt x="1028064" y="51695"/>
                  </a:lnTo>
                  <a:lnTo>
                    <a:pt x="1071131" y="65982"/>
                  </a:lnTo>
                  <a:lnTo>
                    <a:pt x="1107604" y="81561"/>
                  </a:lnTo>
                  <a:lnTo>
                    <a:pt x="1158562" y="116022"/>
                  </a:lnTo>
                  <a:lnTo>
                    <a:pt x="1176528" y="153924"/>
                  </a:lnTo>
                  <a:lnTo>
                    <a:pt x="1171944" y="173232"/>
                  </a:lnTo>
                  <a:lnTo>
                    <a:pt x="1136931" y="209557"/>
                  </a:lnTo>
                  <a:lnTo>
                    <a:pt x="1071131" y="241865"/>
                  </a:lnTo>
                  <a:lnTo>
                    <a:pt x="1028064" y="256152"/>
                  </a:lnTo>
                  <a:lnTo>
                    <a:pt x="978954" y="269002"/>
                  </a:lnTo>
                  <a:lnTo>
                    <a:pt x="924352" y="280271"/>
                  </a:lnTo>
                  <a:lnTo>
                    <a:pt x="864810" y="289814"/>
                  </a:lnTo>
                  <a:lnTo>
                    <a:pt x="800879" y="297487"/>
                  </a:lnTo>
                  <a:lnTo>
                    <a:pt x="733110" y="303147"/>
                  </a:lnTo>
                  <a:lnTo>
                    <a:pt x="662055" y="306648"/>
                  </a:lnTo>
                  <a:lnTo>
                    <a:pt x="588264" y="307848"/>
                  </a:lnTo>
                  <a:lnTo>
                    <a:pt x="514472" y="306648"/>
                  </a:lnTo>
                  <a:lnTo>
                    <a:pt x="443417" y="303147"/>
                  </a:lnTo>
                  <a:lnTo>
                    <a:pt x="375648" y="297487"/>
                  </a:lnTo>
                  <a:lnTo>
                    <a:pt x="311717" y="289814"/>
                  </a:lnTo>
                  <a:lnTo>
                    <a:pt x="252175" y="280271"/>
                  </a:lnTo>
                  <a:lnTo>
                    <a:pt x="197573" y="269002"/>
                  </a:lnTo>
                  <a:lnTo>
                    <a:pt x="148463" y="256152"/>
                  </a:lnTo>
                  <a:lnTo>
                    <a:pt x="105396" y="241865"/>
                  </a:lnTo>
                  <a:lnTo>
                    <a:pt x="68923" y="226286"/>
                  </a:lnTo>
                  <a:lnTo>
                    <a:pt x="17965" y="191825"/>
                  </a:lnTo>
                  <a:lnTo>
                    <a:pt x="0" y="153924"/>
                  </a:lnTo>
                  <a:close/>
                </a:path>
              </a:pathLst>
            </a:custGeom>
            <a:ln w="91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02763" y="2090928"/>
              <a:ext cx="1188720" cy="402335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2302763" y="2090927"/>
              <a:ext cx="1178560" cy="361315"/>
            </a:xfrm>
            <a:custGeom>
              <a:avLst/>
              <a:gdLst/>
              <a:ahLst/>
              <a:cxnLst/>
              <a:rect l="l" t="t" r="r" b="b"/>
              <a:pathLst>
                <a:path w="1178560" h="361314">
                  <a:moveTo>
                    <a:pt x="0" y="180594"/>
                  </a:moveTo>
                  <a:lnTo>
                    <a:pt x="15556" y="139187"/>
                  </a:lnTo>
                  <a:lnTo>
                    <a:pt x="59869" y="101176"/>
                  </a:lnTo>
                  <a:lnTo>
                    <a:pt x="129402" y="67644"/>
                  </a:lnTo>
                  <a:lnTo>
                    <a:pt x="172521" y="52897"/>
                  </a:lnTo>
                  <a:lnTo>
                    <a:pt x="220620" y="39676"/>
                  </a:lnTo>
                  <a:lnTo>
                    <a:pt x="273255" y="28117"/>
                  </a:lnTo>
                  <a:lnTo>
                    <a:pt x="329987" y="18356"/>
                  </a:lnTo>
                  <a:lnTo>
                    <a:pt x="390371" y="10529"/>
                  </a:lnTo>
                  <a:lnTo>
                    <a:pt x="453967" y="4769"/>
                  </a:lnTo>
                  <a:lnTo>
                    <a:pt x="520333" y="1215"/>
                  </a:lnTo>
                  <a:lnTo>
                    <a:pt x="589026" y="0"/>
                  </a:lnTo>
                  <a:lnTo>
                    <a:pt x="657718" y="1215"/>
                  </a:lnTo>
                  <a:lnTo>
                    <a:pt x="724084" y="4769"/>
                  </a:lnTo>
                  <a:lnTo>
                    <a:pt x="787680" y="10529"/>
                  </a:lnTo>
                  <a:lnTo>
                    <a:pt x="848064" y="18356"/>
                  </a:lnTo>
                  <a:lnTo>
                    <a:pt x="904796" y="28117"/>
                  </a:lnTo>
                  <a:lnTo>
                    <a:pt x="957431" y="39676"/>
                  </a:lnTo>
                  <a:lnTo>
                    <a:pt x="1005530" y="52897"/>
                  </a:lnTo>
                  <a:lnTo>
                    <a:pt x="1048649" y="67644"/>
                  </a:lnTo>
                  <a:lnTo>
                    <a:pt x="1086347" y="83782"/>
                  </a:lnTo>
                  <a:lnTo>
                    <a:pt x="1143712" y="119689"/>
                  </a:lnTo>
                  <a:lnTo>
                    <a:pt x="1174089" y="159534"/>
                  </a:lnTo>
                  <a:lnTo>
                    <a:pt x="1178052" y="180594"/>
                  </a:lnTo>
                  <a:lnTo>
                    <a:pt x="1174089" y="201653"/>
                  </a:lnTo>
                  <a:lnTo>
                    <a:pt x="1143712" y="241498"/>
                  </a:lnTo>
                  <a:lnTo>
                    <a:pt x="1086347" y="277405"/>
                  </a:lnTo>
                  <a:lnTo>
                    <a:pt x="1048649" y="293543"/>
                  </a:lnTo>
                  <a:lnTo>
                    <a:pt x="1005530" y="308290"/>
                  </a:lnTo>
                  <a:lnTo>
                    <a:pt x="957431" y="321511"/>
                  </a:lnTo>
                  <a:lnTo>
                    <a:pt x="904796" y="333070"/>
                  </a:lnTo>
                  <a:lnTo>
                    <a:pt x="848064" y="342831"/>
                  </a:lnTo>
                  <a:lnTo>
                    <a:pt x="787680" y="350658"/>
                  </a:lnTo>
                  <a:lnTo>
                    <a:pt x="724084" y="356418"/>
                  </a:lnTo>
                  <a:lnTo>
                    <a:pt x="657718" y="359972"/>
                  </a:lnTo>
                  <a:lnTo>
                    <a:pt x="589026" y="361188"/>
                  </a:lnTo>
                  <a:lnTo>
                    <a:pt x="520333" y="359972"/>
                  </a:lnTo>
                  <a:lnTo>
                    <a:pt x="453967" y="356418"/>
                  </a:lnTo>
                  <a:lnTo>
                    <a:pt x="390371" y="350658"/>
                  </a:lnTo>
                  <a:lnTo>
                    <a:pt x="329987" y="342831"/>
                  </a:lnTo>
                  <a:lnTo>
                    <a:pt x="273255" y="333070"/>
                  </a:lnTo>
                  <a:lnTo>
                    <a:pt x="220620" y="321511"/>
                  </a:lnTo>
                  <a:lnTo>
                    <a:pt x="172521" y="308290"/>
                  </a:lnTo>
                  <a:lnTo>
                    <a:pt x="129402" y="293543"/>
                  </a:lnTo>
                  <a:lnTo>
                    <a:pt x="91704" y="277405"/>
                  </a:lnTo>
                  <a:lnTo>
                    <a:pt x="34339" y="241498"/>
                  </a:lnTo>
                  <a:lnTo>
                    <a:pt x="3962" y="201653"/>
                  </a:lnTo>
                  <a:lnTo>
                    <a:pt x="0" y="180594"/>
                  </a:lnTo>
                  <a:close/>
                </a:path>
              </a:pathLst>
            </a:custGeom>
            <a:ln w="91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540508" y="2183891"/>
              <a:ext cx="666115" cy="169545"/>
            </a:xfrm>
            <a:custGeom>
              <a:avLst/>
              <a:gdLst/>
              <a:ahLst/>
              <a:cxnLst/>
              <a:rect l="l" t="t" r="r" b="b"/>
              <a:pathLst>
                <a:path w="666114" h="169544">
                  <a:moveTo>
                    <a:pt x="0" y="169163"/>
                  </a:moveTo>
                  <a:lnTo>
                    <a:pt x="206235" y="169163"/>
                  </a:lnTo>
                  <a:lnTo>
                    <a:pt x="412483" y="0"/>
                  </a:lnTo>
                  <a:lnTo>
                    <a:pt x="665988" y="0"/>
                  </a:lnTo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569463" y="2183891"/>
              <a:ext cx="607060" cy="169545"/>
            </a:xfrm>
            <a:custGeom>
              <a:avLst/>
              <a:gdLst/>
              <a:ahLst/>
              <a:cxnLst/>
              <a:rect l="l" t="t" r="r" b="b"/>
              <a:pathLst>
                <a:path w="607060" h="169544">
                  <a:moveTo>
                    <a:pt x="0" y="0"/>
                  </a:moveTo>
                  <a:lnTo>
                    <a:pt x="206489" y="0"/>
                  </a:lnTo>
                  <a:lnTo>
                    <a:pt x="412965" y="169164"/>
                  </a:lnTo>
                  <a:lnTo>
                    <a:pt x="606552" y="169164"/>
                  </a:lnTo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308859" y="2260091"/>
              <a:ext cx="0" cy="245745"/>
            </a:xfrm>
            <a:custGeom>
              <a:avLst/>
              <a:gdLst/>
              <a:ahLst/>
              <a:cxnLst/>
              <a:rect l="l" t="t" r="r" b="b"/>
              <a:pathLst>
                <a:path h="245744">
                  <a:moveTo>
                    <a:pt x="0" y="0"/>
                  </a:moveTo>
                  <a:lnTo>
                    <a:pt x="0" y="245364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480815" y="2272283"/>
              <a:ext cx="0" cy="238125"/>
            </a:xfrm>
            <a:custGeom>
              <a:avLst/>
              <a:gdLst/>
              <a:ahLst/>
              <a:cxnLst/>
              <a:rect l="l" t="t" r="r" b="b"/>
              <a:pathLst>
                <a:path h="238125">
                  <a:moveTo>
                    <a:pt x="0" y="0"/>
                  </a:moveTo>
                  <a:lnTo>
                    <a:pt x="0" y="237744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591818" y="1972817"/>
              <a:ext cx="744220" cy="386080"/>
            </a:xfrm>
            <a:custGeom>
              <a:avLst/>
              <a:gdLst/>
              <a:ahLst/>
              <a:cxnLst/>
              <a:rect l="l" t="t" r="r" b="b"/>
              <a:pathLst>
                <a:path w="744219" h="386080">
                  <a:moveTo>
                    <a:pt x="0" y="0"/>
                  </a:moveTo>
                  <a:lnTo>
                    <a:pt x="743712" y="385572"/>
                  </a:lnTo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736598" y="2458973"/>
              <a:ext cx="577850" cy="504825"/>
            </a:xfrm>
            <a:custGeom>
              <a:avLst/>
              <a:gdLst/>
              <a:ahLst/>
              <a:cxnLst/>
              <a:rect l="l" t="t" r="r" b="b"/>
              <a:pathLst>
                <a:path w="577850" h="504825">
                  <a:moveTo>
                    <a:pt x="0" y="504443"/>
                  </a:moveTo>
                  <a:lnTo>
                    <a:pt x="577596" y="0"/>
                  </a:lnTo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432809" y="2399537"/>
              <a:ext cx="2016760" cy="1905"/>
            </a:xfrm>
            <a:custGeom>
              <a:avLst/>
              <a:gdLst/>
              <a:ahLst/>
              <a:cxnLst/>
              <a:rect l="l" t="t" r="r" b="b"/>
              <a:pathLst>
                <a:path w="2016760" h="1905">
                  <a:moveTo>
                    <a:pt x="0" y="0"/>
                  </a:moveTo>
                  <a:lnTo>
                    <a:pt x="2016252" y="1524"/>
                  </a:lnTo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630168" y="2185415"/>
              <a:ext cx="147955" cy="201295"/>
            </a:xfrm>
            <a:custGeom>
              <a:avLst/>
              <a:gdLst/>
              <a:ahLst/>
              <a:cxnLst/>
              <a:rect l="l" t="t" r="r" b="b"/>
              <a:pathLst>
                <a:path w="147954" h="201294">
                  <a:moveTo>
                    <a:pt x="147827" y="0"/>
                  </a:moveTo>
                  <a:lnTo>
                    <a:pt x="0" y="0"/>
                  </a:lnTo>
                  <a:lnTo>
                    <a:pt x="0" y="201167"/>
                  </a:lnTo>
                  <a:lnTo>
                    <a:pt x="147827" y="201167"/>
                  </a:lnTo>
                  <a:lnTo>
                    <a:pt x="147827" y="0"/>
                  </a:lnTo>
                  <a:close/>
                </a:path>
              </a:pathLst>
            </a:custGeom>
            <a:solidFill>
              <a:srgbClr val="99CC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630168" y="2185415"/>
              <a:ext cx="147955" cy="201295"/>
            </a:xfrm>
            <a:custGeom>
              <a:avLst/>
              <a:gdLst/>
              <a:ahLst/>
              <a:cxnLst/>
              <a:rect l="l" t="t" r="r" b="b"/>
              <a:pathLst>
                <a:path w="147954" h="201294">
                  <a:moveTo>
                    <a:pt x="0" y="0"/>
                  </a:moveTo>
                  <a:lnTo>
                    <a:pt x="147827" y="0"/>
                  </a:lnTo>
                  <a:lnTo>
                    <a:pt x="147827" y="201167"/>
                  </a:lnTo>
                  <a:lnTo>
                    <a:pt x="0" y="201167"/>
                  </a:lnTo>
                  <a:lnTo>
                    <a:pt x="0" y="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3793236" y="2185415"/>
              <a:ext cx="146685" cy="201295"/>
            </a:xfrm>
            <a:custGeom>
              <a:avLst/>
              <a:gdLst/>
              <a:ahLst/>
              <a:cxnLst/>
              <a:rect l="l" t="t" r="r" b="b"/>
              <a:pathLst>
                <a:path w="146685" h="201294">
                  <a:moveTo>
                    <a:pt x="146303" y="0"/>
                  </a:moveTo>
                  <a:lnTo>
                    <a:pt x="0" y="0"/>
                  </a:lnTo>
                  <a:lnTo>
                    <a:pt x="0" y="201167"/>
                  </a:lnTo>
                  <a:lnTo>
                    <a:pt x="146303" y="201167"/>
                  </a:lnTo>
                  <a:lnTo>
                    <a:pt x="146303" y="0"/>
                  </a:lnTo>
                  <a:close/>
                </a:path>
              </a:pathLst>
            </a:custGeom>
            <a:solidFill>
              <a:srgbClr val="CCCC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793236" y="2185415"/>
              <a:ext cx="146685" cy="201295"/>
            </a:xfrm>
            <a:custGeom>
              <a:avLst/>
              <a:gdLst/>
              <a:ahLst/>
              <a:cxnLst/>
              <a:rect l="l" t="t" r="r" b="b"/>
              <a:pathLst>
                <a:path w="146685" h="201294">
                  <a:moveTo>
                    <a:pt x="0" y="0"/>
                  </a:moveTo>
                  <a:lnTo>
                    <a:pt x="146303" y="0"/>
                  </a:lnTo>
                  <a:lnTo>
                    <a:pt x="146303" y="201167"/>
                  </a:lnTo>
                  <a:lnTo>
                    <a:pt x="0" y="201167"/>
                  </a:lnTo>
                  <a:lnTo>
                    <a:pt x="0" y="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3954780" y="2185415"/>
              <a:ext cx="147955" cy="201295"/>
            </a:xfrm>
            <a:custGeom>
              <a:avLst/>
              <a:gdLst/>
              <a:ahLst/>
              <a:cxnLst/>
              <a:rect l="l" t="t" r="r" b="b"/>
              <a:pathLst>
                <a:path w="147954" h="201294">
                  <a:moveTo>
                    <a:pt x="147827" y="0"/>
                  </a:moveTo>
                  <a:lnTo>
                    <a:pt x="0" y="0"/>
                  </a:lnTo>
                  <a:lnTo>
                    <a:pt x="0" y="201167"/>
                  </a:lnTo>
                  <a:lnTo>
                    <a:pt x="147827" y="201167"/>
                  </a:lnTo>
                  <a:lnTo>
                    <a:pt x="147827" y="0"/>
                  </a:lnTo>
                  <a:close/>
                </a:path>
              </a:pathLst>
            </a:custGeom>
            <a:solidFill>
              <a:srgbClr val="99CC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3954780" y="2185415"/>
              <a:ext cx="147955" cy="201295"/>
            </a:xfrm>
            <a:custGeom>
              <a:avLst/>
              <a:gdLst/>
              <a:ahLst/>
              <a:cxnLst/>
              <a:rect l="l" t="t" r="r" b="b"/>
              <a:pathLst>
                <a:path w="147954" h="201294">
                  <a:moveTo>
                    <a:pt x="0" y="0"/>
                  </a:moveTo>
                  <a:lnTo>
                    <a:pt x="147827" y="0"/>
                  </a:lnTo>
                  <a:lnTo>
                    <a:pt x="147827" y="201167"/>
                  </a:lnTo>
                  <a:lnTo>
                    <a:pt x="0" y="201167"/>
                  </a:lnTo>
                  <a:lnTo>
                    <a:pt x="0" y="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4116324" y="2185415"/>
              <a:ext cx="147955" cy="201295"/>
            </a:xfrm>
            <a:custGeom>
              <a:avLst/>
              <a:gdLst/>
              <a:ahLst/>
              <a:cxnLst/>
              <a:rect l="l" t="t" r="r" b="b"/>
              <a:pathLst>
                <a:path w="147954" h="201294">
                  <a:moveTo>
                    <a:pt x="147827" y="0"/>
                  </a:moveTo>
                  <a:lnTo>
                    <a:pt x="0" y="0"/>
                  </a:lnTo>
                  <a:lnTo>
                    <a:pt x="0" y="201167"/>
                  </a:lnTo>
                  <a:lnTo>
                    <a:pt x="147827" y="201167"/>
                  </a:lnTo>
                  <a:lnTo>
                    <a:pt x="147827" y="0"/>
                  </a:lnTo>
                  <a:close/>
                </a:path>
              </a:pathLst>
            </a:custGeom>
            <a:solidFill>
              <a:srgbClr val="99CC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4116324" y="2185415"/>
              <a:ext cx="147955" cy="201295"/>
            </a:xfrm>
            <a:custGeom>
              <a:avLst/>
              <a:gdLst/>
              <a:ahLst/>
              <a:cxnLst/>
              <a:rect l="l" t="t" r="r" b="b"/>
              <a:pathLst>
                <a:path w="147954" h="201294">
                  <a:moveTo>
                    <a:pt x="0" y="0"/>
                  </a:moveTo>
                  <a:lnTo>
                    <a:pt x="147827" y="0"/>
                  </a:lnTo>
                  <a:lnTo>
                    <a:pt x="147827" y="201167"/>
                  </a:lnTo>
                  <a:lnTo>
                    <a:pt x="0" y="201167"/>
                  </a:lnTo>
                  <a:lnTo>
                    <a:pt x="0" y="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4277868" y="2185415"/>
              <a:ext cx="147955" cy="201295"/>
            </a:xfrm>
            <a:custGeom>
              <a:avLst/>
              <a:gdLst/>
              <a:ahLst/>
              <a:cxnLst/>
              <a:rect l="l" t="t" r="r" b="b"/>
              <a:pathLst>
                <a:path w="147954" h="201294">
                  <a:moveTo>
                    <a:pt x="147827" y="0"/>
                  </a:moveTo>
                  <a:lnTo>
                    <a:pt x="0" y="0"/>
                  </a:lnTo>
                  <a:lnTo>
                    <a:pt x="0" y="201167"/>
                  </a:lnTo>
                  <a:lnTo>
                    <a:pt x="147827" y="201167"/>
                  </a:lnTo>
                  <a:lnTo>
                    <a:pt x="147827" y="0"/>
                  </a:lnTo>
                  <a:close/>
                </a:path>
              </a:pathLst>
            </a:custGeom>
            <a:solidFill>
              <a:srgbClr val="CCCC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4277868" y="2185415"/>
              <a:ext cx="147955" cy="201295"/>
            </a:xfrm>
            <a:custGeom>
              <a:avLst/>
              <a:gdLst/>
              <a:ahLst/>
              <a:cxnLst/>
              <a:rect l="l" t="t" r="r" b="b"/>
              <a:pathLst>
                <a:path w="147954" h="201294">
                  <a:moveTo>
                    <a:pt x="0" y="0"/>
                  </a:moveTo>
                  <a:lnTo>
                    <a:pt x="147827" y="0"/>
                  </a:lnTo>
                  <a:lnTo>
                    <a:pt x="147827" y="201167"/>
                  </a:lnTo>
                  <a:lnTo>
                    <a:pt x="0" y="201167"/>
                  </a:lnTo>
                  <a:lnTo>
                    <a:pt x="0" y="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4649724" y="2185415"/>
              <a:ext cx="147955" cy="201295"/>
            </a:xfrm>
            <a:custGeom>
              <a:avLst/>
              <a:gdLst/>
              <a:ahLst/>
              <a:cxnLst/>
              <a:rect l="l" t="t" r="r" b="b"/>
              <a:pathLst>
                <a:path w="147954" h="201294">
                  <a:moveTo>
                    <a:pt x="147827" y="0"/>
                  </a:moveTo>
                  <a:lnTo>
                    <a:pt x="0" y="0"/>
                  </a:lnTo>
                  <a:lnTo>
                    <a:pt x="0" y="201167"/>
                  </a:lnTo>
                  <a:lnTo>
                    <a:pt x="147827" y="201167"/>
                  </a:lnTo>
                  <a:lnTo>
                    <a:pt x="147827" y="0"/>
                  </a:lnTo>
                  <a:close/>
                </a:path>
              </a:pathLst>
            </a:custGeom>
            <a:solidFill>
              <a:srgbClr val="CCCC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4649724" y="2185415"/>
              <a:ext cx="147955" cy="201295"/>
            </a:xfrm>
            <a:custGeom>
              <a:avLst/>
              <a:gdLst/>
              <a:ahLst/>
              <a:cxnLst/>
              <a:rect l="l" t="t" r="r" b="b"/>
              <a:pathLst>
                <a:path w="147954" h="201294">
                  <a:moveTo>
                    <a:pt x="0" y="0"/>
                  </a:moveTo>
                  <a:lnTo>
                    <a:pt x="147827" y="0"/>
                  </a:lnTo>
                  <a:lnTo>
                    <a:pt x="147827" y="201167"/>
                  </a:lnTo>
                  <a:lnTo>
                    <a:pt x="0" y="201167"/>
                  </a:lnTo>
                  <a:lnTo>
                    <a:pt x="0" y="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5088636" y="2180843"/>
              <a:ext cx="146685" cy="201295"/>
            </a:xfrm>
            <a:custGeom>
              <a:avLst/>
              <a:gdLst/>
              <a:ahLst/>
              <a:cxnLst/>
              <a:rect l="l" t="t" r="r" b="b"/>
              <a:pathLst>
                <a:path w="146685" h="201294">
                  <a:moveTo>
                    <a:pt x="146303" y="0"/>
                  </a:moveTo>
                  <a:lnTo>
                    <a:pt x="0" y="0"/>
                  </a:lnTo>
                  <a:lnTo>
                    <a:pt x="0" y="201167"/>
                  </a:lnTo>
                  <a:lnTo>
                    <a:pt x="146303" y="201167"/>
                  </a:lnTo>
                  <a:lnTo>
                    <a:pt x="146303" y="0"/>
                  </a:lnTo>
                  <a:close/>
                </a:path>
              </a:pathLst>
            </a:custGeom>
            <a:solidFill>
              <a:srgbClr val="99CC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5088636" y="2180843"/>
              <a:ext cx="146685" cy="201295"/>
            </a:xfrm>
            <a:custGeom>
              <a:avLst/>
              <a:gdLst/>
              <a:ahLst/>
              <a:cxnLst/>
              <a:rect l="l" t="t" r="r" b="b"/>
              <a:pathLst>
                <a:path w="146685" h="201294">
                  <a:moveTo>
                    <a:pt x="0" y="0"/>
                  </a:moveTo>
                  <a:lnTo>
                    <a:pt x="146303" y="0"/>
                  </a:lnTo>
                  <a:lnTo>
                    <a:pt x="146303" y="201167"/>
                  </a:lnTo>
                  <a:lnTo>
                    <a:pt x="0" y="201167"/>
                  </a:lnTo>
                  <a:lnTo>
                    <a:pt x="0" y="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2785872" y="2261615"/>
              <a:ext cx="147955" cy="201295"/>
            </a:xfrm>
            <a:custGeom>
              <a:avLst/>
              <a:gdLst/>
              <a:ahLst/>
              <a:cxnLst/>
              <a:rect l="l" t="t" r="r" b="b"/>
              <a:pathLst>
                <a:path w="147955" h="201294">
                  <a:moveTo>
                    <a:pt x="147827" y="0"/>
                  </a:moveTo>
                  <a:lnTo>
                    <a:pt x="0" y="0"/>
                  </a:lnTo>
                  <a:lnTo>
                    <a:pt x="0" y="201167"/>
                  </a:lnTo>
                  <a:lnTo>
                    <a:pt x="147827" y="201167"/>
                  </a:lnTo>
                  <a:lnTo>
                    <a:pt x="147827" y="0"/>
                  </a:lnTo>
                  <a:close/>
                </a:path>
              </a:pathLst>
            </a:custGeom>
            <a:solidFill>
              <a:srgbClr val="99CC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2785872" y="2261615"/>
              <a:ext cx="147955" cy="201295"/>
            </a:xfrm>
            <a:custGeom>
              <a:avLst/>
              <a:gdLst/>
              <a:ahLst/>
              <a:cxnLst/>
              <a:rect l="l" t="t" r="r" b="b"/>
              <a:pathLst>
                <a:path w="147955" h="201294">
                  <a:moveTo>
                    <a:pt x="0" y="0"/>
                  </a:moveTo>
                  <a:lnTo>
                    <a:pt x="147827" y="0"/>
                  </a:lnTo>
                  <a:lnTo>
                    <a:pt x="147827" y="201167"/>
                  </a:lnTo>
                  <a:lnTo>
                    <a:pt x="0" y="201167"/>
                  </a:lnTo>
                  <a:lnTo>
                    <a:pt x="0" y="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2947416" y="2261615"/>
              <a:ext cx="147955" cy="201295"/>
            </a:xfrm>
            <a:custGeom>
              <a:avLst/>
              <a:gdLst/>
              <a:ahLst/>
              <a:cxnLst/>
              <a:rect l="l" t="t" r="r" b="b"/>
              <a:pathLst>
                <a:path w="147955" h="201294">
                  <a:moveTo>
                    <a:pt x="147828" y="0"/>
                  </a:moveTo>
                  <a:lnTo>
                    <a:pt x="0" y="0"/>
                  </a:lnTo>
                  <a:lnTo>
                    <a:pt x="0" y="201167"/>
                  </a:lnTo>
                  <a:lnTo>
                    <a:pt x="147828" y="201167"/>
                  </a:lnTo>
                  <a:lnTo>
                    <a:pt x="147828" y="0"/>
                  </a:lnTo>
                  <a:close/>
                </a:path>
              </a:pathLst>
            </a:custGeom>
            <a:solidFill>
              <a:srgbClr val="CCCC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2947416" y="2261615"/>
              <a:ext cx="147955" cy="201295"/>
            </a:xfrm>
            <a:custGeom>
              <a:avLst/>
              <a:gdLst/>
              <a:ahLst/>
              <a:cxnLst/>
              <a:rect l="l" t="t" r="r" b="b"/>
              <a:pathLst>
                <a:path w="147955" h="201294">
                  <a:moveTo>
                    <a:pt x="0" y="0"/>
                  </a:moveTo>
                  <a:lnTo>
                    <a:pt x="147828" y="0"/>
                  </a:lnTo>
                  <a:lnTo>
                    <a:pt x="147828" y="201167"/>
                  </a:lnTo>
                  <a:lnTo>
                    <a:pt x="0" y="201167"/>
                  </a:lnTo>
                  <a:lnTo>
                    <a:pt x="0" y="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3110483" y="2261615"/>
              <a:ext cx="147955" cy="201295"/>
            </a:xfrm>
            <a:custGeom>
              <a:avLst/>
              <a:gdLst/>
              <a:ahLst/>
              <a:cxnLst/>
              <a:rect l="l" t="t" r="r" b="b"/>
              <a:pathLst>
                <a:path w="147954" h="201294">
                  <a:moveTo>
                    <a:pt x="147828" y="0"/>
                  </a:moveTo>
                  <a:lnTo>
                    <a:pt x="0" y="0"/>
                  </a:lnTo>
                  <a:lnTo>
                    <a:pt x="0" y="201167"/>
                  </a:lnTo>
                  <a:lnTo>
                    <a:pt x="147828" y="201167"/>
                  </a:lnTo>
                  <a:lnTo>
                    <a:pt x="147828" y="0"/>
                  </a:lnTo>
                  <a:close/>
                </a:path>
              </a:pathLst>
            </a:custGeom>
            <a:solidFill>
              <a:srgbClr val="99CC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3110483" y="2261615"/>
              <a:ext cx="147955" cy="201295"/>
            </a:xfrm>
            <a:custGeom>
              <a:avLst/>
              <a:gdLst/>
              <a:ahLst/>
              <a:cxnLst/>
              <a:rect l="l" t="t" r="r" b="b"/>
              <a:pathLst>
                <a:path w="147954" h="201294">
                  <a:moveTo>
                    <a:pt x="0" y="0"/>
                  </a:moveTo>
                  <a:lnTo>
                    <a:pt x="147828" y="0"/>
                  </a:lnTo>
                  <a:lnTo>
                    <a:pt x="147828" y="201167"/>
                  </a:lnTo>
                  <a:lnTo>
                    <a:pt x="0" y="201167"/>
                  </a:lnTo>
                  <a:lnTo>
                    <a:pt x="0" y="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3272028" y="2261615"/>
              <a:ext cx="147955" cy="201295"/>
            </a:xfrm>
            <a:custGeom>
              <a:avLst/>
              <a:gdLst/>
              <a:ahLst/>
              <a:cxnLst/>
              <a:rect l="l" t="t" r="r" b="b"/>
              <a:pathLst>
                <a:path w="147954" h="201294">
                  <a:moveTo>
                    <a:pt x="147827" y="0"/>
                  </a:moveTo>
                  <a:lnTo>
                    <a:pt x="0" y="0"/>
                  </a:lnTo>
                  <a:lnTo>
                    <a:pt x="0" y="201167"/>
                  </a:lnTo>
                  <a:lnTo>
                    <a:pt x="147827" y="201167"/>
                  </a:lnTo>
                  <a:lnTo>
                    <a:pt x="147827" y="0"/>
                  </a:lnTo>
                  <a:close/>
                </a:path>
              </a:pathLst>
            </a:custGeom>
            <a:solidFill>
              <a:srgbClr val="99CC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3272028" y="2261615"/>
              <a:ext cx="147955" cy="201295"/>
            </a:xfrm>
            <a:custGeom>
              <a:avLst/>
              <a:gdLst/>
              <a:ahLst/>
              <a:cxnLst/>
              <a:rect l="l" t="t" r="r" b="b"/>
              <a:pathLst>
                <a:path w="147954" h="201294">
                  <a:moveTo>
                    <a:pt x="0" y="0"/>
                  </a:moveTo>
                  <a:lnTo>
                    <a:pt x="147827" y="0"/>
                  </a:lnTo>
                  <a:lnTo>
                    <a:pt x="147827" y="201167"/>
                  </a:lnTo>
                  <a:lnTo>
                    <a:pt x="0" y="201167"/>
                  </a:lnTo>
                  <a:lnTo>
                    <a:pt x="0" y="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2129027" y="2162555"/>
              <a:ext cx="147955" cy="200025"/>
            </a:xfrm>
            <a:custGeom>
              <a:avLst/>
              <a:gdLst/>
              <a:ahLst/>
              <a:cxnLst/>
              <a:rect l="l" t="t" r="r" b="b"/>
              <a:pathLst>
                <a:path w="147955" h="200025">
                  <a:moveTo>
                    <a:pt x="147827" y="0"/>
                  </a:moveTo>
                  <a:lnTo>
                    <a:pt x="0" y="0"/>
                  </a:lnTo>
                  <a:lnTo>
                    <a:pt x="0" y="199644"/>
                  </a:lnTo>
                  <a:lnTo>
                    <a:pt x="147827" y="199644"/>
                  </a:lnTo>
                  <a:lnTo>
                    <a:pt x="147827" y="0"/>
                  </a:lnTo>
                  <a:close/>
                </a:path>
              </a:pathLst>
            </a:custGeom>
            <a:solidFill>
              <a:srgbClr val="99CC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2129027" y="2162555"/>
              <a:ext cx="147955" cy="200025"/>
            </a:xfrm>
            <a:custGeom>
              <a:avLst/>
              <a:gdLst/>
              <a:ahLst/>
              <a:cxnLst/>
              <a:rect l="l" t="t" r="r" b="b"/>
              <a:pathLst>
                <a:path w="147955" h="200025">
                  <a:moveTo>
                    <a:pt x="0" y="0"/>
                  </a:moveTo>
                  <a:lnTo>
                    <a:pt x="147827" y="0"/>
                  </a:lnTo>
                  <a:lnTo>
                    <a:pt x="147827" y="199644"/>
                  </a:lnTo>
                  <a:lnTo>
                    <a:pt x="0" y="199644"/>
                  </a:lnTo>
                  <a:lnTo>
                    <a:pt x="0" y="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1909572" y="2734055"/>
              <a:ext cx="147955" cy="200025"/>
            </a:xfrm>
            <a:custGeom>
              <a:avLst/>
              <a:gdLst/>
              <a:ahLst/>
              <a:cxnLst/>
              <a:rect l="l" t="t" r="r" b="b"/>
              <a:pathLst>
                <a:path w="147955" h="200025">
                  <a:moveTo>
                    <a:pt x="147827" y="0"/>
                  </a:moveTo>
                  <a:lnTo>
                    <a:pt x="0" y="0"/>
                  </a:lnTo>
                  <a:lnTo>
                    <a:pt x="0" y="199644"/>
                  </a:lnTo>
                  <a:lnTo>
                    <a:pt x="147827" y="199644"/>
                  </a:lnTo>
                  <a:lnTo>
                    <a:pt x="147827" y="0"/>
                  </a:lnTo>
                  <a:close/>
                </a:path>
              </a:pathLst>
            </a:custGeom>
            <a:solidFill>
              <a:srgbClr val="CCCC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1909572" y="2734055"/>
              <a:ext cx="147955" cy="200025"/>
            </a:xfrm>
            <a:custGeom>
              <a:avLst/>
              <a:gdLst/>
              <a:ahLst/>
              <a:cxnLst/>
              <a:rect l="l" t="t" r="r" b="b"/>
              <a:pathLst>
                <a:path w="147955" h="200025">
                  <a:moveTo>
                    <a:pt x="0" y="0"/>
                  </a:moveTo>
                  <a:lnTo>
                    <a:pt x="147827" y="0"/>
                  </a:lnTo>
                  <a:lnTo>
                    <a:pt x="147827" y="199644"/>
                  </a:lnTo>
                  <a:lnTo>
                    <a:pt x="0" y="199644"/>
                  </a:lnTo>
                  <a:lnTo>
                    <a:pt x="0" y="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2090927" y="2110739"/>
              <a:ext cx="182245" cy="0"/>
            </a:xfrm>
            <a:custGeom>
              <a:avLst/>
              <a:gdLst/>
              <a:ahLst/>
              <a:cxnLst/>
              <a:rect l="l" t="t" r="r" b="b"/>
              <a:pathLst>
                <a:path w="182244">
                  <a:moveTo>
                    <a:pt x="0" y="0"/>
                  </a:moveTo>
                  <a:lnTo>
                    <a:pt x="181864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2260093" y="2072637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0"/>
                  </a:moveTo>
                  <a:lnTo>
                    <a:pt x="0" y="76200"/>
                  </a:lnTo>
                  <a:lnTo>
                    <a:pt x="76200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2092452" y="2628836"/>
              <a:ext cx="131445" cy="135890"/>
            </a:xfrm>
            <a:custGeom>
              <a:avLst/>
              <a:gdLst/>
              <a:ahLst/>
              <a:cxnLst/>
              <a:rect l="l" t="t" r="r" b="b"/>
              <a:pathLst>
                <a:path w="131444" h="135889">
                  <a:moveTo>
                    <a:pt x="0" y="135699"/>
                  </a:moveTo>
                  <a:lnTo>
                    <a:pt x="131127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2187359" y="2583185"/>
              <a:ext cx="80645" cy="81280"/>
            </a:xfrm>
            <a:custGeom>
              <a:avLst/>
              <a:gdLst/>
              <a:ahLst/>
              <a:cxnLst/>
              <a:rect l="l" t="t" r="r" b="b"/>
              <a:pathLst>
                <a:path w="80644" h="81280">
                  <a:moveTo>
                    <a:pt x="80352" y="0"/>
                  </a:moveTo>
                  <a:lnTo>
                    <a:pt x="0" y="28321"/>
                  </a:lnTo>
                  <a:lnTo>
                    <a:pt x="54800" y="81267"/>
                  </a:lnTo>
                  <a:lnTo>
                    <a:pt x="8035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4011168" y="2077211"/>
              <a:ext cx="998855" cy="0"/>
            </a:xfrm>
            <a:custGeom>
              <a:avLst/>
              <a:gdLst/>
              <a:ahLst/>
              <a:cxnLst/>
              <a:rect l="l" t="t" r="r" b="b"/>
              <a:pathLst>
                <a:path w="998854">
                  <a:moveTo>
                    <a:pt x="0" y="0"/>
                  </a:moveTo>
                  <a:lnTo>
                    <a:pt x="998728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4997197" y="2039109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0"/>
                  </a:moveTo>
                  <a:lnTo>
                    <a:pt x="0" y="76200"/>
                  </a:lnTo>
                  <a:lnTo>
                    <a:pt x="76200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8" name="object 4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765036" y="2314955"/>
              <a:ext cx="778764" cy="679703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095743" y="2380487"/>
              <a:ext cx="379475" cy="310895"/>
            </a:xfrm>
            <a:prstGeom prst="rect">
              <a:avLst/>
            </a:prstGeom>
          </p:spPr>
        </p:pic>
        <p:sp>
          <p:nvSpPr>
            <p:cNvPr id="50" name="object 50"/>
            <p:cNvSpPr/>
            <p:nvPr/>
          </p:nvSpPr>
          <p:spPr>
            <a:xfrm>
              <a:off x="6509766" y="2030729"/>
              <a:ext cx="605155" cy="307975"/>
            </a:xfrm>
            <a:custGeom>
              <a:avLst/>
              <a:gdLst/>
              <a:ahLst/>
              <a:cxnLst/>
              <a:rect l="l" t="t" r="r" b="b"/>
              <a:pathLst>
                <a:path w="605154" h="307975">
                  <a:moveTo>
                    <a:pt x="0" y="307848"/>
                  </a:moveTo>
                  <a:lnTo>
                    <a:pt x="605028" y="0"/>
                  </a:lnTo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6035802" y="2582417"/>
              <a:ext cx="10795" cy="363220"/>
            </a:xfrm>
            <a:custGeom>
              <a:avLst/>
              <a:gdLst/>
              <a:ahLst/>
              <a:cxnLst/>
              <a:rect l="l" t="t" r="r" b="b"/>
              <a:pathLst>
                <a:path w="10795" h="363219">
                  <a:moveTo>
                    <a:pt x="10667" y="362712"/>
                  </a:moveTo>
                  <a:lnTo>
                    <a:pt x="0" y="0"/>
                  </a:lnTo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2" name="object 52"/>
          <p:cNvSpPr txBox="1"/>
          <p:nvPr/>
        </p:nvSpPr>
        <p:spPr>
          <a:xfrm>
            <a:off x="828039" y="1658938"/>
            <a:ext cx="2292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006600"/>
                </a:solidFill>
                <a:latin typeface="Arial"/>
                <a:cs typeface="Arial"/>
              </a:rPr>
              <a:t>A</a:t>
            </a:r>
            <a:endParaRPr sz="2400">
              <a:latin typeface="Arial"/>
              <a:cs typeface="Arial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967638" y="2633689"/>
            <a:ext cx="2292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000099"/>
                </a:solidFill>
                <a:latin typeface="Arial"/>
                <a:cs typeface="Arial"/>
              </a:rPr>
              <a:t>B</a:t>
            </a:r>
            <a:endParaRPr sz="2400">
              <a:latin typeface="Arial"/>
              <a:cs typeface="Arial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6682638" y="1490689"/>
            <a:ext cx="2457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C</a:t>
            </a:r>
            <a:endParaRPr sz="2400">
              <a:latin typeface="Arial"/>
              <a:cs typeface="Arial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1715452" y="1612837"/>
            <a:ext cx="13912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dirty="0">
                <a:latin typeface="Arial"/>
                <a:cs typeface="Arial"/>
              </a:rPr>
              <a:t>R</a:t>
            </a:r>
            <a:r>
              <a:rPr sz="1800" i="1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=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100</a:t>
            </a:r>
            <a:r>
              <a:rPr sz="1800" spc="5" dirty="0">
                <a:latin typeface="Arial"/>
                <a:cs typeface="Arial"/>
              </a:rPr>
              <a:t> </a:t>
            </a:r>
            <a:r>
              <a:rPr sz="1800" spc="-20" dirty="0">
                <a:latin typeface="Arial"/>
                <a:cs typeface="Arial"/>
              </a:rPr>
              <a:t>Mb/s</a:t>
            </a:r>
            <a:endParaRPr sz="1800">
              <a:latin typeface="Arial"/>
              <a:cs typeface="Arial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3704590" y="2463800"/>
            <a:ext cx="147002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i="1" dirty="0">
                <a:latin typeface="Arial"/>
                <a:cs typeface="Arial"/>
              </a:rPr>
              <a:t>R</a:t>
            </a:r>
            <a:r>
              <a:rPr sz="2000" i="1" spc="-1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=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1.5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spc="-20" dirty="0">
                <a:latin typeface="Arial"/>
                <a:cs typeface="Arial"/>
              </a:rPr>
              <a:t>Mb/s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57" name="object 57"/>
          <p:cNvGrpSpPr/>
          <p:nvPr/>
        </p:nvGrpSpPr>
        <p:grpSpPr>
          <a:xfrm>
            <a:off x="6629145" y="2840482"/>
            <a:ext cx="1029335" cy="317500"/>
            <a:chOff x="6629145" y="2840482"/>
            <a:chExt cx="1029335" cy="317500"/>
          </a:xfrm>
        </p:grpSpPr>
        <p:sp>
          <p:nvSpPr>
            <p:cNvPr id="58" name="object 58"/>
            <p:cNvSpPr/>
            <p:nvPr/>
          </p:nvSpPr>
          <p:spPr>
            <a:xfrm>
              <a:off x="6639305" y="2850642"/>
              <a:ext cx="379730" cy="226060"/>
            </a:xfrm>
            <a:custGeom>
              <a:avLst/>
              <a:gdLst/>
              <a:ahLst/>
              <a:cxnLst/>
              <a:rect l="l" t="t" r="r" b="b"/>
              <a:pathLst>
                <a:path w="379729" h="226060">
                  <a:moveTo>
                    <a:pt x="379475" y="0"/>
                  </a:moveTo>
                  <a:lnTo>
                    <a:pt x="0" y="225552"/>
                  </a:lnTo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6663689" y="3147822"/>
              <a:ext cx="984885" cy="0"/>
            </a:xfrm>
            <a:custGeom>
              <a:avLst/>
              <a:gdLst/>
              <a:ahLst/>
              <a:cxnLst/>
              <a:rect l="l" t="t" r="r" b="b"/>
              <a:pathLst>
                <a:path w="984884">
                  <a:moveTo>
                    <a:pt x="0" y="0"/>
                  </a:moveTo>
                  <a:lnTo>
                    <a:pt x="984504" y="0"/>
                  </a:lnTo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0" name="object 60"/>
          <p:cNvSpPr txBox="1"/>
          <p:nvPr/>
        </p:nvSpPr>
        <p:spPr>
          <a:xfrm>
            <a:off x="7635240" y="2249488"/>
            <a:ext cx="2457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D</a:t>
            </a:r>
            <a:endParaRPr sz="2400">
              <a:latin typeface="Arial"/>
              <a:cs typeface="Arial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8378342" y="2865489"/>
            <a:ext cx="2292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E</a:t>
            </a:r>
            <a:endParaRPr sz="2400">
              <a:latin typeface="Arial"/>
              <a:cs typeface="Arial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2142572" y="2970276"/>
            <a:ext cx="2169160" cy="533400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12700" marR="5080" indent="202565">
              <a:lnSpc>
                <a:spcPts val="1839"/>
              </a:lnSpc>
              <a:spcBef>
                <a:spcPts val="425"/>
              </a:spcBef>
            </a:pPr>
            <a:r>
              <a:rPr sz="1800" dirty="0">
                <a:latin typeface="Arial"/>
                <a:cs typeface="Arial"/>
              </a:rPr>
              <a:t>queue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of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packets </a:t>
            </a:r>
            <a:r>
              <a:rPr sz="1800" dirty="0">
                <a:latin typeface="Arial"/>
                <a:cs typeface="Arial"/>
              </a:rPr>
              <a:t>waiting for</a:t>
            </a:r>
            <a:r>
              <a:rPr sz="1800" spc="-4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output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spc="-20" dirty="0">
                <a:latin typeface="Arial"/>
                <a:cs typeface="Arial"/>
              </a:rPr>
              <a:t>link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63" name="object 63"/>
          <p:cNvGrpSpPr/>
          <p:nvPr/>
        </p:nvGrpSpPr>
        <p:grpSpPr>
          <a:xfrm>
            <a:off x="899160" y="1650492"/>
            <a:ext cx="779145" cy="680085"/>
            <a:chOff x="899160" y="1650492"/>
            <a:chExt cx="779145" cy="680085"/>
          </a:xfrm>
        </p:grpSpPr>
        <p:pic>
          <p:nvPicPr>
            <p:cNvPr id="64" name="object 6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9160" y="1650492"/>
              <a:ext cx="778763" cy="679703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31392" y="1716024"/>
              <a:ext cx="377952" cy="310896"/>
            </a:xfrm>
            <a:prstGeom prst="rect">
              <a:avLst/>
            </a:prstGeom>
          </p:spPr>
        </p:pic>
      </p:grpSp>
      <p:grpSp>
        <p:nvGrpSpPr>
          <p:cNvPr id="66" name="object 66"/>
          <p:cNvGrpSpPr/>
          <p:nvPr/>
        </p:nvGrpSpPr>
        <p:grpSpPr>
          <a:xfrm>
            <a:off x="1086611" y="2625852"/>
            <a:ext cx="779145" cy="680085"/>
            <a:chOff x="1086611" y="2625852"/>
            <a:chExt cx="779145" cy="680085"/>
          </a:xfrm>
        </p:grpSpPr>
        <p:pic>
          <p:nvPicPr>
            <p:cNvPr id="67" name="object 6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86611" y="2625852"/>
              <a:ext cx="778763" cy="679703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17319" y="2691384"/>
              <a:ext cx="379475" cy="310895"/>
            </a:xfrm>
            <a:prstGeom prst="rect">
              <a:avLst/>
            </a:prstGeom>
          </p:spPr>
        </p:pic>
      </p:grpSp>
      <p:grpSp>
        <p:nvGrpSpPr>
          <p:cNvPr id="69" name="object 69"/>
          <p:cNvGrpSpPr/>
          <p:nvPr/>
        </p:nvGrpSpPr>
        <p:grpSpPr>
          <a:xfrm>
            <a:off x="2886455" y="1493520"/>
            <a:ext cx="5375275" cy="1880870"/>
            <a:chOff x="2886455" y="1493520"/>
            <a:chExt cx="5375275" cy="1880870"/>
          </a:xfrm>
        </p:grpSpPr>
        <p:sp>
          <p:nvSpPr>
            <p:cNvPr id="70" name="object 70"/>
            <p:cNvSpPr/>
            <p:nvPr/>
          </p:nvSpPr>
          <p:spPr>
            <a:xfrm>
              <a:off x="2891027" y="2514600"/>
              <a:ext cx="166370" cy="524510"/>
            </a:xfrm>
            <a:custGeom>
              <a:avLst/>
              <a:gdLst/>
              <a:ahLst/>
              <a:cxnLst/>
              <a:rect l="l" t="t" r="r" b="b"/>
              <a:pathLst>
                <a:path w="166369" h="524510">
                  <a:moveTo>
                    <a:pt x="0" y="524255"/>
                  </a:moveTo>
                  <a:lnTo>
                    <a:pt x="166116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1" name="object 7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81315" y="2686812"/>
              <a:ext cx="780286" cy="678179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813547" y="2750820"/>
              <a:ext cx="379475" cy="310895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847332" y="1493520"/>
              <a:ext cx="778763" cy="679703"/>
            </a:xfrm>
            <a:prstGeom prst="rect">
              <a:avLst/>
            </a:prstGeom>
          </p:spPr>
        </p:pic>
        <p:pic>
          <p:nvPicPr>
            <p:cNvPr id="74" name="object 7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179564" y="1559052"/>
              <a:ext cx="377951" cy="310895"/>
            </a:xfrm>
            <a:prstGeom prst="rect">
              <a:avLst/>
            </a:prstGeom>
          </p:spPr>
        </p:pic>
        <p:pic>
          <p:nvPicPr>
            <p:cNvPr id="75" name="object 7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396483" y="2354580"/>
              <a:ext cx="1118615" cy="245364"/>
            </a:xfrm>
            <a:prstGeom prst="rect">
              <a:avLst/>
            </a:prstGeom>
          </p:spPr>
        </p:pic>
        <p:sp>
          <p:nvSpPr>
            <p:cNvPr id="76" name="object 76"/>
            <p:cNvSpPr/>
            <p:nvPr/>
          </p:nvSpPr>
          <p:spPr>
            <a:xfrm>
              <a:off x="5396483" y="2354580"/>
              <a:ext cx="1118870" cy="245745"/>
            </a:xfrm>
            <a:custGeom>
              <a:avLst/>
              <a:gdLst/>
              <a:ahLst/>
              <a:cxnLst/>
              <a:rect l="l" t="t" r="r" b="b"/>
              <a:pathLst>
                <a:path w="1118870" h="245744">
                  <a:moveTo>
                    <a:pt x="0" y="122682"/>
                  </a:moveTo>
                  <a:lnTo>
                    <a:pt x="19978" y="90068"/>
                  </a:lnTo>
                  <a:lnTo>
                    <a:pt x="76360" y="60762"/>
                  </a:lnTo>
                  <a:lnTo>
                    <a:pt x="116537" y="47715"/>
                  </a:lnTo>
                  <a:lnTo>
                    <a:pt x="163815" y="35933"/>
                  </a:lnTo>
                  <a:lnTo>
                    <a:pt x="217529" y="25562"/>
                  </a:lnTo>
                  <a:lnTo>
                    <a:pt x="277012" y="16749"/>
                  </a:lnTo>
                  <a:lnTo>
                    <a:pt x="341598" y="9641"/>
                  </a:lnTo>
                  <a:lnTo>
                    <a:pt x="410620" y="4382"/>
                  </a:lnTo>
                  <a:lnTo>
                    <a:pt x="483412" y="1119"/>
                  </a:lnTo>
                  <a:lnTo>
                    <a:pt x="559308" y="0"/>
                  </a:lnTo>
                  <a:lnTo>
                    <a:pt x="635203" y="1119"/>
                  </a:lnTo>
                  <a:lnTo>
                    <a:pt x="707995" y="4382"/>
                  </a:lnTo>
                  <a:lnTo>
                    <a:pt x="777017" y="9641"/>
                  </a:lnTo>
                  <a:lnTo>
                    <a:pt x="841603" y="16749"/>
                  </a:lnTo>
                  <a:lnTo>
                    <a:pt x="901086" y="25562"/>
                  </a:lnTo>
                  <a:lnTo>
                    <a:pt x="954800" y="35933"/>
                  </a:lnTo>
                  <a:lnTo>
                    <a:pt x="1002078" y="47715"/>
                  </a:lnTo>
                  <a:lnTo>
                    <a:pt x="1042255" y="60762"/>
                  </a:lnTo>
                  <a:lnTo>
                    <a:pt x="1098637" y="90068"/>
                  </a:lnTo>
                  <a:lnTo>
                    <a:pt x="1118616" y="122682"/>
                  </a:lnTo>
                  <a:lnTo>
                    <a:pt x="1113510" y="139329"/>
                  </a:lnTo>
                  <a:lnTo>
                    <a:pt x="1074663" y="170434"/>
                  </a:lnTo>
                  <a:lnTo>
                    <a:pt x="1002078" y="197648"/>
                  </a:lnTo>
                  <a:lnTo>
                    <a:pt x="954800" y="209430"/>
                  </a:lnTo>
                  <a:lnTo>
                    <a:pt x="901086" y="219801"/>
                  </a:lnTo>
                  <a:lnTo>
                    <a:pt x="841603" y="228614"/>
                  </a:lnTo>
                  <a:lnTo>
                    <a:pt x="777017" y="235722"/>
                  </a:lnTo>
                  <a:lnTo>
                    <a:pt x="707995" y="240981"/>
                  </a:lnTo>
                  <a:lnTo>
                    <a:pt x="635203" y="244244"/>
                  </a:lnTo>
                  <a:lnTo>
                    <a:pt x="559308" y="245364"/>
                  </a:lnTo>
                  <a:lnTo>
                    <a:pt x="483412" y="244244"/>
                  </a:lnTo>
                  <a:lnTo>
                    <a:pt x="410620" y="240981"/>
                  </a:lnTo>
                  <a:lnTo>
                    <a:pt x="341598" y="235722"/>
                  </a:lnTo>
                  <a:lnTo>
                    <a:pt x="277012" y="228614"/>
                  </a:lnTo>
                  <a:lnTo>
                    <a:pt x="217529" y="219801"/>
                  </a:lnTo>
                  <a:lnTo>
                    <a:pt x="163815" y="209430"/>
                  </a:lnTo>
                  <a:lnTo>
                    <a:pt x="116537" y="197648"/>
                  </a:lnTo>
                  <a:lnTo>
                    <a:pt x="76360" y="184601"/>
                  </a:lnTo>
                  <a:lnTo>
                    <a:pt x="19978" y="155295"/>
                  </a:lnTo>
                  <a:lnTo>
                    <a:pt x="0" y="122682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7" name="object 7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391911" y="2161032"/>
              <a:ext cx="1127759" cy="318515"/>
            </a:xfrm>
            <a:prstGeom prst="rect">
              <a:avLst/>
            </a:prstGeom>
          </p:spPr>
        </p:pic>
        <p:sp>
          <p:nvSpPr>
            <p:cNvPr id="78" name="object 78"/>
            <p:cNvSpPr/>
            <p:nvPr/>
          </p:nvSpPr>
          <p:spPr>
            <a:xfrm>
              <a:off x="5391911" y="2161031"/>
              <a:ext cx="1118870" cy="287020"/>
            </a:xfrm>
            <a:custGeom>
              <a:avLst/>
              <a:gdLst/>
              <a:ahLst/>
              <a:cxnLst/>
              <a:rect l="l" t="t" r="r" b="b"/>
              <a:pathLst>
                <a:path w="1118870" h="287019">
                  <a:moveTo>
                    <a:pt x="0" y="143255"/>
                  </a:moveTo>
                  <a:lnTo>
                    <a:pt x="17081" y="107981"/>
                  </a:lnTo>
                  <a:lnTo>
                    <a:pt x="65530" y="75909"/>
                  </a:lnTo>
                  <a:lnTo>
                    <a:pt x="141154" y="48112"/>
                  </a:lnTo>
                  <a:lnTo>
                    <a:pt x="187847" y="36153"/>
                  </a:lnTo>
                  <a:lnTo>
                    <a:pt x="239761" y="25665"/>
                  </a:lnTo>
                  <a:lnTo>
                    <a:pt x="296372" y="16784"/>
                  </a:lnTo>
                  <a:lnTo>
                    <a:pt x="357156" y="9642"/>
                  </a:lnTo>
                  <a:lnTo>
                    <a:pt x="421590" y="4374"/>
                  </a:lnTo>
                  <a:lnTo>
                    <a:pt x="489148" y="1116"/>
                  </a:lnTo>
                  <a:lnTo>
                    <a:pt x="559308" y="0"/>
                  </a:lnTo>
                  <a:lnTo>
                    <a:pt x="629467" y="1116"/>
                  </a:lnTo>
                  <a:lnTo>
                    <a:pt x="697025" y="4374"/>
                  </a:lnTo>
                  <a:lnTo>
                    <a:pt x="761459" y="9642"/>
                  </a:lnTo>
                  <a:lnTo>
                    <a:pt x="822243" y="16784"/>
                  </a:lnTo>
                  <a:lnTo>
                    <a:pt x="878854" y="25665"/>
                  </a:lnTo>
                  <a:lnTo>
                    <a:pt x="930768" y="36153"/>
                  </a:lnTo>
                  <a:lnTo>
                    <a:pt x="977461" y="48112"/>
                  </a:lnTo>
                  <a:lnTo>
                    <a:pt x="1018407" y="61409"/>
                  </a:lnTo>
                  <a:lnTo>
                    <a:pt x="1080968" y="91478"/>
                  </a:lnTo>
                  <a:lnTo>
                    <a:pt x="1114258" y="125285"/>
                  </a:lnTo>
                  <a:lnTo>
                    <a:pt x="1118616" y="143255"/>
                  </a:lnTo>
                  <a:lnTo>
                    <a:pt x="1114258" y="161226"/>
                  </a:lnTo>
                  <a:lnTo>
                    <a:pt x="1080968" y="195033"/>
                  </a:lnTo>
                  <a:lnTo>
                    <a:pt x="1018407" y="225102"/>
                  </a:lnTo>
                  <a:lnTo>
                    <a:pt x="977461" y="238399"/>
                  </a:lnTo>
                  <a:lnTo>
                    <a:pt x="930768" y="250358"/>
                  </a:lnTo>
                  <a:lnTo>
                    <a:pt x="878854" y="260846"/>
                  </a:lnTo>
                  <a:lnTo>
                    <a:pt x="822243" y="269727"/>
                  </a:lnTo>
                  <a:lnTo>
                    <a:pt x="761459" y="276869"/>
                  </a:lnTo>
                  <a:lnTo>
                    <a:pt x="697025" y="282137"/>
                  </a:lnTo>
                  <a:lnTo>
                    <a:pt x="629467" y="285395"/>
                  </a:lnTo>
                  <a:lnTo>
                    <a:pt x="559308" y="286511"/>
                  </a:lnTo>
                  <a:lnTo>
                    <a:pt x="489148" y="285395"/>
                  </a:lnTo>
                  <a:lnTo>
                    <a:pt x="421590" y="282137"/>
                  </a:lnTo>
                  <a:lnTo>
                    <a:pt x="357156" y="276869"/>
                  </a:lnTo>
                  <a:lnTo>
                    <a:pt x="296372" y="269727"/>
                  </a:lnTo>
                  <a:lnTo>
                    <a:pt x="239761" y="260846"/>
                  </a:lnTo>
                  <a:lnTo>
                    <a:pt x="187847" y="250358"/>
                  </a:lnTo>
                  <a:lnTo>
                    <a:pt x="141154" y="238399"/>
                  </a:lnTo>
                  <a:lnTo>
                    <a:pt x="100208" y="225102"/>
                  </a:lnTo>
                  <a:lnTo>
                    <a:pt x="37647" y="195033"/>
                  </a:lnTo>
                  <a:lnTo>
                    <a:pt x="4357" y="161226"/>
                  </a:lnTo>
                  <a:lnTo>
                    <a:pt x="0" y="143255"/>
                  </a:lnTo>
                  <a:close/>
                </a:path>
              </a:pathLst>
            </a:custGeom>
            <a:ln w="91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5615939" y="2234183"/>
              <a:ext cx="632460" cy="134620"/>
            </a:xfrm>
            <a:custGeom>
              <a:avLst/>
              <a:gdLst/>
              <a:ahLst/>
              <a:cxnLst/>
              <a:rect l="l" t="t" r="r" b="b"/>
              <a:pathLst>
                <a:path w="632460" h="134619">
                  <a:moveTo>
                    <a:pt x="0" y="134112"/>
                  </a:moveTo>
                  <a:lnTo>
                    <a:pt x="195859" y="134112"/>
                  </a:lnTo>
                  <a:lnTo>
                    <a:pt x="391718" y="0"/>
                  </a:lnTo>
                  <a:lnTo>
                    <a:pt x="632460" y="0"/>
                  </a:lnTo>
                </a:path>
              </a:pathLst>
            </a:custGeom>
            <a:ln w="1219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5644895" y="2234183"/>
              <a:ext cx="576580" cy="134620"/>
            </a:xfrm>
            <a:custGeom>
              <a:avLst/>
              <a:gdLst/>
              <a:ahLst/>
              <a:cxnLst/>
              <a:rect l="l" t="t" r="r" b="b"/>
              <a:pathLst>
                <a:path w="576579" h="134619">
                  <a:moveTo>
                    <a:pt x="0" y="0"/>
                  </a:moveTo>
                  <a:lnTo>
                    <a:pt x="196113" y="0"/>
                  </a:lnTo>
                  <a:lnTo>
                    <a:pt x="392214" y="134112"/>
                  </a:lnTo>
                  <a:lnTo>
                    <a:pt x="576072" y="134112"/>
                  </a:lnTo>
                </a:path>
              </a:pathLst>
            </a:custGeom>
            <a:ln w="1219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5396483" y="2295144"/>
              <a:ext cx="0" cy="193675"/>
            </a:xfrm>
            <a:custGeom>
              <a:avLst/>
              <a:gdLst/>
              <a:ahLst/>
              <a:cxnLst/>
              <a:rect l="l" t="t" r="r" b="b"/>
              <a:pathLst>
                <a:path h="193675">
                  <a:moveTo>
                    <a:pt x="0" y="0"/>
                  </a:moveTo>
                  <a:lnTo>
                    <a:pt x="0" y="193548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6510527" y="2304287"/>
              <a:ext cx="0" cy="189230"/>
            </a:xfrm>
            <a:custGeom>
              <a:avLst/>
              <a:gdLst/>
              <a:ahLst/>
              <a:cxnLst/>
              <a:rect l="l" t="t" r="r" b="b"/>
              <a:pathLst>
                <a:path h="189230">
                  <a:moveTo>
                    <a:pt x="0" y="0"/>
                  </a:moveTo>
                  <a:lnTo>
                    <a:pt x="0" y="188976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3" name="object 8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535167" y="3124200"/>
              <a:ext cx="1120139" cy="245363"/>
            </a:xfrm>
            <a:prstGeom prst="rect">
              <a:avLst/>
            </a:prstGeom>
          </p:spPr>
        </p:pic>
        <p:sp>
          <p:nvSpPr>
            <p:cNvPr id="84" name="object 84"/>
            <p:cNvSpPr/>
            <p:nvPr/>
          </p:nvSpPr>
          <p:spPr>
            <a:xfrm>
              <a:off x="5535167" y="3124200"/>
              <a:ext cx="1120140" cy="245745"/>
            </a:xfrm>
            <a:custGeom>
              <a:avLst/>
              <a:gdLst/>
              <a:ahLst/>
              <a:cxnLst/>
              <a:rect l="l" t="t" r="r" b="b"/>
              <a:pathLst>
                <a:path w="1120140" h="245745">
                  <a:moveTo>
                    <a:pt x="0" y="122682"/>
                  </a:moveTo>
                  <a:lnTo>
                    <a:pt x="20006" y="90068"/>
                  </a:lnTo>
                  <a:lnTo>
                    <a:pt x="76465" y="60762"/>
                  </a:lnTo>
                  <a:lnTo>
                    <a:pt x="116696" y="47715"/>
                  </a:lnTo>
                  <a:lnTo>
                    <a:pt x="164039" y="35933"/>
                  </a:lnTo>
                  <a:lnTo>
                    <a:pt x="217826" y="25562"/>
                  </a:lnTo>
                  <a:lnTo>
                    <a:pt x="277390" y="16749"/>
                  </a:lnTo>
                  <a:lnTo>
                    <a:pt x="342064" y="9641"/>
                  </a:lnTo>
                  <a:lnTo>
                    <a:pt x="411180" y="4382"/>
                  </a:lnTo>
                  <a:lnTo>
                    <a:pt x="484071" y="1119"/>
                  </a:lnTo>
                  <a:lnTo>
                    <a:pt x="560070" y="0"/>
                  </a:lnTo>
                  <a:lnTo>
                    <a:pt x="636068" y="1119"/>
                  </a:lnTo>
                  <a:lnTo>
                    <a:pt x="708959" y="4382"/>
                  </a:lnTo>
                  <a:lnTo>
                    <a:pt x="778075" y="9641"/>
                  </a:lnTo>
                  <a:lnTo>
                    <a:pt x="842749" y="16749"/>
                  </a:lnTo>
                  <a:lnTo>
                    <a:pt x="902313" y="25562"/>
                  </a:lnTo>
                  <a:lnTo>
                    <a:pt x="956100" y="35933"/>
                  </a:lnTo>
                  <a:lnTo>
                    <a:pt x="1003443" y="47715"/>
                  </a:lnTo>
                  <a:lnTo>
                    <a:pt x="1043674" y="60762"/>
                  </a:lnTo>
                  <a:lnTo>
                    <a:pt x="1100133" y="90068"/>
                  </a:lnTo>
                  <a:lnTo>
                    <a:pt x="1120140" y="122682"/>
                  </a:lnTo>
                  <a:lnTo>
                    <a:pt x="1115027" y="139329"/>
                  </a:lnTo>
                  <a:lnTo>
                    <a:pt x="1076127" y="170434"/>
                  </a:lnTo>
                  <a:lnTo>
                    <a:pt x="1003443" y="197648"/>
                  </a:lnTo>
                  <a:lnTo>
                    <a:pt x="956100" y="209430"/>
                  </a:lnTo>
                  <a:lnTo>
                    <a:pt x="902313" y="219801"/>
                  </a:lnTo>
                  <a:lnTo>
                    <a:pt x="842749" y="228614"/>
                  </a:lnTo>
                  <a:lnTo>
                    <a:pt x="778075" y="235722"/>
                  </a:lnTo>
                  <a:lnTo>
                    <a:pt x="708959" y="240981"/>
                  </a:lnTo>
                  <a:lnTo>
                    <a:pt x="636068" y="244244"/>
                  </a:lnTo>
                  <a:lnTo>
                    <a:pt x="560070" y="245364"/>
                  </a:lnTo>
                  <a:lnTo>
                    <a:pt x="484071" y="244244"/>
                  </a:lnTo>
                  <a:lnTo>
                    <a:pt x="411180" y="240981"/>
                  </a:lnTo>
                  <a:lnTo>
                    <a:pt x="342064" y="235722"/>
                  </a:lnTo>
                  <a:lnTo>
                    <a:pt x="277390" y="228614"/>
                  </a:lnTo>
                  <a:lnTo>
                    <a:pt x="217826" y="219801"/>
                  </a:lnTo>
                  <a:lnTo>
                    <a:pt x="164039" y="209430"/>
                  </a:lnTo>
                  <a:lnTo>
                    <a:pt x="116696" y="197648"/>
                  </a:lnTo>
                  <a:lnTo>
                    <a:pt x="76465" y="184601"/>
                  </a:lnTo>
                  <a:lnTo>
                    <a:pt x="20006" y="155295"/>
                  </a:lnTo>
                  <a:lnTo>
                    <a:pt x="0" y="122682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5" name="object 8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530595" y="2930652"/>
              <a:ext cx="1129283" cy="318515"/>
            </a:xfrm>
            <a:prstGeom prst="rect">
              <a:avLst/>
            </a:prstGeom>
          </p:spPr>
        </p:pic>
        <p:sp>
          <p:nvSpPr>
            <p:cNvPr id="86" name="object 86"/>
            <p:cNvSpPr/>
            <p:nvPr/>
          </p:nvSpPr>
          <p:spPr>
            <a:xfrm>
              <a:off x="5530595" y="2930652"/>
              <a:ext cx="1120140" cy="287020"/>
            </a:xfrm>
            <a:custGeom>
              <a:avLst/>
              <a:gdLst/>
              <a:ahLst/>
              <a:cxnLst/>
              <a:rect l="l" t="t" r="r" b="b"/>
              <a:pathLst>
                <a:path w="1120140" h="287019">
                  <a:moveTo>
                    <a:pt x="0" y="143255"/>
                  </a:moveTo>
                  <a:lnTo>
                    <a:pt x="17104" y="107981"/>
                  </a:lnTo>
                  <a:lnTo>
                    <a:pt x="65620" y="75909"/>
                  </a:lnTo>
                  <a:lnTo>
                    <a:pt x="141347" y="48112"/>
                  </a:lnTo>
                  <a:lnTo>
                    <a:pt x="188103" y="36153"/>
                  </a:lnTo>
                  <a:lnTo>
                    <a:pt x="240088" y="25665"/>
                  </a:lnTo>
                  <a:lnTo>
                    <a:pt x="296776" y="16784"/>
                  </a:lnTo>
                  <a:lnTo>
                    <a:pt x="357644" y="9642"/>
                  </a:lnTo>
                  <a:lnTo>
                    <a:pt x="422165" y="4374"/>
                  </a:lnTo>
                  <a:lnTo>
                    <a:pt x="489815" y="1116"/>
                  </a:lnTo>
                  <a:lnTo>
                    <a:pt x="560070" y="0"/>
                  </a:lnTo>
                  <a:lnTo>
                    <a:pt x="630324" y="1116"/>
                  </a:lnTo>
                  <a:lnTo>
                    <a:pt x="697974" y="4374"/>
                  </a:lnTo>
                  <a:lnTo>
                    <a:pt x="762495" y="9642"/>
                  </a:lnTo>
                  <a:lnTo>
                    <a:pt x="823363" y="16784"/>
                  </a:lnTo>
                  <a:lnTo>
                    <a:pt x="880051" y="25665"/>
                  </a:lnTo>
                  <a:lnTo>
                    <a:pt x="932036" y="36153"/>
                  </a:lnTo>
                  <a:lnTo>
                    <a:pt x="978792" y="48112"/>
                  </a:lnTo>
                  <a:lnTo>
                    <a:pt x="1019794" y="61409"/>
                  </a:lnTo>
                  <a:lnTo>
                    <a:pt x="1082441" y="91478"/>
                  </a:lnTo>
                  <a:lnTo>
                    <a:pt x="1115776" y="125285"/>
                  </a:lnTo>
                  <a:lnTo>
                    <a:pt x="1120140" y="143255"/>
                  </a:lnTo>
                  <a:lnTo>
                    <a:pt x="1115776" y="161226"/>
                  </a:lnTo>
                  <a:lnTo>
                    <a:pt x="1082441" y="195033"/>
                  </a:lnTo>
                  <a:lnTo>
                    <a:pt x="1019794" y="225102"/>
                  </a:lnTo>
                  <a:lnTo>
                    <a:pt x="978792" y="238399"/>
                  </a:lnTo>
                  <a:lnTo>
                    <a:pt x="932036" y="250358"/>
                  </a:lnTo>
                  <a:lnTo>
                    <a:pt x="880051" y="260846"/>
                  </a:lnTo>
                  <a:lnTo>
                    <a:pt x="823363" y="269727"/>
                  </a:lnTo>
                  <a:lnTo>
                    <a:pt x="762495" y="276869"/>
                  </a:lnTo>
                  <a:lnTo>
                    <a:pt x="697974" y="282137"/>
                  </a:lnTo>
                  <a:lnTo>
                    <a:pt x="630324" y="285395"/>
                  </a:lnTo>
                  <a:lnTo>
                    <a:pt x="560070" y="286511"/>
                  </a:lnTo>
                  <a:lnTo>
                    <a:pt x="489815" y="285395"/>
                  </a:lnTo>
                  <a:lnTo>
                    <a:pt x="422165" y="282137"/>
                  </a:lnTo>
                  <a:lnTo>
                    <a:pt x="357644" y="276869"/>
                  </a:lnTo>
                  <a:lnTo>
                    <a:pt x="296776" y="269727"/>
                  </a:lnTo>
                  <a:lnTo>
                    <a:pt x="240088" y="260846"/>
                  </a:lnTo>
                  <a:lnTo>
                    <a:pt x="188103" y="250358"/>
                  </a:lnTo>
                  <a:lnTo>
                    <a:pt x="141347" y="238399"/>
                  </a:lnTo>
                  <a:lnTo>
                    <a:pt x="100345" y="225102"/>
                  </a:lnTo>
                  <a:lnTo>
                    <a:pt x="37698" y="195033"/>
                  </a:lnTo>
                  <a:lnTo>
                    <a:pt x="4363" y="161226"/>
                  </a:lnTo>
                  <a:lnTo>
                    <a:pt x="0" y="143255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5756148" y="3005327"/>
              <a:ext cx="632460" cy="134620"/>
            </a:xfrm>
            <a:custGeom>
              <a:avLst/>
              <a:gdLst/>
              <a:ahLst/>
              <a:cxnLst/>
              <a:rect l="l" t="t" r="r" b="b"/>
              <a:pathLst>
                <a:path w="632460" h="134619">
                  <a:moveTo>
                    <a:pt x="0" y="134112"/>
                  </a:moveTo>
                  <a:lnTo>
                    <a:pt x="195859" y="134112"/>
                  </a:lnTo>
                  <a:lnTo>
                    <a:pt x="391718" y="0"/>
                  </a:lnTo>
                  <a:lnTo>
                    <a:pt x="632460" y="0"/>
                  </a:lnTo>
                </a:path>
              </a:pathLst>
            </a:custGeom>
            <a:ln w="1219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5783579" y="3005327"/>
              <a:ext cx="576580" cy="134620"/>
            </a:xfrm>
            <a:custGeom>
              <a:avLst/>
              <a:gdLst/>
              <a:ahLst/>
              <a:cxnLst/>
              <a:rect l="l" t="t" r="r" b="b"/>
              <a:pathLst>
                <a:path w="576579" h="134619">
                  <a:moveTo>
                    <a:pt x="0" y="0"/>
                  </a:moveTo>
                  <a:lnTo>
                    <a:pt x="196113" y="0"/>
                  </a:lnTo>
                  <a:lnTo>
                    <a:pt x="392214" y="134112"/>
                  </a:lnTo>
                  <a:lnTo>
                    <a:pt x="576072" y="134112"/>
                  </a:lnTo>
                </a:path>
              </a:pathLst>
            </a:custGeom>
            <a:ln w="1219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5535167" y="3064763"/>
              <a:ext cx="0" cy="195580"/>
            </a:xfrm>
            <a:custGeom>
              <a:avLst/>
              <a:gdLst/>
              <a:ahLst/>
              <a:cxnLst/>
              <a:rect l="l" t="t" r="r" b="b"/>
              <a:pathLst>
                <a:path h="195579">
                  <a:moveTo>
                    <a:pt x="0" y="0"/>
                  </a:moveTo>
                  <a:lnTo>
                    <a:pt x="0" y="195072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6650735" y="3073908"/>
              <a:ext cx="0" cy="190500"/>
            </a:xfrm>
            <a:custGeom>
              <a:avLst/>
              <a:gdLst/>
              <a:ahLst/>
              <a:cxnLst/>
              <a:rect l="l" t="t" r="r" b="b"/>
              <a:pathLst>
                <a:path h="190500">
                  <a:moveTo>
                    <a:pt x="0" y="0"/>
                  </a:moveTo>
                  <a:lnTo>
                    <a:pt x="0" y="19050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1" name="object 9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120">
              <a:lnSpc>
                <a:spcPct val="100000"/>
              </a:lnSpc>
            </a:pPr>
            <a:fld id="{81D60167-4931-47E6-BA6A-407CBD079E47}" type="slidenum">
              <a:rPr spc="-25" dirty="0"/>
              <a:t>29</a:t>
            </a:fld>
            <a:endParaRPr spc="-25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4718" rIns="0" bIns="0" rtlCol="0">
            <a:spAutoFit/>
          </a:bodyPr>
          <a:lstStyle/>
          <a:p>
            <a:pPr marL="3282950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rgbClr val="00406F"/>
                </a:solidFill>
              </a:rPr>
              <a:t>ĐỊNH</a:t>
            </a:r>
            <a:r>
              <a:rPr spc="-20" dirty="0">
                <a:solidFill>
                  <a:srgbClr val="00406F"/>
                </a:solidFill>
              </a:rPr>
              <a:t> NGHĨA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7526" y="1166044"/>
            <a:ext cx="8377873" cy="2434000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480"/>
              </a:spcBef>
              <a:buSzPct val="89285"/>
              <a:buFont typeface="Wingdings" panose="05000000000000000000" pitchFamily="2" charset="2"/>
              <a:buChar char="v"/>
              <a:tabLst>
                <a:tab pos="354965" algn="l"/>
              </a:tabLst>
            </a:pPr>
            <a:r>
              <a:rPr sz="2800" dirty="0">
                <a:latin typeface="Arial"/>
                <a:cs typeface="Arial"/>
              </a:rPr>
              <a:t>Mạng</a:t>
            </a:r>
            <a:r>
              <a:rPr sz="2800" spc="-4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máy</a:t>
            </a:r>
            <a:r>
              <a:rPr sz="2800" spc="-55" dirty="0">
                <a:latin typeface="Arial"/>
                <a:cs typeface="Arial"/>
              </a:rPr>
              <a:t> </a:t>
            </a:r>
            <a:r>
              <a:rPr sz="2800" spc="-10" dirty="0">
                <a:latin typeface="Arial"/>
                <a:cs typeface="Arial"/>
              </a:rPr>
              <a:t>tính:</a:t>
            </a:r>
            <a:endParaRPr sz="2800">
              <a:latin typeface="Arial"/>
              <a:cs typeface="Arial"/>
            </a:endParaRPr>
          </a:p>
          <a:p>
            <a:pPr marL="812800" lvl="1" indent="-342900">
              <a:lnSpc>
                <a:spcPct val="100000"/>
              </a:lnSpc>
              <a:spcBef>
                <a:spcPts val="325"/>
              </a:spcBef>
              <a:buSzPct val="79166"/>
              <a:buFont typeface="Wingdings" panose="05000000000000000000" pitchFamily="2" charset="2"/>
              <a:buChar char="Ø"/>
              <a:tabLst>
                <a:tab pos="756285" algn="l"/>
              </a:tabLst>
            </a:pPr>
            <a:r>
              <a:rPr sz="2400" dirty="0">
                <a:latin typeface="Arial"/>
                <a:cs typeface="Arial"/>
              </a:rPr>
              <a:t>thiết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bị mạng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(host,</a:t>
            </a:r>
            <a:r>
              <a:rPr sz="2400" spc="-2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server,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network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devices)</a:t>
            </a:r>
            <a:endParaRPr sz="2400">
              <a:latin typeface="Arial"/>
              <a:cs typeface="Arial"/>
            </a:endParaRPr>
          </a:p>
          <a:p>
            <a:pPr marL="812800" lvl="1" indent="-342900">
              <a:lnSpc>
                <a:spcPct val="100000"/>
              </a:lnSpc>
              <a:spcBef>
                <a:spcPts val="315"/>
              </a:spcBef>
              <a:buSzPct val="79166"/>
              <a:buFont typeface="Wingdings" panose="05000000000000000000" pitchFamily="2" charset="2"/>
              <a:buChar char="Ø"/>
              <a:tabLst>
                <a:tab pos="756285" algn="l"/>
              </a:tabLst>
            </a:pPr>
            <a:r>
              <a:rPr sz="2400" dirty="0">
                <a:latin typeface="Arial"/>
                <a:cs typeface="Arial"/>
              </a:rPr>
              <a:t>phương tiện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truyền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dẫn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vật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lý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(transmission </a:t>
            </a:r>
            <a:r>
              <a:rPr sz="2400" spc="-10" dirty="0">
                <a:latin typeface="Arial"/>
                <a:cs typeface="Arial"/>
              </a:rPr>
              <a:t>medium)</a:t>
            </a:r>
            <a:endParaRPr sz="2400">
              <a:latin typeface="Arial"/>
              <a:cs typeface="Arial"/>
            </a:endParaRPr>
          </a:p>
          <a:p>
            <a:pPr marL="812800" lvl="1" indent="-342900">
              <a:lnSpc>
                <a:spcPct val="100000"/>
              </a:lnSpc>
              <a:spcBef>
                <a:spcPts val="310"/>
              </a:spcBef>
              <a:buSzPct val="79166"/>
              <a:buFont typeface="Wingdings" panose="05000000000000000000" pitchFamily="2" charset="2"/>
              <a:buChar char="Ø"/>
              <a:tabLst>
                <a:tab pos="756285" algn="l"/>
              </a:tabLst>
            </a:pPr>
            <a:r>
              <a:rPr sz="2400" dirty="0">
                <a:latin typeface="Arial"/>
                <a:cs typeface="Arial"/>
              </a:rPr>
              <a:t>kiến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trúc</a:t>
            </a:r>
            <a:r>
              <a:rPr sz="2400" spc="-2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mạng (network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architecture)</a:t>
            </a:r>
            <a:endParaRPr sz="2400">
              <a:latin typeface="Arial"/>
              <a:cs typeface="Arial"/>
            </a:endParaRPr>
          </a:p>
          <a:p>
            <a:pPr marL="1099185" lvl="2" indent="-228600">
              <a:lnSpc>
                <a:spcPct val="100000"/>
              </a:lnSpc>
              <a:spcBef>
                <a:spcPts val="365"/>
              </a:spcBef>
              <a:buClr>
                <a:srgbClr val="000000"/>
              </a:buClr>
              <a:buSzPct val="75000"/>
              <a:buFont typeface="Webdings"/>
              <a:buChar char=""/>
              <a:tabLst>
                <a:tab pos="1099185" algn="l"/>
              </a:tabLst>
            </a:pPr>
            <a:r>
              <a:rPr sz="2000" u="sng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  <a:latin typeface="Arial"/>
                <a:cs typeface="Arial"/>
              </a:rPr>
              <a:t>cấu</a:t>
            </a:r>
            <a:r>
              <a:rPr sz="2000" u="sng" spc="-20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  <a:latin typeface="Arial"/>
                <a:cs typeface="Arial"/>
              </a:rPr>
              <a:t> </a:t>
            </a:r>
            <a:r>
              <a:rPr sz="2000" u="sng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  <a:latin typeface="Arial"/>
                <a:cs typeface="Arial"/>
              </a:rPr>
              <a:t>trúc</a:t>
            </a:r>
            <a:r>
              <a:rPr sz="2000" u="sng" spc="-35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  <a:latin typeface="Arial"/>
                <a:cs typeface="Arial"/>
              </a:rPr>
              <a:t> </a:t>
            </a:r>
            <a:r>
              <a:rPr sz="2000" u="sng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  <a:latin typeface="Arial"/>
                <a:cs typeface="Arial"/>
              </a:rPr>
              <a:t>mạng</a:t>
            </a:r>
            <a:r>
              <a:rPr sz="2000" u="sng" spc="-15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  <a:latin typeface="Arial"/>
                <a:cs typeface="Arial"/>
              </a:rPr>
              <a:t> </a:t>
            </a:r>
            <a:r>
              <a:rPr sz="2000" u="sng" spc="-10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  <a:latin typeface="Arial"/>
                <a:cs typeface="Arial"/>
              </a:rPr>
              <a:t>(Topology)</a:t>
            </a:r>
            <a:endParaRPr sz="2000">
              <a:latin typeface="Arial"/>
              <a:cs typeface="Arial"/>
            </a:endParaRPr>
          </a:p>
          <a:p>
            <a:pPr marL="1099185" lvl="2" indent="-2286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SzPct val="75000"/>
              <a:buFont typeface="Webdings"/>
              <a:buChar char=""/>
              <a:tabLst>
                <a:tab pos="1099185" algn="l"/>
              </a:tabLst>
            </a:pPr>
            <a:r>
              <a:rPr sz="2000" u="sng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  <a:latin typeface="Arial"/>
                <a:cs typeface="Arial"/>
              </a:rPr>
              <a:t>giao</a:t>
            </a:r>
            <a:r>
              <a:rPr sz="2000" u="sng" spc="-20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  <a:latin typeface="Arial"/>
                <a:cs typeface="Arial"/>
              </a:rPr>
              <a:t> </a:t>
            </a:r>
            <a:r>
              <a:rPr sz="2000" u="sng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  <a:latin typeface="Arial"/>
                <a:cs typeface="Arial"/>
              </a:rPr>
              <a:t>thức</a:t>
            </a:r>
            <a:r>
              <a:rPr sz="2000" u="sng" spc="-20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  <a:latin typeface="Arial"/>
                <a:cs typeface="Arial"/>
              </a:rPr>
              <a:t> </a:t>
            </a:r>
            <a:r>
              <a:rPr sz="2000" u="sng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  <a:latin typeface="Arial"/>
                <a:cs typeface="Arial"/>
              </a:rPr>
              <a:t>mạng</a:t>
            </a:r>
            <a:r>
              <a:rPr sz="2000" u="sng" spc="-30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  <a:latin typeface="Arial"/>
                <a:cs typeface="Arial"/>
              </a:rPr>
              <a:t> </a:t>
            </a:r>
            <a:r>
              <a:rPr sz="2000" u="sng" spc="-10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  <a:latin typeface="Arial"/>
                <a:cs typeface="Arial"/>
              </a:rPr>
              <a:t>(Protocols)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06296" y="3899915"/>
            <a:ext cx="6063983" cy="2488691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120">
              <a:lnSpc>
                <a:spcPct val="100000"/>
              </a:lnSpc>
            </a:pPr>
            <a:fld id="{81D60167-4931-47E6-BA6A-407CBD079E47}" type="slidenum">
              <a:rPr spc="-25" dirty="0"/>
              <a:t>3</a:t>
            </a:fld>
            <a:endParaRPr spc="-25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4718" rIns="0" bIns="0" rtlCol="0">
            <a:spAutoFit/>
          </a:bodyPr>
          <a:lstStyle/>
          <a:p>
            <a:pPr marL="1390015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rgbClr val="00406F"/>
                </a:solidFill>
              </a:rPr>
              <a:t>Two</a:t>
            </a:r>
            <a:r>
              <a:rPr spc="-40" dirty="0">
                <a:solidFill>
                  <a:srgbClr val="00406F"/>
                </a:solidFill>
              </a:rPr>
              <a:t> </a:t>
            </a:r>
            <a:r>
              <a:rPr dirty="0">
                <a:solidFill>
                  <a:srgbClr val="00406F"/>
                </a:solidFill>
              </a:rPr>
              <a:t>key</a:t>
            </a:r>
            <a:r>
              <a:rPr spc="-10" dirty="0">
                <a:solidFill>
                  <a:srgbClr val="00406F"/>
                </a:solidFill>
              </a:rPr>
              <a:t> network-</a:t>
            </a:r>
            <a:r>
              <a:rPr dirty="0">
                <a:solidFill>
                  <a:srgbClr val="00406F"/>
                </a:solidFill>
              </a:rPr>
              <a:t>core</a:t>
            </a:r>
            <a:r>
              <a:rPr spc="-45" dirty="0">
                <a:solidFill>
                  <a:srgbClr val="00406F"/>
                </a:solidFill>
              </a:rPr>
              <a:t> </a:t>
            </a:r>
            <a:r>
              <a:rPr spc="-10" dirty="0">
                <a:solidFill>
                  <a:srgbClr val="00406F"/>
                </a:solidFill>
              </a:rPr>
              <a:t>functions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682490" y="1386141"/>
            <a:ext cx="3740150" cy="1112520"/>
          </a:xfrm>
          <a:prstGeom prst="rect">
            <a:avLst/>
          </a:prstGeom>
        </p:spPr>
        <p:txBody>
          <a:bodyPr vert="horz" wrap="square" lIns="0" tIns="52705" rIns="0" bIns="0" rtlCol="0">
            <a:spAutoFit/>
          </a:bodyPr>
          <a:lstStyle/>
          <a:p>
            <a:pPr marL="12700" marR="5080">
              <a:lnSpc>
                <a:spcPct val="90400"/>
              </a:lnSpc>
              <a:spcBef>
                <a:spcPts val="415"/>
              </a:spcBef>
            </a:pPr>
            <a:r>
              <a:rPr sz="2800" i="1" dirty="0">
                <a:solidFill>
                  <a:srgbClr val="C00000"/>
                </a:solidFill>
                <a:latin typeface="Arial"/>
                <a:cs typeface="Arial"/>
              </a:rPr>
              <a:t>forwarding</a:t>
            </a:r>
            <a:r>
              <a:rPr sz="2400" i="1" dirty="0">
                <a:solidFill>
                  <a:srgbClr val="C00000"/>
                </a:solidFill>
                <a:latin typeface="Arial"/>
                <a:cs typeface="Arial"/>
              </a:rPr>
              <a:t>:</a:t>
            </a:r>
            <a:r>
              <a:rPr sz="2400" i="1" spc="-5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move</a:t>
            </a:r>
            <a:r>
              <a:rPr sz="2400" spc="-5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packets </a:t>
            </a:r>
            <a:r>
              <a:rPr sz="2400" dirty="0">
                <a:latin typeface="Arial"/>
                <a:cs typeface="Arial"/>
              </a:rPr>
              <a:t>from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router</a:t>
            </a:r>
            <a:r>
              <a:rPr sz="2400" dirty="0">
                <a:latin typeface="MS PGothic"/>
                <a:cs typeface="MS PGothic"/>
              </a:rPr>
              <a:t>’</a:t>
            </a:r>
            <a:r>
              <a:rPr sz="2400" dirty="0">
                <a:latin typeface="Arial"/>
                <a:cs typeface="Arial"/>
              </a:rPr>
              <a:t>s</a:t>
            </a:r>
            <a:r>
              <a:rPr sz="2400" spc="-2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input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to </a:t>
            </a:r>
            <a:r>
              <a:rPr sz="2400" dirty="0">
                <a:latin typeface="Arial"/>
                <a:cs typeface="Arial"/>
              </a:rPr>
              <a:t>appropriate router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output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62915" y="1341184"/>
            <a:ext cx="3510279" cy="1400833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12700" marR="5080">
              <a:lnSpc>
                <a:spcPct val="85500"/>
              </a:lnSpc>
              <a:spcBef>
                <a:spcPts val="580"/>
              </a:spcBef>
            </a:pPr>
            <a:r>
              <a:rPr sz="2800" i="1" dirty="0">
                <a:solidFill>
                  <a:srgbClr val="C00000"/>
                </a:solidFill>
                <a:latin typeface="Gill Sans MT"/>
                <a:cs typeface="Gill Sans MT"/>
              </a:rPr>
              <a:t>routing:</a:t>
            </a:r>
            <a:r>
              <a:rPr sz="2800" i="1" spc="-80" dirty="0">
                <a:solidFill>
                  <a:srgbClr val="C00000"/>
                </a:solidFill>
                <a:latin typeface="Gill Sans MT"/>
                <a:cs typeface="Gill Sans MT"/>
              </a:rPr>
              <a:t> </a:t>
            </a:r>
            <a:r>
              <a:rPr sz="2400" dirty="0">
                <a:latin typeface="Gill Sans MT"/>
                <a:cs typeface="Gill Sans MT"/>
              </a:rPr>
              <a:t>determines</a:t>
            </a:r>
            <a:r>
              <a:rPr sz="2400" spc="-95" dirty="0">
                <a:latin typeface="Gill Sans MT"/>
                <a:cs typeface="Gill Sans MT"/>
              </a:rPr>
              <a:t> </a:t>
            </a:r>
            <a:r>
              <a:rPr sz="2400" spc="-10" dirty="0">
                <a:latin typeface="Gill Sans MT"/>
                <a:cs typeface="Gill Sans MT"/>
              </a:rPr>
              <a:t>source- </a:t>
            </a:r>
            <a:r>
              <a:rPr sz="2400" dirty="0">
                <a:latin typeface="Gill Sans MT"/>
                <a:cs typeface="Gill Sans MT"/>
              </a:rPr>
              <a:t>destination</a:t>
            </a:r>
            <a:r>
              <a:rPr sz="2400" spc="-65" dirty="0">
                <a:latin typeface="Gill Sans MT"/>
                <a:cs typeface="Gill Sans MT"/>
              </a:rPr>
              <a:t> </a:t>
            </a:r>
            <a:r>
              <a:rPr sz="2400" dirty="0">
                <a:latin typeface="Gill Sans MT"/>
                <a:cs typeface="Gill Sans MT"/>
              </a:rPr>
              <a:t>route</a:t>
            </a:r>
            <a:r>
              <a:rPr sz="2400" spc="-55" dirty="0">
                <a:latin typeface="Gill Sans MT"/>
                <a:cs typeface="Gill Sans MT"/>
              </a:rPr>
              <a:t> </a:t>
            </a:r>
            <a:r>
              <a:rPr sz="2400" dirty="0">
                <a:latin typeface="Gill Sans MT"/>
                <a:cs typeface="Gill Sans MT"/>
              </a:rPr>
              <a:t>taken</a:t>
            </a:r>
            <a:r>
              <a:rPr sz="2400" spc="-60" dirty="0">
                <a:latin typeface="Gill Sans MT"/>
                <a:cs typeface="Gill Sans MT"/>
              </a:rPr>
              <a:t> </a:t>
            </a:r>
            <a:r>
              <a:rPr sz="2400" spc="-25" dirty="0">
                <a:latin typeface="Gill Sans MT"/>
                <a:cs typeface="Gill Sans MT"/>
              </a:rPr>
              <a:t>by </a:t>
            </a:r>
            <a:r>
              <a:rPr sz="2400" spc="-10" dirty="0">
                <a:latin typeface="Gill Sans MT"/>
                <a:cs typeface="Gill Sans MT"/>
              </a:rPr>
              <a:t>packets</a:t>
            </a:r>
            <a:endParaRPr sz="2400">
              <a:latin typeface="Gill Sans MT"/>
              <a:cs typeface="Gill Sans MT"/>
            </a:endParaRPr>
          </a:p>
          <a:p>
            <a:pPr marL="812800" indent="-342900">
              <a:lnSpc>
                <a:spcPts val="2450"/>
              </a:lnSpc>
              <a:buClr>
                <a:srgbClr val="000099"/>
              </a:buClr>
              <a:buFont typeface="Wingdings" panose="05000000000000000000" pitchFamily="2" charset="2"/>
              <a:buChar char="Ø"/>
              <a:tabLst>
                <a:tab pos="756285" algn="l"/>
              </a:tabLst>
            </a:pPr>
            <a:r>
              <a:rPr sz="2400" i="1" dirty="0">
                <a:latin typeface="Gill Sans MT"/>
                <a:cs typeface="Gill Sans MT"/>
              </a:rPr>
              <a:t>routing</a:t>
            </a:r>
            <a:r>
              <a:rPr sz="2400" i="1" spc="-75" dirty="0">
                <a:latin typeface="Gill Sans MT"/>
                <a:cs typeface="Gill Sans MT"/>
              </a:rPr>
              <a:t> </a:t>
            </a:r>
            <a:r>
              <a:rPr sz="2400" i="1" spc="-10" dirty="0">
                <a:latin typeface="Gill Sans MT"/>
                <a:cs typeface="Gill Sans MT"/>
              </a:rPr>
              <a:t>algorithms</a:t>
            </a:r>
            <a:endParaRPr sz="2400">
              <a:latin typeface="Gill Sans MT"/>
              <a:cs typeface="Gill Sans MT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319530" y="3143757"/>
            <a:ext cx="3818254" cy="2353945"/>
            <a:chOff x="1319530" y="3143757"/>
            <a:chExt cx="3818254" cy="235394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640836" y="3249167"/>
              <a:ext cx="1496567" cy="2199131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329690" y="3153917"/>
              <a:ext cx="2318385" cy="2333625"/>
            </a:xfrm>
            <a:custGeom>
              <a:avLst/>
              <a:gdLst/>
              <a:ahLst/>
              <a:cxnLst/>
              <a:rect l="l" t="t" r="r" b="b"/>
              <a:pathLst>
                <a:path w="2318385" h="2333625">
                  <a:moveTo>
                    <a:pt x="2318004" y="0"/>
                  </a:moveTo>
                  <a:lnTo>
                    <a:pt x="0" y="0"/>
                  </a:lnTo>
                  <a:lnTo>
                    <a:pt x="0" y="2333244"/>
                  </a:lnTo>
                  <a:lnTo>
                    <a:pt x="2318004" y="2333244"/>
                  </a:lnTo>
                  <a:lnTo>
                    <a:pt x="2318004" y="0"/>
                  </a:lnTo>
                  <a:close/>
                </a:path>
              </a:pathLst>
            </a:custGeom>
            <a:solidFill>
              <a:srgbClr val="99CC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329690" y="3153917"/>
              <a:ext cx="2318385" cy="2333625"/>
            </a:xfrm>
            <a:custGeom>
              <a:avLst/>
              <a:gdLst/>
              <a:ahLst/>
              <a:cxnLst/>
              <a:rect l="l" t="t" r="r" b="b"/>
              <a:pathLst>
                <a:path w="2318385" h="2333625">
                  <a:moveTo>
                    <a:pt x="0" y="0"/>
                  </a:moveTo>
                  <a:lnTo>
                    <a:pt x="2318004" y="0"/>
                  </a:lnTo>
                  <a:lnTo>
                    <a:pt x="2318004" y="2333244"/>
                  </a:lnTo>
                  <a:lnTo>
                    <a:pt x="0" y="2333244"/>
                  </a:lnTo>
                  <a:lnTo>
                    <a:pt x="0" y="0"/>
                  </a:lnTo>
                  <a:close/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453896" y="3204971"/>
              <a:ext cx="2095500" cy="605155"/>
            </a:xfrm>
            <a:custGeom>
              <a:avLst/>
              <a:gdLst/>
              <a:ahLst/>
              <a:cxnLst/>
              <a:rect l="l" t="t" r="r" b="b"/>
              <a:pathLst>
                <a:path w="2095500" h="605154">
                  <a:moveTo>
                    <a:pt x="1047750" y="0"/>
                  </a:moveTo>
                  <a:lnTo>
                    <a:pt x="976015" y="697"/>
                  </a:lnTo>
                  <a:lnTo>
                    <a:pt x="905577" y="2761"/>
                  </a:lnTo>
                  <a:lnTo>
                    <a:pt x="836593" y="6146"/>
                  </a:lnTo>
                  <a:lnTo>
                    <a:pt x="769218" y="10806"/>
                  </a:lnTo>
                  <a:lnTo>
                    <a:pt x="703609" y="16697"/>
                  </a:lnTo>
                  <a:lnTo>
                    <a:pt x="639921" y="23773"/>
                  </a:lnTo>
                  <a:lnTo>
                    <a:pt x="578310" y="31990"/>
                  </a:lnTo>
                  <a:lnTo>
                    <a:pt x="518933" y="41303"/>
                  </a:lnTo>
                  <a:lnTo>
                    <a:pt x="461945" y="51666"/>
                  </a:lnTo>
                  <a:lnTo>
                    <a:pt x="407503" y="63034"/>
                  </a:lnTo>
                  <a:lnTo>
                    <a:pt x="355763" y="75362"/>
                  </a:lnTo>
                  <a:lnTo>
                    <a:pt x="306881" y="88606"/>
                  </a:lnTo>
                  <a:lnTo>
                    <a:pt x="261012" y="102720"/>
                  </a:lnTo>
                  <a:lnTo>
                    <a:pt x="218313" y="117658"/>
                  </a:lnTo>
                  <a:lnTo>
                    <a:pt x="178940" y="133377"/>
                  </a:lnTo>
                  <a:lnTo>
                    <a:pt x="143049" y="149831"/>
                  </a:lnTo>
                  <a:lnTo>
                    <a:pt x="82338" y="184764"/>
                  </a:lnTo>
                  <a:lnTo>
                    <a:pt x="37427" y="222095"/>
                  </a:lnTo>
                  <a:lnTo>
                    <a:pt x="9564" y="261465"/>
                  </a:lnTo>
                  <a:lnTo>
                    <a:pt x="0" y="302513"/>
                  </a:lnTo>
                  <a:lnTo>
                    <a:pt x="2417" y="323225"/>
                  </a:lnTo>
                  <a:lnTo>
                    <a:pt x="21286" y="363479"/>
                  </a:lnTo>
                  <a:lnTo>
                    <a:pt x="57829" y="401875"/>
                  </a:lnTo>
                  <a:lnTo>
                    <a:pt x="110797" y="438052"/>
                  </a:lnTo>
                  <a:lnTo>
                    <a:pt x="178940" y="471650"/>
                  </a:lnTo>
                  <a:lnTo>
                    <a:pt x="218313" y="487369"/>
                  </a:lnTo>
                  <a:lnTo>
                    <a:pt x="261012" y="502307"/>
                  </a:lnTo>
                  <a:lnTo>
                    <a:pt x="306881" y="516421"/>
                  </a:lnTo>
                  <a:lnTo>
                    <a:pt x="355763" y="529665"/>
                  </a:lnTo>
                  <a:lnTo>
                    <a:pt x="407503" y="541993"/>
                  </a:lnTo>
                  <a:lnTo>
                    <a:pt x="461945" y="553361"/>
                  </a:lnTo>
                  <a:lnTo>
                    <a:pt x="518933" y="563724"/>
                  </a:lnTo>
                  <a:lnTo>
                    <a:pt x="578310" y="573037"/>
                  </a:lnTo>
                  <a:lnTo>
                    <a:pt x="639921" y="581254"/>
                  </a:lnTo>
                  <a:lnTo>
                    <a:pt x="703609" y="588330"/>
                  </a:lnTo>
                  <a:lnTo>
                    <a:pt x="769218" y="594221"/>
                  </a:lnTo>
                  <a:lnTo>
                    <a:pt x="836593" y="598881"/>
                  </a:lnTo>
                  <a:lnTo>
                    <a:pt x="905577" y="602266"/>
                  </a:lnTo>
                  <a:lnTo>
                    <a:pt x="976015" y="604330"/>
                  </a:lnTo>
                  <a:lnTo>
                    <a:pt x="1047750" y="605027"/>
                  </a:lnTo>
                  <a:lnTo>
                    <a:pt x="1119484" y="604330"/>
                  </a:lnTo>
                  <a:lnTo>
                    <a:pt x="1189922" y="602266"/>
                  </a:lnTo>
                  <a:lnTo>
                    <a:pt x="1258906" y="598881"/>
                  </a:lnTo>
                  <a:lnTo>
                    <a:pt x="1326281" y="594221"/>
                  </a:lnTo>
                  <a:lnTo>
                    <a:pt x="1391890" y="588330"/>
                  </a:lnTo>
                  <a:lnTo>
                    <a:pt x="1455578" y="581254"/>
                  </a:lnTo>
                  <a:lnTo>
                    <a:pt x="1517189" y="573037"/>
                  </a:lnTo>
                  <a:lnTo>
                    <a:pt x="1576566" y="563724"/>
                  </a:lnTo>
                  <a:lnTo>
                    <a:pt x="1633554" y="553361"/>
                  </a:lnTo>
                  <a:lnTo>
                    <a:pt x="1687996" y="541993"/>
                  </a:lnTo>
                  <a:lnTo>
                    <a:pt x="1739736" y="529665"/>
                  </a:lnTo>
                  <a:lnTo>
                    <a:pt x="1788618" y="516421"/>
                  </a:lnTo>
                  <a:lnTo>
                    <a:pt x="1834487" y="502307"/>
                  </a:lnTo>
                  <a:lnTo>
                    <a:pt x="1877186" y="487369"/>
                  </a:lnTo>
                  <a:lnTo>
                    <a:pt x="1916559" y="471650"/>
                  </a:lnTo>
                  <a:lnTo>
                    <a:pt x="1952450" y="455196"/>
                  </a:lnTo>
                  <a:lnTo>
                    <a:pt x="2013161" y="420263"/>
                  </a:lnTo>
                  <a:lnTo>
                    <a:pt x="2058072" y="382932"/>
                  </a:lnTo>
                  <a:lnTo>
                    <a:pt x="2085935" y="343562"/>
                  </a:lnTo>
                  <a:lnTo>
                    <a:pt x="2095500" y="302513"/>
                  </a:lnTo>
                  <a:lnTo>
                    <a:pt x="2093082" y="281802"/>
                  </a:lnTo>
                  <a:lnTo>
                    <a:pt x="2074213" y="241548"/>
                  </a:lnTo>
                  <a:lnTo>
                    <a:pt x="2037670" y="203152"/>
                  </a:lnTo>
                  <a:lnTo>
                    <a:pt x="1984702" y="166975"/>
                  </a:lnTo>
                  <a:lnTo>
                    <a:pt x="1916559" y="133377"/>
                  </a:lnTo>
                  <a:lnTo>
                    <a:pt x="1877186" y="117658"/>
                  </a:lnTo>
                  <a:lnTo>
                    <a:pt x="1834487" y="102720"/>
                  </a:lnTo>
                  <a:lnTo>
                    <a:pt x="1788618" y="88606"/>
                  </a:lnTo>
                  <a:lnTo>
                    <a:pt x="1739736" y="75362"/>
                  </a:lnTo>
                  <a:lnTo>
                    <a:pt x="1687996" y="63034"/>
                  </a:lnTo>
                  <a:lnTo>
                    <a:pt x="1633554" y="51666"/>
                  </a:lnTo>
                  <a:lnTo>
                    <a:pt x="1576566" y="41303"/>
                  </a:lnTo>
                  <a:lnTo>
                    <a:pt x="1517189" y="31990"/>
                  </a:lnTo>
                  <a:lnTo>
                    <a:pt x="1455578" y="23773"/>
                  </a:lnTo>
                  <a:lnTo>
                    <a:pt x="1391890" y="16697"/>
                  </a:lnTo>
                  <a:lnTo>
                    <a:pt x="1326281" y="10806"/>
                  </a:lnTo>
                  <a:lnTo>
                    <a:pt x="1258906" y="6146"/>
                  </a:lnTo>
                  <a:lnTo>
                    <a:pt x="1189922" y="2761"/>
                  </a:lnTo>
                  <a:lnTo>
                    <a:pt x="1119484" y="697"/>
                  </a:lnTo>
                  <a:lnTo>
                    <a:pt x="10477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453896" y="3204971"/>
              <a:ext cx="2095500" cy="605155"/>
            </a:xfrm>
            <a:custGeom>
              <a:avLst/>
              <a:gdLst/>
              <a:ahLst/>
              <a:cxnLst/>
              <a:rect l="l" t="t" r="r" b="b"/>
              <a:pathLst>
                <a:path w="2095500" h="605154">
                  <a:moveTo>
                    <a:pt x="0" y="302513"/>
                  </a:moveTo>
                  <a:lnTo>
                    <a:pt x="9564" y="261465"/>
                  </a:lnTo>
                  <a:lnTo>
                    <a:pt x="37426" y="222095"/>
                  </a:lnTo>
                  <a:lnTo>
                    <a:pt x="82336" y="184764"/>
                  </a:lnTo>
                  <a:lnTo>
                    <a:pt x="143047" y="149831"/>
                  </a:lnTo>
                  <a:lnTo>
                    <a:pt x="178937" y="133377"/>
                  </a:lnTo>
                  <a:lnTo>
                    <a:pt x="218309" y="117658"/>
                  </a:lnTo>
                  <a:lnTo>
                    <a:pt x="261008" y="102720"/>
                  </a:lnTo>
                  <a:lnTo>
                    <a:pt x="306876" y="88606"/>
                  </a:lnTo>
                  <a:lnTo>
                    <a:pt x="355758" y="75362"/>
                  </a:lnTo>
                  <a:lnTo>
                    <a:pt x="407498" y="63034"/>
                  </a:lnTo>
                  <a:lnTo>
                    <a:pt x="461940" y="51666"/>
                  </a:lnTo>
                  <a:lnTo>
                    <a:pt x="518927" y="41303"/>
                  </a:lnTo>
                  <a:lnTo>
                    <a:pt x="578304" y="31990"/>
                  </a:lnTo>
                  <a:lnTo>
                    <a:pt x="639915" y="23773"/>
                  </a:lnTo>
                  <a:lnTo>
                    <a:pt x="703604" y="16697"/>
                  </a:lnTo>
                  <a:lnTo>
                    <a:pt x="769214" y="10806"/>
                  </a:lnTo>
                  <a:lnTo>
                    <a:pt x="836589" y="6146"/>
                  </a:lnTo>
                  <a:lnTo>
                    <a:pt x="905575" y="2761"/>
                  </a:lnTo>
                  <a:lnTo>
                    <a:pt x="976013" y="697"/>
                  </a:lnTo>
                  <a:lnTo>
                    <a:pt x="1047750" y="0"/>
                  </a:lnTo>
                  <a:lnTo>
                    <a:pt x="1119484" y="697"/>
                  </a:lnTo>
                  <a:lnTo>
                    <a:pt x="1189922" y="2761"/>
                  </a:lnTo>
                  <a:lnTo>
                    <a:pt x="1258906" y="6146"/>
                  </a:lnTo>
                  <a:lnTo>
                    <a:pt x="1326281" y="10806"/>
                  </a:lnTo>
                  <a:lnTo>
                    <a:pt x="1391890" y="16697"/>
                  </a:lnTo>
                  <a:lnTo>
                    <a:pt x="1455578" y="23773"/>
                  </a:lnTo>
                  <a:lnTo>
                    <a:pt x="1517189" y="31990"/>
                  </a:lnTo>
                  <a:lnTo>
                    <a:pt x="1576566" y="41303"/>
                  </a:lnTo>
                  <a:lnTo>
                    <a:pt x="1633554" y="51666"/>
                  </a:lnTo>
                  <a:lnTo>
                    <a:pt x="1687996" y="63034"/>
                  </a:lnTo>
                  <a:lnTo>
                    <a:pt x="1739736" y="75362"/>
                  </a:lnTo>
                  <a:lnTo>
                    <a:pt x="1788618" y="88606"/>
                  </a:lnTo>
                  <a:lnTo>
                    <a:pt x="1834487" y="102720"/>
                  </a:lnTo>
                  <a:lnTo>
                    <a:pt x="1877186" y="117658"/>
                  </a:lnTo>
                  <a:lnTo>
                    <a:pt x="1916559" y="133377"/>
                  </a:lnTo>
                  <a:lnTo>
                    <a:pt x="1952450" y="149831"/>
                  </a:lnTo>
                  <a:lnTo>
                    <a:pt x="2013161" y="184764"/>
                  </a:lnTo>
                  <a:lnTo>
                    <a:pt x="2058072" y="222095"/>
                  </a:lnTo>
                  <a:lnTo>
                    <a:pt x="2085935" y="261465"/>
                  </a:lnTo>
                  <a:lnTo>
                    <a:pt x="2095500" y="302513"/>
                  </a:lnTo>
                  <a:lnTo>
                    <a:pt x="2093082" y="323225"/>
                  </a:lnTo>
                  <a:lnTo>
                    <a:pt x="2074213" y="363479"/>
                  </a:lnTo>
                  <a:lnTo>
                    <a:pt x="2037670" y="401875"/>
                  </a:lnTo>
                  <a:lnTo>
                    <a:pt x="1984702" y="438052"/>
                  </a:lnTo>
                  <a:lnTo>
                    <a:pt x="1916559" y="471650"/>
                  </a:lnTo>
                  <a:lnTo>
                    <a:pt x="1877186" y="487369"/>
                  </a:lnTo>
                  <a:lnTo>
                    <a:pt x="1834487" y="502307"/>
                  </a:lnTo>
                  <a:lnTo>
                    <a:pt x="1788618" y="516421"/>
                  </a:lnTo>
                  <a:lnTo>
                    <a:pt x="1739736" y="529665"/>
                  </a:lnTo>
                  <a:lnTo>
                    <a:pt x="1687996" y="541993"/>
                  </a:lnTo>
                  <a:lnTo>
                    <a:pt x="1633554" y="553361"/>
                  </a:lnTo>
                  <a:lnTo>
                    <a:pt x="1576566" y="563724"/>
                  </a:lnTo>
                  <a:lnTo>
                    <a:pt x="1517189" y="573037"/>
                  </a:lnTo>
                  <a:lnTo>
                    <a:pt x="1455578" y="581254"/>
                  </a:lnTo>
                  <a:lnTo>
                    <a:pt x="1391890" y="588330"/>
                  </a:lnTo>
                  <a:lnTo>
                    <a:pt x="1326281" y="594221"/>
                  </a:lnTo>
                  <a:lnTo>
                    <a:pt x="1258906" y="598881"/>
                  </a:lnTo>
                  <a:lnTo>
                    <a:pt x="1189922" y="602266"/>
                  </a:lnTo>
                  <a:lnTo>
                    <a:pt x="1119484" y="604330"/>
                  </a:lnTo>
                  <a:lnTo>
                    <a:pt x="1047750" y="605027"/>
                  </a:lnTo>
                  <a:lnTo>
                    <a:pt x="976013" y="604330"/>
                  </a:lnTo>
                  <a:lnTo>
                    <a:pt x="905575" y="602266"/>
                  </a:lnTo>
                  <a:lnTo>
                    <a:pt x="836589" y="598881"/>
                  </a:lnTo>
                  <a:lnTo>
                    <a:pt x="769214" y="594221"/>
                  </a:lnTo>
                  <a:lnTo>
                    <a:pt x="703604" y="588330"/>
                  </a:lnTo>
                  <a:lnTo>
                    <a:pt x="639915" y="581254"/>
                  </a:lnTo>
                  <a:lnTo>
                    <a:pt x="578304" y="573037"/>
                  </a:lnTo>
                  <a:lnTo>
                    <a:pt x="518927" y="563724"/>
                  </a:lnTo>
                  <a:lnTo>
                    <a:pt x="461940" y="553361"/>
                  </a:lnTo>
                  <a:lnTo>
                    <a:pt x="407498" y="541993"/>
                  </a:lnTo>
                  <a:lnTo>
                    <a:pt x="355758" y="529665"/>
                  </a:lnTo>
                  <a:lnTo>
                    <a:pt x="306876" y="516421"/>
                  </a:lnTo>
                  <a:lnTo>
                    <a:pt x="261008" y="502307"/>
                  </a:lnTo>
                  <a:lnTo>
                    <a:pt x="218309" y="487369"/>
                  </a:lnTo>
                  <a:lnTo>
                    <a:pt x="178937" y="471650"/>
                  </a:lnTo>
                  <a:lnTo>
                    <a:pt x="143047" y="455196"/>
                  </a:lnTo>
                  <a:lnTo>
                    <a:pt x="82336" y="420263"/>
                  </a:lnTo>
                  <a:lnTo>
                    <a:pt x="37426" y="382932"/>
                  </a:lnTo>
                  <a:lnTo>
                    <a:pt x="9564" y="343562"/>
                  </a:lnTo>
                  <a:lnTo>
                    <a:pt x="0" y="302513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840452" y="3389248"/>
            <a:ext cx="134937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Arial"/>
                <a:cs typeface="Arial"/>
              </a:rPr>
              <a:t>routing</a:t>
            </a:r>
            <a:r>
              <a:rPr sz="1400" spc="-5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algorithm</a:t>
            </a:r>
            <a:endParaRPr sz="1400">
              <a:latin typeface="Arial"/>
              <a:cs typeface="Arial"/>
            </a:endParaRPr>
          </a:p>
        </p:txBody>
      </p:sp>
      <p:graphicFrame>
        <p:nvGraphicFramePr>
          <p:cNvPr id="12" name="object 12"/>
          <p:cNvGraphicFramePr>
            <a:graphicFrameLocks noGrp="1"/>
          </p:cNvGraphicFramePr>
          <p:nvPr/>
        </p:nvGraphicFramePr>
        <p:xfrm>
          <a:off x="1504188" y="4105655"/>
          <a:ext cx="2004060" cy="127634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315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24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2250">
                <a:tc gridSpan="2">
                  <a:txBody>
                    <a:bodyPr/>
                    <a:lstStyle/>
                    <a:p>
                      <a:pPr marL="171450">
                        <a:lnSpc>
                          <a:spcPts val="1620"/>
                        </a:lnSpc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local</a:t>
                      </a:r>
                      <a:r>
                        <a:rPr sz="14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forwarding</a:t>
                      </a:r>
                      <a:r>
                        <a:rPr sz="14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10" dirty="0">
                          <a:latin typeface="Arial"/>
                          <a:cs typeface="Arial"/>
                        </a:rPr>
                        <a:t>table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6379">
                <a:tc>
                  <a:txBody>
                    <a:bodyPr/>
                    <a:lstStyle/>
                    <a:p>
                      <a:pPr marR="43815" algn="r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header</a:t>
                      </a:r>
                      <a:r>
                        <a:rPr sz="14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10" dirty="0">
                          <a:latin typeface="Arial"/>
                          <a:cs typeface="Arial"/>
                        </a:rPr>
                        <a:t>value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171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3970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output</a:t>
                      </a:r>
                      <a:r>
                        <a:rPr sz="1400" spc="-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20" dirty="0">
                          <a:latin typeface="Arial"/>
                          <a:cs typeface="Arial"/>
                        </a:rPr>
                        <a:t>link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1905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6379">
                <a:tc>
                  <a:txBody>
                    <a:bodyPr/>
                    <a:lstStyle/>
                    <a:p>
                      <a:pPr marR="76835" algn="r">
                        <a:lnSpc>
                          <a:spcPts val="1405"/>
                        </a:lnSpc>
                        <a:spcBef>
                          <a:spcPts val="439"/>
                        </a:spcBef>
                      </a:pPr>
                      <a:r>
                        <a:rPr sz="1200" spc="-20" dirty="0">
                          <a:latin typeface="Arial"/>
                          <a:cs typeface="Arial"/>
                        </a:rPr>
                        <a:t>0100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55879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04139">
                        <a:lnSpc>
                          <a:spcPts val="1405"/>
                        </a:lnSpc>
                        <a:spcBef>
                          <a:spcPts val="439"/>
                        </a:spcBef>
                      </a:pPr>
                      <a:r>
                        <a:rPr sz="1200" dirty="0">
                          <a:latin typeface="Arial"/>
                          <a:cs typeface="Arial"/>
                        </a:rPr>
                        <a:t>3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55879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marR="76835" algn="r">
                        <a:lnSpc>
                          <a:spcPts val="1340"/>
                        </a:lnSpc>
                      </a:pPr>
                      <a:r>
                        <a:rPr sz="1200" spc="-20" dirty="0">
                          <a:latin typeface="Arial"/>
                          <a:cs typeface="Arial"/>
                        </a:rPr>
                        <a:t>0101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04139">
                        <a:lnSpc>
                          <a:spcPts val="1340"/>
                        </a:lnSpc>
                      </a:pPr>
                      <a:r>
                        <a:rPr sz="1200" dirty="0">
                          <a:latin typeface="Arial"/>
                          <a:cs typeface="Arial"/>
                        </a:rPr>
                        <a:t>2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2245">
                <a:tc>
                  <a:txBody>
                    <a:bodyPr/>
                    <a:lstStyle/>
                    <a:p>
                      <a:pPr marR="86995" algn="r">
                        <a:lnSpc>
                          <a:spcPts val="1340"/>
                        </a:lnSpc>
                      </a:pPr>
                      <a:r>
                        <a:rPr sz="1200" spc="-20" dirty="0">
                          <a:latin typeface="Arial"/>
                          <a:cs typeface="Arial"/>
                        </a:rPr>
                        <a:t>0111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04139">
                        <a:lnSpc>
                          <a:spcPts val="1340"/>
                        </a:lnSpc>
                      </a:pPr>
                      <a:r>
                        <a:rPr sz="1200" dirty="0">
                          <a:latin typeface="Arial"/>
                          <a:cs typeface="Arial"/>
                        </a:rPr>
                        <a:t>2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6215">
                <a:tc>
                  <a:txBody>
                    <a:bodyPr/>
                    <a:lstStyle/>
                    <a:p>
                      <a:pPr marR="76835" algn="r">
                        <a:lnSpc>
                          <a:spcPts val="1375"/>
                        </a:lnSpc>
                      </a:pPr>
                      <a:r>
                        <a:rPr sz="1200" spc="-20" dirty="0">
                          <a:latin typeface="Arial"/>
                          <a:cs typeface="Arial"/>
                        </a:rPr>
                        <a:t>1001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04139">
                        <a:lnSpc>
                          <a:spcPts val="1375"/>
                        </a:lnSpc>
                      </a:pPr>
                      <a:r>
                        <a:rPr sz="1200" dirty="0">
                          <a:latin typeface="Arial"/>
                          <a:cs typeface="Arial"/>
                        </a:rPr>
                        <a:t>1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13" name="object 13"/>
          <p:cNvGrpSpPr/>
          <p:nvPr/>
        </p:nvGrpSpPr>
        <p:grpSpPr>
          <a:xfrm>
            <a:off x="2386397" y="3829621"/>
            <a:ext cx="5380990" cy="2266950"/>
            <a:chOff x="2386397" y="3829621"/>
            <a:chExt cx="5380990" cy="2266950"/>
          </a:xfrm>
        </p:grpSpPr>
        <p:sp>
          <p:nvSpPr>
            <p:cNvPr id="14" name="object 14"/>
            <p:cNvSpPr/>
            <p:nvPr/>
          </p:nvSpPr>
          <p:spPr>
            <a:xfrm>
              <a:off x="2391159" y="3834384"/>
              <a:ext cx="273050" cy="241300"/>
            </a:xfrm>
            <a:custGeom>
              <a:avLst/>
              <a:gdLst/>
              <a:ahLst/>
              <a:cxnLst/>
              <a:rect l="l" t="t" r="r" b="b"/>
              <a:pathLst>
                <a:path w="273050" h="241300">
                  <a:moveTo>
                    <a:pt x="206184" y="0"/>
                  </a:moveTo>
                  <a:lnTo>
                    <a:pt x="66598" y="0"/>
                  </a:lnTo>
                  <a:lnTo>
                    <a:pt x="66598" y="145110"/>
                  </a:lnTo>
                  <a:lnTo>
                    <a:pt x="0" y="145110"/>
                  </a:lnTo>
                  <a:lnTo>
                    <a:pt x="136397" y="240792"/>
                  </a:lnTo>
                  <a:lnTo>
                    <a:pt x="272795" y="145110"/>
                  </a:lnTo>
                  <a:lnTo>
                    <a:pt x="206184" y="145110"/>
                  </a:lnTo>
                  <a:lnTo>
                    <a:pt x="206184" y="0"/>
                  </a:lnTo>
                  <a:close/>
                </a:path>
              </a:pathLst>
            </a:custGeom>
            <a:solidFill>
              <a:srgbClr val="CCCC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391159" y="3834384"/>
              <a:ext cx="273050" cy="241300"/>
            </a:xfrm>
            <a:custGeom>
              <a:avLst/>
              <a:gdLst/>
              <a:ahLst/>
              <a:cxnLst/>
              <a:rect l="l" t="t" r="r" b="b"/>
              <a:pathLst>
                <a:path w="273050" h="241300">
                  <a:moveTo>
                    <a:pt x="206184" y="0"/>
                  </a:moveTo>
                  <a:lnTo>
                    <a:pt x="206184" y="145110"/>
                  </a:lnTo>
                  <a:lnTo>
                    <a:pt x="272795" y="145110"/>
                  </a:lnTo>
                  <a:lnTo>
                    <a:pt x="136397" y="240792"/>
                  </a:lnTo>
                  <a:lnTo>
                    <a:pt x="0" y="145110"/>
                  </a:lnTo>
                  <a:lnTo>
                    <a:pt x="66598" y="145110"/>
                  </a:lnTo>
                  <a:lnTo>
                    <a:pt x="66598" y="0"/>
                  </a:lnTo>
                  <a:lnTo>
                    <a:pt x="206184" y="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33800" y="4288604"/>
              <a:ext cx="4033363" cy="1807649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5631815" y="4500498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1</a:t>
            </a:r>
            <a:endParaRPr sz="18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569902" y="4916360"/>
            <a:ext cx="13843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Arial"/>
                <a:cs typeface="Arial"/>
              </a:rPr>
              <a:t>2</a:t>
            </a:r>
            <a:endParaRPr sz="16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319172" y="4989329"/>
            <a:ext cx="13843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Arial"/>
                <a:cs typeface="Arial"/>
              </a:rPr>
              <a:t>3</a:t>
            </a:r>
            <a:endParaRPr sz="16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279140" y="6065710"/>
            <a:ext cx="2126615" cy="51435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0"/>
              </a:spcBef>
            </a:pPr>
            <a:r>
              <a:rPr sz="1600" dirty="0">
                <a:latin typeface="Arial"/>
                <a:cs typeface="Arial"/>
              </a:rPr>
              <a:t>dest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address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in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arriving </a:t>
            </a:r>
            <a:r>
              <a:rPr sz="1600" dirty="0">
                <a:latin typeface="Arial"/>
                <a:cs typeface="Arial"/>
              </a:rPr>
              <a:t>packet</a:t>
            </a:r>
            <a:r>
              <a:rPr sz="1600" dirty="0">
                <a:latin typeface="MS PGothic"/>
                <a:cs typeface="MS PGothic"/>
              </a:rPr>
              <a:t>’</a:t>
            </a:r>
            <a:r>
              <a:rPr sz="1600" dirty="0">
                <a:latin typeface="Arial"/>
                <a:cs typeface="Arial"/>
              </a:rPr>
              <a:t>s</a:t>
            </a:r>
            <a:r>
              <a:rPr sz="1600" spc="-4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header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2193035" y="2439923"/>
            <a:ext cx="5753100" cy="3999229"/>
            <a:chOff x="2193035" y="2439923"/>
            <a:chExt cx="5753100" cy="3999229"/>
          </a:xfrm>
        </p:grpSpPr>
        <p:pic>
          <p:nvPicPr>
            <p:cNvPr id="22" name="object 2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367016" y="4360164"/>
              <a:ext cx="579119" cy="363553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356603" y="4076700"/>
              <a:ext cx="577596" cy="363554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024116" y="5631776"/>
              <a:ext cx="544067" cy="362114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675376" y="5615050"/>
              <a:ext cx="542543" cy="363600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313932" y="5325719"/>
              <a:ext cx="544067" cy="441096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6364223" y="3631691"/>
              <a:ext cx="550545" cy="452755"/>
            </a:xfrm>
            <a:custGeom>
              <a:avLst/>
              <a:gdLst/>
              <a:ahLst/>
              <a:cxnLst/>
              <a:rect l="l" t="t" r="r" b="b"/>
              <a:pathLst>
                <a:path w="550545" h="452754">
                  <a:moveTo>
                    <a:pt x="550164" y="0"/>
                  </a:moveTo>
                  <a:lnTo>
                    <a:pt x="0" y="0"/>
                  </a:lnTo>
                  <a:lnTo>
                    <a:pt x="0" y="452627"/>
                  </a:lnTo>
                  <a:lnTo>
                    <a:pt x="550164" y="452627"/>
                  </a:lnTo>
                  <a:lnTo>
                    <a:pt x="550164" y="0"/>
                  </a:lnTo>
                  <a:close/>
                </a:path>
              </a:pathLst>
            </a:custGeom>
            <a:solidFill>
              <a:srgbClr val="99CC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6364223" y="3631691"/>
              <a:ext cx="550545" cy="452755"/>
            </a:xfrm>
            <a:custGeom>
              <a:avLst/>
              <a:gdLst/>
              <a:ahLst/>
              <a:cxnLst/>
              <a:rect l="l" t="t" r="r" b="b"/>
              <a:pathLst>
                <a:path w="550545" h="452754">
                  <a:moveTo>
                    <a:pt x="0" y="0"/>
                  </a:moveTo>
                  <a:lnTo>
                    <a:pt x="550164" y="0"/>
                  </a:lnTo>
                  <a:lnTo>
                    <a:pt x="550164" y="452627"/>
                  </a:lnTo>
                  <a:lnTo>
                    <a:pt x="0" y="452627"/>
                  </a:lnTo>
                  <a:lnTo>
                    <a:pt x="0" y="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6394703" y="3642359"/>
              <a:ext cx="498475" cy="117475"/>
            </a:xfrm>
            <a:custGeom>
              <a:avLst/>
              <a:gdLst/>
              <a:ahLst/>
              <a:cxnLst/>
              <a:rect l="l" t="t" r="r" b="b"/>
              <a:pathLst>
                <a:path w="498475" h="117475">
                  <a:moveTo>
                    <a:pt x="249174" y="0"/>
                  </a:moveTo>
                  <a:lnTo>
                    <a:pt x="182932" y="2095"/>
                  </a:lnTo>
                  <a:lnTo>
                    <a:pt x="123410" y="8009"/>
                  </a:lnTo>
                  <a:lnTo>
                    <a:pt x="72980" y="17183"/>
                  </a:lnTo>
                  <a:lnTo>
                    <a:pt x="34019" y="29057"/>
                  </a:lnTo>
                  <a:lnTo>
                    <a:pt x="0" y="58674"/>
                  </a:lnTo>
                  <a:lnTo>
                    <a:pt x="8900" y="74273"/>
                  </a:lnTo>
                  <a:lnTo>
                    <a:pt x="72980" y="100164"/>
                  </a:lnTo>
                  <a:lnTo>
                    <a:pt x="123410" y="109338"/>
                  </a:lnTo>
                  <a:lnTo>
                    <a:pt x="182932" y="115252"/>
                  </a:lnTo>
                  <a:lnTo>
                    <a:pt x="249174" y="117348"/>
                  </a:lnTo>
                  <a:lnTo>
                    <a:pt x="315415" y="115252"/>
                  </a:lnTo>
                  <a:lnTo>
                    <a:pt x="374937" y="109338"/>
                  </a:lnTo>
                  <a:lnTo>
                    <a:pt x="425367" y="100164"/>
                  </a:lnTo>
                  <a:lnTo>
                    <a:pt x="464328" y="88290"/>
                  </a:lnTo>
                  <a:lnTo>
                    <a:pt x="498348" y="58674"/>
                  </a:lnTo>
                  <a:lnTo>
                    <a:pt x="489447" y="43074"/>
                  </a:lnTo>
                  <a:lnTo>
                    <a:pt x="425367" y="17183"/>
                  </a:lnTo>
                  <a:lnTo>
                    <a:pt x="374937" y="8009"/>
                  </a:lnTo>
                  <a:lnTo>
                    <a:pt x="315415" y="2095"/>
                  </a:lnTo>
                  <a:lnTo>
                    <a:pt x="24917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6394703" y="3642359"/>
              <a:ext cx="498475" cy="117475"/>
            </a:xfrm>
            <a:custGeom>
              <a:avLst/>
              <a:gdLst/>
              <a:ahLst/>
              <a:cxnLst/>
              <a:rect l="l" t="t" r="r" b="b"/>
              <a:pathLst>
                <a:path w="498475" h="117475">
                  <a:moveTo>
                    <a:pt x="0" y="58674"/>
                  </a:moveTo>
                  <a:lnTo>
                    <a:pt x="34019" y="29057"/>
                  </a:lnTo>
                  <a:lnTo>
                    <a:pt x="72980" y="17183"/>
                  </a:lnTo>
                  <a:lnTo>
                    <a:pt x="123410" y="8009"/>
                  </a:lnTo>
                  <a:lnTo>
                    <a:pt x="182932" y="2095"/>
                  </a:lnTo>
                  <a:lnTo>
                    <a:pt x="249174" y="0"/>
                  </a:lnTo>
                  <a:lnTo>
                    <a:pt x="315415" y="2095"/>
                  </a:lnTo>
                  <a:lnTo>
                    <a:pt x="374937" y="8009"/>
                  </a:lnTo>
                  <a:lnTo>
                    <a:pt x="425367" y="17183"/>
                  </a:lnTo>
                  <a:lnTo>
                    <a:pt x="464328" y="29057"/>
                  </a:lnTo>
                  <a:lnTo>
                    <a:pt x="498348" y="58674"/>
                  </a:lnTo>
                  <a:lnTo>
                    <a:pt x="489447" y="74273"/>
                  </a:lnTo>
                  <a:lnTo>
                    <a:pt x="425367" y="100164"/>
                  </a:lnTo>
                  <a:lnTo>
                    <a:pt x="374937" y="109338"/>
                  </a:lnTo>
                  <a:lnTo>
                    <a:pt x="315415" y="115252"/>
                  </a:lnTo>
                  <a:lnTo>
                    <a:pt x="249174" y="117348"/>
                  </a:lnTo>
                  <a:lnTo>
                    <a:pt x="182932" y="115252"/>
                  </a:lnTo>
                  <a:lnTo>
                    <a:pt x="123410" y="109338"/>
                  </a:lnTo>
                  <a:lnTo>
                    <a:pt x="72980" y="100164"/>
                  </a:lnTo>
                  <a:lnTo>
                    <a:pt x="34019" y="88290"/>
                  </a:lnTo>
                  <a:lnTo>
                    <a:pt x="0" y="58674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6406895" y="3817619"/>
              <a:ext cx="475615" cy="248920"/>
            </a:xfrm>
            <a:custGeom>
              <a:avLst/>
              <a:gdLst/>
              <a:ahLst/>
              <a:cxnLst/>
              <a:rect l="l" t="t" r="r" b="b"/>
              <a:pathLst>
                <a:path w="475615" h="248920">
                  <a:moveTo>
                    <a:pt x="475488" y="0"/>
                  </a:moveTo>
                  <a:lnTo>
                    <a:pt x="0" y="0"/>
                  </a:lnTo>
                  <a:lnTo>
                    <a:pt x="0" y="248411"/>
                  </a:lnTo>
                  <a:lnTo>
                    <a:pt x="475488" y="248411"/>
                  </a:lnTo>
                  <a:lnTo>
                    <a:pt x="47548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6406895" y="3817619"/>
              <a:ext cx="475615" cy="248920"/>
            </a:xfrm>
            <a:custGeom>
              <a:avLst/>
              <a:gdLst/>
              <a:ahLst/>
              <a:cxnLst/>
              <a:rect l="l" t="t" r="r" b="b"/>
              <a:pathLst>
                <a:path w="475615" h="248920">
                  <a:moveTo>
                    <a:pt x="0" y="0"/>
                  </a:moveTo>
                  <a:lnTo>
                    <a:pt x="475488" y="0"/>
                  </a:lnTo>
                  <a:lnTo>
                    <a:pt x="475488" y="248411"/>
                  </a:lnTo>
                  <a:lnTo>
                    <a:pt x="0" y="248411"/>
                  </a:lnTo>
                  <a:lnTo>
                    <a:pt x="0" y="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6675120" y="3858767"/>
              <a:ext cx="1905" cy="207645"/>
            </a:xfrm>
            <a:custGeom>
              <a:avLst/>
              <a:gdLst/>
              <a:ahLst/>
              <a:cxnLst/>
              <a:rect l="l" t="t" r="r" b="b"/>
              <a:pathLst>
                <a:path w="1904" h="207645">
                  <a:moveTo>
                    <a:pt x="0" y="0"/>
                  </a:moveTo>
                  <a:lnTo>
                    <a:pt x="1524" y="207263"/>
                  </a:lnTo>
                </a:path>
              </a:pathLst>
            </a:custGeom>
            <a:ln w="91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6406895" y="3909059"/>
              <a:ext cx="475615" cy="0"/>
            </a:xfrm>
            <a:custGeom>
              <a:avLst/>
              <a:gdLst/>
              <a:ahLst/>
              <a:cxnLst/>
              <a:rect l="l" t="t" r="r" b="b"/>
              <a:pathLst>
                <a:path w="475615">
                  <a:moveTo>
                    <a:pt x="0" y="0"/>
                  </a:moveTo>
                  <a:lnTo>
                    <a:pt x="475488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6405371" y="3860291"/>
              <a:ext cx="475615" cy="0"/>
            </a:xfrm>
            <a:custGeom>
              <a:avLst/>
              <a:gdLst/>
              <a:ahLst/>
              <a:cxnLst/>
              <a:rect l="l" t="t" r="r" b="b"/>
              <a:pathLst>
                <a:path w="475615">
                  <a:moveTo>
                    <a:pt x="0" y="0"/>
                  </a:moveTo>
                  <a:lnTo>
                    <a:pt x="475488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6615685" y="3764279"/>
              <a:ext cx="66040" cy="45720"/>
            </a:xfrm>
            <a:custGeom>
              <a:avLst/>
              <a:gdLst/>
              <a:ahLst/>
              <a:cxnLst/>
              <a:rect l="l" t="t" r="r" b="b"/>
              <a:pathLst>
                <a:path w="66040" h="45720">
                  <a:moveTo>
                    <a:pt x="49529" y="0"/>
                  </a:moveTo>
                  <a:lnTo>
                    <a:pt x="16001" y="0"/>
                  </a:lnTo>
                  <a:lnTo>
                    <a:pt x="16001" y="27559"/>
                  </a:lnTo>
                  <a:lnTo>
                    <a:pt x="0" y="27559"/>
                  </a:lnTo>
                  <a:lnTo>
                    <a:pt x="32765" y="45720"/>
                  </a:lnTo>
                  <a:lnTo>
                    <a:pt x="65531" y="27559"/>
                  </a:lnTo>
                  <a:lnTo>
                    <a:pt x="49529" y="27559"/>
                  </a:lnTo>
                  <a:lnTo>
                    <a:pt x="49529" y="0"/>
                  </a:lnTo>
                  <a:close/>
                </a:path>
              </a:pathLst>
            </a:custGeom>
            <a:solidFill>
              <a:srgbClr val="CCCC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6615685" y="3764279"/>
              <a:ext cx="66040" cy="45720"/>
            </a:xfrm>
            <a:custGeom>
              <a:avLst/>
              <a:gdLst/>
              <a:ahLst/>
              <a:cxnLst/>
              <a:rect l="l" t="t" r="r" b="b"/>
              <a:pathLst>
                <a:path w="66040" h="45720">
                  <a:moveTo>
                    <a:pt x="49529" y="0"/>
                  </a:moveTo>
                  <a:lnTo>
                    <a:pt x="49529" y="27559"/>
                  </a:lnTo>
                  <a:lnTo>
                    <a:pt x="65531" y="27559"/>
                  </a:lnTo>
                  <a:lnTo>
                    <a:pt x="32765" y="45720"/>
                  </a:lnTo>
                  <a:lnTo>
                    <a:pt x="0" y="27559"/>
                  </a:lnTo>
                  <a:lnTo>
                    <a:pt x="16001" y="27559"/>
                  </a:lnTo>
                  <a:lnTo>
                    <a:pt x="16001" y="0"/>
                  </a:lnTo>
                  <a:lnTo>
                    <a:pt x="49529" y="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7377683" y="3906011"/>
              <a:ext cx="550545" cy="451484"/>
            </a:xfrm>
            <a:custGeom>
              <a:avLst/>
              <a:gdLst/>
              <a:ahLst/>
              <a:cxnLst/>
              <a:rect l="l" t="t" r="r" b="b"/>
              <a:pathLst>
                <a:path w="550545" h="451485">
                  <a:moveTo>
                    <a:pt x="550164" y="0"/>
                  </a:moveTo>
                  <a:lnTo>
                    <a:pt x="0" y="0"/>
                  </a:lnTo>
                  <a:lnTo>
                    <a:pt x="0" y="451104"/>
                  </a:lnTo>
                  <a:lnTo>
                    <a:pt x="550164" y="451104"/>
                  </a:lnTo>
                  <a:lnTo>
                    <a:pt x="550164" y="0"/>
                  </a:lnTo>
                  <a:close/>
                </a:path>
              </a:pathLst>
            </a:custGeom>
            <a:solidFill>
              <a:srgbClr val="99CC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7377683" y="3906011"/>
              <a:ext cx="550545" cy="451484"/>
            </a:xfrm>
            <a:custGeom>
              <a:avLst/>
              <a:gdLst/>
              <a:ahLst/>
              <a:cxnLst/>
              <a:rect l="l" t="t" r="r" b="b"/>
              <a:pathLst>
                <a:path w="550545" h="451485">
                  <a:moveTo>
                    <a:pt x="0" y="0"/>
                  </a:moveTo>
                  <a:lnTo>
                    <a:pt x="550164" y="0"/>
                  </a:lnTo>
                  <a:lnTo>
                    <a:pt x="550164" y="451104"/>
                  </a:lnTo>
                  <a:lnTo>
                    <a:pt x="0" y="451104"/>
                  </a:lnTo>
                  <a:lnTo>
                    <a:pt x="0" y="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7406639" y="3915155"/>
              <a:ext cx="498475" cy="117475"/>
            </a:xfrm>
            <a:custGeom>
              <a:avLst/>
              <a:gdLst/>
              <a:ahLst/>
              <a:cxnLst/>
              <a:rect l="l" t="t" r="r" b="b"/>
              <a:pathLst>
                <a:path w="498475" h="117475">
                  <a:moveTo>
                    <a:pt x="249174" y="0"/>
                  </a:moveTo>
                  <a:lnTo>
                    <a:pt x="182932" y="2095"/>
                  </a:lnTo>
                  <a:lnTo>
                    <a:pt x="123410" y="8009"/>
                  </a:lnTo>
                  <a:lnTo>
                    <a:pt x="72980" y="17183"/>
                  </a:lnTo>
                  <a:lnTo>
                    <a:pt x="34019" y="29057"/>
                  </a:lnTo>
                  <a:lnTo>
                    <a:pt x="0" y="58674"/>
                  </a:lnTo>
                  <a:lnTo>
                    <a:pt x="8900" y="74273"/>
                  </a:lnTo>
                  <a:lnTo>
                    <a:pt x="72980" y="100164"/>
                  </a:lnTo>
                  <a:lnTo>
                    <a:pt x="123410" y="109338"/>
                  </a:lnTo>
                  <a:lnTo>
                    <a:pt x="182932" y="115252"/>
                  </a:lnTo>
                  <a:lnTo>
                    <a:pt x="249174" y="117348"/>
                  </a:lnTo>
                  <a:lnTo>
                    <a:pt x="315415" y="115252"/>
                  </a:lnTo>
                  <a:lnTo>
                    <a:pt x="374937" y="109338"/>
                  </a:lnTo>
                  <a:lnTo>
                    <a:pt x="425367" y="100164"/>
                  </a:lnTo>
                  <a:lnTo>
                    <a:pt x="464328" y="88290"/>
                  </a:lnTo>
                  <a:lnTo>
                    <a:pt x="498348" y="58674"/>
                  </a:lnTo>
                  <a:lnTo>
                    <a:pt x="489447" y="43074"/>
                  </a:lnTo>
                  <a:lnTo>
                    <a:pt x="425367" y="17183"/>
                  </a:lnTo>
                  <a:lnTo>
                    <a:pt x="374937" y="8009"/>
                  </a:lnTo>
                  <a:lnTo>
                    <a:pt x="315415" y="2095"/>
                  </a:lnTo>
                  <a:lnTo>
                    <a:pt x="24917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7406639" y="3915155"/>
              <a:ext cx="498475" cy="117475"/>
            </a:xfrm>
            <a:custGeom>
              <a:avLst/>
              <a:gdLst/>
              <a:ahLst/>
              <a:cxnLst/>
              <a:rect l="l" t="t" r="r" b="b"/>
              <a:pathLst>
                <a:path w="498475" h="117475">
                  <a:moveTo>
                    <a:pt x="0" y="58674"/>
                  </a:moveTo>
                  <a:lnTo>
                    <a:pt x="34019" y="29057"/>
                  </a:lnTo>
                  <a:lnTo>
                    <a:pt x="72980" y="17183"/>
                  </a:lnTo>
                  <a:lnTo>
                    <a:pt x="123410" y="8009"/>
                  </a:lnTo>
                  <a:lnTo>
                    <a:pt x="182932" y="2095"/>
                  </a:lnTo>
                  <a:lnTo>
                    <a:pt x="249174" y="0"/>
                  </a:lnTo>
                  <a:lnTo>
                    <a:pt x="315415" y="2095"/>
                  </a:lnTo>
                  <a:lnTo>
                    <a:pt x="374937" y="8009"/>
                  </a:lnTo>
                  <a:lnTo>
                    <a:pt x="425367" y="17183"/>
                  </a:lnTo>
                  <a:lnTo>
                    <a:pt x="464328" y="29057"/>
                  </a:lnTo>
                  <a:lnTo>
                    <a:pt x="498348" y="58674"/>
                  </a:lnTo>
                  <a:lnTo>
                    <a:pt x="489447" y="74273"/>
                  </a:lnTo>
                  <a:lnTo>
                    <a:pt x="425367" y="100164"/>
                  </a:lnTo>
                  <a:lnTo>
                    <a:pt x="374937" y="109338"/>
                  </a:lnTo>
                  <a:lnTo>
                    <a:pt x="315415" y="115252"/>
                  </a:lnTo>
                  <a:lnTo>
                    <a:pt x="249174" y="117348"/>
                  </a:lnTo>
                  <a:lnTo>
                    <a:pt x="182932" y="115252"/>
                  </a:lnTo>
                  <a:lnTo>
                    <a:pt x="123410" y="109338"/>
                  </a:lnTo>
                  <a:lnTo>
                    <a:pt x="72980" y="100164"/>
                  </a:lnTo>
                  <a:lnTo>
                    <a:pt x="34019" y="88290"/>
                  </a:lnTo>
                  <a:lnTo>
                    <a:pt x="0" y="58674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7420355" y="4090416"/>
              <a:ext cx="475615" cy="248920"/>
            </a:xfrm>
            <a:custGeom>
              <a:avLst/>
              <a:gdLst/>
              <a:ahLst/>
              <a:cxnLst/>
              <a:rect l="l" t="t" r="r" b="b"/>
              <a:pathLst>
                <a:path w="475615" h="248920">
                  <a:moveTo>
                    <a:pt x="475488" y="0"/>
                  </a:moveTo>
                  <a:lnTo>
                    <a:pt x="0" y="0"/>
                  </a:lnTo>
                  <a:lnTo>
                    <a:pt x="0" y="248411"/>
                  </a:lnTo>
                  <a:lnTo>
                    <a:pt x="475488" y="248411"/>
                  </a:lnTo>
                  <a:lnTo>
                    <a:pt x="47548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7420355" y="4090416"/>
              <a:ext cx="475615" cy="248920"/>
            </a:xfrm>
            <a:custGeom>
              <a:avLst/>
              <a:gdLst/>
              <a:ahLst/>
              <a:cxnLst/>
              <a:rect l="l" t="t" r="r" b="b"/>
              <a:pathLst>
                <a:path w="475615" h="248920">
                  <a:moveTo>
                    <a:pt x="0" y="0"/>
                  </a:moveTo>
                  <a:lnTo>
                    <a:pt x="475488" y="0"/>
                  </a:lnTo>
                  <a:lnTo>
                    <a:pt x="475488" y="248411"/>
                  </a:lnTo>
                  <a:lnTo>
                    <a:pt x="0" y="248411"/>
                  </a:lnTo>
                  <a:lnTo>
                    <a:pt x="0" y="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7688579" y="4131563"/>
              <a:ext cx="1905" cy="207645"/>
            </a:xfrm>
            <a:custGeom>
              <a:avLst/>
              <a:gdLst/>
              <a:ahLst/>
              <a:cxnLst/>
              <a:rect l="l" t="t" r="r" b="b"/>
              <a:pathLst>
                <a:path w="1904" h="207645">
                  <a:moveTo>
                    <a:pt x="0" y="0"/>
                  </a:moveTo>
                  <a:lnTo>
                    <a:pt x="1524" y="207264"/>
                  </a:lnTo>
                </a:path>
              </a:pathLst>
            </a:custGeom>
            <a:ln w="91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7420355" y="4181855"/>
              <a:ext cx="475615" cy="0"/>
            </a:xfrm>
            <a:custGeom>
              <a:avLst/>
              <a:gdLst/>
              <a:ahLst/>
              <a:cxnLst/>
              <a:rect l="l" t="t" r="r" b="b"/>
              <a:pathLst>
                <a:path w="475615">
                  <a:moveTo>
                    <a:pt x="0" y="0"/>
                  </a:moveTo>
                  <a:lnTo>
                    <a:pt x="475488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7418832" y="4134611"/>
              <a:ext cx="475615" cy="0"/>
            </a:xfrm>
            <a:custGeom>
              <a:avLst/>
              <a:gdLst/>
              <a:ahLst/>
              <a:cxnLst/>
              <a:rect l="l" t="t" r="r" b="b"/>
              <a:pathLst>
                <a:path w="475615">
                  <a:moveTo>
                    <a:pt x="0" y="0"/>
                  </a:moveTo>
                  <a:lnTo>
                    <a:pt x="475488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7629145" y="4037075"/>
              <a:ext cx="66040" cy="45720"/>
            </a:xfrm>
            <a:custGeom>
              <a:avLst/>
              <a:gdLst/>
              <a:ahLst/>
              <a:cxnLst/>
              <a:rect l="l" t="t" r="r" b="b"/>
              <a:pathLst>
                <a:path w="66040" h="45720">
                  <a:moveTo>
                    <a:pt x="49529" y="0"/>
                  </a:moveTo>
                  <a:lnTo>
                    <a:pt x="16001" y="0"/>
                  </a:lnTo>
                  <a:lnTo>
                    <a:pt x="16001" y="27559"/>
                  </a:lnTo>
                  <a:lnTo>
                    <a:pt x="0" y="27559"/>
                  </a:lnTo>
                  <a:lnTo>
                    <a:pt x="32765" y="45720"/>
                  </a:lnTo>
                  <a:lnTo>
                    <a:pt x="65531" y="27559"/>
                  </a:lnTo>
                  <a:lnTo>
                    <a:pt x="49529" y="27559"/>
                  </a:lnTo>
                  <a:lnTo>
                    <a:pt x="49529" y="0"/>
                  </a:lnTo>
                  <a:close/>
                </a:path>
              </a:pathLst>
            </a:custGeom>
            <a:solidFill>
              <a:srgbClr val="CCCC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7629145" y="4037075"/>
              <a:ext cx="66040" cy="45720"/>
            </a:xfrm>
            <a:custGeom>
              <a:avLst/>
              <a:gdLst/>
              <a:ahLst/>
              <a:cxnLst/>
              <a:rect l="l" t="t" r="r" b="b"/>
              <a:pathLst>
                <a:path w="66040" h="45720">
                  <a:moveTo>
                    <a:pt x="49529" y="0"/>
                  </a:moveTo>
                  <a:lnTo>
                    <a:pt x="49529" y="27559"/>
                  </a:lnTo>
                  <a:lnTo>
                    <a:pt x="65531" y="27559"/>
                  </a:lnTo>
                  <a:lnTo>
                    <a:pt x="32765" y="45720"/>
                  </a:lnTo>
                  <a:lnTo>
                    <a:pt x="0" y="27559"/>
                  </a:lnTo>
                  <a:lnTo>
                    <a:pt x="16001" y="27559"/>
                  </a:lnTo>
                  <a:lnTo>
                    <a:pt x="16001" y="0"/>
                  </a:lnTo>
                  <a:lnTo>
                    <a:pt x="49529" y="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7007351" y="5981700"/>
              <a:ext cx="550545" cy="452755"/>
            </a:xfrm>
            <a:custGeom>
              <a:avLst/>
              <a:gdLst/>
              <a:ahLst/>
              <a:cxnLst/>
              <a:rect l="l" t="t" r="r" b="b"/>
              <a:pathLst>
                <a:path w="550545" h="452754">
                  <a:moveTo>
                    <a:pt x="550164" y="0"/>
                  </a:moveTo>
                  <a:lnTo>
                    <a:pt x="0" y="0"/>
                  </a:lnTo>
                  <a:lnTo>
                    <a:pt x="0" y="452628"/>
                  </a:lnTo>
                  <a:lnTo>
                    <a:pt x="550164" y="452628"/>
                  </a:lnTo>
                  <a:lnTo>
                    <a:pt x="550164" y="0"/>
                  </a:lnTo>
                  <a:close/>
                </a:path>
              </a:pathLst>
            </a:custGeom>
            <a:solidFill>
              <a:srgbClr val="99CC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7007351" y="5981700"/>
              <a:ext cx="550545" cy="452755"/>
            </a:xfrm>
            <a:custGeom>
              <a:avLst/>
              <a:gdLst/>
              <a:ahLst/>
              <a:cxnLst/>
              <a:rect l="l" t="t" r="r" b="b"/>
              <a:pathLst>
                <a:path w="550545" h="452754">
                  <a:moveTo>
                    <a:pt x="0" y="0"/>
                  </a:moveTo>
                  <a:lnTo>
                    <a:pt x="550164" y="0"/>
                  </a:lnTo>
                  <a:lnTo>
                    <a:pt x="550164" y="452628"/>
                  </a:lnTo>
                  <a:lnTo>
                    <a:pt x="0" y="452628"/>
                  </a:lnTo>
                  <a:lnTo>
                    <a:pt x="0" y="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7037832" y="5990844"/>
              <a:ext cx="498475" cy="117475"/>
            </a:xfrm>
            <a:custGeom>
              <a:avLst/>
              <a:gdLst/>
              <a:ahLst/>
              <a:cxnLst/>
              <a:rect l="l" t="t" r="r" b="b"/>
              <a:pathLst>
                <a:path w="498475" h="117475">
                  <a:moveTo>
                    <a:pt x="249174" y="0"/>
                  </a:moveTo>
                  <a:lnTo>
                    <a:pt x="182932" y="2095"/>
                  </a:lnTo>
                  <a:lnTo>
                    <a:pt x="123410" y="8009"/>
                  </a:lnTo>
                  <a:lnTo>
                    <a:pt x="72980" y="17183"/>
                  </a:lnTo>
                  <a:lnTo>
                    <a:pt x="34019" y="29057"/>
                  </a:lnTo>
                  <a:lnTo>
                    <a:pt x="0" y="58673"/>
                  </a:lnTo>
                  <a:lnTo>
                    <a:pt x="8900" y="74273"/>
                  </a:lnTo>
                  <a:lnTo>
                    <a:pt x="72980" y="100164"/>
                  </a:lnTo>
                  <a:lnTo>
                    <a:pt x="123410" y="109338"/>
                  </a:lnTo>
                  <a:lnTo>
                    <a:pt x="182932" y="115252"/>
                  </a:lnTo>
                  <a:lnTo>
                    <a:pt x="249174" y="117347"/>
                  </a:lnTo>
                  <a:lnTo>
                    <a:pt x="315415" y="115252"/>
                  </a:lnTo>
                  <a:lnTo>
                    <a:pt x="374937" y="109338"/>
                  </a:lnTo>
                  <a:lnTo>
                    <a:pt x="425367" y="100164"/>
                  </a:lnTo>
                  <a:lnTo>
                    <a:pt x="464328" y="88290"/>
                  </a:lnTo>
                  <a:lnTo>
                    <a:pt x="498348" y="58673"/>
                  </a:lnTo>
                  <a:lnTo>
                    <a:pt x="489447" y="43074"/>
                  </a:lnTo>
                  <a:lnTo>
                    <a:pt x="425367" y="17183"/>
                  </a:lnTo>
                  <a:lnTo>
                    <a:pt x="374937" y="8009"/>
                  </a:lnTo>
                  <a:lnTo>
                    <a:pt x="315415" y="2095"/>
                  </a:lnTo>
                  <a:lnTo>
                    <a:pt x="24917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7037832" y="5990844"/>
              <a:ext cx="498475" cy="117475"/>
            </a:xfrm>
            <a:custGeom>
              <a:avLst/>
              <a:gdLst/>
              <a:ahLst/>
              <a:cxnLst/>
              <a:rect l="l" t="t" r="r" b="b"/>
              <a:pathLst>
                <a:path w="498475" h="117475">
                  <a:moveTo>
                    <a:pt x="0" y="58673"/>
                  </a:moveTo>
                  <a:lnTo>
                    <a:pt x="34019" y="29057"/>
                  </a:lnTo>
                  <a:lnTo>
                    <a:pt x="72980" y="17183"/>
                  </a:lnTo>
                  <a:lnTo>
                    <a:pt x="123410" y="8009"/>
                  </a:lnTo>
                  <a:lnTo>
                    <a:pt x="182932" y="2095"/>
                  </a:lnTo>
                  <a:lnTo>
                    <a:pt x="249174" y="0"/>
                  </a:lnTo>
                  <a:lnTo>
                    <a:pt x="315415" y="2095"/>
                  </a:lnTo>
                  <a:lnTo>
                    <a:pt x="374937" y="8009"/>
                  </a:lnTo>
                  <a:lnTo>
                    <a:pt x="425367" y="17183"/>
                  </a:lnTo>
                  <a:lnTo>
                    <a:pt x="464328" y="29057"/>
                  </a:lnTo>
                  <a:lnTo>
                    <a:pt x="498348" y="58673"/>
                  </a:lnTo>
                  <a:lnTo>
                    <a:pt x="489447" y="74273"/>
                  </a:lnTo>
                  <a:lnTo>
                    <a:pt x="425367" y="100164"/>
                  </a:lnTo>
                  <a:lnTo>
                    <a:pt x="374937" y="109338"/>
                  </a:lnTo>
                  <a:lnTo>
                    <a:pt x="315415" y="115252"/>
                  </a:lnTo>
                  <a:lnTo>
                    <a:pt x="249174" y="117347"/>
                  </a:lnTo>
                  <a:lnTo>
                    <a:pt x="182932" y="115252"/>
                  </a:lnTo>
                  <a:lnTo>
                    <a:pt x="123410" y="109338"/>
                  </a:lnTo>
                  <a:lnTo>
                    <a:pt x="72980" y="100164"/>
                  </a:lnTo>
                  <a:lnTo>
                    <a:pt x="34019" y="88290"/>
                  </a:lnTo>
                  <a:lnTo>
                    <a:pt x="0" y="58673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7050023" y="6167627"/>
              <a:ext cx="475615" cy="247015"/>
            </a:xfrm>
            <a:custGeom>
              <a:avLst/>
              <a:gdLst/>
              <a:ahLst/>
              <a:cxnLst/>
              <a:rect l="l" t="t" r="r" b="b"/>
              <a:pathLst>
                <a:path w="475615" h="247014">
                  <a:moveTo>
                    <a:pt x="475487" y="0"/>
                  </a:moveTo>
                  <a:lnTo>
                    <a:pt x="0" y="0"/>
                  </a:lnTo>
                  <a:lnTo>
                    <a:pt x="0" y="246888"/>
                  </a:lnTo>
                  <a:lnTo>
                    <a:pt x="475487" y="246888"/>
                  </a:lnTo>
                  <a:lnTo>
                    <a:pt x="47548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7050023" y="6167627"/>
              <a:ext cx="475615" cy="247015"/>
            </a:xfrm>
            <a:custGeom>
              <a:avLst/>
              <a:gdLst/>
              <a:ahLst/>
              <a:cxnLst/>
              <a:rect l="l" t="t" r="r" b="b"/>
              <a:pathLst>
                <a:path w="475615" h="247014">
                  <a:moveTo>
                    <a:pt x="0" y="0"/>
                  </a:moveTo>
                  <a:lnTo>
                    <a:pt x="475487" y="0"/>
                  </a:lnTo>
                  <a:lnTo>
                    <a:pt x="475487" y="246888"/>
                  </a:lnTo>
                  <a:lnTo>
                    <a:pt x="0" y="246888"/>
                  </a:lnTo>
                  <a:lnTo>
                    <a:pt x="0" y="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7318247" y="6208776"/>
              <a:ext cx="1905" cy="205740"/>
            </a:xfrm>
            <a:custGeom>
              <a:avLst/>
              <a:gdLst/>
              <a:ahLst/>
              <a:cxnLst/>
              <a:rect l="l" t="t" r="r" b="b"/>
              <a:pathLst>
                <a:path w="1904" h="205739">
                  <a:moveTo>
                    <a:pt x="0" y="0"/>
                  </a:moveTo>
                  <a:lnTo>
                    <a:pt x="1524" y="205740"/>
                  </a:lnTo>
                </a:path>
              </a:pathLst>
            </a:custGeom>
            <a:ln w="91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7050023" y="6257544"/>
              <a:ext cx="475615" cy="0"/>
            </a:xfrm>
            <a:custGeom>
              <a:avLst/>
              <a:gdLst/>
              <a:ahLst/>
              <a:cxnLst/>
              <a:rect l="l" t="t" r="r" b="b"/>
              <a:pathLst>
                <a:path w="475615">
                  <a:moveTo>
                    <a:pt x="0" y="0"/>
                  </a:moveTo>
                  <a:lnTo>
                    <a:pt x="475488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7048500" y="6210300"/>
              <a:ext cx="475615" cy="0"/>
            </a:xfrm>
            <a:custGeom>
              <a:avLst/>
              <a:gdLst/>
              <a:ahLst/>
              <a:cxnLst/>
              <a:rect l="l" t="t" r="r" b="b"/>
              <a:pathLst>
                <a:path w="475615">
                  <a:moveTo>
                    <a:pt x="0" y="0"/>
                  </a:moveTo>
                  <a:lnTo>
                    <a:pt x="475488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7258813" y="6114288"/>
              <a:ext cx="66040" cy="45720"/>
            </a:xfrm>
            <a:custGeom>
              <a:avLst/>
              <a:gdLst/>
              <a:ahLst/>
              <a:cxnLst/>
              <a:rect l="l" t="t" r="r" b="b"/>
              <a:pathLst>
                <a:path w="66040" h="45720">
                  <a:moveTo>
                    <a:pt x="49529" y="0"/>
                  </a:moveTo>
                  <a:lnTo>
                    <a:pt x="16001" y="0"/>
                  </a:lnTo>
                  <a:lnTo>
                    <a:pt x="16001" y="27546"/>
                  </a:lnTo>
                  <a:lnTo>
                    <a:pt x="0" y="27546"/>
                  </a:lnTo>
                  <a:lnTo>
                    <a:pt x="32765" y="45720"/>
                  </a:lnTo>
                  <a:lnTo>
                    <a:pt x="65531" y="27546"/>
                  </a:lnTo>
                  <a:lnTo>
                    <a:pt x="49529" y="27546"/>
                  </a:lnTo>
                  <a:lnTo>
                    <a:pt x="49529" y="0"/>
                  </a:lnTo>
                  <a:close/>
                </a:path>
              </a:pathLst>
            </a:custGeom>
            <a:solidFill>
              <a:srgbClr val="CCCC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7258813" y="6114288"/>
              <a:ext cx="66040" cy="45720"/>
            </a:xfrm>
            <a:custGeom>
              <a:avLst/>
              <a:gdLst/>
              <a:ahLst/>
              <a:cxnLst/>
              <a:rect l="l" t="t" r="r" b="b"/>
              <a:pathLst>
                <a:path w="66040" h="45720">
                  <a:moveTo>
                    <a:pt x="49529" y="0"/>
                  </a:moveTo>
                  <a:lnTo>
                    <a:pt x="49529" y="27546"/>
                  </a:lnTo>
                  <a:lnTo>
                    <a:pt x="65531" y="27546"/>
                  </a:lnTo>
                  <a:lnTo>
                    <a:pt x="32765" y="45720"/>
                  </a:lnTo>
                  <a:lnTo>
                    <a:pt x="0" y="27546"/>
                  </a:lnTo>
                  <a:lnTo>
                    <a:pt x="16001" y="27546"/>
                  </a:lnTo>
                  <a:lnTo>
                    <a:pt x="16001" y="0"/>
                  </a:lnTo>
                  <a:lnTo>
                    <a:pt x="49529" y="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6310883" y="5762244"/>
              <a:ext cx="551815" cy="452755"/>
            </a:xfrm>
            <a:custGeom>
              <a:avLst/>
              <a:gdLst/>
              <a:ahLst/>
              <a:cxnLst/>
              <a:rect l="l" t="t" r="r" b="b"/>
              <a:pathLst>
                <a:path w="551815" h="452754">
                  <a:moveTo>
                    <a:pt x="551688" y="0"/>
                  </a:moveTo>
                  <a:lnTo>
                    <a:pt x="0" y="0"/>
                  </a:lnTo>
                  <a:lnTo>
                    <a:pt x="0" y="452627"/>
                  </a:lnTo>
                  <a:lnTo>
                    <a:pt x="551688" y="452627"/>
                  </a:lnTo>
                  <a:lnTo>
                    <a:pt x="551688" y="0"/>
                  </a:lnTo>
                  <a:close/>
                </a:path>
              </a:pathLst>
            </a:custGeom>
            <a:solidFill>
              <a:srgbClr val="99CC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6310883" y="5762244"/>
              <a:ext cx="551815" cy="452755"/>
            </a:xfrm>
            <a:custGeom>
              <a:avLst/>
              <a:gdLst/>
              <a:ahLst/>
              <a:cxnLst/>
              <a:rect l="l" t="t" r="r" b="b"/>
              <a:pathLst>
                <a:path w="551815" h="452754">
                  <a:moveTo>
                    <a:pt x="0" y="0"/>
                  </a:moveTo>
                  <a:lnTo>
                    <a:pt x="551688" y="0"/>
                  </a:lnTo>
                  <a:lnTo>
                    <a:pt x="551688" y="452627"/>
                  </a:lnTo>
                  <a:lnTo>
                    <a:pt x="0" y="452627"/>
                  </a:lnTo>
                  <a:lnTo>
                    <a:pt x="0" y="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6341364" y="5772911"/>
              <a:ext cx="498475" cy="117475"/>
            </a:xfrm>
            <a:custGeom>
              <a:avLst/>
              <a:gdLst/>
              <a:ahLst/>
              <a:cxnLst/>
              <a:rect l="l" t="t" r="r" b="b"/>
              <a:pathLst>
                <a:path w="498475" h="117475">
                  <a:moveTo>
                    <a:pt x="249174" y="0"/>
                  </a:moveTo>
                  <a:lnTo>
                    <a:pt x="182932" y="2095"/>
                  </a:lnTo>
                  <a:lnTo>
                    <a:pt x="123410" y="8009"/>
                  </a:lnTo>
                  <a:lnTo>
                    <a:pt x="72980" y="17183"/>
                  </a:lnTo>
                  <a:lnTo>
                    <a:pt x="34019" y="29057"/>
                  </a:lnTo>
                  <a:lnTo>
                    <a:pt x="0" y="58674"/>
                  </a:lnTo>
                  <a:lnTo>
                    <a:pt x="8900" y="74273"/>
                  </a:lnTo>
                  <a:lnTo>
                    <a:pt x="72980" y="100164"/>
                  </a:lnTo>
                  <a:lnTo>
                    <a:pt x="123410" y="109338"/>
                  </a:lnTo>
                  <a:lnTo>
                    <a:pt x="182932" y="115252"/>
                  </a:lnTo>
                  <a:lnTo>
                    <a:pt x="249174" y="117348"/>
                  </a:lnTo>
                  <a:lnTo>
                    <a:pt x="315415" y="115252"/>
                  </a:lnTo>
                  <a:lnTo>
                    <a:pt x="374937" y="109338"/>
                  </a:lnTo>
                  <a:lnTo>
                    <a:pt x="425367" y="100164"/>
                  </a:lnTo>
                  <a:lnTo>
                    <a:pt x="464328" y="88290"/>
                  </a:lnTo>
                  <a:lnTo>
                    <a:pt x="498348" y="58674"/>
                  </a:lnTo>
                  <a:lnTo>
                    <a:pt x="489447" y="43074"/>
                  </a:lnTo>
                  <a:lnTo>
                    <a:pt x="425367" y="17183"/>
                  </a:lnTo>
                  <a:lnTo>
                    <a:pt x="374937" y="8009"/>
                  </a:lnTo>
                  <a:lnTo>
                    <a:pt x="315415" y="2095"/>
                  </a:lnTo>
                  <a:lnTo>
                    <a:pt x="24917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6341364" y="5772911"/>
              <a:ext cx="498475" cy="117475"/>
            </a:xfrm>
            <a:custGeom>
              <a:avLst/>
              <a:gdLst/>
              <a:ahLst/>
              <a:cxnLst/>
              <a:rect l="l" t="t" r="r" b="b"/>
              <a:pathLst>
                <a:path w="498475" h="117475">
                  <a:moveTo>
                    <a:pt x="0" y="58674"/>
                  </a:moveTo>
                  <a:lnTo>
                    <a:pt x="34019" y="29057"/>
                  </a:lnTo>
                  <a:lnTo>
                    <a:pt x="72980" y="17183"/>
                  </a:lnTo>
                  <a:lnTo>
                    <a:pt x="123410" y="8009"/>
                  </a:lnTo>
                  <a:lnTo>
                    <a:pt x="182932" y="2095"/>
                  </a:lnTo>
                  <a:lnTo>
                    <a:pt x="249174" y="0"/>
                  </a:lnTo>
                  <a:lnTo>
                    <a:pt x="315415" y="2095"/>
                  </a:lnTo>
                  <a:lnTo>
                    <a:pt x="374937" y="8009"/>
                  </a:lnTo>
                  <a:lnTo>
                    <a:pt x="425367" y="17183"/>
                  </a:lnTo>
                  <a:lnTo>
                    <a:pt x="464328" y="29057"/>
                  </a:lnTo>
                  <a:lnTo>
                    <a:pt x="498348" y="58674"/>
                  </a:lnTo>
                  <a:lnTo>
                    <a:pt x="489447" y="74273"/>
                  </a:lnTo>
                  <a:lnTo>
                    <a:pt x="425367" y="100164"/>
                  </a:lnTo>
                  <a:lnTo>
                    <a:pt x="374937" y="109338"/>
                  </a:lnTo>
                  <a:lnTo>
                    <a:pt x="315415" y="115252"/>
                  </a:lnTo>
                  <a:lnTo>
                    <a:pt x="249174" y="117348"/>
                  </a:lnTo>
                  <a:lnTo>
                    <a:pt x="182932" y="115252"/>
                  </a:lnTo>
                  <a:lnTo>
                    <a:pt x="123410" y="109338"/>
                  </a:lnTo>
                  <a:lnTo>
                    <a:pt x="72980" y="100164"/>
                  </a:lnTo>
                  <a:lnTo>
                    <a:pt x="34019" y="88290"/>
                  </a:lnTo>
                  <a:lnTo>
                    <a:pt x="0" y="58674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6355079" y="5948171"/>
              <a:ext cx="475615" cy="248920"/>
            </a:xfrm>
            <a:custGeom>
              <a:avLst/>
              <a:gdLst/>
              <a:ahLst/>
              <a:cxnLst/>
              <a:rect l="l" t="t" r="r" b="b"/>
              <a:pathLst>
                <a:path w="475615" h="248920">
                  <a:moveTo>
                    <a:pt x="475487" y="0"/>
                  </a:moveTo>
                  <a:lnTo>
                    <a:pt x="0" y="0"/>
                  </a:lnTo>
                  <a:lnTo>
                    <a:pt x="0" y="248411"/>
                  </a:lnTo>
                  <a:lnTo>
                    <a:pt x="475487" y="248411"/>
                  </a:lnTo>
                  <a:lnTo>
                    <a:pt x="47548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6355079" y="5948171"/>
              <a:ext cx="475615" cy="248920"/>
            </a:xfrm>
            <a:custGeom>
              <a:avLst/>
              <a:gdLst/>
              <a:ahLst/>
              <a:cxnLst/>
              <a:rect l="l" t="t" r="r" b="b"/>
              <a:pathLst>
                <a:path w="475615" h="248920">
                  <a:moveTo>
                    <a:pt x="0" y="0"/>
                  </a:moveTo>
                  <a:lnTo>
                    <a:pt x="475487" y="0"/>
                  </a:lnTo>
                  <a:lnTo>
                    <a:pt x="475487" y="248411"/>
                  </a:lnTo>
                  <a:lnTo>
                    <a:pt x="0" y="248411"/>
                  </a:lnTo>
                  <a:lnTo>
                    <a:pt x="0" y="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6623303" y="5989320"/>
              <a:ext cx="1905" cy="207645"/>
            </a:xfrm>
            <a:custGeom>
              <a:avLst/>
              <a:gdLst/>
              <a:ahLst/>
              <a:cxnLst/>
              <a:rect l="l" t="t" r="r" b="b"/>
              <a:pathLst>
                <a:path w="1904" h="207645">
                  <a:moveTo>
                    <a:pt x="0" y="0"/>
                  </a:moveTo>
                  <a:lnTo>
                    <a:pt x="1524" y="207263"/>
                  </a:lnTo>
                </a:path>
              </a:pathLst>
            </a:custGeom>
            <a:ln w="91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6355079" y="6039611"/>
              <a:ext cx="475615" cy="0"/>
            </a:xfrm>
            <a:custGeom>
              <a:avLst/>
              <a:gdLst/>
              <a:ahLst/>
              <a:cxnLst/>
              <a:rect l="l" t="t" r="r" b="b"/>
              <a:pathLst>
                <a:path w="475615">
                  <a:moveTo>
                    <a:pt x="0" y="0"/>
                  </a:moveTo>
                  <a:lnTo>
                    <a:pt x="475488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6352032" y="5990844"/>
              <a:ext cx="477520" cy="0"/>
            </a:xfrm>
            <a:custGeom>
              <a:avLst/>
              <a:gdLst/>
              <a:ahLst/>
              <a:cxnLst/>
              <a:rect l="l" t="t" r="r" b="b"/>
              <a:pathLst>
                <a:path w="477520">
                  <a:moveTo>
                    <a:pt x="0" y="0"/>
                  </a:moveTo>
                  <a:lnTo>
                    <a:pt x="477012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6563869" y="5894832"/>
              <a:ext cx="66040" cy="45720"/>
            </a:xfrm>
            <a:custGeom>
              <a:avLst/>
              <a:gdLst/>
              <a:ahLst/>
              <a:cxnLst/>
              <a:rect l="l" t="t" r="r" b="b"/>
              <a:pathLst>
                <a:path w="66040" h="45720">
                  <a:moveTo>
                    <a:pt x="49529" y="0"/>
                  </a:moveTo>
                  <a:lnTo>
                    <a:pt x="16001" y="0"/>
                  </a:lnTo>
                  <a:lnTo>
                    <a:pt x="16001" y="27546"/>
                  </a:lnTo>
                  <a:lnTo>
                    <a:pt x="0" y="27546"/>
                  </a:lnTo>
                  <a:lnTo>
                    <a:pt x="32765" y="45720"/>
                  </a:lnTo>
                  <a:lnTo>
                    <a:pt x="65531" y="27546"/>
                  </a:lnTo>
                  <a:lnTo>
                    <a:pt x="49529" y="27546"/>
                  </a:lnTo>
                  <a:lnTo>
                    <a:pt x="49529" y="0"/>
                  </a:lnTo>
                  <a:close/>
                </a:path>
              </a:pathLst>
            </a:custGeom>
            <a:solidFill>
              <a:srgbClr val="CCCC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6563869" y="5894832"/>
              <a:ext cx="66040" cy="45720"/>
            </a:xfrm>
            <a:custGeom>
              <a:avLst/>
              <a:gdLst/>
              <a:ahLst/>
              <a:cxnLst/>
              <a:rect l="l" t="t" r="r" b="b"/>
              <a:pathLst>
                <a:path w="66040" h="45720">
                  <a:moveTo>
                    <a:pt x="49529" y="0"/>
                  </a:moveTo>
                  <a:lnTo>
                    <a:pt x="49529" y="27546"/>
                  </a:lnTo>
                  <a:lnTo>
                    <a:pt x="65531" y="27546"/>
                  </a:lnTo>
                  <a:lnTo>
                    <a:pt x="32765" y="45720"/>
                  </a:lnTo>
                  <a:lnTo>
                    <a:pt x="0" y="27546"/>
                  </a:lnTo>
                  <a:lnTo>
                    <a:pt x="16001" y="27546"/>
                  </a:lnTo>
                  <a:lnTo>
                    <a:pt x="16001" y="0"/>
                  </a:lnTo>
                  <a:lnTo>
                    <a:pt x="49529" y="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5655564" y="5954267"/>
              <a:ext cx="551815" cy="452755"/>
            </a:xfrm>
            <a:custGeom>
              <a:avLst/>
              <a:gdLst/>
              <a:ahLst/>
              <a:cxnLst/>
              <a:rect l="l" t="t" r="r" b="b"/>
              <a:pathLst>
                <a:path w="551814" h="452754">
                  <a:moveTo>
                    <a:pt x="551688" y="0"/>
                  </a:moveTo>
                  <a:lnTo>
                    <a:pt x="0" y="0"/>
                  </a:lnTo>
                  <a:lnTo>
                    <a:pt x="0" y="452627"/>
                  </a:lnTo>
                  <a:lnTo>
                    <a:pt x="551688" y="452627"/>
                  </a:lnTo>
                  <a:lnTo>
                    <a:pt x="551688" y="0"/>
                  </a:lnTo>
                  <a:close/>
                </a:path>
              </a:pathLst>
            </a:custGeom>
            <a:solidFill>
              <a:srgbClr val="99CC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5655564" y="5954267"/>
              <a:ext cx="551815" cy="452755"/>
            </a:xfrm>
            <a:custGeom>
              <a:avLst/>
              <a:gdLst/>
              <a:ahLst/>
              <a:cxnLst/>
              <a:rect l="l" t="t" r="r" b="b"/>
              <a:pathLst>
                <a:path w="551814" h="452754">
                  <a:moveTo>
                    <a:pt x="0" y="0"/>
                  </a:moveTo>
                  <a:lnTo>
                    <a:pt x="551688" y="0"/>
                  </a:lnTo>
                  <a:lnTo>
                    <a:pt x="551688" y="452627"/>
                  </a:lnTo>
                  <a:lnTo>
                    <a:pt x="0" y="452627"/>
                  </a:lnTo>
                  <a:lnTo>
                    <a:pt x="0" y="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5686044" y="5964935"/>
              <a:ext cx="498475" cy="117475"/>
            </a:xfrm>
            <a:custGeom>
              <a:avLst/>
              <a:gdLst/>
              <a:ahLst/>
              <a:cxnLst/>
              <a:rect l="l" t="t" r="r" b="b"/>
              <a:pathLst>
                <a:path w="498475" h="117475">
                  <a:moveTo>
                    <a:pt x="249174" y="0"/>
                  </a:moveTo>
                  <a:lnTo>
                    <a:pt x="182932" y="2095"/>
                  </a:lnTo>
                  <a:lnTo>
                    <a:pt x="123410" y="8009"/>
                  </a:lnTo>
                  <a:lnTo>
                    <a:pt x="72980" y="17183"/>
                  </a:lnTo>
                  <a:lnTo>
                    <a:pt x="34019" y="29057"/>
                  </a:lnTo>
                  <a:lnTo>
                    <a:pt x="0" y="58673"/>
                  </a:lnTo>
                  <a:lnTo>
                    <a:pt x="8900" y="74273"/>
                  </a:lnTo>
                  <a:lnTo>
                    <a:pt x="72980" y="100164"/>
                  </a:lnTo>
                  <a:lnTo>
                    <a:pt x="123410" y="109338"/>
                  </a:lnTo>
                  <a:lnTo>
                    <a:pt x="182932" y="115252"/>
                  </a:lnTo>
                  <a:lnTo>
                    <a:pt x="249174" y="117347"/>
                  </a:lnTo>
                  <a:lnTo>
                    <a:pt x="315415" y="115252"/>
                  </a:lnTo>
                  <a:lnTo>
                    <a:pt x="374937" y="109338"/>
                  </a:lnTo>
                  <a:lnTo>
                    <a:pt x="425367" y="100164"/>
                  </a:lnTo>
                  <a:lnTo>
                    <a:pt x="464328" y="88290"/>
                  </a:lnTo>
                  <a:lnTo>
                    <a:pt x="498348" y="58673"/>
                  </a:lnTo>
                  <a:lnTo>
                    <a:pt x="489447" y="43074"/>
                  </a:lnTo>
                  <a:lnTo>
                    <a:pt x="425367" y="17183"/>
                  </a:lnTo>
                  <a:lnTo>
                    <a:pt x="374937" y="8009"/>
                  </a:lnTo>
                  <a:lnTo>
                    <a:pt x="315415" y="2095"/>
                  </a:lnTo>
                  <a:lnTo>
                    <a:pt x="24917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5686044" y="5964935"/>
              <a:ext cx="498475" cy="117475"/>
            </a:xfrm>
            <a:custGeom>
              <a:avLst/>
              <a:gdLst/>
              <a:ahLst/>
              <a:cxnLst/>
              <a:rect l="l" t="t" r="r" b="b"/>
              <a:pathLst>
                <a:path w="498475" h="117475">
                  <a:moveTo>
                    <a:pt x="0" y="58673"/>
                  </a:moveTo>
                  <a:lnTo>
                    <a:pt x="34019" y="29057"/>
                  </a:lnTo>
                  <a:lnTo>
                    <a:pt x="72980" y="17183"/>
                  </a:lnTo>
                  <a:lnTo>
                    <a:pt x="123410" y="8009"/>
                  </a:lnTo>
                  <a:lnTo>
                    <a:pt x="182932" y="2095"/>
                  </a:lnTo>
                  <a:lnTo>
                    <a:pt x="249174" y="0"/>
                  </a:lnTo>
                  <a:lnTo>
                    <a:pt x="315415" y="2095"/>
                  </a:lnTo>
                  <a:lnTo>
                    <a:pt x="374937" y="8009"/>
                  </a:lnTo>
                  <a:lnTo>
                    <a:pt x="425367" y="17183"/>
                  </a:lnTo>
                  <a:lnTo>
                    <a:pt x="464328" y="29057"/>
                  </a:lnTo>
                  <a:lnTo>
                    <a:pt x="498348" y="58673"/>
                  </a:lnTo>
                  <a:lnTo>
                    <a:pt x="489447" y="74273"/>
                  </a:lnTo>
                  <a:lnTo>
                    <a:pt x="425367" y="100164"/>
                  </a:lnTo>
                  <a:lnTo>
                    <a:pt x="374937" y="109338"/>
                  </a:lnTo>
                  <a:lnTo>
                    <a:pt x="315415" y="115252"/>
                  </a:lnTo>
                  <a:lnTo>
                    <a:pt x="249174" y="117347"/>
                  </a:lnTo>
                  <a:lnTo>
                    <a:pt x="182932" y="115252"/>
                  </a:lnTo>
                  <a:lnTo>
                    <a:pt x="123410" y="109338"/>
                  </a:lnTo>
                  <a:lnTo>
                    <a:pt x="72980" y="100164"/>
                  </a:lnTo>
                  <a:lnTo>
                    <a:pt x="34019" y="88290"/>
                  </a:lnTo>
                  <a:lnTo>
                    <a:pt x="0" y="58673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5698235" y="6140195"/>
              <a:ext cx="477520" cy="248920"/>
            </a:xfrm>
            <a:custGeom>
              <a:avLst/>
              <a:gdLst/>
              <a:ahLst/>
              <a:cxnLst/>
              <a:rect l="l" t="t" r="r" b="b"/>
              <a:pathLst>
                <a:path w="477520" h="248920">
                  <a:moveTo>
                    <a:pt x="477012" y="0"/>
                  </a:moveTo>
                  <a:lnTo>
                    <a:pt x="0" y="0"/>
                  </a:lnTo>
                  <a:lnTo>
                    <a:pt x="0" y="248411"/>
                  </a:lnTo>
                  <a:lnTo>
                    <a:pt x="477012" y="248411"/>
                  </a:lnTo>
                  <a:lnTo>
                    <a:pt x="47701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5698235" y="6140195"/>
              <a:ext cx="477520" cy="248920"/>
            </a:xfrm>
            <a:custGeom>
              <a:avLst/>
              <a:gdLst/>
              <a:ahLst/>
              <a:cxnLst/>
              <a:rect l="l" t="t" r="r" b="b"/>
              <a:pathLst>
                <a:path w="477520" h="248920">
                  <a:moveTo>
                    <a:pt x="0" y="0"/>
                  </a:moveTo>
                  <a:lnTo>
                    <a:pt x="477012" y="0"/>
                  </a:lnTo>
                  <a:lnTo>
                    <a:pt x="477012" y="248411"/>
                  </a:lnTo>
                  <a:lnTo>
                    <a:pt x="0" y="248411"/>
                  </a:lnTo>
                  <a:lnTo>
                    <a:pt x="0" y="0"/>
                  </a:lnTo>
                  <a:close/>
                </a:path>
              </a:pathLst>
            </a:custGeom>
            <a:ln w="91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5966459" y="6181344"/>
              <a:ext cx="1905" cy="207645"/>
            </a:xfrm>
            <a:custGeom>
              <a:avLst/>
              <a:gdLst/>
              <a:ahLst/>
              <a:cxnLst/>
              <a:rect l="l" t="t" r="r" b="b"/>
              <a:pathLst>
                <a:path w="1904" h="207645">
                  <a:moveTo>
                    <a:pt x="0" y="0"/>
                  </a:moveTo>
                  <a:lnTo>
                    <a:pt x="1524" y="207263"/>
                  </a:lnTo>
                </a:path>
              </a:pathLst>
            </a:custGeom>
            <a:ln w="91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5698235" y="6231635"/>
              <a:ext cx="477520" cy="0"/>
            </a:xfrm>
            <a:custGeom>
              <a:avLst/>
              <a:gdLst/>
              <a:ahLst/>
              <a:cxnLst/>
              <a:rect l="l" t="t" r="r" b="b"/>
              <a:pathLst>
                <a:path w="477520">
                  <a:moveTo>
                    <a:pt x="0" y="0"/>
                  </a:moveTo>
                  <a:lnTo>
                    <a:pt x="477012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5696711" y="6182867"/>
              <a:ext cx="477520" cy="0"/>
            </a:xfrm>
            <a:custGeom>
              <a:avLst/>
              <a:gdLst/>
              <a:ahLst/>
              <a:cxnLst/>
              <a:rect l="l" t="t" r="r" b="b"/>
              <a:pathLst>
                <a:path w="477520">
                  <a:moveTo>
                    <a:pt x="0" y="0"/>
                  </a:moveTo>
                  <a:lnTo>
                    <a:pt x="477012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5908552" y="6086855"/>
              <a:ext cx="64135" cy="45720"/>
            </a:xfrm>
            <a:custGeom>
              <a:avLst/>
              <a:gdLst/>
              <a:ahLst/>
              <a:cxnLst/>
              <a:rect l="l" t="t" r="r" b="b"/>
              <a:pathLst>
                <a:path w="64135" h="45720">
                  <a:moveTo>
                    <a:pt x="48374" y="0"/>
                  </a:moveTo>
                  <a:lnTo>
                    <a:pt x="15621" y="0"/>
                  </a:lnTo>
                  <a:lnTo>
                    <a:pt x="15621" y="27546"/>
                  </a:lnTo>
                  <a:lnTo>
                    <a:pt x="0" y="27546"/>
                  </a:lnTo>
                  <a:lnTo>
                    <a:pt x="32004" y="45720"/>
                  </a:lnTo>
                  <a:lnTo>
                    <a:pt x="64008" y="27546"/>
                  </a:lnTo>
                  <a:lnTo>
                    <a:pt x="48374" y="27546"/>
                  </a:lnTo>
                  <a:lnTo>
                    <a:pt x="48374" y="0"/>
                  </a:lnTo>
                  <a:close/>
                </a:path>
              </a:pathLst>
            </a:custGeom>
            <a:solidFill>
              <a:srgbClr val="CCCC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5908552" y="6086855"/>
              <a:ext cx="64135" cy="45720"/>
            </a:xfrm>
            <a:custGeom>
              <a:avLst/>
              <a:gdLst/>
              <a:ahLst/>
              <a:cxnLst/>
              <a:rect l="l" t="t" r="r" b="b"/>
              <a:pathLst>
                <a:path w="64135" h="45720">
                  <a:moveTo>
                    <a:pt x="48374" y="0"/>
                  </a:moveTo>
                  <a:lnTo>
                    <a:pt x="48374" y="27546"/>
                  </a:lnTo>
                  <a:lnTo>
                    <a:pt x="64008" y="27546"/>
                  </a:lnTo>
                  <a:lnTo>
                    <a:pt x="32004" y="45720"/>
                  </a:lnTo>
                  <a:lnTo>
                    <a:pt x="0" y="27546"/>
                  </a:lnTo>
                  <a:lnTo>
                    <a:pt x="15621" y="27546"/>
                  </a:lnTo>
                  <a:lnTo>
                    <a:pt x="15621" y="0"/>
                  </a:lnTo>
                  <a:lnTo>
                    <a:pt x="48374" y="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2197607" y="2743199"/>
              <a:ext cx="209550" cy="574675"/>
            </a:xfrm>
            <a:custGeom>
              <a:avLst/>
              <a:gdLst/>
              <a:ahLst/>
              <a:cxnLst/>
              <a:rect l="l" t="t" r="r" b="b"/>
              <a:pathLst>
                <a:path w="209550" h="574675">
                  <a:moveTo>
                    <a:pt x="0" y="0"/>
                  </a:moveTo>
                  <a:lnTo>
                    <a:pt x="209550" y="574675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3503675" y="2444495"/>
              <a:ext cx="1943100" cy="1711325"/>
            </a:xfrm>
            <a:custGeom>
              <a:avLst/>
              <a:gdLst/>
              <a:ahLst/>
              <a:cxnLst/>
              <a:rect l="l" t="t" r="r" b="b"/>
              <a:pathLst>
                <a:path w="1943100" h="1711325">
                  <a:moveTo>
                    <a:pt x="1943100" y="0"/>
                  </a:moveTo>
                  <a:lnTo>
                    <a:pt x="0" y="1711325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4" name="object 8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120">
              <a:lnSpc>
                <a:spcPct val="100000"/>
              </a:lnSpc>
            </a:pPr>
            <a:fld id="{81D60167-4931-47E6-BA6A-407CBD079E47}" type="slidenum">
              <a:rPr spc="-25" dirty="0"/>
              <a:t>30</a:t>
            </a:fld>
            <a:endParaRPr spc="-25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6145" rIns="0" bIns="0" rtlCol="0">
            <a:spAutoFit/>
          </a:bodyPr>
          <a:lstStyle/>
          <a:p>
            <a:pPr marL="1010919">
              <a:lnSpc>
                <a:spcPct val="100000"/>
              </a:lnSpc>
              <a:spcBef>
                <a:spcPts val="100"/>
              </a:spcBef>
            </a:pPr>
            <a:r>
              <a:rPr dirty="0"/>
              <a:t>Alternative</a:t>
            </a:r>
            <a:r>
              <a:rPr spc="-85" dirty="0"/>
              <a:t> </a:t>
            </a:r>
            <a:r>
              <a:rPr dirty="0"/>
              <a:t>core:</a:t>
            </a:r>
            <a:r>
              <a:rPr spc="-55" dirty="0"/>
              <a:t> </a:t>
            </a:r>
            <a:r>
              <a:rPr dirty="0"/>
              <a:t>circuit</a:t>
            </a:r>
            <a:r>
              <a:rPr spc="-55" dirty="0"/>
              <a:t> </a:t>
            </a:r>
            <a:r>
              <a:rPr spc="-10" dirty="0"/>
              <a:t>switching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18465" y="1262062"/>
            <a:ext cx="4383405" cy="5245667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431165" marR="17780" indent="-3429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solidFill>
                  <a:srgbClr val="CC0000"/>
                </a:solidFill>
                <a:latin typeface="Arial"/>
                <a:cs typeface="Arial"/>
              </a:rPr>
              <a:t>end-end</a:t>
            </a:r>
            <a:r>
              <a:rPr sz="2000" spc="-55" dirty="0">
                <a:solidFill>
                  <a:srgbClr val="CC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CC0000"/>
                </a:solidFill>
                <a:latin typeface="Arial"/>
                <a:cs typeface="Arial"/>
              </a:rPr>
              <a:t>resources</a:t>
            </a:r>
            <a:r>
              <a:rPr sz="2000" spc="-55" dirty="0">
                <a:solidFill>
                  <a:srgbClr val="CC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CC0000"/>
                </a:solidFill>
                <a:latin typeface="Arial"/>
                <a:cs typeface="Arial"/>
              </a:rPr>
              <a:t>allocated</a:t>
            </a:r>
            <a:r>
              <a:rPr sz="2000" spc="-20" dirty="0">
                <a:solidFill>
                  <a:srgbClr val="CC0000"/>
                </a:solidFill>
                <a:latin typeface="Arial"/>
                <a:cs typeface="Arial"/>
              </a:rPr>
              <a:t> </a:t>
            </a:r>
            <a:r>
              <a:rPr sz="2000" spc="-25" dirty="0">
                <a:solidFill>
                  <a:srgbClr val="CC0000"/>
                </a:solidFill>
                <a:latin typeface="Arial"/>
                <a:cs typeface="Arial"/>
              </a:rPr>
              <a:t>to, </a:t>
            </a:r>
            <a:r>
              <a:rPr sz="2000" dirty="0">
                <a:solidFill>
                  <a:srgbClr val="CC0000"/>
                </a:solidFill>
                <a:latin typeface="Arial"/>
                <a:cs typeface="Arial"/>
              </a:rPr>
              <a:t>reserved</a:t>
            </a:r>
            <a:r>
              <a:rPr sz="2000" spc="-55" dirty="0">
                <a:solidFill>
                  <a:srgbClr val="CC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CC0000"/>
                </a:solidFill>
                <a:latin typeface="Arial"/>
                <a:cs typeface="Arial"/>
              </a:rPr>
              <a:t>for</a:t>
            </a:r>
            <a:r>
              <a:rPr sz="2000" spc="-30" dirty="0">
                <a:solidFill>
                  <a:srgbClr val="CC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CC0000"/>
                </a:solidFill>
                <a:latin typeface="MS PGothic"/>
                <a:cs typeface="MS PGothic"/>
              </a:rPr>
              <a:t>“</a:t>
            </a:r>
            <a:r>
              <a:rPr sz="2000" dirty="0">
                <a:solidFill>
                  <a:srgbClr val="CC0000"/>
                </a:solidFill>
                <a:latin typeface="Arial"/>
                <a:cs typeface="Arial"/>
              </a:rPr>
              <a:t>call</a:t>
            </a:r>
            <a:r>
              <a:rPr sz="2000" dirty="0">
                <a:solidFill>
                  <a:srgbClr val="CC0000"/>
                </a:solidFill>
                <a:latin typeface="MS PGothic"/>
                <a:cs typeface="MS PGothic"/>
              </a:rPr>
              <a:t>”</a:t>
            </a:r>
            <a:r>
              <a:rPr sz="2000" spc="-70" dirty="0">
                <a:solidFill>
                  <a:srgbClr val="CC0000"/>
                </a:solidFill>
                <a:latin typeface="MS PGothic"/>
                <a:cs typeface="MS PGothic"/>
              </a:rPr>
              <a:t> </a:t>
            </a:r>
            <a:r>
              <a:rPr sz="2000" dirty="0">
                <a:solidFill>
                  <a:srgbClr val="CC0000"/>
                </a:solidFill>
                <a:latin typeface="Arial"/>
                <a:cs typeface="Arial"/>
              </a:rPr>
              <a:t>between</a:t>
            </a:r>
            <a:r>
              <a:rPr sz="2000" spc="-30" dirty="0">
                <a:solidFill>
                  <a:srgbClr val="CC0000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CC0000"/>
                </a:solidFill>
                <a:latin typeface="Arial"/>
                <a:cs typeface="Arial"/>
              </a:rPr>
              <a:t>source </a:t>
            </a:r>
            <a:r>
              <a:rPr sz="2000" dirty="0">
                <a:solidFill>
                  <a:srgbClr val="CC0000"/>
                </a:solidFill>
                <a:latin typeface="Arial"/>
                <a:cs typeface="Arial"/>
              </a:rPr>
              <a:t>&amp;</a:t>
            </a:r>
            <a:r>
              <a:rPr sz="2000" spc="-10" dirty="0">
                <a:solidFill>
                  <a:srgbClr val="CC0000"/>
                </a:solidFill>
                <a:latin typeface="Arial"/>
                <a:cs typeface="Arial"/>
              </a:rPr>
              <a:t> dest:</a:t>
            </a:r>
            <a:endParaRPr sz="2000">
              <a:latin typeface="Arial"/>
              <a:cs typeface="Arial"/>
            </a:endParaRPr>
          </a:p>
          <a:p>
            <a:pPr marL="431800" indent="-342900">
              <a:lnSpc>
                <a:spcPct val="100000"/>
              </a:lnSpc>
              <a:spcBef>
                <a:spcPts val="835"/>
              </a:spcBef>
              <a:buSzPct val="75000"/>
              <a:buFont typeface="Wingdings" panose="05000000000000000000" pitchFamily="2" charset="2"/>
              <a:buChar char="v"/>
              <a:tabLst>
                <a:tab pos="431165" algn="l"/>
              </a:tabLst>
            </a:pPr>
            <a:r>
              <a:rPr sz="2000" dirty="0">
                <a:latin typeface="Arial"/>
                <a:cs typeface="Arial"/>
              </a:rPr>
              <a:t>In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diagram,</a:t>
            </a:r>
            <a:r>
              <a:rPr sz="2000" spc="-4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each</a:t>
            </a:r>
            <a:r>
              <a:rPr sz="2000" spc="-3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link</a:t>
            </a:r>
            <a:r>
              <a:rPr sz="2000" spc="-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has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spc="-20" dirty="0">
                <a:latin typeface="Arial"/>
                <a:cs typeface="Arial"/>
              </a:rPr>
              <a:t>four</a:t>
            </a:r>
            <a:endParaRPr sz="2000">
              <a:latin typeface="Arial"/>
              <a:cs typeface="Arial"/>
            </a:endParaRPr>
          </a:p>
          <a:p>
            <a:pPr marL="774700" indent="-342900"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sz="2000" spc="-10" dirty="0">
                <a:latin typeface="Arial"/>
                <a:cs typeface="Arial"/>
              </a:rPr>
              <a:t>circuits.</a:t>
            </a:r>
            <a:endParaRPr sz="2000">
              <a:latin typeface="Arial"/>
              <a:cs typeface="Arial"/>
            </a:endParaRPr>
          </a:p>
          <a:p>
            <a:pPr marL="888365" marR="337185" lvl="1" indent="-342900">
              <a:lnSpc>
                <a:spcPct val="100000"/>
              </a:lnSpc>
              <a:spcBef>
                <a:spcPts val="840"/>
              </a:spcBef>
              <a:buSzPct val="75000"/>
              <a:buFont typeface="Wingdings" panose="05000000000000000000" pitchFamily="2" charset="2"/>
              <a:buChar char="Ø"/>
              <a:tabLst>
                <a:tab pos="832485" algn="l"/>
              </a:tabLst>
            </a:pPr>
            <a:r>
              <a:rPr sz="2000" dirty="0">
                <a:latin typeface="Arial"/>
                <a:cs typeface="Arial"/>
              </a:rPr>
              <a:t>call</a:t>
            </a:r>
            <a:r>
              <a:rPr sz="2000" spc="-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gets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2</a:t>
            </a:r>
            <a:r>
              <a:rPr sz="1950" baseline="25641" dirty="0">
                <a:latin typeface="Arial"/>
                <a:cs typeface="Arial"/>
              </a:rPr>
              <a:t>nd</a:t>
            </a:r>
            <a:r>
              <a:rPr sz="1950" spc="270" baseline="25641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circuit</a:t>
            </a:r>
            <a:r>
              <a:rPr sz="2000" spc="-3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in</a:t>
            </a:r>
            <a:r>
              <a:rPr sz="2000" spc="-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top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spc="-20" dirty="0">
                <a:latin typeface="Arial"/>
                <a:cs typeface="Arial"/>
              </a:rPr>
              <a:t>link </a:t>
            </a:r>
            <a:r>
              <a:rPr sz="2000" dirty="0">
                <a:latin typeface="Arial"/>
                <a:cs typeface="Arial"/>
              </a:rPr>
              <a:t>and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1</a:t>
            </a:r>
            <a:r>
              <a:rPr sz="1950" baseline="25641" dirty="0">
                <a:latin typeface="Arial"/>
                <a:cs typeface="Arial"/>
              </a:rPr>
              <a:t>st</a:t>
            </a:r>
            <a:r>
              <a:rPr sz="1950" spc="270" baseline="25641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circuit</a:t>
            </a:r>
            <a:r>
              <a:rPr sz="2000" spc="-3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in right</a:t>
            </a:r>
            <a:r>
              <a:rPr sz="2000" spc="-20" dirty="0">
                <a:latin typeface="Arial"/>
                <a:cs typeface="Arial"/>
              </a:rPr>
              <a:t> link.</a:t>
            </a:r>
            <a:endParaRPr sz="2000">
              <a:latin typeface="Arial"/>
              <a:cs typeface="Arial"/>
            </a:endParaRPr>
          </a:p>
          <a:p>
            <a:pPr marL="431800" indent="-342900">
              <a:lnSpc>
                <a:spcPct val="100000"/>
              </a:lnSpc>
              <a:spcBef>
                <a:spcPts val="840"/>
              </a:spcBef>
              <a:buSzPct val="75000"/>
              <a:buFont typeface="Wingdings" panose="05000000000000000000" pitchFamily="2" charset="2"/>
              <a:buChar char="v"/>
              <a:tabLst>
                <a:tab pos="431165" algn="l"/>
              </a:tabLst>
            </a:pPr>
            <a:r>
              <a:rPr sz="2000" dirty="0">
                <a:latin typeface="Arial"/>
                <a:cs typeface="Arial"/>
              </a:rPr>
              <a:t>dedicated</a:t>
            </a:r>
            <a:r>
              <a:rPr sz="2000" spc="-4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resources:</a:t>
            </a:r>
            <a:r>
              <a:rPr sz="2000" spc="-5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no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sharing</a:t>
            </a:r>
            <a:endParaRPr sz="2000">
              <a:latin typeface="Arial"/>
              <a:cs typeface="Arial"/>
            </a:endParaRPr>
          </a:p>
          <a:p>
            <a:pPr marL="889000" lvl="1" indent="-342900">
              <a:lnSpc>
                <a:spcPct val="100000"/>
              </a:lnSpc>
              <a:spcBef>
                <a:spcPts val="840"/>
              </a:spcBef>
              <a:buSzPct val="75000"/>
              <a:buFont typeface="Wingdings" panose="05000000000000000000" pitchFamily="2" charset="2"/>
              <a:buChar char="Ø"/>
              <a:tabLst>
                <a:tab pos="832485" algn="l"/>
              </a:tabLst>
            </a:pPr>
            <a:r>
              <a:rPr sz="2000" spc="-10" dirty="0">
                <a:latin typeface="Arial"/>
                <a:cs typeface="Arial"/>
              </a:rPr>
              <a:t>circuit-</a:t>
            </a:r>
            <a:r>
              <a:rPr sz="2000" dirty="0">
                <a:latin typeface="Arial"/>
                <a:cs typeface="Arial"/>
              </a:rPr>
              <a:t>like</a:t>
            </a:r>
            <a:r>
              <a:rPr sz="2000" spc="3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(guaranteed)</a:t>
            </a:r>
            <a:endParaRPr sz="2000">
              <a:latin typeface="Arial"/>
              <a:cs typeface="Arial"/>
            </a:endParaRPr>
          </a:p>
          <a:p>
            <a:pPr marL="1175385" indent="-342900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sz="2000" spc="-10" dirty="0">
                <a:latin typeface="Arial"/>
                <a:cs typeface="Arial"/>
              </a:rPr>
              <a:t>performance</a:t>
            </a:r>
            <a:endParaRPr sz="2000">
              <a:latin typeface="Arial"/>
              <a:cs typeface="Arial"/>
            </a:endParaRPr>
          </a:p>
          <a:p>
            <a:pPr marL="431800" indent="-342900">
              <a:lnSpc>
                <a:spcPct val="100000"/>
              </a:lnSpc>
              <a:spcBef>
                <a:spcPts val="840"/>
              </a:spcBef>
              <a:buSzPct val="75000"/>
              <a:buFont typeface="Wingdings" panose="05000000000000000000" pitchFamily="2" charset="2"/>
              <a:buChar char="v"/>
              <a:tabLst>
                <a:tab pos="431165" algn="l"/>
              </a:tabLst>
            </a:pPr>
            <a:r>
              <a:rPr sz="2000" dirty="0">
                <a:latin typeface="Arial"/>
                <a:cs typeface="Arial"/>
              </a:rPr>
              <a:t>circuit</a:t>
            </a:r>
            <a:r>
              <a:rPr sz="2000" spc="-4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segment</a:t>
            </a:r>
            <a:r>
              <a:rPr sz="2000" spc="-3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idle</a:t>
            </a:r>
            <a:r>
              <a:rPr sz="2000" spc="-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if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not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used</a:t>
            </a:r>
            <a:r>
              <a:rPr sz="2000" spc="-30" dirty="0">
                <a:latin typeface="Arial"/>
                <a:cs typeface="Arial"/>
              </a:rPr>
              <a:t> </a:t>
            </a:r>
            <a:r>
              <a:rPr sz="2000" spc="-25" dirty="0">
                <a:latin typeface="Arial"/>
                <a:cs typeface="Arial"/>
              </a:rPr>
              <a:t>by</a:t>
            </a:r>
            <a:endParaRPr sz="2000">
              <a:latin typeface="Arial"/>
              <a:cs typeface="Arial"/>
            </a:endParaRPr>
          </a:p>
          <a:p>
            <a:pPr marL="774700" indent="-342900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sz="2000" dirty="0">
                <a:latin typeface="Arial"/>
                <a:cs typeface="Arial"/>
              </a:rPr>
              <a:t>call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i="1" dirty="0">
                <a:solidFill>
                  <a:srgbClr val="000099"/>
                </a:solidFill>
                <a:latin typeface="Arial"/>
                <a:cs typeface="Arial"/>
              </a:rPr>
              <a:t>(no</a:t>
            </a:r>
            <a:r>
              <a:rPr sz="2000" i="1" spc="-30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000" i="1" spc="-10" dirty="0">
                <a:solidFill>
                  <a:srgbClr val="000099"/>
                </a:solidFill>
                <a:latin typeface="Arial"/>
                <a:cs typeface="Arial"/>
              </a:rPr>
              <a:t>sharing)</a:t>
            </a:r>
            <a:endParaRPr sz="2000">
              <a:latin typeface="Arial"/>
              <a:cs typeface="Arial"/>
            </a:endParaRPr>
          </a:p>
          <a:p>
            <a:pPr marL="431800" marR="666115" indent="-342900">
              <a:lnSpc>
                <a:spcPct val="100000"/>
              </a:lnSpc>
              <a:spcBef>
                <a:spcPts val="840"/>
              </a:spcBef>
              <a:buSzPct val="90000"/>
              <a:buFont typeface="Wingdings" panose="05000000000000000000" pitchFamily="2" charset="2"/>
              <a:buChar char="v"/>
              <a:tabLst>
                <a:tab pos="431800" algn="l"/>
              </a:tabLst>
            </a:pPr>
            <a:r>
              <a:rPr sz="2000" dirty="0">
                <a:latin typeface="Arial"/>
                <a:cs typeface="Arial"/>
              </a:rPr>
              <a:t>Commonly</a:t>
            </a:r>
            <a:r>
              <a:rPr sz="2000" spc="-3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used</a:t>
            </a:r>
            <a:r>
              <a:rPr sz="2000" spc="-3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in</a:t>
            </a:r>
            <a:r>
              <a:rPr sz="2000" spc="-10" dirty="0">
                <a:latin typeface="Arial"/>
                <a:cs typeface="Arial"/>
              </a:rPr>
              <a:t> traditional </a:t>
            </a:r>
            <a:r>
              <a:rPr sz="2000" dirty="0">
                <a:latin typeface="Arial"/>
                <a:cs typeface="Arial"/>
              </a:rPr>
              <a:t>telephone</a:t>
            </a:r>
            <a:r>
              <a:rPr sz="2000" spc="-4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networks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750308" y="1755648"/>
            <a:ext cx="4171950" cy="3735704"/>
            <a:chOff x="4750308" y="1755648"/>
            <a:chExt cx="4171950" cy="3735704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50308" y="1755648"/>
              <a:ext cx="598931" cy="504443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04815" y="1804416"/>
              <a:ext cx="291084" cy="23012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74207" y="2763012"/>
              <a:ext cx="717803" cy="217932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5474207" y="2763012"/>
              <a:ext cx="718185" cy="218440"/>
            </a:xfrm>
            <a:custGeom>
              <a:avLst/>
              <a:gdLst/>
              <a:ahLst/>
              <a:cxnLst/>
              <a:rect l="l" t="t" r="r" b="b"/>
              <a:pathLst>
                <a:path w="718185" h="218439">
                  <a:moveTo>
                    <a:pt x="0" y="108965"/>
                  </a:moveTo>
                  <a:lnTo>
                    <a:pt x="28203" y="66549"/>
                  </a:lnTo>
                  <a:lnTo>
                    <a:pt x="105117" y="31913"/>
                  </a:lnTo>
                  <a:lnTo>
                    <a:pt x="158234" y="18608"/>
                  </a:lnTo>
                  <a:lnTo>
                    <a:pt x="219198" y="8562"/>
                  </a:lnTo>
                  <a:lnTo>
                    <a:pt x="286569" y="2213"/>
                  </a:lnTo>
                  <a:lnTo>
                    <a:pt x="358902" y="0"/>
                  </a:lnTo>
                  <a:lnTo>
                    <a:pt x="431234" y="2213"/>
                  </a:lnTo>
                  <a:lnTo>
                    <a:pt x="498605" y="8562"/>
                  </a:lnTo>
                  <a:lnTo>
                    <a:pt x="559569" y="18608"/>
                  </a:lnTo>
                  <a:lnTo>
                    <a:pt x="612686" y="31913"/>
                  </a:lnTo>
                  <a:lnTo>
                    <a:pt x="656510" y="48039"/>
                  </a:lnTo>
                  <a:lnTo>
                    <a:pt x="710512" y="87004"/>
                  </a:lnTo>
                  <a:lnTo>
                    <a:pt x="717804" y="108965"/>
                  </a:lnTo>
                  <a:lnTo>
                    <a:pt x="710512" y="130927"/>
                  </a:lnTo>
                  <a:lnTo>
                    <a:pt x="656510" y="169892"/>
                  </a:lnTo>
                  <a:lnTo>
                    <a:pt x="612686" y="186018"/>
                  </a:lnTo>
                  <a:lnTo>
                    <a:pt x="559569" y="199323"/>
                  </a:lnTo>
                  <a:lnTo>
                    <a:pt x="498605" y="209369"/>
                  </a:lnTo>
                  <a:lnTo>
                    <a:pt x="431234" y="215718"/>
                  </a:lnTo>
                  <a:lnTo>
                    <a:pt x="358902" y="217931"/>
                  </a:lnTo>
                  <a:lnTo>
                    <a:pt x="286569" y="215718"/>
                  </a:lnTo>
                  <a:lnTo>
                    <a:pt x="219198" y="209369"/>
                  </a:lnTo>
                  <a:lnTo>
                    <a:pt x="158234" y="199323"/>
                  </a:lnTo>
                  <a:lnTo>
                    <a:pt x="105117" y="186018"/>
                  </a:lnTo>
                  <a:lnTo>
                    <a:pt x="61293" y="169892"/>
                  </a:lnTo>
                  <a:lnTo>
                    <a:pt x="7291" y="130927"/>
                  </a:lnTo>
                  <a:lnTo>
                    <a:pt x="0" y="108965"/>
                  </a:lnTo>
                  <a:close/>
                </a:path>
              </a:pathLst>
            </a:custGeom>
            <a:ln w="91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72683" y="2590800"/>
              <a:ext cx="723899" cy="281939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5472683" y="2590800"/>
              <a:ext cx="718185" cy="256540"/>
            </a:xfrm>
            <a:custGeom>
              <a:avLst/>
              <a:gdLst/>
              <a:ahLst/>
              <a:cxnLst/>
              <a:rect l="l" t="t" r="r" b="b"/>
              <a:pathLst>
                <a:path w="718185" h="256539">
                  <a:moveTo>
                    <a:pt x="0" y="128015"/>
                  </a:moveTo>
                  <a:lnTo>
                    <a:pt x="22453" y="83347"/>
                  </a:lnTo>
                  <a:lnTo>
                    <a:pt x="84407" y="45537"/>
                  </a:lnTo>
                  <a:lnTo>
                    <a:pt x="127663" y="30107"/>
                  </a:lnTo>
                  <a:lnTo>
                    <a:pt x="177754" y="17478"/>
                  </a:lnTo>
                  <a:lnTo>
                    <a:pt x="233667" y="8009"/>
                  </a:lnTo>
                  <a:lnTo>
                    <a:pt x="294387" y="2062"/>
                  </a:lnTo>
                  <a:lnTo>
                    <a:pt x="358902" y="0"/>
                  </a:lnTo>
                  <a:lnTo>
                    <a:pt x="423416" y="2062"/>
                  </a:lnTo>
                  <a:lnTo>
                    <a:pt x="484136" y="8009"/>
                  </a:lnTo>
                  <a:lnTo>
                    <a:pt x="540049" y="17478"/>
                  </a:lnTo>
                  <a:lnTo>
                    <a:pt x="590140" y="30107"/>
                  </a:lnTo>
                  <a:lnTo>
                    <a:pt x="633396" y="45537"/>
                  </a:lnTo>
                  <a:lnTo>
                    <a:pt x="668804" y="63404"/>
                  </a:lnTo>
                  <a:lnTo>
                    <a:pt x="712021" y="105005"/>
                  </a:lnTo>
                  <a:lnTo>
                    <a:pt x="717804" y="128015"/>
                  </a:lnTo>
                  <a:lnTo>
                    <a:pt x="712021" y="151026"/>
                  </a:lnTo>
                  <a:lnTo>
                    <a:pt x="668804" y="192627"/>
                  </a:lnTo>
                  <a:lnTo>
                    <a:pt x="633396" y="210494"/>
                  </a:lnTo>
                  <a:lnTo>
                    <a:pt x="590140" y="225924"/>
                  </a:lnTo>
                  <a:lnTo>
                    <a:pt x="540049" y="238553"/>
                  </a:lnTo>
                  <a:lnTo>
                    <a:pt x="484136" y="248022"/>
                  </a:lnTo>
                  <a:lnTo>
                    <a:pt x="423416" y="253969"/>
                  </a:lnTo>
                  <a:lnTo>
                    <a:pt x="358902" y="256031"/>
                  </a:lnTo>
                  <a:lnTo>
                    <a:pt x="294387" y="253969"/>
                  </a:lnTo>
                  <a:lnTo>
                    <a:pt x="233667" y="248022"/>
                  </a:lnTo>
                  <a:lnTo>
                    <a:pt x="177754" y="238553"/>
                  </a:lnTo>
                  <a:lnTo>
                    <a:pt x="127663" y="225924"/>
                  </a:lnTo>
                  <a:lnTo>
                    <a:pt x="84407" y="210494"/>
                  </a:lnTo>
                  <a:lnTo>
                    <a:pt x="48999" y="192627"/>
                  </a:lnTo>
                  <a:lnTo>
                    <a:pt x="5782" y="151026"/>
                  </a:lnTo>
                  <a:lnTo>
                    <a:pt x="0" y="128015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619750" y="2657094"/>
              <a:ext cx="403860" cy="120650"/>
            </a:xfrm>
            <a:custGeom>
              <a:avLst/>
              <a:gdLst/>
              <a:ahLst/>
              <a:cxnLst/>
              <a:rect l="l" t="t" r="r" b="b"/>
              <a:pathLst>
                <a:path w="403860" h="120650">
                  <a:moveTo>
                    <a:pt x="0" y="120396"/>
                  </a:moveTo>
                  <a:lnTo>
                    <a:pt x="125069" y="120396"/>
                  </a:lnTo>
                  <a:lnTo>
                    <a:pt x="250126" y="0"/>
                  </a:lnTo>
                  <a:lnTo>
                    <a:pt x="403860" y="0"/>
                  </a:lnTo>
                </a:path>
              </a:pathLst>
            </a:custGeom>
            <a:ln w="2895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638037" y="2657094"/>
              <a:ext cx="367665" cy="120650"/>
            </a:xfrm>
            <a:custGeom>
              <a:avLst/>
              <a:gdLst/>
              <a:ahLst/>
              <a:cxnLst/>
              <a:rect l="l" t="t" r="r" b="b"/>
              <a:pathLst>
                <a:path w="367664" h="120650">
                  <a:moveTo>
                    <a:pt x="0" y="0"/>
                  </a:moveTo>
                  <a:lnTo>
                    <a:pt x="125031" y="0"/>
                  </a:lnTo>
                  <a:lnTo>
                    <a:pt x="250063" y="120396"/>
                  </a:lnTo>
                  <a:lnTo>
                    <a:pt x="367284" y="120396"/>
                  </a:lnTo>
                </a:path>
              </a:pathLst>
            </a:custGeom>
            <a:ln w="2895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474207" y="2714244"/>
              <a:ext cx="0" cy="169545"/>
            </a:xfrm>
            <a:custGeom>
              <a:avLst/>
              <a:gdLst/>
              <a:ahLst/>
              <a:cxnLst/>
              <a:rect l="l" t="t" r="r" b="b"/>
              <a:pathLst>
                <a:path h="169544">
                  <a:moveTo>
                    <a:pt x="0" y="0"/>
                  </a:moveTo>
                  <a:lnTo>
                    <a:pt x="0" y="169164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6190487" y="2718816"/>
              <a:ext cx="0" cy="167640"/>
            </a:xfrm>
            <a:custGeom>
              <a:avLst/>
              <a:gdLst/>
              <a:ahLst/>
              <a:cxnLst/>
              <a:rect l="l" t="t" r="r" b="b"/>
              <a:pathLst>
                <a:path h="167639">
                  <a:moveTo>
                    <a:pt x="0" y="0"/>
                  </a:moveTo>
                  <a:lnTo>
                    <a:pt x="0" y="16764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6197345" y="2704338"/>
              <a:ext cx="1278890" cy="55244"/>
            </a:xfrm>
            <a:custGeom>
              <a:avLst/>
              <a:gdLst/>
              <a:ahLst/>
              <a:cxnLst/>
              <a:rect l="l" t="t" r="r" b="b"/>
              <a:pathLst>
                <a:path w="1278890" h="55244">
                  <a:moveTo>
                    <a:pt x="0" y="0"/>
                  </a:moveTo>
                  <a:lnTo>
                    <a:pt x="1278636" y="0"/>
                  </a:lnTo>
                  <a:lnTo>
                    <a:pt x="1278636" y="54863"/>
                  </a:lnTo>
                  <a:lnTo>
                    <a:pt x="0" y="54863"/>
                  </a:lnTo>
                  <a:lnTo>
                    <a:pt x="0" y="0"/>
                  </a:lnTo>
                  <a:close/>
                </a:path>
              </a:pathLst>
            </a:custGeom>
            <a:ln w="25908">
              <a:solidFill>
                <a:srgbClr val="6E94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6197345" y="2759202"/>
              <a:ext cx="1278890" cy="56515"/>
            </a:xfrm>
            <a:custGeom>
              <a:avLst/>
              <a:gdLst/>
              <a:ahLst/>
              <a:cxnLst/>
              <a:rect l="l" t="t" r="r" b="b"/>
              <a:pathLst>
                <a:path w="1278890" h="56514">
                  <a:moveTo>
                    <a:pt x="1278636" y="0"/>
                  </a:moveTo>
                  <a:lnTo>
                    <a:pt x="0" y="0"/>
                  </a:lnTo>
                  <a:lnTo>
                    <a:pt x="0" y="56387"/>
                  </a:lnTo>
                  <a:lnTo>
                    <a:pt x="1278636" y="56387"/>
                  </a:lnTo>
                  <a:lnTo>
                    <a:pt x="1278636" y="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6197345" y="2759202"/>
              <a:ext cx="1278890" cy="167640"/>
            </a:xfrm>
            <a:custGeom>
              <a:avLst/>
              <a:gdLst/>
              <a:ahLst/>
              <a:cxnLst/>
              <a:rect l="l" t="t" r="r" b="b"/>
              <a:pathLst>
                <a:path w="1278890" h="167639">
                  <a:moveTo>
                    <a:pt x="0" y="0"/>
                  </a:moveTo>
                  <a:lnTo>
                    <a:pt x="1278636" y="0"/>
                  </a:lnTo>
                  <a:lnTo>
                    <a:pt x="1278636" y="56387"/>
                  </a:lnTo>
                  <a:lnTo>
                    <a:pt x="0" y="56387"/>
                  </a:lnTo>
                  <a:lnTo>
                    <a:pt x="0" y="0"/>
                  </a:lnTo>
                  <a:close/>
                </a:path>
                <a:path w="1278890" h="167639">
                  <a:moveTo>
                    <a:pt x="0" y="56387"/>
                  </a:moveTo>
                  <a:lnTo>
                    <a:pt x="1278636" y="56387"/>
                  </a:lnTo>
                  <a:lnTo>
                    <a:pt x="1278636" y="111251"/>
                  </a:lnTo>
                  <a:lnTo>
                    <a:pt x="0" y="111251"/>
                  </a:lnTo>
                  <a:lnTo>
                    <a:pt x="0" y="56387"/>
                  </a:lnTo>
                  <a:close/>
                </a:path>
                <a:path w="1278890" h="167639">
                  <a:moveTo>
                    <a:pt x="0" y="111251"/>
                  </a:moveTo>
                  <a:lnTo>
                    <a:pt x="1278636" y="111251"/>
                  </a:lnTo>
                  <a:lnTo>
                    <a:pt x="1278636" y="167639"/>
                  </a:lnTo>
                  <a:lnTo>
                    <a:pt x="0" y="167639"/>
                  </a:lnTo>
                  <a:lnTo>
                    <a:pt x="0" y="111251"/>
                  </a:lnTo>
                  <a:close/>
                </a:path>
              </a:pathLst>
            </a:custGeom>
            <a:ln w="25908">
              <a:solidFill>
                <a:srgbClr val="6E94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476744" y="2763012"/>
              <a:ext cx="717803" cy="217932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7476744" y="2763012"/>
              <a:ext cx="718185" cy="218440"/>
            </a:xfrm>
            <a:custGeom>
              <a:avLst/>
              <a:gdLst/>
              <a:ahLst/>
              <a:cxnLst/>
              <a:rect l="l" t="t" r="r" b="b"/>
              <a:pathLst>
                <a:path w="718184" h="218439">
                  <a:moveTo>
                    <a:pt x="0" y="108965"/>
                  </a:moveTo>
                  <a:lnTo>
                    <a:pt x="28203" y="66549"/>
                  </a:lnTo>
                  <a:lnTo>
                    <a:pt x="105117" y="31913"/>
                  </a:lnTo>
                  <a:lnTo>
                    <a:pt x="158234" y="18608"/>
                  </a:lnTo>
                  <a:lnTo>
                    <a:pt x="219198" y="8562"/>
                  </a:lnTo>
                  <a:lnTo>
                    <a:pt x="286569" y="2213"/>
                  </a:lnTo>
                  <a:lnTo>
                    <a:pt x="358902" y="0"/>
                  </a:lnTo>
                  <a:lnTo>
                    <a:pt x="431234" y="2213"/>
                  </a:lnTo>
                  <a:lnTo>
                    <a:pt x="498605" y="8562"/>
                  </a:lnTo>
                  <a:lnTo>
                    <a:pt x="559569" y="18608"/>
                  </a:lnTo>
                  <a:lnTo>
                    <a:pt x="612686" y="31913"/>
                  </a:lnTo>
                  <a:lnTo>
                    <a:pt x="656510" y="48039"/>
                  </a:lnTo>
                  <a:lnTo>
                    <a:pt x="710512" y="87004"/>
                  </a:lnTo>
                  <a:lnTo>
                    <a:pt x="717804" y="108965"/>
                  </a:lnTo>
                  <a:lnTo>
                    <a:pt x="710512" y="130927"/>
                  </a:lnTo>
                  <a:lnTo>
                    <a:pt x="656510" y="169892"/>
                  </a:lnTo>
                  <a:lnTo>
                    <a:pt x="612686" y="186018"/>
                  </a:lnTo>
                  <a:lnTo>
                    <a:pt x="559569" y="199323"/>
                  </a:lnTo>
                  <a:lnTo>
                    <a:pt x="498605" y="209369"/>
                  </a:lnTo>
                  <a:lnTo>
                    <a:pt x="431234" y="215718"/>
                  </a:lnTo>
                  <a:lnTo>
                    <a:pt x="358902" y="217931"/>
                  </a:lnTo>
                  <a:lnTo>
                    <a:pt x="286569" y="215718"/>
                  </a:lnTo>
                  <a:lnTo>
                    <a:pt x="219198" y="209369"/>
                  </a:lnTo>
                  <a:lnTo>
                    <a:pt x="158234" y="199323"/>
                  </a:lnTo>
                  <a:lnTo>
                    <a:pt x="105117" y="186018"/>
                  </a:lnTo>
                  <a:lnTo>
                    <a:pt x="61293" y="169892"/>
                  </a:lnTo>
                  <a:lnTo>
                    <a:pt x="7291" y="130927"/>
                  </a:lnTo>
                  <a:lnTo>
                    <a:pt x="0" y="108965"/>
                  </a:lnTo>
                  <a:close/>
                </a:path>
              </a:pathLst>
            </a:custGeom>
            <a:ln w="91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475220" y="2590800"/>
              <a:ext cx="723898" cy="281939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7475220" y="2590800"/>
              <a:ext cx="718185" cy="256540"/>
            </a:xfrm>
            <a:custGeom>
              <a:avLst/>
              <a:gdLst/>
              <a:ahLst/>
              <a:cxnLst/>
              <a:rect l="l" t="t" r="r" b="b"/>
              <a:pathLst>
                <a:path w="718184" h="256539">
                  <a:moveTo>
                    <a:pt x="0" y="128015"/>
                  </a:moveTo>
                  <a:lnTo>
                    <a:pt x="22453" y="83347"/>
                  </a:lnTo>
                  <a:lnTo>
                    <a:pt x="84407" y="45537"/>
                  </a:lnTo>
                  <a:lnTo>
                    <a:pt x="127663" y="30107"/>
                  </a:lnTo>
                  <a:lnTo>
                    <a:pt x="177754" y="17478"/>
                  </a:lnTo>
                  <a:lnTo>
                    <a:pt x="233667" y="8009"/>
                  </a:lnTo>
                  <a:lnTo>
                    <a:pt x="294387" y="2062"/>
                  </a:lnTo>
                  <a:lnTo>
                    <a:pt x="358902" y="0"/>
                  </a:lnTo>
                  <a:lnTo>
                    <a:pt x="423416" y="2062"/>
                  </a:lnTo>
                  <a:lnTo>
                    <a:pt x="484136" y="8009"/>
                  </a:lnTo>
                  <a:lnTo>
                    <a:pt x="540049" y="17478"/>
                  </a:lnTo>
                  <a:lnTo>
                    <a:pt x="590140" y="30107"/>
                  </a:lnTo>
                  <a:lnTo>
                    <a:pt x="633396" y="45537"/>
                  </a:lnTo>
                  <a:lnTo>
                    <a:pt x="668804" y="63404"/>
                  </a:lnTo>
                  <a:lnTo>
                    <a:pt x="712021" y="105005"/>
                  </a:lnTo>
                  <a:lnTo>
                    <a:pt x="717804" y="128015"/>
                  </a:lnTo>
                  <a:lnTo>
                    <a:pt x="712021" y="151026"/>
                  </a:lnTo>
                  <a:lnTo>
                    <a:pt x="668804" y="192627"/>
                  </a:lnTo>
                  <a:lnTo>
                    <a:pt x="633396" y="210494"/>
                  </a:lnTo>
                  <a:lnTo>
                    <a:pt x="590140" y="225924"/>
                  </a:lnTo>
                  <a:lnTo>
                    <a:pt x="540049" y="238553"/>
                  </a:lnTo>
                  <a:lnTo>
                    <a:pt x="484136" y="248022"/>
                  </a:lnTo>
                  <a:lnTo>
                    <a:pt x="423416" y="253969"/>
                  </a:lnTo>
                  <a:lnTo>
                    <a:pt x="358902" y="256031"/>
                  </a:lnTo>
                  <a:lnTo>
                    <a:pt x="294387" y="253969"/>
                  </a:lnTo>
                  <a:lnTo>
                    <a:pt x="233667" y="248022"/>
                  </a:lnTo>
                  <a:lnTo>
                    <a:pt x="177754" y="238553"/>
                  </a:lnTo>
                  <a:lnTo>
                    <a:pt x="127663" y="225924"/>
                  </a:lnTo>
                  <a:lnTo>
                    <a:pt x="84407" y="210494"/>
                  </a:lnTo>
                  <a:lnTo>
                    <a:pt x="48999" y="192627"/>
                  </a:lnTo>
                  <a:lnTo>
                    <a:pt x="5782" y="151026"/>
                  </a:lnTo>
                  <a:lnTo>
                    <a:pt x="0" y="128015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7622285" y="2657094"/>
              <a:ext cx="403860" cy="120650"/>
            </a:xfrm>
            <a:custGeom>
              <a:avLst/>
              <a:gdLst/>
              <a:ahLst/>
              <a:cxnLst/>
              <a:rect l="l" t="t" r="r" b="b"/>
              <a:pathLst>
                <a:path w="403859" h="120650">
                  <a:moveTo>
                    <a:pt x="0" y="120396"/>
                  </a:moveTo>
                  <a:lnTo>
                    <a:pt x="125069" y="120396"/>
                  </a:lnTo>
                  <a:lnTo>
                    <a:pt x="250126" y="0"/>
                  </a:lnTo>
                  <a:lnTo>
                    <a:pt x="403860" y="0"/>
                  </a:lnTo>
                </a:path>
              </a:pathLst>
            </a:custGeom>
            <a:ln w="2895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7640573" y="2657094"/>
              <a:ext cx="367665" cy="120650"/>
            </a:xfrm>
            <a:custGeom>
              <a:avLst/>
              <a:gdLst/>
              <a:ahLst/>
              <a:cxnLst/>
              <a:rect l="l" t="t" r="r" b="b"/>
              <a:pathLst>
                <a:path w="367665" h="120650">
                  <a:moveTo>
                    <a:pt x="0" y="0"/>
                  </a:moveTo>
                  <a:lnTo>
                    <a:pt x="125031" y="0"/>
                  </a:lnTo>
                  <a:lnTo>
                    <a:pt x="250063" y="120396"/>
                  </a:lnTo>
                  <a:lnTo>
                    <a:pt x="367284" y="120396"/>
                  </a:lnTo>
                </a:path>
              </a:pathLst>
            </a:custGeom>
            <a:ln w="2895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7476744" y="2714244"/>
              <a:ext cx="0" cy="169545"/>
            </a:xfrm>
            <a:custGeom>
              <a:avLst/>
              <a:gdLst/>
              <a:ahLst/>
              <a:cxnLst/>
              <a:rect l="l" t="t" r="r" b="b"/>
              <a:pathLst>
                <a:path h="169544">
                  <a:moveTo>
                    <a:pt x="0" y="0"/>
                  </a:moveTo>
                  <a:lnTo>
                    <a:pt x="0" y="169164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8193023" y="2718816"/>
              <a:ext cx="0" cy="167640"/>
            </a:xfrm>
            <a:custGeom>
              <a:avLst/>
              <a:gdLst/>
              <a:ahLst/>
              <a:cxnLst/>
              <a:rect l="l" t="t" r="r" b="b"/>
              <a:pathLst>
                <a:path h="167639">
                  <a:moveTo>
                    <a:pt x="0" y="0"/>
                  </a:moveTo>
                  <a:lnTo>
                    <a:pt x="0" y="16764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530595" y="4433316"/>
              <a:ext cx="717803" cy="219455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5530595" y="4433316"/>
              <a:ext cx="718185" cy="219710"/>
            </a:xfrm>
            <a:custGeom>
              <a:avLst/>
              <a:gdLst/>
              <a:ahLst/>
              <a:cxnLst/>
              <a:rect l="l" t="t" r="r" b="b"/>
              <a:pathLst>
                <a:path w="718185" h="219710">
                  <a:moveTo>
                    <a:pt x="0" y="109728"/>
                  </a:moveTo>
                  <a:lnTo>
                    <a:pt x="28203" y="67015"/>
                  </a:lnTo>
                  <a:lnTo>
                    <a:pt x="105117" y="32137"/>
                  </a:lnTo>
                  <a:lnTo>
                    <a:pt x="158234" y="18738"/>
                  </a:lnTo>
                  <a:lnTo>
                    <a:pt x="219198" y="8622"/>
                  </a:lnTo>
                  <a:lnTo>
                    <a:pt x="286569" y="2229"/>
                  </a:lnTo>
                  <a:lnTo>
                    <a:pt x="358902" y="0"/>
                  </a:lnTo>
                  <a:lnTo>
                    <a:pt x="431234" y="2229"/>
                  </a:lnTo>
                  <a:lnTo>
                    <a:pt x="498605" y="8622"/>
                  </a:lnTo>
                  <a:lnTo>
                    <a:pt x="559569" y="18738"/>
                  </a:lnTo>
                  <a:lnTo>
                    <a:pt x="612686" y="32137"/>
                  </a:lnTo>
                  <a:lnTo>
                    <a:pt x="656510" y="48376"/>
                  </a:lnTo>
                  <a:lnTo>
                    <a:pt x="710512" y="87613"/>
                  </a:lnTo>
                  <a:lnTo>
                    <a:pt x="717804" y="109728"/>
                  </a:lnTo>
                  <a:lnTo>
                    <a:pt x="710512" y="131842"/>
                  </a:lnTo>
                  <a:lnTo>
                    <a:pt x="656510" y="171079"/>
                  </a:lnTo>
                  <a:lnTo>
                    <a:pt x="612686" y="187318"/>
                  </a:lnTo>
                  <a:lnTo>
                    <a:pt x="559569" y="200717"/>
                  </a:lnTo>
                  <a:lnTo>
                    <a:pt x="498605" y="210833"/>
                  </a:lnTo>
                  <a:lnTo>
                    <a:pt x="431234" y="217226"/>
                  </a:lnTo>
                  <a:lnTo>
                    <a:pt x="358902" y="219456"/>
                  </a:lnTo>
                  <a:lnTo>
                    <a:pt x="286569" y="217226"/>
                  </a:lnTo>
                  <a:lnTo>
                    <a:pt x="219198" y="210833"/>
                  </a:lnTo>
                  <a:lnTo>
                    <a:pt x="158234" y="200717"/>
                  </a:lnTo>
                  <a:lnTo>
                    <a:pt x="105117" y="187318"/>
                  </a:lnTo>
                  <a:lnTo>
                    <a:pt x="61293" y="171079"/>
                  </a:lnTo>
                  <a:lnTo>
                    <a:pt x="7291" y="131842"/>
                  </a:lnTo>
                  <a:lnTo>
                    <a:pt x="0" y="109728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529071" y="4262627"/>
              <a:ext cx="722375" cy="281939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5529071" y="4262627"/>
              <a:ext cx="718185" cy="256540"/>
            </a:xfrm>
            <a:custGeom>
              <a:avLst/>
              <a:gdLst/>
              <a:ahLst/>
              <a:cxnLst/>
              <a:rect l="l" t="t" r="r" b="b"/>
              <a:pathLst>
                <a:path w="718185" h="256539">
                  <a:moveTo>
                    <a:pt x="0" y="128016"/>
                  </a:moveTo>
                  <a:lnTo>
                    <a:pt x="22453" y="83347"/>
                  </a:lnTo>
                  <a:lnTo>
                    <a:pt x="84407" y="45537"/>
                  </a:lnTo>
                  <a:lnTo>
                    <a:pt x="127663" y="30107"/>
                  </a:lnTo>
                  <a:lnTo>
                    <a:pt x="177754" y="17478"/>
                  </a:lnTo>
                  <a:lnTo>
                    <a:pt x="233667" y="8009"/>
                  </a:lnTo>
                  <a:lnTo>
                    <a:pt x="294387" y="2062"/>
                  </a:lnTo>
                  <a:lnTo>
                    <a:pt x="358902" y="0"/>
                  </a:lnTo>
                  <a:lnTo>
                    <a:pt x="423416" y="2062"/>
                  </a:lnTo>
                  <a:lnTo>
                    <a:pt x="484136" y="8009"/>
                  </a:lnTo>
                  <a:lnTo>
                    <a:pt x="540049" y="17478"/>
                  </a:lnTo>
                  <a:lnTo>
                    <a:pt x="590140" y="30107"/>
                  </a:lnTo>
                  <a:lnTo>
                    <a:pt x="633396" y="45537"/>
                  </a:lnTo>
                  <a:lnTo>
                    <a:pt x="668804" y="63404"/>
                  </a:lnTo>
                  <a:lnTo>
                    <a:pt x="712021" y="105005"/>
                  </a:lnTo>
                  <a:lnTo>
                    <a:pt x="717804" y="128016"/>
                  </a:lnTo>
                  <a:lnTo>
                    <a:pt x="712021" y="151026"/>
                  </a:lnTo>
                  <a:lnTo>
                    <a:pt x="668804" y="192627"/>
                  </a:lnTo>
                  <a:lnTo>
                    <a:pt x="633396" y="210494"/>
                  </a:lnTo>
                  <a:lnTo>
                    <a:pt x="590140" y="225924"/>
                  </a:lnTo>
                  <a:lnTo>
                    <a:pt x="540049" y="238553"/>
                  </a:lnTo>
                  <a:lnTo>
                    <a:pt x="484136" y="248022"/>
                  </a:lnTo>
                  <a:lnTo>
                    <a:pt x="423416" y="253969"/>
                  </a:lnTo>
                  <a:lnTo>
                    <a:pt x="358902" y="256032"/>
                  </a:lnTo>
                  <a:lnTo>
                    <a:pt x="294387" y="253969"/>
                  </a:lnTo>
                  <a:lnTo>
                    <a:pt x="233667" y="248022"/>
                  </a:lnTo>
                  <a:lnTo>
                    <a:pt x="177754" y="238553"/>
                  </a:lnTo>
                  <a:lnTo>
                    <a:pt x="127663" y="225924"/>
                  </a:lnTo>
                  <a:lnTo>
                    <a:pt x="84407" y="210494"/>
                  </a:lnTo>
                  <a:lnTo>
                    <a:pt x="48999" y="192627"/>
                  </a:lnTo>
                  <a:lnTo>
                    <a:pt x="5782" y="151026"/>
                  </a:lnTo>
                  <a:lnTo>
                    <a:pt x="0" y="128016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5674613" y="4327398"/>
              <a:ext cx="403860" cy="121920"/>
            </a:xfrm>
            <a:custGeom>
              <a:avLst/>
              <a:gdLst/>
              <a:ahLst/>
              <a:cxnLst/>
              <a:rect l="l" t="t" r="r" b="b"/>
              <a:pathLst>
                <a:path w="403860" h="121920">
                  <a:moveTo>
                    <a:pt x="0" y="121919"/>
                  </a:moveTo>
                  <a:lnTo>
                    <a:pt x="125069" y="121919"/>
                  </a:lnTo>
                  <a:lnTo>
                    <a:pt x="250126" y="0"/>
                  </a:lnTo>
                  <a:lnTo>
                    <a:pt x="403860" y="0"/>
                  </a:lnTo>
                </a:path>
              </a:pathLst>
            </a:custGeom>
            <a:ln w="2895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5692902" y="4327398"/>
              <a:ext cx="368935" cy="121920"/>
            </a:xfrm>
            <a:custGeom>
              <a:avLst/>
              <a:gdLst/>
              <a:ahLst/>
              <a:cxnLst/>
              <a:rect l="l" t="t" r="r" b="b"/>
              <a:pathLst>
                <a:path w="368935" h="121920">
                  <a:moveTo>
                    <a:pt x="0" y="0"/>
                  </a:moveTo>
                  <a:lnTo>
                    <a:pt x="125552" y="0"/>
                  </a:lnTo>
                  <a:lnTo>
                    <a:pt x="251104" y="121920"/>
                  </a:lnTo>
                  <a:lnTo>
                    <a:pt x="368808" y="121920"/>
                  </a:lnTo>
                </a:path>
              </a:pathLst>
            </a:custGeom>
            <a:ln w="2895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5530595" y="4386072"/>
              <a:ext cx="0" cy="169545"/>
            </a:xfrm>
            <a:custGeom>
              <a:avLst/>
              <a:gdLst/>
              <a:ahLst/>
              <a:cxnLst/>
              <a:rect l="l" t="t" r="r" b="b"/>
              <a:pathLst>
                <a:path h="169545">
                  <a:moveTo>
                    <a:pt x="0" y="0"/>
                  </a:moveTo>
                  <a:lnTo>
                    <a:pt x="0" y="169164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6246875" y="4389120"/>
              <a:ext cx="0" cy="169545"/>
            </a:xfrm>
            <a:custGeom>
              <a:avLst/>
              <a:gdLst/>
              <a:ahLst/>
              <a:cxnLst/>
              <a:rect l="l" t="t" r="r" b="b"/>
              <a:pathLst>
                <a:path h="169545">
                  <a:moveTo>
                    <a:pt x="0" y="0"/>
                  </a:moveTo>
                  <a:lnTo>
                    <a:pt x="0" y="169163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5743194" y="2980182"/>
              <a:ext cx="224154" cy="1282065"/>
            </a:xfrm>
            <a:custGeom>
              <a:avLst/>
              <a:gdLst/>
              <a:ahLst/>
              <a:cxnLst/>
              <a:rect l="l" t="t" r="r" b="b"/>
              <a:pathLst>
                <a:path w="224154" h="1282064">
                  <a:moveTo>
                    <a:pt x="224027" y="1281683"/>
                  </a:moveTo>
                  <a:lnTo>
                    <a:pt x="167639" y="1281683"/>
                  </a:lnTo>
                  <a:lnTo>
                    <a:pt x="167639" y="0"/>
                  </a:lnTo>
                  <a:lnTo>
                    <a:pt x="224027" y="0"/>
                  </a:lnTo>
                  <a:lnTo>
                    <a:pt x="224027" y="1281683"/>
                  </a:lnTo>
                  <a:close/>
                </a:path>
                <a:path w="224154" h="1282064">
                  <a:moveTo>
                    <a:pt x="167639" y="1281683"/>
                  </a:moveTo>
                  <a:lnTo>
                    <a:pt x="112775" y="1281683"/>
                  </a:lnTo>
                  <a:lnTo>
                    <a:pt x="112775" y="0"/>
                  </a:lnTo>
                  <a:lnTo>
                    <a:pt x="167639" y="0"/>
                  </a:lnTo>
                  <a:lnTo>
                    <a:pt x="167639" y="1281683"/>
                  </a:lnTo>
                  <a:close/>
                </a:path>
                <a:path w="224154" h="1282064">
                  <a:moveTo>
                    <a:pt x="112775" y="1281683"/>
                  </a:moveTo>
                  <a:lnTo>
                    <a:pt x="56387" y="1281683"/>
                  </a:lnTo>
                  <a:lnTo>
                    <a:pt x="56387" y="0"/>
                  </a:lnTo>
                  <a:lnTo>
                    <a:pt x="112775" y="0"/>
                  </a:lnTo>
                  <a:lnTo>
                    <a:pt x="112775" y="1281683"/>
                  </a:lnTo>
                  <a:close/>
                </a:path>
                <a:path w="224154" h="1282064">
                  <a:moveTo>
                    <a:pt x="56387" y="1281683"/>
                  </a:moveTo>
                  <a:lnTo>
                    <a:pt x="0" y="1281683"/>
                  </a:lnTo>
                  <a:lnTo>
                    <a:pt x="0" y="0"/>
                  </a:lnTo>
                  <a:lnTo>
                    <a:pt x="56387" y="0"/>
                  </a:lnTo>
                  <a:lnTo>
                    <a:pt x="56387" y="1281683"/>
                  </a:lnTo>
                  <a:close/>
                </a:path>
              </a:pathLst>
            </a:custGeom>
            <a:ln w="25908">
              <a:solidFill>
                <a:srgbClr val="6E94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5" name="object 3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533132" y="4433316"/>
              <a:ext cx="717803" cy="219455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7533132" y="4433316"/>
              <a:ext cx="718185" cy="219710"/>
            </a:xfrm>
            <a:custGeom>
              <a:avLst/>
              <a:gdLst/>
              <a:ahLst/>
              <a:cxnLst/>
              <a:rect l="l" t="t" r="r" b="b"/>
              <a:pathLst>
                <a:path w="718184" h="219710">
                  <a:moveTo>
                    <a:pt x="0" y="109728"/>
                  </a:moveTo>
                  <a:lnTo>
                    <a:pt x="28203" y="67015"/>
                  </a:lnTo>
                  <a:lnTo>
                    <a:pt x="105117" y="32137"/>
                  </a:lnTo>
                  <a:lnTo>
                    <a:pt x="158234" y="18738"/>
                  </a:lnTo>
                  <a:lnTo>
                    <a:pt x="219198" y="8622"/>
                  </a:lnTo>
                  <a:lnTo>
                    <a:pt x="286569" y="2229"/>
                  </a:lnTo>
                  <a:lnTo>
                    <a:pt x="358902" y="0"/>
                  </a:lnTo>
                  <a:lnTo>
                    <a:pt x="431234" y="2229"/>
                  </a:lnTo>
                  <a:lnTo>
                    <a:pt x="498605" y="8622"/>
                  </a:lnTo>
                  <a:lnTo>
                    <a:pt x="559569" y="18738"/>
                  </a:lnTo>
                  <a:lnTo>
                    <a:pt x="612686" y="32137"/>
                  </a:lnTo>
                  <a:lnTo>
                    <a:pt x="656510" y="48376"/>
                  </a:lnTo>
                  <a:lnTo>
                    <a:pt x="710512" y="87613"/>
                  </a:lnTo>
                  <a:lnTo>
                    <a:pt x="717804" y="109728"/>
                  </a:lnTo>
                  <a:lnTo>
                    <a:pt x="710512" y="131842"/>
                  </a:lnTo>
                  <a:lnTo>
                    <a:pt x="656510" y="171079"/>
                  </a:lnTo>
                  <a:lnTo>
                    <a:pt x="612686" y="187318"/>
                  </a:lnTo>
                  <a:lnTo>
                    <a:pt x="559569" y="200717"/>
                  </a:lnTo>
                  <a:lnTo>
                    <a:pt x="498605" y="210833"/>
                  </a:lnTo>
                  <a:lnTo>
                    <a:pt x="431234" y="217226"/>
                  </a:lnTo>
                  <a:lnTo>
                    <a:pt x="358902" y="219456"/>
                  </a:lnTo>
                  <a:lnTo>
                    <a:pt x="286569" y="217226"/>
                  </a:lnTo>
                  <a:lnTo>
                    <a:pt x="219198" y="210833"/>
                  </a:lnTo>
                  <a:lnTo>
                    <a:pt x="158234" y="200717"/>
                  </a:lnTo>
                  <a:lnTo>
                    <a:pt x="105117" y="187318"/>
                  </a:lnTo>
                  <a:lnTo>
                    <a:pt x="61293" y="171079"/>
                  </a:lnTo>
                  <a:lnTo>
                    <a:pt x="7291" y="131842"/>
                  </a:lnTo>
                  <a:lnTo>
                    <a:pt x="0" y="109728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7" name="object 3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531607" y="4262627"/>
              <a:ext cx="722375" cy="281939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7531607" y="4262627"/>
              <a:ext cx="718185" cy="256540"/>
            </a:xfrm>
            <a:custGeom>
              <a:avLst/>
              <a:gdLst/>
              <a:ahLst/>
              <a:cxnLst/>
              <a:rect l="l" t="t" r="r" b="b"/>
              <a:pathLst>
                <a:path w="718184" h="256539">
                  <a:moveTo>
                    <a:pt x="0" y="128016"/>
                  </a:moveTo>
                  <a:lnTo>
                    <a:pt x="22453" y="83347"/>
                  </a:lnTo>
                  <a:lnTo>
                    <a:pt x="84407" y="45537"/>
                  </a:lnTo>
                  <a:lnTo>
                    <a:pt x="127663" y="30107"/>
                  </a:lnTo>
                  <a:lnTo>
                    <a:pt x="177754" y="17478"/>
                  </a:lnTo>
                  <a:lnTo>
                    <a:pt x="233667" y="8009"/>
                  </a:lnTo>
                  <a:lnTo>
                    <a:pt x="294387" y="2062"/>
                  </a:lnTo>
                  <a:lnTo>
                    <a:pt x="358902" y="0"/>
                  </a:lnTo>
                  <a:lnTo>
                    <a:pt x="423416" y="2062"/>
                  </a:lnTo>
                  <a:lnTo>
                    <a:pt x="484136" y="8009"/>
                  </a:lnTo>
                  <a:lnTo>
                    <a:pt x="540049" y="17478"/>
                  </a:lnTo>
                  <a:lnTo>
                    <a:pt x="590140" y="30107"/>
                  </a:lnTo>
                  <a:lnTo>
                    <a:pt x="633396" y="45537"/>
                  </a:lnTo>
                  <a:lnTo>
                    <a:pt x="668804" y="63404"/>
                  </a:lnTo>
                  <a:lnTo>
                    <a:pt x="712021" y="105005"/>
                  </a:lnTo>
                  <a:lnTo>
                    <a:pt x="717804" y="128016"/>
                  </a:lnTo>
                  <a:lnTo>
                    <a:pt x="712021" y="151026"/>
                  </a:lnTo>
                  <a:lnTo>
                    <a:pt x="668804" y="192627"/>
                  </a:lnTo>
                  <a:lnTo>
                    <a:pt x="633396" y="210494"/>
                  </a:lnTo>
                  <a:lnTo>
                    <a:pt x="590140" y="225924"/>
                  </a:lnTo>
                  <a:lnTo>
                    <a:pt x="540049" y="238553"/>
                  </a:lnTo>
                  <a:lnTo>
                    <a:pt x="484136" y="248022"/>
                  </a:lnTo>
                  <a:lnTo>
                    <a:pt x="423416" y="253969"/>
                  </a:lnTo>
                  <a:lnTo>
                    <a:pt x="358902" y="256032"/>
                  </a:lnTo>
                  <a:lnTo>
                    <a:pt x="294387" y="253969"/>
                  </a:lnTo>
                  <a:lnTo>
                    <a:pt x="233667" y="248022"/>
                  </a:lnTo>
                  <a:lnTo>
                    <a:pt x="177754" y="238553"/>
                  </a:lnTo>
                  <a:lnTo>
                    <a:pt x="127663" y="225924"/>
                  </a:lnTo>
                  <a:lnTo>
                    <a:pt x="84407" y="210494"/>
                  </a:lnTo>
                  <a:lnTo>
                    <a:pt x="48999" y="192627"/>
                  </a:lnTo>
                  <a:lnTo>
                    <a:pt x="5782" y="151026"/>
                  </a:lnTo>
                  <a:lnTo>
                    <a:pt x="0" y="128016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7677150" y="4327398"/>
              <a:ext cx="403860" cy="121920"/>
            </a:xfrm>
            <a:custGeom>
              <a:avLst/>
              <a:gdLst/>
              <a:ahLst/>
              <a:cxnLst/>
              <a:rect l="l" t="t" r="r" b="b"/>
              <a:pathLst>
                <a:path w="403859" h="121920">
                  <a:moveTo>
                    <a:pt x="0" y="121919"/>
                  </a:moveTo>
                  <a:lnTo>
                    <a:pt x="125069" y="121919"/>
                  </a:lnTo>
                  <a:lnTo>
                    <a:pt x="250126" y="0"/>
                  </a:lnTo>
                  <a:lnTo>
                    <a:pt x="403860" y="0"/>
                  </a:lnTo>
                </a:path>
              </a:pathLst>
            </a:custGeom>
            <a:ln w="2895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7695438" y="4327398"/>
              <a:ext cx="368935" cy="121920"/>
            </a:xfrm>
            <a:custGeom>
              <a:avLst/>
              <a:gdLst/>
              <a:ahLst/>
              <a:cxnLst/>
              <a:rect l="l" t="t" r="r" b="b"/>
              <a:pathLst>
                <a:path w="368934" h="121920">
                  <a:moveTo>
                    <a:pt x="0" y="0"/>
                  </a:moveTo>
                  <a:lnTo>
                    <a:pt x="125552" y="0"/>
                  </a:lnTo>
                  <a:lnTo>
                    <a:pt x="251104" y="121920"/>
                  </a:lnTo>
                  <a:lnTo>
                    <a:pt x="368808" y="121920"/>
                  </a:lnTo>
                </a:path>
              </a:pathLst>
            </a:custGeom>
            <a:ln w="2895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7533132" y="4386072"/>
              <a:ext cx="0" cy="169545"/>
            </a:xfrm>
            <a:custGeom>
              <a:avLst/>
              <a:gdLst/>
              <a:ahLst/>
              <a:cxnLst/>
              <a:rect l="l" t="t" r="r" b="b"/>
              <a:pathLst>
                <a:path h="169545">
                  <a:moveTo>
                    <a:pt x="0" y="0"/>
                  </a:moveTo>
                  <a:lnTo>
                    <a:pt x="0" y="169164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8249411" y="4389120"/>
              <a:ext cx="0" cy="169545"/>
            </a:xfrm>
            <a:custGeom>
              <a:avLst/>
              <a:gdLst/>
              <a:ahLst/>
              <a:cxnLst/>
              <a:rect l="l" t="t" r="r" b="b"/>
              <a:pathLst>
                <a:path h="169545">
                  <a:moveTo>
                    <a:pt x="0" y="0"/>
                  </a:moveTo>
                  <a:lnTo>
                    <a:pt x="0" y="169163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6252209" y="2981706"/>
              <a:ext cx="1725295" cy="1617345"/>
            </a:xfrm>
            <a:custGeom>
              <a:avLst/>
              <a:gdLst/>
              <a:ahLst/>
              <a:cxnLst/>
              <a:rect l="l" t="t" r="r" b="b"/>
              <a:pathLst>
                <a:path w="1725295" h="1617345">
                  <a:moveTo>
                    <a:pt x="0" y="1394460"/>
                  </a:moveTo>
                  <a:lnTo>
                    <a:pt x="1278636" y="1394460"/>
                  </a:lnTo>
                  <a:lnTo>
                    <a:pt x="1278636" y="1449324"/>
                  </a:lnTo>
                  <a:lnTo>
                    <a:pt x="0" y="1449324"/>
                  </a:lnTo>
                  <a:lnTo>
                    <a:pt x="0" y="1394460"/>
                  </a:lnTo>
                  <a:close/>
                </a:path>
                <a:path w="1725295" h="1617345">
                  <a:moveTo>
                    <a:pt x="0" y="1449324"/>
                  </a:moveTo>
                  <a:lnTo>
                    <a:pt x="1278636" y="1449324"/>
                  </a:lnTo>
                  <a:lnTo>
                    <a:pt x="1278636" y="1505712"/>
                  </a:lnTo>
                  <a:lnTo>
                    <a:pt x="0" y="1505712"/>
                  </a:lnTo>
                  <a:lnTo>
                    <a:pt x="0" y="1449324"/>
                  </a:lnTo>
                  <a:close/>
                </a:path>
                <a:path w="1725295" h="1617345">
                  <a:moveTo>
                    <a:pt x="0" y="1505712"/>
                  </a:moveTo>
                  <a:lnTo>
                    <a:pt x="1278636" y="1505712"/>
                  </a:lnTo>
                  <a:lnTo>
                    <a:pt x="1278636" y="1560576"/>
                  </a:lnTo>
                  <a:lnTo>
                    <a:pt x="0" y="1560576"/>
                  </a:lnTo>
                  <a:lnTo>
                    <a:pt x="0" y="1505712"/>
                  </a:lnTo>
                  <a:close/>
                </a:path>
                <a:path w="1725295" h="1617345">
                  <a:moveTo>
                    <a:pt x="0" y="1560576"/>
                  </a:moveTo>
                  <a:lnTo>
                    <a:pt x="1278636" y="1560576"/>
                  </a:lnTo>
                  <a:lnTo>
                    <a:pt x="1278636" y="1616964"/>
                  </a:lnTo>
                  <a:lnTo>
                    <a:pt x="0" y="1616964"/>
                  </a:lnTo>
                  <a:lnTo>
                    <a:pt x="0" y="1560576"/>
                  </a:lnTo>
                  <a:close/>
                </a:path>
                <a:path w="1725295" h="1617345">
                  <a:moveTo>
                    <a:pt x="1725167" y="1281684"/>
                  </a:moveTo>
                  <a:lnTo>
                    <a:pt x="1670303" y="1281684"/>
                  </a:lnTo>
                  <a:lnTo>
                    <a:pt x="1670303" y="0"/>
                  </a:lnTo>
                  <a:lnTo>
                    <a:pt x="1725167" y="0"/>
                  </a:lnTo>
                  <a:lnTo>
                    <a:pt x="1725167" y="1281684"/>
                  </a:lnTo>
                  <a:close/>
                </a:path>
                <a:path w="1725295" h="1617345">
                  <a:moveTo>
                    <a:pt x="1670304" y="1281684"/>
                  </a:moveTo>
                  <a:lnTo>
                    <a:pt x="1613915" y="1281684"/>
                  </a:lnTo>
                  <a:lnTo>
                    <a:pt x="1613915" y="0"/>
                  </a:lnTo>
                  <a:lnTo>
                    <a:pt x="1670304" y="0"/>
                  </a:lnTo>
                  <a:lnTo>
                    <a:pt x="1670304" y="1281684"/>
                  </a:lnTo>
                  <a:close/>
                </a:path>
                <a:path w="1725295" h="1617345">
                  <a:moveTo>
                    <a:pt x="1613915" y="1281684"/>
                  </a:moveTo>
                  <a:lnTo>
                    <a:pt x="1557527" y="1281684"/>
                  </a:lnTo>
                  <a:lnTo>
                    <a:pt x="1557527" y="0"/>
                  </a:lnTo>
                  <a:lnTo>
                    <a:pt x="1613915" y="0"/>
                  </a:lnTo>
                  <a:lnTo>
                    <a:pt x="1613915" y="1281684"/>
                  </a:lnTo>
                  <a:close/>
                </a:path>
              </a:pathLst>
            </a:custGeom>
            <a:ln w="25908">
              <a:solidFill>
                <a:srgbClr val="6E94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7754873" y="2981706"/>
              <a:ext cx="55244" cy="1282065"/>
            </a:xfrm>
            <a:custGeom>
              <a:avLst/>
              <a:gdLst/>
              <a:ahLst/>
              <a:cxnLst/>
              <a:rect l="l" t="t" r="r" b="b"/>
              <a:pathLst>
                <a:path w="55245" h="1282064">
                  <a:moveTo>
                    <a:pt x="54864" y="0"/>
                  </a:moveTo>
                  <a:lnTo>
                    <a:pt x="0" y="0"/>
                  </a:lnTo>
                  <a:lnTo>
                    <a:pt x="0" y="1281684"/>
                  </a:lnTo>
                  <a:lnTo>
                    <a:pt x="54864" y="1281684"/>
                  </a:lnTo>
                  <a:lnTo>
                    <a:pt x="54864" y="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7754873" y="2981706"/>
              <a:ext cx="55244" cy="1282065"/>
            </a:xfrm>
            <a:custGeom>
              <a:avLst/>
              <a:gdLst/>
              <a:ahLst/>
              <a:cxnLst/>
              <a:rect l="l" t="t" r="r" b="b"/>
              <a:pathLst>
                <a:path w="55245" h="1282064">
                  <a:moveTo>
                    <a:pt x="54864" y="1281684"/>
                  </a:moveTo>
                  <a:lnTo>
                    <a:pt x="0" y="1281684"/>
                  </a:lnTo>
                  <a:lnTo>
                    <a:pt x="0" y="0"/>
                  </a:lnTo>
                  <a:lnTo>
                    <a:pt x="54864" y="0"/>
                  </a:lnTo>
                  <a:lnTo>
                    <a:pt x="54864" y="1281684"/>
                  </a:lnTo>
                  <a:close/>
                </a:path>
              </a:pathLst>
            </a:custGeom>
            <a:ln w="25907">
              <a:solidFill>
                <a:srgbClr val="6E94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5250201" y="2089683"/>
              <a:ext cx="435609" cy="558165"/>
            </a:xfrm>
            <a:custGeom>
              <a:avLst/>
              <a:gdLst/>
              <a:ahLst/>
              <a:cxnLst/>
              <a:rect l="l" t="t" r="r" b="b"/>
              <a:pathLst>
                <a:path w="435610" h="558164">
                  <a:moveTo>
                    <a:pt x="44716" y="0"/>
                  </a:moveTo>
                  <a:lnTo>
                    <a:pt x="0" y="33324"/>
                  </a:lnTo>
                  <a:lnTo>
                    <a:pt x="390880" y="557733"/>
                  </a:lnTo>
                  <a:lnTo>
                    <a:pt x="435584" y="524408"/>
                  </a:lnTo>
                  <a:lnTo>
                    <a:pt x="44716" y="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5250201" y="2089683"/>
              <a:ext cx="435609" cy="558165"/>
            </a:xfrm>
            <a:custGeom>
              <a:avLst/>
              <a:gdLst/>
              <a:ahLst/>
              <a:cxnLst/>
              <a:rect l="l" t="t" r="r" b="b"/>
              <a:pathLst>
                <a:path w="435610" h="558164">
                  <a:moveTo>
                    <a:pt x="44716" y="0"/>
                  </a:moveTo>
                  <a:lnTo>
                    <a:pt x="435584" y="524408"/>
                  </a:lnTo>
                  <a:lnTo>
                    <a:pt x="390880" y="557733"/>
                  </a:lnTo>
                  <a:lnTo>
                    <a:pt x="0" y="33324"/>
                  </a:lnTo>
                  <a:lnTo>
                    <a:pt x="44716" y="0"/>
                  </a:lnTo>
                  <a:close/>
                </a:path>
              </a:pathLst>
            </a:custGeom>
            <a:ln w="25400">
              <a:solidFill>
                <a:srgbClr val="6E94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8" name="object 4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10371" y="4988052"/>
              <a:ext cx="598931" cy="502919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564880" y="5035295"/>
              <a:ext cx="291083" cy="231648"/>
            </a:xfrm>
            <a:prstGeom prst="rect">
              <a:avLst/>
            </a:prstGeom>
          </p:spPr>
        </p:pic>
        <p:sp>
          <p:nvSpPr>
            <p:cNvPr id="50" name="object 50"/>
            <p:cNvSpPr/>
            <p:nvPr/>
          </p:nvSpPr>
          <p:spPr>
            <a:xfrm>
              <a:off x="8143062" y="4597777"/>
              <a:ext cx="434975" cy="556895"/>
            </a:xfrm>
            <a:custGeom>
              <a:avLst/>
              <a:gdLst/>
              <a:ahLst/>
              <a:cxnLst/>
              <a:rect l="l" t="t" r="r" b="b"/>
              <a:pathLst>
                <a:path w="434975" h="556895">
                  <a:moveTo>
                    <a:pt x="44716" y="0"/>
                  </a:moveTo>
                  <a:lnTo>
                    <a:pt x="0" y="33324"/>
                  </a:lnTo>
                  <a:lnTo>
                    <a:pt x="389928" y="556463"/>
                  </a:lnTo>
                  <a:lnTo>
                    <a:pt x="434644" y="523138"/>
                  </a:lnTo>
                  <a:lnTo>
                    <a:pt x="44716" y="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8143062" y="4597775"/>
              <a:ext cx="434975" cy="556895"/>
            </a:xfrm>
            <a:custGeom>
              <a:avLst/>
              <a:gdLst/>
              <a:ahLst/>
              <a:cxnLst/>
              <a:rect l="l" t="t" r="r" b="b"/>
              <a:pathLst>
                <a:path w="434975" h="556895">
                  <a:moveTo>
                    <a:pt x="44716" y="0"/>
                  </a:moveTo>
                  <a:lnTo>
                    <a:pt x="434644" y="523138"/>
                  </a:lnTo>
                  <a:lnTo>
                    <a:pt x="389928" y="556463"/>
                  </a:lnTo>
                  <a:lnTo>
                    <a:pt x="0" y="33324"/>
                  </a:lnTo>
                  <a:lnTo>
                    <a:pt x="44716" y="0"/>
                  </a:lnTo>
                  <a:close/>
                </a:path>
              </a:pathLst>
            </a:custGeom>
            <a:ln w="25400">
              <a:solidFill>
                <a:srgbClr val="6E94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5806439" y="2033016"/>
              <a:ext cx="26034" cy="557530"/>
            </a:xfrm>
            <a:custGeom>
              <a:avLst/>
              <a:gdLst/>
              <a:ahLst/>
              <a:cxnLst/>
              <a:rect l="l" t="t" r="r" b="b"/>
              <a:pathLst>
                <a:path w="26035" h="557530">
                  <a:moveTo>
                    <a:pt x="0" y="0"/>
                  </a:moveTo>
                  <a:lnTo>
                    <a:pt x="25628" y="557212"/>
                  </a:lnTo>
                </a:path>
              </a:pathLst>
            </a:custGeom>
            <a:ln w="9144">
              <a:solidFill>
                <a:srgbClr val="97CC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5974083" y="2145792"/>
              <a:ext cx="333375" cy="444500"/>
            </a:xfrm>
            <a:custGeom>
              <a:avLst/>
              <a:gdLst/>
              <a:ahLst/>
              <a:cxnLst/>
              <a:rect l="l" t="t" r="r" b="b"/>
              <a:pathLst>
                <a:path w="333375" h="444500">
                  <a:moveTo>
                    <a:pt x="333095" y="0"/>
                  </a:moveTo>
                  <a:lnTo>
                    <a:pt x="0" y="444500"/>
                  </a:lnTo>
                </a:path>
              </a:pathLst>
            </a:custGeom>
            <a:ln w="9144">
              <a:solidFill>
                <a:srgbClr val="97CC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5029199" y="2758440"/>
              <a:ext cx="445134" cy="0"/>
            </a:xfrm>
            <a:custGeom>
              <a:avLst/>
              <a:gdLst/>
              <a:ahLst/>
              <a:cxnLst/>
              <a:rect l="l" t="t" r="r" b="b"/>
              <a:pathLst>
                <a:path w="445135">
                  <a:moveTo>
                    <a:pt x="0" y="0"/>
                  </a:moveTo>
                  <a:lnTo>
                    <a:pt x="444639" y="0"/>
                  </a:lnTo>
                </a:path>
              </a:pathLst>
            </a:custGeom>
            <a:ln w="9144">
              <a:solidFill>
                <a:srgbClr val="97CC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5029199" y="4375404"/>
              <a:ext cx="502284" cy="11430"/>
            </a:xfrm>
            <a:custGeom>
              <a:avLst/>
              <a:gdLst/>
              <a:ahLst/>
              <a:cxnLst/>
              <a:rect l="l" t="t" r="r" b="b"/>
              <a:pathLst>
                <a:path w="502285" h="11429">
                  <a:moveTo>
                    <a:pt x="0" y="0"/>
                  </a:moveTo>
                  <a:lnTo>
                    <a:pt x="501904" y="11112"/>
                  </a:lnTo>
                </a:path>
              </a:pathLst>
            </a:custGeom>
            <a:ln w="9144">
              <a:solidFill>
                <a:srgbClr val="97CC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5193791" y="3985260"/>
              <a:ext cx="438784" cy="316230"/>
            </a:xfrm>
            <a:custGeom>
              <a:avLst/>
              <a:gdLst/>
              <a:ahLst/>
              <a:cxnLst/>
              <a:rect l="l" t="t" r="r" b="b"/>
              <a:pathLst>
                <a:path w="438785" h="316229">
                  <a:moveTo>
                    <a:pt x="0" y="0"/>
                  </a:moveTo>
                  <a:lnTo>
                    <a:pt x="438607" y="315912"/>
                  </a:lnTo>
                </a:path>
              </a:pathLst>
            </a:custGeom>
            <a:ln w="9144">
              <a:solidFill>
                <a:srgbClr val="97CC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5138927" y="4620768"/>
              <a:ext cx="495934" cy="311150"/>
            </a:xfrm>
            <a:custGeom>
              <a:avLst/>
              <a:gdLst/>
              <a:ahLst/>
              <a:cxnLst/>
              <a:rect l="l" t="t" r="r" b="b"/>
              <a:pathLst>
                <a:path w="495935" h="311150">
                  <a:moveTo>
                    <a:pt x="0" y="311149"/>
                  </a:moveTo>
                  <a:lnTo>
                    <a:pt x="495884" y="0"/>
                  </a:lnTo>
                </a:path>
              </a:pathLst>
            </a:custGeom>
            <a:ln w="9144">
              <a:solidFill>
                <a:srgbClr val="97CC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5640323" y="4652772"/>
              <a:ext cx="110489" cy="501650"/>
            </a:xfrm>
            <a:custGeom>
              <a:avLst/>
              <a:gdLst/>
              <a:ahLst/>
              <a:cxnLst/>
              <a:rect l="l" t="t" r="r" b="b"/>
              <a:pathLst>
                <a:path w="110489" h="501650">
                  <a:moveTo>
                    <a:pt x="0" y="501650"/>
                  </a:moveTo>
                  <a:lnTo>
                    <a:pt x="110032" y="0"/>
                  </a:lnTo>
                </a:path>
              </a:pathLst>
            </a:custGeom>
            <a:ln w="9143">
              <a:solidFill>
                <a:srgbClr val="97CC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8253986" y="4486655"/>
              <a:ext cx="668020" cy="0"/>
            </a:xfrm>
            <a:custGeom>
              <a:avLst/>
              <a:gdLst/>
              <a:ahLst/>
              <a:cxnLst/>
              <a:rect l="l" t="t" r="r" b="b"/>
              <a:pathLst>
                <a:path w="668020">
                  <a:moveTo>
                    <a:pt x="667702" y="0"/>
                  </a:moveTo>
                  <a:lnTo>
                    <a:pt x="0" y="0"/>
                  </a:lnTo>
                </a:path>
              </a:pathLst>
            </a:custGeom>
            <a:ln w="9144">
              <a:solidFill>
                <a:srgbClr val="97CC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7891275" y="4652772"/>
              <a:ext cx="140335" cy="557530"/>
            </a:xfrm>
            <a:custGeom>
              <a:avLst/>
              <a:gdLst/>
              <a:ahLst/>
              <a:cxnLst/>
              <a:rect l="l" t="t" r="r" b="b"/>
              <a:pathLst>
                <a:path w="140334" h="557529">
                  <a:moveTo>
                    <a:pt x="140169" y="557212"/>
                  </a:moveTo>
                  <a:lnTo>
                    <a:pt x="0" y="0"/>
                  </a:lnTo>
                </a:path>
              </a:pathLst>
            </a:custGeom>
            <a:ln w="9144">
              <a:solidFill>
                <a:srgbClr val="97CC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7642860" y="4652772"/>
              <a:ext cx="111760" cy="501650"/>
            </a:xfrm>
            <a:custGeom>
              <a:avLst/>
              <a:gdLst/>
              <a:ahLst/>
              <a:cxnLst/>
              <a:rect l="l" t="t" r="r" b="b"/>
              <a:pathLst>
                <a:path w="111759" h="501650">
                  <a:moveTo>
                    <a:pt x="0" y="501650"/>
                  </a:moveTo>
                  <a:lnTo>
                    <a:pt x="111531" y="0"/>
                  </a:lnTo>
                </a:path>
              </a:pathLst>
            </a:custGeom>
            <a:ln w="9144">
              <a:solidFill>
                <a:srgbClr val="97CC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7808977" y="2033016"/>
              <a:ext cx="26034" cy="557530"/>
            </a:xfrm>
            <a:custGeom>
              <a:avLst/>
              <a:gdLst/>
              <a:ahLst/>
              <a:cxnLst/>
              <a:rect l="l" t="t" r="r" b="b"/>
              <a:pathLst>
                <a:path w="26034" h="557530">
                  <a:moveTo>
                    <a:pt x="0" y="0"/>
                  </a:moveTo>
                  <a:lnTo>
                    <a:pt x="25628" y="557212"/>
                  </a:lnTo>
                </a:path>
              </a:pathLst>
            </a:custGeom>
            <a:ln w="9144">
              <a:solidFill>
                <a:srgbClr val="97CC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3" name="object 6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808976" y="1755648"/>
              <a:ext cx="598931" cy="504443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065008" y="1804416"/>
              <a:ext cx="291084" cy="230124"/>
            </a:xfrm>
            <a:prstGeom prst="rect">
              <a:avLst/>
            </a:prstGeom>
          </p:spPr>
        </p:pic>
        <p:sp>
          <p:nvSpPr>
            <p:cNvPr id="65" name="object 65"/>
            <p:cNvSpPr/>
            <p:nvPr/>
          </p:nvSpPr>
          <p:spPr>
            <a:xfrm>
              <a:off x="8031481" y="2090928"/>
              <a:ext cx="390525" cy="500380"/>
            </a:xfrm>
            <a:custGeom>
              <a:avLst/>
              <a:gdLst/>
              <a:ahLst/>
              <a:cxnLst/>
              <a:rect l="l" t="t" r="r" b="b"/>
              <a:pathLst>
                <a:path w="390525" h="500380">
                  <a:moveTo>
                    <a:pt x="390372" y="0"/>
                  </a:moveTo>
                  <a:lnTo>
                    <a:pt x="0" y="500062"/>
                  </a:lnTo>
                </a:path>
              </a:pathLst>
            </a:custGeom>
            <a:ln w="9144">
              <a:solidFill>
                <a:srgbClr val="97CC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5623286" y="2591510"/>
              <a:ext cx="563880" cy="222885"/>
            </a:xfrm>
            <a:custGeom>
              <a:avLst/>
              <a:gdLst/>
              <a:ahLst/>
              <a:cxnLst/>
              <a:rect l="l" t="t" r="r" b="b"/>
              <a:pathLst>
                <a:path w="563879" h="222885">
                  <a:moveTo>
                    <a:pt x="17094" y="0"/>
                  </a:moveTo>
                  <a:lnTo>
                    <a:pt x="0" y="56197"/>
                  </a:lnTo>
                  <a:lnTo>
                    <a:pt x="546531" y="222415"/>
                  </a:lnTo>
                  <a:lnTo>
                    <a:pt x="563613" y="166217"/>
                  </a:lnTo>
                  <a:lnTo>
                    <a:pt x="17094" y="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5623286" y="2591510"/>
              <a:ext cx="563880" cy="222885"/>
            </a:xfrm>
            <a:custGeom>
              <a:avLst/>
              <a:gdLst/>
              <a:ahLst/>
              <a:cxnLst/>
              <a:rect l="l" t="t" r="r" b="b"/>
              <a:pathLst>
                <a:path w="563879" h="222885">
                  <a:moveTo>
                    <a:pt x="17094" y="0"/>
                  </a:moveTo>
                  <a:lnTo>
                    <a:pt x="563613" y="166217"/>
                  </a:lnTo>
                  <a:lnTo>
                    <a:pt x="546531" y="222415"/>
                  </a:lnTo>
                  <a:lnTo>
                    <a:pt x="0" y="56197"/>
                  </a:lnTo>
                  <a:lnTo>
                    <a:pt x="17094" y="0"/>
                  </a:lnTo>
                  <a:close/>
                </a:path>
              </a:pathLst>
            </a:custGeom>
            <a:ln w="25400">
              <a:solidFill>
                <a:srgbClr val="6E94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7764363" y="4276373"/>
              <a:ext cx="411480" cy="369570"/>
            </a:xfrm>
            <a:custGeom>
              <a:avLst/>
              <a:gdLst/>
              <a:ahLst/>
              <a:cxnLst/>
              <a:rect l="l" t="t" r="r" b="b"/>
              <a:pathLst>
                <a:path w="411479" h="369570">
                  <a:moveTo>
                    <a:pt x="37566" y="0"/>
                  </a:moveTo>
                  <a:lnTo>
                    <a:pt x="0" y="43078"/>
                  </a:lnTo>
                  <a:lnTo>
                    <a:pt x="373735" y="368998"/>
                  </a:lnTo>
                  <a:lnTo>
                    <a:pt x="411289" y="325920"/>
                  </a:lnTo>
                  <a:lnTo>
                    <a:pt x="37566" y="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7764363" y="4276373"/>
              <a:ext cx="411480" cy="369570"/>
            </a:xfrm>
            <a:custGeom>
              <a:avLst/>
              <a:gdLst/>
              <a:ahLst/>
              <a:cxnLst/>
              <a:rect l="l" t="t" r="r" b="b"/>
              <a:pathLst>
                <a:path w="411479" h="369570">
                  <a:moveTo>
                    <a:pt x="0" y="43078"/>
                  </a:moveTo>
                  <a:lnTo>
                    <a:pt x="373735" y="368998"/>
                  </a:lnTo>
                  <a:lnTo>
                    <a:pt x="411289" y="325920"/>
                  </a:lnTo>
                  <a:lnTo>
                    <a:pt x="37566" y="0"/>
                  </a:lnTo>
                  <a:lnTo>
                    <a:pt x="0" y="43078"/>
                  </a:lnTo>
                  <a:close/>
                </a:path>
              </a:pathLst>
            </a:custGeom>
            <a:ln w="25400">
              <a:solidFill>
                <a:srgbClr val="6E94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7475886" y="2758344"/>
              <a:ext cx="334645" cy="271780"/>
            </a:xfrm>
            <a:custGeom>
              <a:avLst/>
              <a:gdLst/>
              <a:ahLst/>
              <a:cxnLst/>
              <a:rect l="l" t="t" r="r" b="b"/>
              <a:pathLst>
                <a:path w="334645" h="271780">
                  <a:moveTo>
                    <a:pt x="41351" y="0"/>
                  </a:moveTo>
                  <a:lnTo>
                    <a:pt x="0" y="56299"/>
                  </a:lnTo>
                  <a:lnTo>
                    <a:pt x="292760" y="271335"/>
                  </a:lnTo>
                  <a:lnTo>
                    <a:pt x="334111" y="215036"/>
                  </a:lnTo>
                  <a:lnTo>
                    <a:pt x="41351" y="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7475886" y="2758344"/>
              <a:ext cx="334645" cy="271780"/>
            </a:xfrm>
            <a:custGeom>
              <a:avLst/>
              <a:gdLst/>
              <a:ahLst/>
              <a:cxnLst/>
              <a:rect l="l" t="t" r="r" b="b"/>
              <a:pathLst>
                <a:path w="334645" h="271780">
                  <a:moveTo>
                    <a:pt x="0" y="56299"/>
                  </a:moveTo>
                  <a:lnTo>
                    <a:pt x="292760" y="271335"/>
                  </a:lnTo>
                  <a:lnTo>
                    <a:pt x="334111" y="215036"/>
                  </a:lnTo>
                  <a:lnTo>
                    <a:pt x="41351" y="0"/>
                  </a:lnTo>
                  <a:lnTo>
                    <a:pt x="0" y="56299"/>
                  </a:lnTo>
                  <a:close/>
                </a:path>
              </a:pathLst>
            </a:custGeom>
            <a:ln w="25400">
              <a:solidFill>
                <a:srgbClr val="6E94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2" name="object 7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120">
              <a:lnSpc>
                <a:spcPct val="100000"/>
              </a:lnSpc>
            </a:pPr>
            <a:fld id="{81D60167-4931-47E6-BA6A-407CBD079E47}" type="slidenum">
              <a:rPr spc="-25" dirty="0"/>
              <a:t>31</a:t>
            </a:fld>
            <a:endParaRPr spc="-25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7827" y="972311"/>
            <a:ext cx="8921495" cy="6095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2776" y="332132"/>
            <a:ext cx="891540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1070610" algn="l"/>
                <a:tab pos="8902065" algn="l"/>
              </a:tabLst>
            </a:pPr>
            <a:r>
              <a:rPr u="sng" dirty="0">
                <a:uFill>
                  <a:solidFill>
                    <a:srgbClr val="009DDB"/>
                  </a:solidFill>
                </a:uFill>
              </a:rPr>
              <a:t>	Circuit</a:t>
            </a:r>
            <a:r>
              <a:rPr u="sng" spc="-60" dirty="0">
                <a:uFill>
                  <a:solidFill>
                    <a:srgbClr val="009DDB"/>
                  </a:solidFill>
                </a:uFill>
              </a:rPr>
              <a:t> </a:t>
            </a:r>
            <a:r>
              <a:rPr u="sng" dirty="0">
                <a:uFill>
                  <a:solidFill>
                    <a:srgbClr val="009DDB"/>
                  </a:solidFill>
                </a:uFill>
              </a:rPr>
              <a:t>switching:</a:t>
            </a:r>
            <a:r>
              <a:rPr u="sng" spc="-90" dirty="0">
                <a:uFill>
                  <a:solidFill>
                    <a:srgbClr val="009DDB"/>
                  </a:solidFill>
                </a:uFill>
              </a:rPr>
              <a:t> </a:t>
            </a:r>
            <a:r>
              <a:rPr u="sng" dirty="0">
                <a:uFill>
                  <a:solidFill>
                    <a:srgbClr val="009DDB"/>
                  </a:solidFill>
                </a:uFill>
              </a:rPr>
              <a:t>FDM</a:t>
            </a:r>
            <a:r>
              <a:rPr u="sng" spc="-55" dirty="0">
                <a:uFill>
                  <a:solidFill>
                    <a:srgbClr val="009DDB"/>
                  </a:solidFill>
                </a:uFill>
              </a:rPr>
              <a:t> </a:t>
            </a:r>
            <a:r>
              <a:rPr sz="2800" u="sng" dirty="0">
                <a:uFill>
                  <a:solidFill>
                    <a:srgbClr val="009DDB"/>
                  </a:solidFill>
                </a:uFill>
              </a:rPr>
              <a:t>versus</a:t>
            </a:r>
            <a:r>
              <a:rPr sz="2800" u="sng" spc="80" dirty="0">
                <a:uFill>
                  <a:solidFill>
                    <a:srgbClr val="009DDB"/>
                  </a:solidFill>
                </a:uFill>
              </a:rPr>
              <a:t> </a:t>
            </a:r>
            <a:r>
              <a:rPr u="sng" spc="-25" dirty="0">
                <a:uFill>
                  <a:solidFill>
                    <a:srgbClr val="009DDB"/>
                  </a:solidFill>
                </a:uFill>
              </a:rPr>
              <a:t>TDM</a:t>
            </a:r>
            <a:r>
              <a:rPr u="sng" dirty="0">
                <a:uFill>
                  <a:solidFill>
                    <a:srgbClr val="009DDB"/>
                  </a:solidFill>
                </a:uFill>
              </a:rPr>
              <a:t>	</a:t>
            </a:r>
            <a:endParaRPr sz="2800" u="sng"/>
          </a:p>
        </p:txBody>
      </p:sp>
      <p:sp>
        <p:nvSpPr>
          <p:cNvPr id="4" name="object 4"/>
          <p:cNvSpPr txBox="1"/>
          <p:nvPr/>
        </p:nvSpPr>
        <p:spPr>
          <a:xfrm>
            <a:off x="585946" y="1646238"/>
            <a:ext cx="6845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latin typeface="Arial"/>
                <a:cs typeface="Arial"/>
              </a:rPr>
              <a:t>FDM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2737110" y="2233419"/>
            <a:ext cx="5010150" cy="1352550"/>
            <a:chOff x="2737110" y="2233419"/>
            <a:chExt cx="5010150" cy="1352550"/>
          </a:xfrm>
        </p:grpSpPr>
        <p:sp>
          <p:nvSpPr>
            <p:cNvPr id="6" name="object 6"/>
            <p:cNvSpPr/>
            <p:nvPr/>
          </p:nvSpPr>
          <p:spPr>
            <a:xfrm>
              <a:off x="2794253" y="2328672"/>
              <a:ext cx="0" cy="1200150"/>
            </a:xfrm>
            <a:custGeom>
              <a:avLst/>
              <a:gdLst/>
              <a:ahLst/>
              <a:cxnLst/>
              <a:rect l="l" t="t" r="r" b="b"/>
              <a:pathLst>
                <a:path h="1200150">
                  <a:moveTo>
                    <a:pt x="0" y="1200150"/>
                  </a:moveTo>
                  <a:lnTo>
                    <a:pt x="0" y="0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737110" y="2233419"/>
              <a:ext cx="114300" cy="114300"/>
            </a:xfrm>
            <a:custGeom>
              <a:avLst/>
              <a:gdLst/>
              <a:ahLst/>
              <a:cxnLst/>
              <a:rect l="l" t="t" r="r" b="b"/>
              <a:pathLst>
                <a:path w="114300" h="114300">
                  <a:moveTo>
                    <a:pt x="57150" y="0"/>
                  </a:moveTo>
                  <a:lnTo>
                    <a:pt x="0" y="114300"/>
                  </a:lnTo>
                  <a:lnTo>
                    <a:pt x="114300" y="114300"/>
                  </a:lnTo>
                  <a:lnTo>
                    <a:pt x="5715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794253" y="3528822"/>
              <a:ext cx="4857750" cy="0"/>
            </a:xfrm>
            <a:custGeom>
              <a:avLst/>
              <a:gdLst/>
              <a:ahLst/>
              <a:cxnLst/>
              <a:rect l="l" t="t" r="r" b="b"/>
              <a:pathLst>
                <a:path w="4857750">
                  <a:moveTo>
                    <a:pt x="0" y="0"/>
                  </a:moveTo>
                  <a:lnTo>
                    <a:pt x="4857750" y="0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632956" y="3471666"/>
              <a:ext cx="114300" cy="114300"/>
            </a:xfrm>
            <a:custGeom>
              <a:avLst/>
              <a:gdLst/>
              <a:ahLst/>
              <a:cxnLst/>
              <a:rect l="l" t="t" r="r" b="b"/>
              <a:pathLst>
                <a:path w="114300" h="114300">
                  <a:moveTo>
                    <a:pt x="0" y="0"/>
                  </a:moveTo>
                  <a:lnTo>
                    <a:pt x="0" y="114300"/>
                  </a:lnTo>
                  <a:lnTo>
                    <a:pt x="114300" y="571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869692" y="2537459"/>
              <a:ext cx="4572000" cy="914400"/>
            </a:xfrm>
            <a:custGeom>
              <a:avLst/>
              <a:gdLst/>
              <a:ahLst/>
              <a:cxnLst/>
              <a:rect l="l" t="t" r="r" b="b"/>
              <a:pathLst>
                <a:path w="4572000" h="914400">
                  <a:moveTo>
                    <a:pt x="4572000" y="0"/>
                  </a:moveTo>
                  <a:lnTo>
                    <a:pt x="0" y="0"/>
                  </a:lnTo>
                  <a:lnTo>
                    <a:pt x="0" y="697992"/>
                  </a:lnTo>
                  <a:lnTo>
                    <a:pt x="0" y="914400"/>
                  </a:lnTo>
                  <a:lnTo>
                    <a:pt x="4572000" y="914400"/>
                  </a:lnTo>
                  <a:lnTo>
                    <a:pt x="4572000" y="697992"/>
                  </a:lnTo>
                  <a:lnTo>
                    <a:pt x="4572000" y="0"/>
                  </a:lnTo>
                  <a:close/>
                </a:path>
              </a:pathLst>
            </a:custGeom>
            <a:solidFill>
              <a:srgbClr val="99CC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869691" y="2537460"/>
              <a:ext cx="4572000" cy="914400"/>
            </a:xfrm>
            <a:custGeom>
              <a:avLst/>
              <a:gdLst/>
              <a:ahLst/>
              <a:cxnLst/>
              <a:rect l="l" t="t" r="r" b="b"/>
              <a:pathLst>
                <a:path w="4572000" h="914400">
                  <a:moveTo>
                    <a:pt x="0" y="0"/>
                  </a:moveTo>
                  <a:lnTo>
                    <a:pt x="4572000" y="0"/>
                  </a:lnTo>
                  <a:lnTo>
                    <a:pt x="4572000" y="914400"/>
                  </a:lnTo>
                  <a:lnTo>
                    <a:pt x="0" y="914400"/>
                  </a:lnTo>
                  <a:lnTo>
                    <a:pt x="0" y="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855975" y="2549652"/>
              <a:ext cx="4572000" cy="228600"/>
            </a:xfrm>
            <a:custGeom>
              <a:avLst/>
              <a:gdLst/>
              <a:ahLst/>
              <a:cxnLst/>
              <a:rect l="l" t="t" r="r" b="b"/>
              <a:pathLst>
                <a:path w="4572000" h="228600">
                  <a:moveTo>
                    <a:pt x="4572000" y="0"/>
                  </a:moveTo>
                  <a:lnTo>
                    <a:pt x="0" y="0"/>
                  </a:lnTo>
                  <a:lnTo>
                    <a:pt x="0" y="228600"/>
                  </a:lnTo>
                  <a:lnTo>
                    <a:pt x="4572000" y="228600"/>
                  </a:lnTo>
                  <a:lnTo>
                    <a:pt x="4572000" y="0"/>
                  </a:lnTo>
                  <a:close/>
                </a:path>
              </a:pathLst>
            </a:custGeom>
            <a:solidFill>
              <a:srgbClr val="3366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855975" y="2549652"/>
              <a:ext cx="4572000" cy="228600"/>
            </a:xfrm>
            <a:custGeom>
              <a:avLst/>
              <a:gdLst/>
              <a:ahLst/>
              <a:cxnLst/>
              <a:rect l="l" t="t" r="r" b="b"/>
              <a:pathLst>
                <a:path w="4572000" h="228600">
                  <a:moveTo>
                    <a:pt x="0" y="0"/>
                  </a:moveTo>
                  <a:lnTo>
                    <a:pt x="4572000" y="0"/>
                  </a:lnTo>
                  <a:lnTo>
                    <a:pt x="4572000" y="228600"/>
                  </a:lnTo>
                  <a:lnTo>
                    <a:pt x="0" y="228600"/>
                  </a:lnTo>
                  <a:lnTo>
                    <a:pt x="0" y="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855975" y="2778252"/>
              <a:ext cx="4572000" cy="228600"/>
            </a:xfrm>
            <a:custGeom>
              <a:avLst/>
              <a:gdLst/>
              <a:ahLst/>
              <a:cxnLst/>
              <a:rect l="l" t="t" r="r" b="b"/>
              <a:pathLst>
                <a:path w="4572000" h="228600">
                  <a:moveTo>
                    <a:pt x="4572000" y="0"/>
                  </a:moveTo>
                  <a:lnTo>
                    <a:pt x="0" y="0"/>
                  </a:lnTo>
                  <a:lnTo>
                    <a:pt x="0" y="228600"/>
                  </a:lnTo>
                  <a:lnTo>
                    <a:pt x="4572000" y="228600"/>
                  </a:lnTo>
                  <a:lnTo>
                    <a:pt x="4572000" y="0"/>
                  </a:lnTo>
                  <a:close/>
                </a:path>
              </a:pathLst>
            </a:custGeom>
            <a:solidFill>
              <a:srgbClr val="99CC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855975" y="2778252"/>
              <a:ext cx="4572000" cy="228600"/>
            </a:xfrm>
            <a:custGeom>
              <a:avLst/>
              <a:gdLst/>
              <a:ahLst/>
              <a:cxnLst/>
              <a:rect l="l" t="t" r="r" b="b"/>
              <a:pathLst>
                <a:path w="4572000" h="228600">
                  <a:moveTo>
                    <a:pt x="0" y="0"/>
                  </a:moveTo>
                  <a:lnTo>
                    <a:pt x="4572000" y="0"/>
                  </a:lnTo>
                  <a:lnTo>
                    <a:pt x="4572000" y="228600"/>
                  </a:lnTo>
                  <a:lnTo>
                    <a:pt x="0" y="228600"/>
                  </a:lnTo>
                  <a:lnTo>
                    <a:pt x="0" y="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855975" y="3006852"/>
              <a:ext cx="4572000" cy="228600"/>
            </a:xfrm>
            <a:custGeom>
              <a:avLst/>
              <a:gdLst/>
              <a:ahLst/>
              <a:cxnLst/>
              <a:rect l="l" t="t" r="r" b="b"/>
              <a:pathLst>
                <a:path w="4572000" h="228600">
                  <a:moveTo>
                    <a:pt x="4572000" y="0"/>
                  </a:moveTo>
                  <a:lnTo>
                    <a:pt x="0" y="0"/>
                  </a:lnTo>
                  <a:lnTo>
                    <a:pt x="0" y="228600"/>
                  </a:lnTo>
                  <a:lnTo>
                    <a:pt x="4572000" y="228600"/>
                  </a:lnTo>
                  <a:lnTo>
                    <a:pt x="4572000" y="0"/>
                  </a:lnTo>
                  <a:close/>
                </a:path>
              </a:pathLst>
            </a:custGeom>
            <a:solidFill>
              <a:srgbClr val="FFCC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855975" y="3006852"/>
              <a:ext cx="4572000" cy="228600"/>
            </a:xfrm>
            <a:custGeom>
              <a:avLst/>
              <a:gdLst/>
              <a:ahLst/>
              <a:cxnLst/>
              <a:rect l="l" t="t" r="r" b="b"/>
              <a:pathLst>
                <a:path w="4572000" h="228600">
                  <a:moveTo>
                    <a:pt x="0" y="0"/>
                  </a:moveTo>
                  <a:lnTo>
                    <a:pt x="4572000" y="0"/>
                  </a:lnTo>
                  <a:lnTo>
                    <a:pt x="4572000" y="228600"/>
                  </a:lnTo>
                  <a:lnTo>
                    <a:pt x="0" y="228600"/>
                  </a:lnTo>
                  <a:lnTo>
                    <a:pt x="0" y="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855975" y="3235452"/>
              <a:ext cx="4572000" cy="228600"/>
            </a:xfrm>
            <a:custGeom>
              <a:avLst/>
              <a:gdLst/>
              <a:ahLst/>
              <a:cxnLst/>
              <a:rect l="l" t="t" r="r" b="b"/>
              <a:pathLst>
                <a:path w="4572000" h="228600">
                  <a:moveTo>
                    <a:pt x="4572000" y="0"/>
                  </a:moveTo>
                  <a:lnTo>
                    <a:pt x="0" y="0"/>
                  </a:lnTo>
                  <a:lnTo>
                    <a:pt x="0" y="228600"/>
                  </a:lnTo>
                  <a:lnTo>
                    <a:pt x="4572000" y="228600"/>
                  </a:lnTo>
                  <a:lnTo>
                    <a:pt x="4572000" y="0"/>
                  </a:lnTo>
                  <a:close/>
                </a:path>
              </a:pathLst>
            </a:custGeom>
            <a:solidFill>
              <a:srgbClr val="FF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855975" y="3235452"/>
              <a:ext cx="4572000" cy="228600"/>
            </a:xfrm>
            <a:custGeom>
              <a:avLst/>
              <a:gdLst/>
              <a:ahLst/>
              <a:cxnLst/>
              <a:rect l="l" t="t" r="r" b="b"/>
              <a:pathLst>
                <a:path w="4572000" h="228600">
                  <a:moveTo>
                    <a:pt x="0" y="0"/>
                  </a:moveTo>
                  <a:lnTo>
                    <a:pt x="4572000" y="0"/>
                  </a:lnTo>
                  <a:lnTo>
                    <a:pt x="4572000" y="228600"/>
                  </a:lnTo>
                  <a:lnTo>
                    <a:pt x="0" y="228600"/>
                  </a:lnTo>
                  <a:lnTo>
                    <a:pt x="0" y="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2855975" y="2778252"/>
              <a:ext cx="4572000" cy="0"/>
            </a:xfrm>
            <a:custGeom>
              <a:avLst/>
              <a:gdLst/>
              <a:ahLst/>
              <a:cxnLst/>
              <a:rect l="l" t="t" r="r" b="b"/>
              <a:pathLst>
                <a:path w="4572000">
                  <a:moveTo>
                    <a:pt x="0" y="0"/>
                  </a:moveTo>
                  <a:lnTo>
                    <a:pt x="4572000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2855975" y="3006852"/>
              <a:ext cx="4572000" cy="0"/>
            </a:xfrm>
            <a:custGeom>
              <a:avLst/>
              <a:gdLst/>
              <a:ahLst/>
              <a:cxnLst/>
              <a:rect l="l" t="t" r="r" b="b"/>
              <a:pathLst>
                <a:path w="4572000">
                  <a:moveTo>
                    <a:pt x="0" y="0"/>
                  </a:moveTo>
                  <a:lnTo>
                    <a:pt x="4572000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2855975" y="3235452"/>
              <a:ext cx="4572000" cy="0"/>
            </a:xfrm>
            <a:custGeom>
              <a:avLst/>
              <a:gdLst/>
              <a:ahLst/>
              <a:cxnLst/>
              <a:rect l="l" t="t" r="r" b="b"/>
              <a:pathLst>
                <a:path w="4572000">
                  <a:moveTo>
                    <a:pt x="0" y="0"/>
                  </a:moveTo>
                  <a:lnTo>
                    <a:pt x="4572000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855975" y="2663952"/>
              <a:ext cx="4572000" cy="0"/>
            </a:xfrm>
            <a:custGeom>
              <a:avLst/>
              <a:gdLst/>
              <a:ahLst/>
              <a:cxnLst/>
              <a:rect l="l" t="t" r="r" b="b"/>
              <a:pathLst>
                <a:path w="4572000">
                  <a:moveTo>
                    <a:pt x="0" y="0"/>
                  </a:moveTo>
                  <a:lnTo>
                    <a:pt x="4572000" y="0"/>
                  </a:lnTo>
                </a:path>
              </a:pathLst>
            </a:custGeom>
            <a:ln w="9144">
              <a:solidFill>
                <a:srgbClr val="00000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2855975" y="2892552"/>
              <a:ext cx="4572000" cy="0"/>
            </a:xfrm>
            <a:custGeom>
              <a:avLst/>
              <a:gdLst/>
              <a:ahLst/>
              <a:cxnLst/>
              <a:rect l="l" t="t" r="r" b="b"/>
              <a:pathLst>
                <a:path w="4572000">
                  <a:moveTo>
                    <a:pt x="0" y="0"/>
                  </a:moveTo>
                  <a:lnTo>
                    <a:pt x="4572000" y="0"/>
                  </a:lnTo>
                </a:path>
              </a:pathLst>
            </a:custGeom>
            <a:ln w="9144">
              <a:solidFill>
                <a:srgbClr val="00000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2855975" y="3121152"/>
              <a:ext cx="4572000" cy="0"/>
            </a:xfrm>
            <a:custGeom>
              <a:avLst/>
              <a:gdLst/>
              <a:ahLst/>
              <a:cxnLst/>
              <a:rect l="l" t="t" r="r" b="b"/>
              <a:pathLst>
                <a:path w="4572000">
                  <a:moveTo>
                    <a:pt x="0" y="0"/>
                  </a:moveTo>
                  <a:lnTo>
                    <a:pt x="4572000" y="0"/>
                  </a:lnTo>
                </a:path>
              </a:pathLst>
            </a:custGeom>
            <a:ln w="9144">
              <a:solidFill>
                <a:srgbClr val="00000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2855975" y="3349752"/>
              <a:ext cx="4572000" cy="0"/>
            </a:xfrm>
            <a:custGeom>
              <a:avLst/>
              <a:gdLst/>
              <a:ahLst/>
              <a:cxnLst/>
              <a:rect l="l" t="t" r="r" b="b"/>
              <a:pathLst>
                <a:path w="4572000">
                  <a:moveTo>
                    <a:pt x="0" y="0"/>
                  </a:moveTo>
                  <a:lnTo>
                    <a:pt x="4572000" y="0"/>
                  </a:lnTo>
                </a:path>
              </a:pathLst>
            </a:custGeom>
            <a:ln w="9144">
              <a:solidFill>
                <a:srgbClr val="00000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1271746" y="2714627"/>
            <a:ext cx="13639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Arial"/>
                <a:cs typeface="Arial"/>
              </a:rPr>
              <a:t>frequency</a:t>
            </a:r>
            <a:endParaRPr sz="24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4967446" y="3627439"/>
            <a:ext cx="6026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0" dirty="0">
                <a:latin typeface="Arial"/>
                <a:cs typeface="Arial"/>
              </a:rPr>
              <a:t>time</a:t>
            </a:r>
            <a:endParaRPr sz="240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573246" y="3808414"/>
            <a:ext cx="6845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latin typeface="Arial"/>
                <a:cs typeface="Arial"/>
              </a:rPr>
              <a:t>TDM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2723394" y="4472175"/>
            <a:ext cx="5010150" cy="1352550"/>
            <a:chOff x="2723394" y="4472175"/>
            <a:chExt cx="5010150" cy="1352550"/>
          </a:xfrm>
        </p:grpSpPr>
        <p:sp>
          <p:nvSpPr>
            <p:cNvPr id="31" name="object 31"/>
            <p:cNvSpPr/>
            <p:nvPr/>
          </p:nvSpPr>
          <p:spPr>
            <a:xfrm>
              <a:off x="2780538" y="4567428"/>
              <a:ext cx="0" cy="1200150"/>
            </a:xfrm>
            <a:custGeom>
              <a:avLst/>
              <a:gdLst/>
              <a:ahLst/>
              <a:cxnLst/>
              <a:rect l="l" t="t" r="r" b="b"/>
              <a:pathLst>
                <a:path h="1200150">
                  <a:moveTo>
                    <a:pt x="0" y="1200150"/>
                  </a:moveTo>
                  <a:lnTo>
                    <a:pt x="0" y="0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2723394" y="4472175"/>
              <a:ext cx="114300" cy="114300"/>
            </a:xfrm>
            <a:custGeom>
              <a:avLst/>
              <a:gdLst/>
              <a:ahLst/>
              <a:cxnLst/>
              <a:rect l="l" t="t" r="r" b="b"/>
              <a:pathLst>
                <a:path w="114300" h="114300">
                  <a:moveTo>
                    <a:pt x="57150" y="0"/>
                  </a:moveTo>
                  <a:lnTo>
                    <a:pt x="0" y="114299"/>
                  </a:lnTo>
                  <a:lnTo>
                    <a:pt x="114300" y="114299"/>
                  </a:lnTo>
                  <a:lnTo>
                    <a:pt x="5715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2780538" y="5767577"/>
              <a:ext cx="4857750" cy="0"/>
            </a:xfrm>
            <a:custGeom>
              <a:avLst/>
              <a:gdLst/>
              <a:ahLst/>
              <a:cxnLst/>
              <a:rect l="l" t="t" r="r" b="b"/>
              <a:pathLst>
                <a:path w="4857750">
                  <a:moveTo>
                    <a:pt x="0" y="0"/>
                  </a:moveTo>
                  <a:lnTo>
                    <a:pt x="4857750" y="0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7619240" y="5710422"/>
              <a:ext cx="114300" cy="114300"/>
            </a:xfrm>
            <a:custGeom>
              <a:avLst/>
              <a:gdLst/>
              <a:ahLst/>
              <a:cxnLst/>
              <a:rect l="l" t="t" r="r" b="b"/>
              <a:pathLst>
                <a:path w="114300" h="114300">
                  <a:moveTo>
                    <a:pt x="0" y="0"/>
                  </a:moveTo>
                  <a:lnTo>
                    <a:pt x="0" y="114300"/>
                  </a:lnTo>
                  <a:lnTo>
                    <a:pt x="114300" y="571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3084576" y="4774691"/>
              <a:ext cx="3886200" cy="915035"/>
            </a:xfrm>
            <a:custGeom>
              <a:avLst/>
              <a:gdLst/>
              <a:ahLst/>
              <a:cxnLst/>
              <a:rect l="l" t="t" r="r" b="b"/>
              <a:pathLst>
                <a:path w="3886200" h="915035">
                  <a:moveTo>
                    <a:pt x="228600" y="0"/>
                  </a:moveTo>
                  <a:lnTo>
                    <a:pt x="0" y="0"/>
                  </a:lnTo>
                  <a:lnTo>
                    <a:pt x="0" y="914412"/>
                  </a:lnTo>
                  <a:lnTo>
                    <a:pt x="228600" y="914412"/>
                  </a:lnTo>
                  <a:lnTo>
                    <a:pt x="228600" y="0"/>
                  </a:lnTo>
                  <a:close/>
                </a:path>
                <a:path w="3886200" h="915035">
                  <a:moveTo>
                    <a:pt x="1143000" y="0"/>
                  </a:moveTo>
                  <a:lnTo>
                    <a:pt x="914400" y="0"/>
                  </a:lnTo>
                  <a:lnTo>
                    <a:pt x="914400" y="914412"/>
                  </a:lnTo>
                  <a:lnTo>
                    <a:pt x="1143000" y="914412"/>
                  </a:lnTo>
                  <a:lnTo>
                    <a:pt x="1143000" y="0"/>
                  </a:lnTo>
                  <a:close/>
                </a:path>
                <a:path w="3886200" h="915035">
                  <a:moveTo>
                    <a:pt x="2057400" y="0"/>
                  </a:moveTo>
                  <a:lnTo>
                    <a:pt x="1828800" y="0"/>
                  </a:lnTo>
                  <a:lnTo>
                    <a:pt x="1828800" y="914412"/>
                  </a:lnTo>
                  <a:lnTo>
                    <a:pt x="2057400" y="914412"/>
                  </a:lnTo>
                  <a:lnTo>
                    <a:pt x="2057400" y="0"/>
                  </a:lnTo>
                  <a:close/>
                </a:path>
                <a:path w="3886200" h="915035">
                  <a:moveTo>
                    <a:pt x="2971800" y="0"/>
                  </a:moveTo>
                  <a:lnTo>
                    <a:pt x="2743200" y="0"/>
                  </a:lnTo>
                  <a:lnTo>
                    <a:pt x="2743200" y="914412"/>
                  </a:lnTo>
                  <a:lnTo>
                    <a:pt x="2971800" y="914412"/>
                  </a:lnTo>
                  <a:lnTo>
                    <a:pt x="2971800" y="0"/>
                  </a:lnTo>
                  <a:close/>
                </a:path>
                <a:path w="3886200" h="915035">
                  <a:moveTo>
                    <a:pt x="3886200" y="0"/>
                  </a:moveTo>
                  <a:lnTo>
                    <a:pt x="3657600" y="0"/>
                  </a:lnTo>
                  <a:lnTo>
                    <a:pt x="3657600" y="914412"/>
                  </a:lnTo>
                  <a:lnTo>
                    <a:pt x="3886200" y="914412"/>
                  </a:lnTo>
                  <a:lnTo>
                    <a:pt x="3886200" y="0"/>
                  </a:lnTo>
                  <a:close/>
                </a:path>
              </a:pathLst>
            </a:custGeom>
            <a:solidFill>
              <a:srgbClr val="99CC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2855976" y="4774692"/>
              <a:ext cx="4572000" cy="914400"/>
            </a:xfrm>
            <a:custGeom>
              <a:avLst/>
              <a:gdLst/>
              <a:ahLst/>
              <a:cxnLst/>
              <a:rect l="l" t="t" r="r" b="b"/>
              <a:pathLst>
                <a:path w="4572000" h="914400">
                  <a:moveTo>
                    <a:pt x="0" y="0"/>
                  </a:moveTo>
                  <a:lnTo>
                    <a:pt x="4572000" y="0"/>
                  </a:lnTo>
                  <a:lnTo>
                    <a:pt x="4572000" y="914399"/>
                  </a:lnTo>
                  <a:lnTo>
                    <a:pt x="0" y="914399"/>
                  </a:lnTo>
                  <a:lnTo>
                    <a:pt x="0" y="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2855976" y="4774692"/>
              <a:ext cx="228600" cy="914400"/>
            </a:xfrm>
            <a:custGeom>
              <a:avLst/>
              <a:gdLst/>
              <a:ahLst/>
              <a:cxnLst/>
              <a:rect l="l" t="t" r="r" b="b"/>
              <a:pathLst>
                <a:path w="228600" h="914400">
                  <a:moveTo>
                    <a:pt x="228600" y="0"/>
                  </a:moveTo>
                  <a:lnTo>
                    <a:pt x="0" y="0"/>
                  </a:lnTo>
                  <a:lnTo>
                    <a:pt x="0" y="914399"/>
                  </a:lnTo>
                  <a:lnTo>
                    <a:pt x="228600" y="914399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3366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2855976" y="4774692"/>
              <a:ext cx="228600" cy="914400"/>
            </a:xfrm>
            <a:custGeom>
              <a:avLst/>
              <a:gdLst/>
              <a:ahLst/>
              <a:cxnLst/>
              <a:rect l="l" t="t" r="r" b="b"/>
              <a:pathLst>
                <a:path w="228600" h="914400">
                  <a:moveTo>
                    <a:pt x="0" y="0"/>
                  </a:moveTo>
                  <a:lnTo>
                    <a:pt x="228600" y="0"/>
                  </a:lnTo>
                  <a:lnTo>
                    <a:pt x="228600" y="914399"/>
                  </a:lnTo>
                  <a:lnTo>
                    <a:pt x="0" y="914399"/>
                  </a:lnTo>
                  <a:lnTo>
                    <a:pt x="0" y="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3770376" y="4774692"/>
              <a:ext cx="228600" cy="914400"/>
            </a:xfrm>
            <a:custGeom>
              <a:avLst/>
              <a:gdLst/>
              <a:ahLst/>
              <a:cxnLst/>
              <a:rect l="l" t="t" r="r" b="b"/>
              <a:pathLst>
                <a:path w="228600" h="914400">
                  <a:moveTo>
                    <a:pt x="228600" y="0"/>
                  </a:moveTo>
                  <a:lnTo>
                    <a:pt x="0" y="0"/>
                  </a:lnTo>
                  <a:lnTo>
                    <a:pt x="0" y="914399"/>
                  </a:lnTo>
                  <a:lnTo>
                    <a:pt x="228600" y="914399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3366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3770376" y="4774692"/>
              <a:ext cx="228600" cy="914400"/>
            </a:xfrm>
            <a:custGeom>
              <a:avLst/>
              <a:gdLst/>
              <a:ahLst/>
              <a:cxnLst/>
              <a:rect l="l" t="t" r="r" b="b"/>
              <a:pathLst>
                <a:path w="228600" h="914400">
                  <a:moveTo>
                    <a:pt x="0" y="0"/>
                  </a:moveTo>
                  <a:lnTo>
                    <a:pt x="228600" y="0"/>
                  </a:lnTo>
                  <a:lnTo>
                    <a:pt x="228600" y="914399"/>
                  </a:lnTo>
                  <a:lnTo>
                    <a:pt x="0" y="914399"/>
                  </a:lnTo>
                  <a:lnTo>
                    <a:pt x="0" y="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4684776" y="4774692"/>
              <a:ext cx="228600" cy="914400"/>
            </a:xfrm>
            <a:custGeom>
              <a:avLst/>
              <a:gdLst/>
              <a:ahLst/>
              <a:cxnLst/>
              <a:rect l="l" t="t" r="r" b="b"/>
              <a:pathLst>
                <a:path w="228600" h="914400">
                  <a:moveTo>
                    <a:pt x="228600" y="0"/>
                  </a:moveTo>
                  <a:lnTo>
                    <a:pt x="0" y="0"/>
                  </a:lnTo>
                  <a:lnTo>
                    <a:pt x="0" y="914399"/>
                  </a:lnTo>
                  <a:lnTo>
                    <a:pt x="228600" y="914399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3366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4684776" y="4774692"/>
              <a:ext cx="228600" cy="914400"/>
            </a:xfrm>
            <a:custGeom>
              <a:avLst/>
              <a:gdLst/>
              <a:ahLst/>
              <a:cxnLst/>
              <a:rect l="l" t="t" r="r" b="b"/>
              <a:pathLst>
                <a:path w="228600" h="914400">
                  <a:moveTo>
                    <a:pt x="0" y="0"/>
                  </a:moveTo>
                  <a:lnTo>
                    <a:pt x="228600" y="0"/>
                  </a:lnTo>
                  <a:lnTo>
                    <a:pt x="228600" y="914399"/>
                  </a:lnTo>
                  <a:lnTo>
                    <a:pt x="0" y="914399"/>
                  </a:lnTo>
                  <a:lnTo>
                    <a:pt x="0" y="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5599176" y="4774692"/>
              <a:ext cx="228600" cy="914400"/>
            </a:xfrm>
            <a:custGeom>
              <a:avLst/>
              <a:gdLst/>
              <a:ahLst/>
              <a:cxnLst/>
              <a:rect l="l" t="t" r="r" b="b"/>
              <a:pathLst>
                <a:path w="228600" h="914400">
                  <a:moveTo>
                    <a:pt x="228600" y="0"/>
                  </a:moveTo>
                  <a:lnTo>
                    <a:pt x="0" y="0"/>
                  </a:lnTo>
                  <a:lnTo>
                    <a:pt x="0" y="914399"/>
                  </a:lnTo>
                  <a:lnTo>
                    <a:pt x="228600" y="914399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3366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5599176" y="4774692"/>
              <a:ext cx="228600" cy="914400"/>
            </a:xfrm>
            <a:custGeom>
              <a:avLst/>
              <a:gdLst/>
              <a:ahLst/>
              <a:cxnLst/>
              <a:rect l="l" t="t" r="r" b="b"/>
              <a:pathLst>
                <a:path w="228600" h="914400">
                  <a:moveTo>
                    <a:pt x="0" y="0"/>
                  </a:moveTo>
                  <a:lnTo>
                    <a:pt x="228600" y="0"/>
                  </a:lnTo>
                  <a:lnTo>
                    <a:pt x="228600" y="914399"/>
                  </a:lnTo>
                  <a:lnTo>
                    <a:pt x="0" y="914399"/>
                  </a:lnTo>
                  <a:lnTo>
                    <a:pt x="0" y="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6513576" y="4774692"/>
              <a:ext cx="228600" cy="914400"/>
            </a:xfrm>
            <a:custGeom>
              <a:avLst/>
              <a:gdLst/>
              <a:ahLst/>
              <a:cxnLst/>
              <a:rect l="l" t="t" r="r" b="b"/>
              <a:pathLst>
                <a:path w="228600" h="914400">
                  <a:moveTo>
                    <a:pt x="228600" y="0"/>
                  </a:moveTo>
                  <a:lnTo>
                    <a:pt x="0" y="0"/>
                  </a:lnTo>
                  <a:lnTo>
                    <a:pt x="0" y="914399"/>
                  </a:lnTo>
                  <a:lnTo>
                    <a:pt x="228600" y="914399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3366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3084576" y="4774692"/>
              <a:ext cx="3886200" cy="914400"/>
            </a:xfrm>
            <a:custGeom>
              <a:avLst/>
              <a:gdLst/>
              <a:ahLst/>
              <a:cxnLst/>
              <a:rect l="l" t="t" r="r" b="b"/>
              <a:pathLst>
                <a:path w="3886200" h="914400">
                  <a:moveTo>
                    <a:pt x="3429000" y="0"/>
                  </a:moveTo>
                  <a:lnTo>
                    <a:pt x="3657600" y="0"/>
                  </a:lnTo>
                  <a:lnTo>
                    <a:pt x="3657600" y="914399"/>
                  </a:lnTo>
                  <a:lnTo>
                    <a:pt x="3429000" y="914399"/>
                  </a:lnTo>
                  <a:lnTo>
                    <a:pt x="3429000" y="0"/>
                  </a:lnTo>
                  <a:close/>
                </a:path>
                <a:path w="3886200" h="914400">
                  <a:moveTo>
                    <a:pt x="0" y="0"/>
                  </a:moveTo>
                  <a:lnTo>
                    <a:pt x="228600" y="0"/>
                  </a:lnTo>
                  <a:lnTo>
                    <a:pt x="228600" y="914399"/>
                  </a:lnTo>
                  <a:lnTo>
                    <a:pt x="0" y="914399"/>
                  </a:lnTo>
                  <a:lnTo>
                    <a:pt x="0" y="0"/>
                  </a:lnTo>
                  <a:close/>
                </a:path>
                <a:path w="3886200" h="914400">
                  <a:moveTo>
                    <a:pt x="914400" y="0"/>
                  </a:moveTo>
                  <a:lnTo>
                    <a:pt x="1143000" y="0"/>
                  </a:lnTo>
                  <a:lnTo>
                    <a:pt x="1143000" y="914399"/>
                  </a:lnTo>
                  <a:lnTo>
                    <a:pt x="914400" y="914399"/>
                  </a:lnTo>
                  <a:lnTo>
                    <a:pt x="914400" y="0"/>
                  </a:lnTo>
                  <a:close/>
                </a:path>
                <a:path w="3886200" h="914400">
                  <a:moveTo>
                    <a:pt x="1828800" y="0"/>
                  </a:moveTo>
                  <a:lnTo>
                    <a:pt x="2057400" y="0"/>
                  </a:lnTo>
                  <a:lnTo>
                    <a:pt x="2057400" y="914399"/>
                  </a:lnTo>
                  <a:lnTo>
                    <a:pt x="1828800" y="914399"/>
                  </a:lnTo>
                  <a:lnTo>
                    <a:pt x="1828800" y="0"/>
                  </a:lnTo>
                  <a:close/>
                </a:path>
                <a:path w="3886200" h="914400">
                  <a:moveTo>
                    <a:pt x="2743200" y="0"/>
                  </a:moveTo>
                  <a:lnTo>
                    <a:pt x="2971800" y="0"/>
                  </a:lnTo>
                  <a:lnTo>
                    <a:pt x="2971800" y="914399"/>
                  </a:lnTo>
                  <a:lnTo>
                    <a:pt x="2743200" y="914399"/>
                  </a:lnTo>
                  <a:lnTo>
                    <a:pt x="2743200" y="0"/>
                  </a:lnTo>
                  <a:close/>
                </a:path>
                <a:path w="3886200" h="914400">
                  <a:moveTo>
                    <a:pt x="3657600" y="0"/>
                  </a:moveTo>
                  <a:lnTo>
                    <a:pt x="3886200" y="0"/>
                  </a:lnTo>
                  <a:lnTo>
                    <a:pt x="3886200" y="914399"/>
                  </a:lnTo>
                  <a:lnTo>
                    <a:pt x="3657600" y="914399"/>
                  </a:lnTo>
                  <a:lnTo>
                    <a:pt x="3657600" y="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3313176" y="4774692"/>
              <a:ext cx="228600" cy="914400"/>
            </a:xfrm>
            <a:custGeom>
              <a:avLst/>
              <a:gdLst/>
              <a:ahLst/>
              <a:cxnLst/>
              <a:rect l="l" t="t" r="r" b="b"/>
              <a:pathLst>
                <a:path w="228600" h="914400">
                  <a:moveTo>
                    <a:pt x="228600" y="0"/>
                  </a:moveTo>
                  <a:lnTo>
                    <a:pt x="0" y="0"/>
                  </a:lnTo>
                  <a:lnTo>
                    <a:pt x="0" y="914399"/>
                  </a:lnTo>
                  <a:lnTo>
                    <a:pt x="228600" y="914399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FFCC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3313176" y="4774692"/>
              <a:ext cx="228600" cy="914400"/>
            </a:xfrm>
            <a:custGeom>
              <a:avLst/>
              <a:gdLst/>
              <a:ahLst/>
              <a:cxnLst/>
              <a:rect l="l" t="t" r="r" b="b"/>
              <a:pathLst>
                <a:path w="228600" h="914400">
                  <a:moveTo>
                    <a:pt x="0" y="0"/>
                  </a:moveTo>
                  <a:lnTo>
                    <a:pt x="228600" y="0"/>
                  </a:lnTo>
                  <a:lnTo>
                    <a:pt x="228600" y="914399"/>
                  </a:lnTo>
                  <a:lnTo>
                    <a:pt x="0" y="914399"/>
                  </a:lnTo>
                  <a:lnTo>
                    <a:pt x="0" y="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4227576" y="4774692"/>
              <a:ext cx="228600" cy="914400"/>
            </a:xfrm>
            <a:custGeom>
              <a:avLst/>
              <a:gdLst/>
              <a:ahLst/>
              <a:cxnLst/>
              <a:rect l="l" t="t" r="r" b="b"/>
              <a:pathLst>
                <a:path w="228600" h="914400">
                  <a:moveTo>
                    <a:pt x="228600" y="0"/>
                  </a:moveTo>
                  <a:lnTo>
                    <a:pt x="0" y="0"/>
                  </a:lnTo>
                  <a:lnTo>
                    <a:pt x="0" y="914399"/>
                  </a:lnTo>
                  <a:lnTo>
                    <a:pt x="228600" y="914399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FFCC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4227576" y="4774692"/>
              <a:ext cx="228600" cy="914400"/>
            </a:xfrm>
            <a:custGeom>
              <a:avLst/>
              <a:gdLst/>
              <a:ahLst/>
              <a:cxnLst/>
              <a:rect l="l" t="t" r="r" b="b"/>
              <a:pathLst>
                <a:path w="228600" h="914400">
                  <a:moveTo>
                    <a:pt x="0" y="0"/>
                  </a:moveTo>
                  <a:lnTo>
                    <a:pt x="228600" y="0"/>
                  </a:lnTo>
                  <a:lnTo>
                    <a:pt x="228600" y="914399"/>
                  </a:lnTo>
                  <a:lnTo>
                    <a:pt x="0" y="914399"/>
                  </a:lnTo>
                  <a:lnTo>
                    <a:pt x="0" y="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5141976" y="4774692"/>
              <a:ext cx="228600" cy="914400"/>
            </a:xfrm>
            <a:custGeom>
              <a:avLst/>
              <a:gdLst/>
              <a:ahLst/>
              <a:cxnLst/>
              <a:rect l="l" t="t" r="r" b="b"/>
              <a:pathLst>
                <a:path w="228600" h="914400">
                  <a:moveTo>
                    <a:pt x="228600" y="0"/>
                  </a:moveTo>
                  <a:lnTo>
                    <a:pt x="0" y="0"/>
                  </a:lnTo>
                  <a:lnTo>
                    <a:pt x="0" y="914399"/>
                  </a:lnTo>
                  <a:lnTo>
                    <a:pt x="228600" y="914399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FFCC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5141976" y="4774692"/>
              <a:ext cx="228600" cy="914400"/>
            </a:xfrm>
            <a:custGeom>
              <a:avLst/>
              <a:gdLst/>
              <a:ahLst/>
              <a:cxnLst/>
              <a:rect l="l" t="t" r="r" b="b"/>
              <a:pathLst>
                <a:path w="228600" h="914400">
                  <a:moveTo>
                    <a:pt x="0" y="0"/>
                  </a:moveTo>
                  <a:lnTo>
                    <a:pt x="228600" y="0"/>
                  </a:lnTo>
                  <a:lnTo>
                    <a:pt x="228600" y="914399"/>
                  </a:lnTo>
                  <a:lnTo>
                    <a:pt x="0" y="914399"/>
                  </a:lnTo>
                  <a:lnTo>
                    <a:pt x="0" y="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6056376" y="4774692"/>
              <a:ext cx="228600" cy="914400"/>
            </a:xfrm>
            <a:custGeom>
              <a:avLst/>
              <a:gdLst/>
              <a:ahLst/>
              <a:cxnLst/>
              <a:rect l="l" t="t" r="r" b="b"/>
              <a:pathLst>
                <a:path w="228600" h="914400">
                  <a:moveTo>
                    <a:pt x="228600" y="0"/>
                  </a:moveTo>
                  <a:lnTo>
                    <a:pt x="0" y="0"/>
                  </a:lnTo>
                  <a:lnTo>
                    <a:pt x="0" y="914399"/>
                  </a:lnTo>
                  <a:lnTo>
                    <a:pt x="228600" y="914399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FFCC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6056376" y="4774692"/>
              <a:ext cx="228600" cy="914400"/>
            </a:xfrm>
            <a:custGeom>
              <a:avLst/>
              <a:gdLst/>
              <a:ahLst/>
              <a:cxnLst/>
              <a:rect l="l" t="t" r="r" b="b"/>
              <a:pathLst>
                <a:path w="228600" h="914400">
                  <a:moveTo>
                    <a:pt x="0" y="0"/>
                  </a:moveTo>
                  <a:lnTo>
                    <a:pt x="228600" y="0"/>
                  </a:lnTo>
                  <a:lnTo>
                    <a:pt x="228600" y="914399"/>
                  </a:lnTo>
                  <a:lnTo>
                    <a:pt x="0" y="914399"/>
                  </a:lnTo>
                  <a:lnTo>
                    <a:pt x="0" y="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6970776" y="4774692"/>
              <a:ext cx="228600" cy="914400"/>
            </a:xfrm>
            <a:custGeom>
              <a:avLst/>
              <a:gdLst/>
              <a:ahLst/>
              <a:cxnLst/>
              <a:rect l="l" t="t" r="r" b="b"/>
              <a:pathLst>
                <a:path w="228600" h="914400">
                  <a:moveTo>
                    <a:pt x="228600" y="0"/>
                  </a:moveTo>
                  <a:lnTo>
                    <a:pt x="0" y="0"/>
                  </a:lnTo>
                  <a:lnTo>
                    <a:pt x="0" y="914399"/>
                  </a:lnTo>
                  <a:lnTo>
                    <a:pt x="228600" y="914399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FFCC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6970776" y="4774692"/>
              <a:ext cx="228600" cy="914400"/>
            </a:xfrm>
            <a:custGeom>
              <a:avLst/>
              <a:gdLst/>
              <a:ahLst/>
              <a:cxnLst/>
              <a:rect l="l" t="t" r="r" b="b"/>
              <a:pathLst>
                <a:path w="228600" h="914400">
                  <a:moveTo>
                    <a:pt x="0" y="0"/>
                  </a:moveTo>
                  <a:lnTo>
                    <a:pt x="228600" y="0"/>
                  </a:lnTo>
                  <a:lnTo>
                    <a:pt x="228600" y="914399"/>
                  </a:lnTo>
                  <a:lnTo>
                    <a:pt x="0" y="914399"/>
                  </a:lnTo>
                  <a:lnTo>
                    <a:pt x="0" y="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3541776" y="4774692"/>
              <a:ext cx="228600" cy="914400"/>
            </a:xfrm>
            <a:custGeom>
              <a:avLst/>
              <a:gdLst/>
              <a:ahLst/>
              <a:cxnLst/>
              <a:rect l="l" t="t" r="r" b="b"/>
              <a:pathLst>
                <a:path w="228600" h="914400">
                  <a:moveTo>
                    <a:pt x="228600" y="0"/>
                  </a:moveTo>
                  <a:lnTo>
                    <a:pt x="0" y="0"/>
                  </a:lnTo>
                  <a:lnTo>
                    <a:pt x="0" y="914399"/>
                  </a:lnTo>
                  <a:lnTo>
                    <a:pt x="228600" y="914399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FF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3541776" y="4774692"/>
              <a:ext cx="228600" cy="914400"/>
            </a:xfrm>
            <a:custGeom>
              <a:avLst/>
              <a:gdLst/>
              <a:ahLst/>
              <a:cxnLst/>
              <a:rect l="l" t="t" r="r" b="b"/>
              <a:pathLst>
                <a:path w="228600" h="914400">
                  <a:moveTo>
                    <a:pt x="0" y="0"/>
                  </a:moveTo>
                  <a:lnTo>
                    <a:pt x="228600" y="0"/>
                  </a:lnTo>
                  <a:lnTo>
                    <a:pt x="228600" y="914399"/>
                  </a:lnTo>
                  <a:lnTo>
                    <a:pt x="0" y="914399"/>
                  </a:lnTo>
                  <a:lnTo>
                    <a:pt x="0" y="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4456176" y="4774692"/>
              <a:ext cx="228600" cy="914400"/>
            </a:xfrm>
            <a:custGeom>
              <a:avLst/>
              <a:gdLst/>
              <a:ahLst/>
              <a:cxnLst/>
              <a:rect l="l" t="t" r="r" b="b"/>
              <a:pathLst>
                <a:path w="228600" h="914400">
                  <a:moveTo>
                    <a:pt x="228600" y="0"/>
                  </a:moveTo>
                  <a:lnTo>
                    <a:pt x="0" y="0"/>
                  </a:lnTo>
                  <a:lnTo>
                    <a:pt x="0" y="914399"/>
                  </a:lnTo>
                  <a:lnTo>
                    <a:pt x="228600" y="914399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FF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4456176" y="4774692"/>
              <a:ext cx="228600" cy="914400"/>
            </a:xfrm>
            <a:custGeom>
              <a:avLst/>
              <a:gdLst/>
              <a:ahLst/>
              <a:cxnLst/>
              <a:rect l="l" t="t" r="r" b="b"/>
              <a:pathLst>
                <a:path w="228600" h="914400">
                  <a:moveTo>
                    <a:pt x="0" y="0"/>
                  </a:moveTo>
                  <a:lnTo>
                    <a:pt x="228600" y="0"/>
                  </a:lnTo>
                  <a:lnTo>
                    <a:pt x="228600" y="914399"/>
                  </a:lnTo>
                  <a:lnTo>
                    <a:pt x="0" y="914399"/>
                  </a:lnTo>
                  <a:lnTo>
                    <a:pt x="0" y="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5370576" y="4774692"/>
              <a:ext cx="228600" cy="914400"/>
            </a:xfrm>
            <a:custGeom>
              <a:avLst/>
              <a:gdLst/>
              <a:ahLst/>
              <a:cxnLst/>
              <a:rect l="l" t="t" r="r" b="b"/>
              <a:pathLst>
                <a:path w="228600" h="914400">
                  <a:moveTo>
                    <a:pt x="228600" y="0"/>
                  </a:moveTo>
                  <a:lnTo>
                    <a:pt x="0" y="0"/>
                  </a:lnTo>
                  <a:lnTo>
                    <a:pt x="0" y="914399"/>
                  </a:lnTo>
                  <a:lnTo>
                    <a:pt x="228600" y="914399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FF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5370576" y="4774692"/>
              <a:ext cx="228600" cy="914400"/>
            </a:xfrm>
            <a:custGeom>
              <a:avLst/>
              <a:gdLst/>
              <a:ahLst/>
              <a:cxnLst/>
              <a:rect l="l" t="t" r="r" b="b"/>
              <a:pathLst>
                <a:path w="228600" h="914400">
                  <a:moveTo>
                    <a:pt x="0" y="0"/>
                  </a:moveTo>
                  <a:lnTo>
                    <a:pt x="228600" y="0"/>
                  </a:lnTo>
                  <a:lnTo>
                    <a:pt x="228600" y="914399"/>
                  </a:lnTo>
                  <a:lnTo>
                    <a:pt x="0" y="914399"/>
                  </a:lnTo>
                  <a:lnTo>
                    <a:pt x="0" y="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6284976" y="4774692"/>
              <a:ext cx="228600" cy="914400"/>
            </a:xfrm>
            <a:custGeom>
              <a:avLst/>
              <a:gdLst/>
              <a:ahLst/>
              <a:cxnLst/>
              <a:rect l="l" t="t" r="r" b="b"/>
              <a:pathLst>
                <a:path w="228600" h="914400">
                  <a:moveTo>
                    <a:pt x="228600" y="0"/>
                  </a:moveTo>
                  <a:lnTo>
                    <a:pt x="0" y="0"/>
                  </a:lnTo>
                  <a:lnTo>
                    <a:pt x="0" y="914399"/>
                  </a:lnTo>
                  <a:lnTo>
                    <a:pt x="228600" y="914399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FF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6284976" y="4774692"/>
              <a:ext cx="228600" cy="914400"/>
            </a:xfrm>
            <a:custGeom>
              <a:avLst/>
              <a:gdLst/>
              <a:ahLst/>
              <a:cxnLst/>
              <a:rect l="l" t="t" r="r" b="b"/>
              <a:pathLst>
                <a:path w="228600" h="914400">
                  <a:moveTo>
                    <a:pt x="0" y="0"/>
                  </a:moveTo>
                  <a:lnTo>
                    <a:pt x="228600" y="0"/>
                  </a:lnTo>
                  <a:lnTo>
                    <a:pt x="228600" y="914399"/>
                  </a:lnTo>
                  <a:lnTo>
                    <a:pt x="0" y="914399"/>
                  </a:lnTo>
                  <a:lnTo>
                    <a:pt x="0" y="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7199376" y="4774692"/>
              <a:ext cx="228600" cy="914400"/>
            </a:xfrm>
            <a:custGeom>
              <a:avLst/>
              <a:gdLst/>
              <a:ahLst/>
              <a:cxnLst/>
              <a:rect l="l" t="t" r="r" b="b"/>
              <a:pathLst>
                <a:path w="228600" h="914400">
                  <a:moveTo>
                    <a:pt x="228600" y="0"/>
                  </a:moveTo>
                  <a:lnTo>
                    <a:pt x="0" y="0"/>
                  </a:lnTo>
                  <a:lnTo>
                    <a:pt x="0" y="914399"/>
                  </a:lnTo>
                  <a:lnTo>
                    <a:pt x="228600" y="914399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FF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7199376" y="4774692"/>
              <a:ext cx="228600" cy="914400"/>
            </a:xfrm>
            <a:custGeom>
              <a:avLst/>
              <a:gdLst/>
              <a:ahLst/>
              <a:cxnLst/>
              <a:rect l="l" t="t" r="r" b="b"/>
              <a:pathLst>
                <a:path w="228600" h="914400">
                  <a:moveTo>
                    <a:pt x="0" y="0"/>
                  </a:moveTo>
                  <a:lnTo>
                    <a:pt x="228600" y="0"/>
                  </a:lnTo>
                  <a:lnTo>
                    <a:pt x="228600" y="914399"/>
                  </a:lnTo>
                  <a:lnTo>
                    <a:pt x="0" y="914399"/>
                  </a:lnTo>
                  <a:lnTo>
                    <a:pt x="0" y="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3084576" y="4774692"/>
              <a:ext cx="0" cy="914400"/>
            </a:xfrm>
            <a:custGeom>
              <a:avLst/>
              <a:gdLst/>
              <a:ahLst/>
              <a:cxnLst/>
              <a:rect l="l" t="t" r="r" b="b"/>
              <a:pathLst>
                <a:path h="914400">
                  <a:moveTo>
                    <a:pt x="0" y="0"/>
                  </a:moveTo>
                  <a:lnTo>
                    <a:pt x="0" y="914399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3313176" y="4774692"/>
              <a:ext cx="0" cy="914400"/>
            </a:xfrm>
            <a:custGeom>
              <a:avLst/>
              <a:gdLst/>
              <a:ahLst/>
              <a:cxnLst/>
              <a:rect l="l" t="t" r="r" b="b"/>
              <a:pathLst>
                <a:path h="914400">
                  <a:moveTo>
                    <a:pt x="0" y="0"/>
                  </a:moveTo>
                  <a:lnTo>
                    <a:pt x="0" y="914399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3541776" y="4774692"/>
              <a:ext cx="0" cy="914400"/>
            </a:xfrm>
            <a:custGeom>
              <a:avLst/>
              <a:gdLst/>
              <a:ahLst/>
              <a:cxnLst/>
              <a:rect l="l" t="t" r="r" b="b"/>
              <a:pathLst>
                <a:path h="914400">
                  <a:moveTo>
                    <a:pt x="0" y="0"/>
                  </a:moveTo>
                  <a:lnTo>
                    <a:pt x="0" y="914399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3770376" y="4774692"/>
              <a:ext cx="0" cy="914400"/>
            </a:xfrm>
            <a:custGeom>
              <a:avLst/>
              <a:gdLst/>
              <a:ahLst/>
              <a:cxnLst/>
              <a:rect l="l" t="t" r="r" b="b"/>
              <a:pathLst>
                <a:path h="914400">
                  <a:moveTo>
                    <a:pt x="0" y="0"/>
                  </a:moveTo>
                  <a:lnTo>
                    <a:pt x="0" y="914399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3998976" y="4774692"/>
              <a:ext cx="0" cy="914400"/>
            </a:xfrm>
            <a:custGeom>
              <a:avLst/>
              <a:gdLst/>
              <a:ahLst/>
              <a:cxnLst/>
              <a:rect l="l" t="t" r="r" b="b"/>
              <a:pathLst>
                <a:path h="914400">
                  <a:moveTo>
                    <a:pt x="0" y="0"/>
                  </a:moveTo>
                  <a:lnTo>
                    <a:pt x="0" y="914399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4227576" y="4774692"/>
              <a:ext cx="0" cy="914400"/>
            </a:xfrm>
            <a:custGeom>
              <a:avLst/>
              <a:gdLst/>
              <a:ahLst/>
              <a:cxnLst/>
              <a:rect l="l" t="t" r="r" b="b"/>
              <a:pathLst>
                <a:path h="914400">
                  <a:moveTo>
                    <a:pt x="0" y="0"/>
                  </a:moveTo>
                  <a:lnTo>
                    <a:pt x="0" y="914399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4456176" y="4774692"/>
              <a:ext cx="0" cy="914400"/>
            </a:xfrm>
            <a:custGeom>
              <a:avLst/>
              <a:gdLst/>
              <a:ahLst/>
              <a:cxnLst/>
              <a:rect l="l" t="t" r="r" b="b"/>
              <a:pathLst>
                <a:path h="914400">
                  <a:moveTo>
                    <a:pt x="0" y="0"/>
                  </a:moveTo>
                  <a:lnTo>
                    <a:pt x="0" y="914399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4684776" y="4774692"/>
              <a:ext cx="0" cy="914400"/>
            </a:xfrm>
            <a:custGeom>
              <a:avLst/>
              <a:gdLst/>
              <a:ahLst/>
              <a:cxnLst/>
              <a:rect l="l" t="t" r="r" b="b"/>
              <a:pathLst>
                <a:path h="914400">
                  <a:moveTo>
                    <a:pt x="0" y="0"/>
                  </a:moveTo>
                  <a:lnTo>
                    <a:pt x="0" y="914399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4913376" y="4774692"/>
              <a:ext cx="0" cy="914400"/>
            </a:xfrm>
            <a:custGeom>
              <a:avLst/>
              <a:gdLst/>
              <a:ahLst/>
              <a:cxnLst/>
              <a:rect l="l" t="t" r="r" b="b"/>
              <a:pathLst>
                <a:path h="914400">
                  <a:moveTo>
                    <a:pt x="0" y="0"/>
                  </a:moveTo>
                  <a:lnTo>
                    <a:pt x="0" y="914399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5141976" y="4774692"/>
              <a:ext cx="0" cy="914400"/>
            </a:xfrm>
            <a:custGeom>
              <a:avLst/>
              <a:gdLst/>
              <a:ahLst/>
              <a:cxnLst/>
              <a:rect l="l" t="t" r="r" b="b"/>
              <a:pathLst>
                <a:path h="914400">
                  <a:moveTo>
                    <a:pt x="0" y="0"/>
                  </a:moveTo>
                  <a:lnTo>
                    <a:pt x="0" y="914399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5370576" y="4774692"/>
              <a:ext cx="0" cy="914400"/>
            </a:xfrm>
            <a:custGeom>
              <a:avLst/>
              <a:gdLst/>
              <a:ahLst/>
              <a:cxnLst/>
              <a:rect l="l" t="t" r="r" b="b"/>
              <a:pathLst>
                <a:path h="914400">
                  <a:moveTo>
                    <a:pt x="0" y="0"/>
                  </a:moveTo>
                  <a:lnTo>
                    <a:pt x="0" y="914399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5599176" y="4774692"/>
              <a:ext cx="0" cy="914400"/>
            </a:xfrm>
            <a:custGeom>
              <a:avLst/>
              <a:gdLst/>
              <a:ahLst/>
              <a:cxnLst/>
              <a:rect l="l" t="t" r="r" b="b"/>
              <a:pathLst>
                <a:path h="914400">
                  <a:moveTo>
                    <a:pt x="0" y="0"/>
                  </a:moveTo>
                  <a:lnTo>
                    <a:pt x="0" y="914399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5827776" y="4774692"/>
              <a:ext cx="0" cy="914400"/>
            </a:xfrm>
            <a:custGeom>
              <a:avLst/>
              <a:gdLst/>
              <a:ahLst/>
              <a:cxnLst/>
              <a:rect l="l" t="t" r="r" b="b"/>
              <a:pathLst>
                <a:path h="914400">
                  <a:moveTo>
                    <a:pt x="0" y="0"/>
                  </a:moveTo>
                  <a:lnTo>
                    <a:pt x="0" y="914399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6056376" y="4774692"/>
              <a:ext cx="0" cy="914400"/>
            </a:xfrm>
            <a:custGeom>
              <a:avLst/>
              <a:gdLst/>
              <a:ahLst/>
              <a:cxnLst/>
              <a:rect l="l" t="t" r="r" b="b"/>
              <a:pathLst>
                <a:path h="914400">
                  <a:moveTo>
                    <a:pt x="0" y="0"/>
                  </a:moveTo>
                  <a:lnTo>
                    <a:pt x="0" y="914399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6284976" y="4774692"/>
              <a:ext cx="0" cy="914400"/>
            </a:xfrm>
            <a:custGeom>
              <a:avLst/>
              <a:gdLst/>
              <a:ahLst/>
              <a:cxnLst/>
              <a:rect l="l" t="t" r="r" b="b"/>
              <a:pathLst>
                <a:path h="914400">
                  <a:moveTo>
                    <a:pt x="0" y="0"/>
                  </a:moveTo>
                  <a:lnTo>
                    <a:pt x="0" y="914399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6513576" y="4774692"/>
              <a:ext cx="0" cy="914400"/>
            </a:xfrm>
            <a:custGeom>
              <a:avLst/>
              <a:gdLst/>
              <a:ahLst/>
              <a:cxnLst/>
              <a:rect l="l" t="t" r="r" b="b"/>
              <a:pathLst>
                <a:path h="914400">
                  <a:moveTo>
                    <a:pt x="0" y="0"/>
                  </a:moveTo>
                  <a:lnTo>
                    <a:pt x="0" y="914399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6742176" y="4774692"/>
              <a:ext cx="0" cy="914400"/>
            </a:xfrm>
            <a:custGeom>
              <a:avLst/>
              <a:gdLst/>
              <a:ahLst/>
              <a:cxnLst/>
              <a:rect l="l" t="t" r="r" b="b"/>
              <a:pathLst>
                <a:path h="914400">
                  <a:moveTo>
                    <a:pt x="0" y="0"/>
                  </a:moveTo>
                  <a:lnTo>
                    <a:pt x="0" y="914399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6970776" y="4774692"/>
              <a:ext cx="0" cy="914400"/>
            </a:xfrm>
            <a:custGeom>
              <a:avLst/>
              <a:gdLst/>
              <a:ahLst/>
              <a:cxnLst/>
              <a:rect l="l" t="t" r="r" b="b"/>
              <a:pathLst>
                <a:path h="914400">
                  <a:moveTo>
                    <a:pt x="0" y="0"/>
                  </a:moveTo>
                  <a:lnTo>
                    <a:pt x="0" y="914399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7199376" y="4774692"/>
              <a:ext cx="0" cy="914400"/>
            </a:xfrm>
            <a:custGeom>
              <a:avLst/>
              <a:gdLst/>
              <a:ahLst/>
              <a:cxnLst/>
              <a:rect l="l" t="t" r="r" b="b"/>
              <a:pathLst>
                <a:path h="914400">
                  <a:moveTo>
                    <a:pt x="0" y="0"/>
                  </a:moveTo>
                  <a:lnTo>
                    <a:pt x="0" y="914399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2970276" y="4774692"/>
              <a:ext cx="0" cy="914400"/>
            </a:xfrm>
            <a:custGeom>
              <a:avLst/>
              <a:gdLst/>
              <a:ahLst/>
              <a:cxnLst/>
              <a:rect l="l" t="t" r="r" b="b"/>
              <a:pathLst>
                <a:path h="914400">
                  <a:moveTo>
                    <a:pt x="0" y="0"/>
                  </a:moveTo>
                  <a:lnTo>
                    <a:pt x="0" y="914399"/>
                  </a:lnTo>
                </a:path>
              </a:pathLst>
            </a:custGeom>
            <a:ln w="9144">
              <a:solidFill>
                <a:srgbClr val="00000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3198876" y="4774692"/>
              <a:ext cx="0" cy="914400"/>
            </a:xfrm>
            <a:custGeom>
              <a:avLst/>
              <a:gdLst/>
              <a:ahLst/>
              <a:cxnLst/>
              <a:rect l="l" t="t" r="r" b="b"/>
              <a:pathLst>
                <a:path h="914400">
                  <a:moveTo>
                    <a:pt x="0" y="0"/>
                  </a:moveTo>
                  <a:lnTo>
                    <a:pt x="0" y="914399"/>
                  </a:lnTo>
                </a:path>
              </a:pathLst>
            </a:custGeom>
            <a:ln w="9144">
              <a:solidFill>
                <a:srgbClr val="00000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3427476" y="4774692"/>
              <a:ext cx="0" cy="914400"/>
            </a:xfrm>
            <a:custGeom>
              <a:avLst/>
              <a:gdLst/>
              <a:ahLst/>
              <a:cxnLst/>
              <a:rect l="l" t="t" r="r" b="b"/>
              <a:pathLst>
                <a:path h="914400">
                  <a:moveTo>
                    <a:pt x="0" y="0"/>
                  </a:moveTo>
                  <a:lnTo>
                    <a:pt x="0" y="914399"/>
                  </a:lnTo>
                </a:path>
              </a:pathLst>
            </a:custGeom>
            <a:ln w="9144">
              <a:solidFill>
                <a:srgbClr val="00000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3656076" y="4774692"/>
              <a:ext cx="0" cy="914400"/>
            </a:xfrm>
            <a:custGeom>
              <a:avLst/>
              <a:gdLst/>
              <a:ahLst/>
              <a:cxnLst/>
              <a:rect l="l" t="t" r="r" b="b"/>
              <a:pathLst>
                <a:path h="914400">
                  <a:moveTo>
                    <a:pt x="0" y="0"/>
                  </a:moveTo>
                  <a:lnTo>
                    <a:pt x="0" y="914399"/>
                  </a:lnTo>
                </a:path>
              </a:pathLst>
            </a:custGeom>
            <a:ln w="9144">
              <a:solidFill>
                <a:srgbClr val="00000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3884676" y="4774692"/>
              <a:ext cx="0" cy="914400"/>
            </a:xfrm>
            <a:custGeom>
              <a:avLst/>
              <a:gdLst/>
              <a:ahLst/>
              <a:cxnLst/>
              <a:rect l="l" t="t" r="r" b="b"/>
              <a:pathLst>
                <a:path h="914400">
                  <a:moveTo>
                    <a:pt x="0" y="0"/>
                  </a:moveTo>
                  <a:lnTo>
                    <a:pt x="0" y="914399"/>
                  </a:lnTo>
                </a:path>
              </a:pathLst>
            </a:custGeom>
            <a:ln w="9144">
              <a:solidFill>
                <a:srgbClr val="00000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4113276" y="4774692"/>
              <a:ext cx="0" cy="914400"/>
            </a:xfrm>
            <a:custGeom>
              <a:avLst/>
              <a:gdLst/>
              <a:ahLst/>
              <a:cxnLst/>
              <a:rect l="l" t="t" r="r" b="b"/>
              <a:pathLst>
                <a:path h="914400">
                  <a:moveTo>
                    <a:pt x="0" y="0"/>
                  </a:moveTo>
                  <a:lnTo>
                    <a:pt x="0" y="914399"/>
                  </a:lnTo>
                </a:path>
              </a:pathLst>
            </a:custGeom>
            <a:ln w="9144">
              <a:solidFill>
                <a:srgbClr val="00000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4341876" y="4774692"/>
              <a:ext cx="0" cy="914400"/>
            </a:xfrm>
            <a:custGeom>
              <a:avLst/>
              <a:gdLst/>
              <a:ahLst/>
              <a:cxnLst/>
              <a:rect l="l" t="t" r="r" b="b"/>
              <a:pathLst>
                <a:path h="914400">
                  <a:moveTo>
                    <a:pt x="0" y="0"/>
                  </a:moveTo>
                  <a:lnTo>
                    <a:pt x="0" y="914399"/>
                  </a:lnTo>
                </a:path>
              </a:pathLst>
            </a:custGeom>
            <a:ln w="9144">
              <a:solidFill>
                <a:srgbClr val="00000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4570476" y="4774692"/>
              <a:ext cx="0" cy="914400"/>
            </a:xfrm>
            <a:custGeom>
              <a:avLst/>
              <a:gdLst/>
              <a:ahLst/>
              <a:cxnLst/>
              <a:rect l="l" t="t" r="r" b="b"/>
              <a:pathLst>
                <a:path h="914400">
                  <a:moveTo>
                    <a:pt x="0" y="0"/>
                  </a:moveTo>
                  <a:lnTo>
                    <a:pt x="0" y="914399"/>
                  </a:lnTo>
                </a:path>
              </a:pathLst>
            </a:custGeom>
            <a:ln w="9144">
              <a:solidFill>
                <a:srgbClr val="00000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4799076" y="4774692"/>
              <a:ext cx="0" cy="914400"/>
            </a:xfrm>
            <a:custGeom>
              <a:avLst/>
              <a:gdLst/>
              <a:ahLst/>
              <a:cxnLst/>
              <a:rect l="l" t="t" r="r" b="b"/>
              <a:pathLst>
                <a:path h="914400">
                  <a:moveTo>
                    <a:pt x="0" y="0"/>
                  </a:moveTo>
                  <a:lnTo>
                    <a:pt x="0" y="914399"/>
                  </a:lnTo>
                </a:path>
              </a:pathLst>
            </a:custGeom>
            <a:ln w="9144">
              <a:solidFill>
                <a:srgbClr val="00000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5027676" y="4774692"/>
              <a:ext cx="0" cy="914400"/>
            </a:xfrm>
            <a:custGeom>
              <a:avLst/>
              <a:gdLst/>
              <a:ahLst/>
              <a:cxnLst/>
              <a:rect l="l" t="t" r="r" b="b"/>
              <a:pathLst>
                <a:path h="914400">
                  <a:moveTo>
                    <a:pt x="0" y="0"/>
                  </a:moveTo>
                  <a:lnTo>
                    <a:pt x="0" y="914399"/>
                  </a:lnTo>
                </a:path>
              </a:pathLst>
            </a:custGeom>
            <a:ln w="9144">
              <a:solidFill>
                <a:srgbClr val="00000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5256276" y="4774692"/>
              <a:ext cx="0" cy="914400"/>
            </a:xfrm>
            <a:custGeom>
              <a:avLst/>
              <a:gdLst/>
              <a:ahLst/>
              <a:cxnLst/>
              <a:rect l="l" t="t" r="r" b="b"/>
              <a:pathLst>
                <a:path h="914400">
                  <a:moveTo>
                    <a:pt x="0" y="0"/>
                  </a:moveTo>
                  <a:lnTo>
                    <a:pt x="0" y="914399"/>
                  </a:lnTo>
                </a:path>
              </a:pathLst>
            </a:custGeom>
            <a:ln w="9144">
              <a:solidFill>
                <a:srgbClr val="00000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5484876" y="4774692"/>
              <a:ext cx="0" cy="914400"/>
            </a:xfrm>
            <a:custGeom>
              <a:avLst/>
              <a:gdLst/>
              <a:ahLst/>
              <a:cxnLst/>
              <a:rect l="l" t="t" r="r" b="b"/>
              <a:pathLst>
                <a:path h="914400">
                  <a:moveTo>
                    <a:pt x="0" y="0"/>
                  </a:moveTo>
                  <a:lnTo>
                    <a:pt x="0" y="914399"/>
                  </a:lnTo>
                </a:path>
              </a:pathLst>
            </a:custGeom>
            <a:ln w="9144">
              <a:solidFill>
                <a:srgbClr val="00000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5713476" y="4774692"/>
              <a:ext cx="0" cy="914400"/>
            </a:xfrm>
            <a:custGeom>
              <a:avLst/>
              <a:gdLst/>
              <a:ahLst/>
              <a:cxnLst/>
              <a:rect l="l" t="t" r="r" b="b"/>
              <a:pathLst>
                <a:path h="914400">
                  <a:moveTo>
                    <a:pt x="0" y="0"/>
                  </a:moveTo>
                  <a:lnTo>
                    <a:pt x="0" y="914399"/>
                  </a:lnTo>
                </a:path>
              </a:pathLst>
            </a:custGeom>
            <a:ln w="9144">
              <a:solidFill>
                <a:srgbClr val="00000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5942076" y="4774692"/>
              <a:ext cx="0" cy="914400"/>
            </a:xfrm>
            <a:custGeom>
              <a:avLst/>
              <a:gdLst/>
              <a:ahLst/>
              <a:cxnLst/>
              <a:rect l="l" t="t" r="r" b="b"/>
              <a:pathLst>
                <a:path h="914400">
                  <a:moveTo>
                    <a:pt x="0" y="0"/>
                  </a:moveTo>
                  <a:lnTo>
                    <a:pt x="0" y="914399"/>
                  </a:lnTo>
                </a:path>
              </a:pathLst>
            </a:custGeom>
            <a:ln w="9144">
              <a:solidFill>
                <a:srgbClr val="00000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6170676" y="4774692"/>
              <a:ext cx="0" cy="914400"/>
            </a:xfrm>
            <a:custGeom>
              <a:avLst/>
              <a:gdLst/>
              <a:ahLst/>
              <a:cxnLst/>
              <a:rect l="l" t="t" r="r" b="b"/>
              <a:pathLst>
                <a:path h="914400">
                  <a:moveTo>
                    <a:pt x="0" y="0"/>
                  </a:moveTo>
                  <a:lnTo>
                    <a:pt x="0" y="914399"/>
                  </a:lnTo>
                </a:path>
              </a:pathLst>
            </a:custGeom>
            <a:ln w="9144">
              <a:solidFill>
                <a:srgbClr val="00000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6399276" y="4774692"/>
              <a:ext cx="0" cy="914400"/>
            </a:xfrm>
            <a:custGeom>
              <a:avLst/>
              <a:gdLst/>
              <a:ahLst/>
              <a:cxnLst/>
              <a:rect l="l" t="t" r="r" b="b"/>
              <a:pathLst>
                <a:path h="914400">
                  <a:moveTo>
                    <a:pt x="0" y="0"/>
                  </a:moveTo>
                  <a:lnTo>
                    <a:pt x="0" y="914399"/>
                  </a:lnTo>
                </a:path>
              </a:pathLst>
            </a:custGeom>
            <a:ln w="9144">
              <a:solidFill>
                <a:srgbClr val="00000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6627876" y="4774692"/>
              <a:ext cx="0" cy="914400"/>
            </a:xfrm>
            <a:custGeom>
              <a:avLst/>
              <a:gdLst/>
              <a:ahLst/>
              <a:cxnLst/>
              <a:rect l="l" t="t" r="r" b="b"/>
              <a:pathLst>
                <a:path h="914400">
                  <a:moveTo>
                    <a:pt x="0" y="0"/>
                  </a:moveTo>
                  <a:lnTo>
                    <a:pt x="0" y="914399"/>
                  </a:lnTo>
                </a:path>
              </a:pathLst>
            </a:custGeom>
            <a:ln w="9144">
              <a:solidFill>
                <a:srgbClr val="00000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6856476" y="4774692"/>
              <a:ext cx="0" cy="914400"/>
            </a:xfrm>
            <a:custGeom>
              <a:avLst/>
              <a:gdLst/>
              <a:ahLst/>
              <a:cxnLst/>
              <a:rect l="l" t="t" r="r" b="b"/>
              <a:pathLst>
                <a:path h="914400">
                  <a:moveTo>
                    <a:pt x="0" y="0"/>
                  </a:moveTo>
                  <a:lnTo>
                    <a:pt x="0" y="914399"/>
                  </a:lnTo>
                </a:path>
              </a:pathLst>
            </a:custGeom>
            <a:ln w="9144">
              <a:solidFill>
                <a:srgbClr val="00000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7085076" y="4774692"/>
              <a:ext cx="0" cy="914400"/>
            </a:xfrm>
            <a:custGeom>
              <a:avLst/>
              <a:gdLst/>
              <a:ahLst/>
              <a:cxnLst/>
              <a:rect l="l" t="t" r="r" b="b"/>
              <a:pathLst>
                <a:path h="914400">
                  <a:moveTo>
                    <a:pt x="0" y="0"/>
                  </a:moveTo>
                  <a:lnTo>
                    <a:pt x="0" y="914399"/>
                  </a:lnTo>
                </a:path>
              </a:pathLst>
            </a:custGeom>
            <a:ln w="9144">
              <a:solidFill>
                <a:srgbClr val="00000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7313676" y="4774692"/>
              <a:ext cx="0" cy="914400"/>
            </a:xfrm>
            <a:custGeom>
              <a:avLst/>
              <a:gdLst/>
              <a:ahLst/>
              <a:cxnLst/>
              <a:rect l="l" t="t" r="r" b="b"/>
              <a:pathLst>
                <a:path h="914400">
                  <a:moveTo>
                    <a:pt x="0" y="0"/>
                  </a:moveTo>
                  <a:lnTo>
                    <a:pt x="0" y="914399"/>
                  </a:lnTo>
                </a:path>
              </a:pathLst>
            </a:custGeom>
            <a:ln w="9144">
              <a:solidFill>
                <a:srgbClr val="00000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6" name="object 106"/>
          <p:cNvSpPr txBox="1"/>
          <p:nvPr/>
        </p:nvSpPr>
        <p:spPr>
          <a:xfrm>
            <a:off x="1259046" y="4954588"/>
            <a:ext cx="13639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Arial"/>
                <a:cs typeface="Arial"/>
              </a:rPr>
              <a:t>frequency</a:t>
            </a:r>
            <a:endParaRPr sz="2400">
              <a:latin typeface="Arial"/>
              <a:cs typeface="Arial"/>
            </a:endParaRPr>
          </a:p>
        </p:txBody>
      </p:sp>
      <p:sp>
        <p:nvSpPr>
          <p:cNvPr id="107" name="object 107"/>
          <p:cNvSpPr txBox="1"/>
          <p:nvPr/>
        </p:nvSpPr>
        <p:spPr>
          <a:xfrm>
            <a:off x="4954746" y="5867401"/>
            <a:ext cx="6026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0" dirty="0">
                <a:latin typeface="Arial"/>
                <a:cs typeface="Arial"/>
              </a:rPr>
              <a:t>time</a:t>
            </a:r>
            <a:endParaRPr sz="2400">
              <a:latin typeface="Arial"/>
              <a:cs typeface="Arial"/>
            </a:endParaRPr>
          </a:p>
        </p:txBody>
      </p:sp>
      <p:sp>
        <p:nvSpPr>
          <p:cNvPr id="108" name="object 108"/>
          <p:cNvSpPr txBox="1"/>
          <p:nvPr/>
        </p:nvSpPr>
        <p:spPr>
          <a:xfrm>
            <a:off x="5561171" y="1188086"/>
            <a:ext cx="1297940" cy="1016000"/>
          </a:xfrm>
          <a:prstGeom prst="rect">
            <a:avLst/>
          </a:prstGeom>
        </p:spPr>
        <p:txBody>
          <a:bodyPr vert="horz" wrap="square" lIns="0" tIns="142240" rIns="0" bIns="0" rtlCol="0">
            <a:spAutoFit/>
          </a:bodyPr>
          <a:lstStyle/>
          <a:p>
            <a:pPr marL="17145">
              <a:lnSpc>
                <a:spcPct val="100000"/>
              </a:lnSpc>
              <a:spcBef>
                <a:spcPts val="1120"/>
              </a:spcBef>
            </a:pPr>
            <a:r>
              <a:rPr sz="2400" spc="-10" dirty="0">
                <a:latin typeface="Arial"/>
                <a:cs typeface="Arial"/>
              </a:rPr>
              <a:t>Example: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20"/>
              </a:spcBef>
            </a:pPr>
            <a:r>
              <a:rPr sz="2400" dirty="0">
                <a:latin typeface="Arial"/>
                <a:cs typeface="Arial"/>
              </a:rPr>
              <a:t>4 </a:t>
            </a:r>
            <a:r>
              <a:rPr sz="2400" spc="-10" dirty="0">
                <a:latin typeface="Arial"/>
                <a:cs typeface="Arial"/>
              </a:rPr>
              <a:t>users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109" name="object 109"/>
          <p:cNvGrpSpPr/>
          <p:nvPr/>
        </p:nvGrpSpPr>
        <p:grpSpPr>
          <a:xfrm>
            <a:off x="7045452" y="1885188"/>
            <a:ext cx="238125" cy="238125"/>
            <a:chOff x="7045452" y="1885188"/>
            <a:chExt cx="238125" cy="238125"/>
          </a:xfrm>
        </p:grpSpPr>
        <p:sp>
          <p:nvSpPr>
            <p:cNvPr id="110" name="object 110"/>
            <p:cNvSpPr/>
            <p:nvPr/>
          </p:nvSpPr>
          <p:spPr>
            <a:xfrm>
              <a:off x="7050024" y="1889760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228600" y="0"/>
                  </a:moveTo>
                  <a:lnTo>
                    <a:pt x="0" y="0"/>
                  </a:lnTo>
                  <a:lnTo>
                    <a:pt x="0" y="228600"/>
                  </a:lnTo>
                  <a:lnTo>
                    <a:pt x="228600" y="228600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3366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/>
            <p:cNvSpPr/>
            <p:nvPr/>
          </p:nvSpPr>
          <p:spPr>
            <a:xfrm>
              <a:off x="7050024" y="1889760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lnTo>
                    <a:pt x="0" y="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2" name="object 112"/>
          <p:cNvGrpSpPr/>
          <p:nvPr/>
        </p:nvGrpSpPr>
        <p:grpSpPr>
          <a:xfrm>
            <a:off x="7350252" y="1885188"/>
            <a:ext cx="238125" cy="238125"/>
            <a:chOff x="7350252" y="1885188"/>
            <a:chExt cx="238125" cy="238125"/>
          </a:xfrm>
        </p:grpSpPr>
        <p:sp>
          <p:nvSpPr>
            <p:cNvPr id="113" name="object 113"/>
            <p:cNvSpPr/>
            <p:nvPr/>
          </p:nvSpPr>
          <p:spPr>
            <a:xfrm>
              <a:off x="7354824" y="1889760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228600" y="0"/>
                  </a:moveTo>
                  <a:lnTo>
                    <a:pt x="0" y="0"/>
                  </a:lnTo>
                  <a:lnTo>
                    <a:pt x="0" y="228600"/>
                  </a:lnTo>
                  <a:lnTo>
                    <a:pt x="228600" y="228600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99CC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4"/>
            <p:cNvSpPr/>
            <p:nvPr/>
          </p:nvSpPr>
          <p:spPr>
            <a:xfrm>
              <a:off x="7354824" y="1889760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lnTo>
                    <a:pt x="0" y="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5" name="object 115"/>
          <p:cNvGrpSpPr/>
          <p:nvPr/>
        </p:nvGrpSpPr>
        <p:grpSpPr>
          <a:xfrm>
            <a:off x="7655052" y="1885188"/>
            <a:ext cx="238125" cy="238125"/>
            <a:chOff x="7655052" y="1885188"/>
            <a:chExt cx="238125" cy="238125"/>
          </a:xfrm>
        </p:grpSpPr>
        <p:sp>
          <p:nvSpPr>
            <p:cNvPr id="116" name="object 116"/>
            <p:cNvSpPr/>
            <p:nvPr/>
          </p:nvSpPr>
          <p:spPr>
            <a:xfrm>
              <a:off x="7659624" y="1889760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228600" y="0"/>
                  </a:moveTo>
                  <a:lnTo>
                    <a:pt x="0" y="0"/>
                  </a:lnTo>
                  <a:lnTo>
                    <a:pt x="0" y="228600"/>
                  </a:lnTo>
                  <a:lnTo>
                    <a:pt x="228600" y="228600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FFCC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7"/>
            <p:cNvSpPr/>
            <p:nvPr/>
          </p:nvSpPr>
          <p:spPr>
            <a:xfrm>
              <a:off x="7659624" y="1889760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lnTo>
                    <a:pt x="0" y="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8" name="object 118"/>
          <p:cNvGrpSpPr/>
          <p:nvPr/>
        </p:nvGrpSpPr>
        <p:grpSpPr>
          <a:xfrm>
            <a:off x="7959852" y="1885188"/>
            <a:ext cx="238125" cy="238125"/>
            <a:chOff x="7959852" y="1885188"/>
            <a:chExt cx="238125" cy="238125"/>
          </a:xfrm>
        </p:grpSpPr>
        <p:sp>
          <p:nvSpPr>
            <p:cNvPr id="119" name="object 119"/>
            <p:cNvSpPr/>
            <p:nvPr/>
          </p:nvSpPr>
          <p:spPr>
            <a:xfrm>
              <a:off x="7964424" y="1889760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228600" y="0"/>
                  </a:moveTo>
                  <a:lnTo>
                    <a:pt x="0" y="0"/>
                  </a:lnTo>
                  <a:lnTo>
                    <a:pt x="0" y="228600"/>
                  </a:lnTo>
                  <a:lnTo>
                    <a:pt x="228600" y="228600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FF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20"/>
            <p:cNvSpPr/>
            <p:nvPr/>
          </p:nvSpPr>
          <p:spPr>
            <a:xfrm>
              <a:off x="7964424" y="1889760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lnTo>
                    <a:pt x="0" y="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1" name="object 12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120">
              <a:lnSpc>
                <a:spcPct val="100000"/>
              </a:lnSpc>
            </a:pPr>
            <a:fld id="{81D60167-4931-47E6-BA6A-407CBD079E47}" type="slidenum">
              <a:rPr spc="-25" dirty="0"/>
              <a:t>32</a:t>
            </a:fld>
            <a:endParaRPr spc="-25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4718" rIns="0" bIns="0" rtlCol="0">
            <a:spAutoFit/>
          </a:bodyPr>
          <a:lstStyle/>
          <a:p>
            <a:pPr marL="2099945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rgbClr val="00406F"/>
                </a:solidFill>
              </a:rPr>
              <a:t>Phân</a:t>
            </a:r>
            <a:r>
              <a:rPr spc="-35" dirty="0">
                <a:solidFill>
                  <a:srgbClr val="00406F"/>
                </a:solidFill>
              </a:rPr>
              <a:t> </a:t>
            </a:r>
            <a:r>
              <a:rPr dirty="0">
                <a:solidFill>
                  <a:srgbClr val="00406F"/>
                </a:solidFill>
              </a:rPr>
              <a:t>loại</a:t>
            </a:r>
            <a:r>
              <a:rPr spc="-35" dirty="0">
                <a:solidFill>
                  <a:srgbClr val="00406F"/>
                </a:solidFill>
              </a:rPr>
              <a:t> </a:t>
            </a:r>
            <a:r>
              <a:rPr dirty="0">
                <a:solidFill>
                  <a:srgbClr val="00406F"/>
                </a:solidFill>
              </a:rPr>
              <a:t>mạng</a:t>
            </a:r>
            <a:r>
              <a:rPr spc="-25" dirty="0">
                <a:solidFill>
                  <a:srgbClr val="00406F"/>
                </a:solidFill>
              </a:rPr>
              <a:t> </a:t>
            </a:r>
            <a:r>
              <a:rPr dirty="0">
                <a:solidFill>
                  <a:srgbClr val="00406F"/>
                </a:solidFill>
              </a:rPr>
              <a:t>máy</a:t>
            </a:r>
            <a:r>
              <a:rPr spc="-25" dirty="0">
                <a:solidFill>
                  <a:srgbClr val="00406F"/>
                </a:solidFill>
              </a:rPr>
              <a:t> </a:t>
            </a:r>
            <a:r>
              <a:rPr spc="-20" dirty="0">
                <a:solidFill>
                  <a:srgbClr val="00406F"/>
                </a:solidFill>
              </a:rPr>
              <a:t>tính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7527" y="1166044"/>
            <a:ext cx="6293485" cy="908050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480"/>
              </a:spcBef>
              <a:buSzPct val="89285"/>
              <a:buFont typeface="Segoe UI Symbol"/>
              <a:buChar char="□"/>
              <a:tabLst>
                <a:tab pos="354965" algn="l"/>
              </a:tabLst>
            </a:pPr>
            <a:r>
              <a:rPr sz="2800" dirty="0">
                <a:latin typeface="Arial"/>
                <a:cs typeface="Arial"/>
              </a:rPr>
              <a:t>Theo</a:t>
            </a:r>
            <a:r>
              <a:rPr sz="2800" spc="-5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khoảng</a:t>
            </a:r>
            <a:r>
              <a:rPr sz="2800" spc="-60" dirty="0">
                <a:latin typeface="Arial"/>
                <a:cs typeface="Arial"/>
              </a:rPr>
              <a:t> </a:t>
            </a:r>
            <a:r>
              <a:rPr sz="2800" spc="-20" dirty="0">
                <a:latin typeface="Arial"/>
                <a:cs typeface="Arial"/>
              </a:rPr>
              <a:t>cách</a:t>
            </a:r>
            <a:endParaRPr sz="2800">
              <a:latin typeface="Arial"/>
              <a:cs typeface="Arial"/>
            </a:endParaRPr>
          </a:p>
          <a:p>
            <a:pPr marL="469900">
              <a:lnSpc>
                <a:spcPct val="100000"/>
              </a:lnSpc>
              <a:spcBef>
                <a:spcPts val="325"/>
              </a:spcBef>
              <a:tabLst>
                <a:tab pos="756285" algn="l"/>
              </a:tabLst>
            </a:pPr>
            <a:r>
              <a:rPr sz="1900" spc="-459" dirty="0">
                <a:latin typeface="Segoe UI Symbol"/>
                <a:cs typeface="Segoe UI Symbol"/>
              </a:rPr>
              <a:t>□</a:t>
            </a:r>
            <a:r>
              <a:rPr sz="1900" dirty="0">
                <a:latin typeface="Segoe UI Symbol"/>
                <a:cs typeface="Segoe UI Symbol"/>
              </a:rPr>
              <a:t>	</a:t>
            </a:r>
            <a:r>
              <a:rPr sz="2400" dirty="0">
                <a:latin typeface="Arial"/>
                <a:cs typeface="Arial"/>
              </a:rPr>
              <a:t>Mạng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cục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bộ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LAN (Local Area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Networks)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95144" y="2369820"/>
            <a:ext cx="4448555" cy="336311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2854576" y="6060239"/>
            <a:ext cx="349186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latin typeface="Verdana"/>
                <a:cs typeface="Verdana"/>
              </a:rPr>
              <a:t>Cấu</a:t>
            </a:r>
            <a:r>
              <a:rPr sz="2000" b="1" spc="-20" dirty="0">
                <a:latin typeface="Verdana"/>
                <a:cs typeface="Verdana"/>
              </a:rPr>
              <a:t> </a:t>
            </a:r>
            <a:r>
              <a:rPr sz="2000" b="1" dirty="0">
                <a:latin typeface="Verdana"/>
                <a:cs typeface="Verdana"/>
              </a:rPr>
              <a:t>trúc mạng</a:t>
            </a:r>
            <a:r>
              <a:rPr sz="2000" b="1" spc="-30" dirty="0">
                <a:latin typeface="Verdana"/>
                <a:cs typeface="Verdana"/>
              </a:rPr>
              <a:t> </a:t>
            </a:r>
            <a:r>
              <a:rPr sz="2000" b="1" dirty="0">
                <a:latin typeface="Verdana"/>
                <a:cs typeface="Verdana"/>
              </a:rPr>
              <a:t>hình </a:t>
            </a:r>
            <a:r>
              <a:rPr sz="2000" b="1" spc="-25" dirty="0">
                <a:latin typeface="Verdana"/>
                <a:cs typeface="Verdana"/>
              </a:rPr>
              <a:t>BUS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120">
              <a:lnSpc>
                <a:spcPct val="100000"/>
              </a:lnSpc>
            </a:pPr>
            <a:fld id="{81D60167-4931-47E6-BA6A-407CBD079E47}" type="slidenum">
              <a:rPr spc="-25" dirty="0"/>
              <a:t>33</a:t>
            </a:fld>
            <a:endParaRPr spc="-25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4718" rIns="0" bIns="0" rtlCol="0">
            <a:spAutoFit/>
          </a:bodyPr>
          <a:lstStyle/>
          <a:p>
            <a:pPr marL="2099945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rgbClr val="00406F"/>
                </a:solidFill>
              </a:rPr>
              <a:t>Phân</a:t>
            </a:r>
            <a:r>
              <a:rPr spc="-35" dirty="0">
                <a:solidFill>
                  <a:srgbClr val="00406F"/>
                </a:solidFill>
              </a:rPr>
              <a:t> </a:t>
            </a:r>
            <a:r>
              <a:rPr dirty="0">
                <a:solidFill>
                  <a:srgbClr val="00406F"/>
                </a:solidFill>
              </a:rPr>
              <a:t>loại</a:t>
            </a:r>
            <a:r>
              <a:rPr spc="-35" dirty="0">
                <a:solidFill>
                  <a:srgbClr val="00406F"/>
                </a:solidFill>
              </a:rPr>
              <a:t> </a:t>
            </a:r>
            <a:r>
              <a:rPr dirty="0">
                <a:solidFill>
                  <a:srgbClr val="00406F"/>
                </a:solidFill>
              </a:rPr>
              <a:t>mạng</a:t>
            </a:r>
            <a:r>
              <a:rPr spc="-25" dirty="0">
                <a:solidFill>
                  <a:srgbClr val="00406F"/>
                </a:solidFill>
              </a:rPr>
              <a:t> </a:t>
            </a:r>
            <a:r>
              <a:rPr dirty="0">
                <a:solidFill>
                  <a:srgbClr val="00406F"/>
                </a:solidFill>
              </a:rPr>
              <a:t>máy</a:t>
            </a:r>
            <a:r>
              <a:rPr spc="-25" dirty="0">
                <a:solidFill>
                  <a:srgbClr val="00406F"/>
                </a:solidFill>
              </a:rPr>
              <a:t> </a:t>
            </a:r>
            <a:r>
              <a:rPr spc="-20" dirty="0">
                <a:solidFill>
                  <a:srgbClr val="00406F"/>
                </a:solidFill>
              </a:rPr>
              <a:t>tính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7527" y="1166044"/>
            <a:ext cx="6293485" cy="1269578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480"/>
              </a:spcBef>
              <a:buSzPct val="89285"/>
              <a:buFont typeface="Wingdings" panose="05000000000000000000" pitchFamily="2" charset="2"/>
              <a:buChar char="v"/>
              <a:tabLst>
                <a:tab pos="354965" algn="l"/>
              </a:tabLst>
            </a:pPr>
            <a:r>
              <a:rPr sz="2800" dirty="0">
                <a:latin typeface="Arial"/>
                <a:cs typeface="Arial"/>
              </a:rPr>
              <a:t>Theo</a:t>
            </a:r>
            <a:r>
              <a:rPr sz="2800" spc="-5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khoảng</a:t>
            </a:r>
            <a:r>
              <a:rPr sz="2800" spc="-60" dirty="0">
                <a:latin typeface="Arial"/>
                <a:cs typeface="Arial"/>
              </a:rPr>
              <a:t> </a:t>
            </a:r>
            <a:r>
              <a:rPr sz="2800" spc="-20" dirty="0">
                <a:latin typeface="Arial"/>
                <a:cs typeface="Arial"/>
              </a:rPr>
              <a:t>cách</a:t>
            </a:r>
            <a:endParaRPr sz="2800">
              <a:latin typeface="Arial"/>
              <a:cs typeface="Arial"/>
            </a:endParaRPr>
          </a:p>
          <a:p>
            <a:pPr marL="812800" indent="-342900">
              <a:lnSpc>
                <a:spcPct val="100000"/>
              </a:lnSpc>
              <a:spcBef>
                <a:spcPts val="325"/>
              </a:spcBef>
              <a:buFont typeface="Wingdings" panose="05000000000000000000" pitchFamily="2" charset="2"/>
              <a:buChar char="Ø"/>
              <a:tabLst>
                <a:tab pos="756285" algn="l"/>
              </a:tabLst>
            </a:pPr>
            <a:r>
              <a:rPr sz="2400" smtClean="0">
                <a:latin typeface="Arial"/>
                <a:cs typeface="Arial"/>
              </a:rPr>
              <a:t>Mạng</a:t>
            </a:r>
            <a:r>
              <a:rPr sz="2400" spc="-20" smtClean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cục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bộ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LAN (Local Area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Networks)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99588" y="2522220"/>
            <a:ext cx="2967678" cy="2960748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2758272" y="5807764"/>
            <a:ext cx="33032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Verdana"/>
                <a:cs typeface="Verdana"/>
              </a:rPr>
              <a:t>Cấu</a:t>
            </a:r>
            <a:r>
              <a:rPr sz="1800" b="1" spc="-10" dirty="0">
                <a:latin typeface="Verdana"/>
                <a:cs typeface="Verdana"/>
              </a:rPr>
              <a:t> </a:t>
            </a:r>
            <a:r>
              <a:rPr sz="1800" b="1" dirty="0">
                <a:latin typeface="Verdana"/>
                <a:cs typeface="Verdana"/>
              </a:rPr>
              <a:t>trúc</a:t>
            </a:r>
            <a:r>
              <a:rPr sz="1800" b="1" spc="5" dirty="0">
                <a:latin typeface="Verdana"/>
                <a:cs typeface="Verdana"/>
              </a:rPr>
              <a:t> </a:t>
            </a:r>
            <a:r>
              <a:rPr sz="1800" b="1" dirty="0">
                <a:latin typeface="Verdana"/>
                <a:cs typeface="Verdana"/>
              </a:rPr>
              <a:t>mạng</a:t>
            </a:r>
            <a:r>
              <a:rPr sz="1800" b="1" spc="-10" dirty="0">
                <a:latin typeface="Verdana"/>
                <a:cs typeface="Verdana"/>
              </a:rPr>
              <a:t> </a:t>
            </a:r>
            <a:r>
              <a:rPr sz="1800" b="1" dirty="0">
                <a:latin typeface="Verdana"/>
                <a:cs typeface="Verdana"/>
              </a:rPr>
              <a:t>hình</a:t>
            </a:r>
            <a:r>
              <a:rPr sz="1800" b="1" spc="5" dirty="0">
                <a:latin typeface="Verdana"/>
                <a:cs typeface="Verdana"/>
              </a:rPr>
              <a:t> </a:t>
            </a:r>
            <a:r>
              <a:rPr sz="1800" b="1" spc="-20" dirty="0">
                <a:latin typeface="Verdana"/>
                <a:cs typeface="Verdana"/>
              </a:rPr>
              <a:t>RING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120">
              <a:lnSpc>
                <a:spcPct val="100000"/>
              </a:lnSpc>
            </a:pPr>
            <a:fld id="{81D60167-4931-47E6-BA6A-407CBD079E47}" type="slidenum">
              <a:rPr spc="-25" dirty="0"/>
              <a:t>34</a:t>
            </a:fld>
            <a:endParaRPr spc="-25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4718" rIns="0" bIns="0" rtlCol="0">
            <a:spAutoFit/>
          </a:bodyPr>
          <a:lstStyle/>
          <a:p>
            <a:pPr marL="2099945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rgbClr val="00406F"/>
                </a:solidFill>
              </a:rPr>
              <a:t>Phân</a:t>
            </a:r>
            <a:r>
              <a:rPr spc="-35" dirty="0">
                <a:solidFill>
                  <a:srgbClr val="00406F"/>
                </a:solidFill>
              </a:rPr>
              <a:t> </a:t>
            </a:r>
            <a:r>
              <a:rPr dirty="0">
                <a:solidFill>
                  <a:srgbClr val="00406F"/>
                </a:solidFill>
              </a:rPr>
              <a:t>loại</a:t>
            </a:r>
            <a:r>
              <a:rPr spc="-35" dirty="0">
                <a:solidFill>
                  <a:srgbClr val="00406F"/>
                </a:solidFill>
              </a:rPr>
              <a:t> </a:t>
            </a:r>
            <a:r>
              <a:rPr dirty="0">
                <a:solidFill>
                  <a:srgbClr val="00406F"/>
                </a:solidFill>
              </a:rPr>
              <a:t>mạng</a:t>
            </a:r>
            <a:r>
              <a:rPr spc="-25" dirty="0">
                <a:solidFill>
                  <a:srgbClr val="00406F"/>
                </a:solidFill>
              </a:rPr>
              <a:t> </a:t>
            </a:r>
            <a:r>
              <a:rPr dirty="0">
                <a:solidFill>
                  <a:srgbClr val="00406F"/>
                </a:solidFill>
              </a:rPr>
              <a:t>máy</a:t>
            </a:r>
            <a:r>
              <a:rPr spc="-25" dirty="0">
                <a:solidFill>
                  <a:srgbClr val="00406F"/>
                </a:solidFill>
              </a:rPr>
              <a:t> </a:t>
            </a:r>
            <a:r>
              <a:rPr spc="-20" dirty="0">
                <a:solidFill>
                  <a:srgbClr val="00406F"/>
                </a:solidFill>
              </a:rPr>
              <a:t>tính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7527" y="1166044"/>
            <a:ext cx="6293485" cy="1269578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480"/>
              </a:spcBef>
              <a:buSzPct val="89285"/>
              <a:buFont typeface="Wingdings" panose="05000000000000000000" pitchFamily="2" charset="2"/>
              <a:buChar char="v"/>
              <a:tabLst>
                <a:tab pos="354965" algn="l"/>
              </a:tabLst>
            </a:pPr>
            <a:r>
              <a:rPr sz="2800" dirty="0">
                <a:latin typeface="Arial"/>
                <a:cs typeface="Arial"/>
              </a:rPr>
              <a:t>Theo</a:t>
            </a:r>
            <a:r>
              <a:rPr sz="2800" spc="-5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khoảng</a:t>
            </a:r>
            <a:r>
              <a:rPr sz="2800" spc="-60" dirty="0">
                <a:latin typeface="Arial"/>
                <a:cs typeface="Arial"/>
              </a:rPr>
              <a:t> </a:t>
            </a:r>
            <a:r>
              <a:rPr sz="2800" spc="-20" dirty="0">
                <a:latin typeface="Arial"/>
                <a:cs typeface="Arial"/>
              </a:rPr>
              <a:t>cách</a:t>
            </a:r>
            <a:endParaRPr sz="2800">
              <a:latin typeface="Arial"/>
              <a:cs typeface="Arial"/>
            </a:endParaRPr>
          </a:p>
          <a:p>
            <a:pPr marL="812800" indent="-342900">
              <a:lnSpc>
                <a:spcPct val="100000"/>
              </a:lnSpc>
              <a:spcBef>
                <a:spcPts val="325"/>
              </a:spcBef>
              <a:buFont typeface="Wingdings" panose="05000000000000000000" pitchFamily="2" charset="2"/>
              <a:buChar char="Ø"/>
              <a:tabLst>
                <a:tab pos="756285" algn="l"/>
              </a:tabLst>
            </a:pPr>
            <a:r>
              <a:rPr sz="2400" smtClean="0">
                <a:latin typeface="Arial"/>
                <a:cs typeface="Arial"/>
              </a:rPr>
              <a:t>Mạng</a:t>
            </a:r>
            <a:r>
              <a:rPr sz="2400" spc="-20" smtClean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cục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bộ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LAN (Local Area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Networks)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758272" y="5807764"/>
            <a:ext cx="30657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Verdana"/>
                <a:cs typeface="Verdana"/>
              </a:rPr>
              <a:t>Cấu</a:t>
            </a:r>
            <a:r>
              <a:rPr sz="1800" b="1" spc="-20" dirty="0">
                <a:latin typeface="Verdana"/>
                <a:cs typeface="Verdana"/>
              </a:rPr>
              <a:t> </a:t>
            </a:r>
            <a:r>
              <a:rPr sz="1800" b="1" dirty="0">
                <a:latin typeface="Verdana"/>
                <a:cs typeface="Verdana"/>
              </a:rPr>
              <a:t>trúc</a:t>
            </a:r>
            <a:r>
              <a:rPr sz="1800" b="1" spc="5" dirty="0">
                <a:latin typeface="Verdana"/>
                <a:cs typeface="Verdana"/>
              </a:rPr>
              <a:t> </a:t>
            </a:r>
            <a:r>
              <a:rPr sz="1800" b="1" dirty="0">
                <a:latin typeface="Verdana"/>
                <a:cs typeface="Verdana"/>
              </a:rPr>
              <a:t>mạng</a:t>
            </a:r>
            <a:r>
              <a:rPr sz="1800" b="1" spc="-10" dirty="0">
                <a:latin typeface="Verdana"/>
                <a:cs typeface="Verdana"/>
              </a:rPr>
              <a:t> </a:t>
            </a:r>
            <a:r>
              <a:rPr sz="1800" b="1" dirty="0">
                <a:latin typeface="Verdana"/>
                <a:cs typeface="Verdana"/>
              </a:rPr>
              <a:t>hình</a:t>
            </a:r>
            <a:r>
              <a:rPr sz="1800" b="1" spc="5" dirty="0">
                <a:latin typeface="Verdana"/>
                <a:cs typeface="Verdana"/>
              </a:rPr>
              <a:t> </a:t>
            </a:r>
            <a:r>
              <a:rPr sz="1800" b="1" spc="-25" dirty="0">
                <a:latin typeface="Verdana"/>
                <a:cs typeface="Verdana"/>
              </a:rPr>
              <a:t>sao</a:t>
            </a:r>
            <a:endParaRPr sz="1800">
              <a:latin typeface="Verdana"/>
              <a:cs typeface="Verdana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65903" y="2526045"/>
            <a:ext cx="4073120" cy="2798390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120">
              <a:lnSpc>
                <a:spcPct val="100000"/>
              </a:lnSpc>
            </a:pPr>
            <a:fld id="{81D60167-4931-47E6-BA6A-407CBD079E47}" type="slidenum">
              <a:rPr spc="-25" dirty="0"/>
              <a:t>35</a:t>
            </a:fld>
            <a:endParaRPr spc="-25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4718" rIns="0" bIns="0" rtlCol="0">
            <a:spAutoFit/>
          </a:bodyPr>
          <a:lstStyle/>
          <a:p>
            <a:pPr marL="2099945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rgbClr val="00406F"/>
                </a:solidFill>
              </a:rPr>
              <a:t>Phân</a:t>
            </a:r>
            <a:r>
              <a:rPr spc="-35" dirty="0">
                <a:solidFill>
                  <a:srgbClr val="00406F"/>
                </a:solidFill>
              </a:rPr>
              <a:t> </a:t>
            </a:r>
            <a:r>
              <a:rPr dirty="0">
                <a:solidFill>
                  <a:srgbClr val="00406F"/>
                </a:solidFill>
              </a:rPr>
              <a:t>loại</a:t>
            </a:r>
            <a:r>
              <a:rPr spc="-35" dirty="0">
                <a:solidFill>
                  <a:srgbClr val="00406F"/>
                </a:solidFill>
              </a:rPr>
              <a:t> </a:t>
            </a:r>
            <a:r>
              <a:rPr dirty="0">
                <a:solidFill>
                  <a:srgbClr val="00406F"/>
                </a:solidFill>
              </a:rPr>
              <a:t>mạng</a:t>
            </a:r>
            <a:r>
              <a:rPr spc="-25" dirty="0">
                <a:solidFill>
                  <a:srgbClr val="00406F"/>
                </a:solidFill>
              </a:rPr>
              <a:t> </a:t>
            </a:r>
            <a:r>
              <a:rPr dirty="0">
                <a:solidFill>
                  <a:srgbClr val="00406F"/>
                </a:solidFill>
              </a:rPr>
              <a:t>máy</a:t>
            </a:r>
            <a:r>
              <a:rPr spc="-25" dirty="0">
                <a:solidFill>
                  <a:srgbClr val="00406F"/>
                </a:solidFill>
              </a:rPr>
              <a:t> </a:t>
            </a:r>
            <a:r>
              <a:rPr spc="-20" dirty="0">
                <a:solidFill>
                  <a:srgbClr val="00406F"/>
                </a:solidFill>
              </a:rPr>
              <a:t>tính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7527" y="1166044"/>
            <a:ext cx="7173595" cy="1269578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480"/>
              </a:spcBef>
              <a:buSzPct val="89285"/>
              <a:buFont typeface="Wingdings" panose="05000000000000000000" pitchFamily="2" charset="2"/>
              <a:buChar char="v"/>
              <a:tabLst>
                <a:tab pos="354965" algn="l"/>
              </a:tabLst>
            </a:pPr>
            <a:r>
              <a:rPr sz="2800" dirty="0">
                <a:latin typeface="Arial"/>
                <a:cs typeface="Arial"/>
              </a:rPr>
              <a:t>Theo</a:t>
            </a:r>
            <a:r>
              <a:rPr sz="2800" spc="-5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khoảng</a:t>
            </a:r>
            <a:r>
              <a:rPr sz="2800" spc="-60" dirty="0">
                <a:latin typeface="Arial"/>
                <a:cs typeface="Arial"/>
              </a:rPr>
              <a:t> </a:t>
            </a:r>
            <a:r>
              <a:rPr sz="2800" spc="-20" dirty="0">
                <a:latin typeface="Arial"/>
                <a:cs typeface="Arial"/>
              </a:rPr>
              <a:t>cách</a:t>
            </a:r>
            <a:endParaRPr sz="2800">
              <a:latin typeface="Arial"/>
              <a:cs typeface="Arial"/>
            </a:endParaRPr>
          </a:p>
          <a:p>
            <a:pPr marL="812800" indent="-342900">
              <a:lnSpc>
                <a:spcPct val="100000"/>
              </a:lnSpc>
              <a:spcBef>
                <a:spcPts val="325"/>
              </a:spcBef>
              <a:buFont typeface="Wingdings" panose="05000000000000000000" pitchFamily="2" charset="2"/>
              <a:buChar char="Ø"/>
              <a:tabLst>
                <a:tab pos="756285" algn="l"/>
              </a:tabLst>
            </a:pPr>
            <a:r>
              <a:rPr sz="2400" smtClean="0">
                <a:latin typeface="Arial"/>
                <a:cs typeface="Arial"/>
              </a:rPr>
              <a:t>Mạng</a:t>
            </a:r>
            <a:r>
              <a:rPr sz="2400" spc="-25" smtClean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đô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thị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MAN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(Metropolitan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Area</a:t>
            </a:r>
            <a:r>
              <a:rPr sz="2400" spc="-10" dirty="0">
                <a:latin typeface="Arial"/>
                <a:cs typeface="Arial"/>
              </a:rPr>
              <a:t> Networks)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54352" y="2178316"/>
            <a:ext cx="4875275" cy="429208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120">
              <a:lnSpc>
                <a:spcPct val="100000"/>
              </a:lnSpc>
            </a:pPr>
            <a:fld id="{81D60167-4931-47E6-BA6A-407CBD079E47}" type="slidenum">
              <a:rPr spc="-25" dirty="0"/>
              <a:t>36</a:t>
            </a:fld>
            <a:endParaRPr spc="-25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4718" rIns="0" bIns="0" rtlCol="0">
            <a:spAutoFit/>
          </a:bodyPr>
          <a:lstStyle/>
          <a:p>
            <a:pPr marL="2099945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rgbClr val="00406F"/>
                </a:solidFill>
              </a:rPr>
              <a:t>Phân</a:t>
            </a:r>
            <a:r>
              <a:rPr spc="-35" dirty="0">
                <a:solidFill>
                  <a:srgbClr val="00406F"/>
                </a:solidFill>
              </a:rPr>
              <a:t> </a:t>
            </a:r>
            <a:r>
              <a:rPr dirty="0">
                <a:solidFill>
                  <a:srgbClr val="00406F"/>
                </a:solidFill>
              </a:rPr>
              <a:t>loại</a:t>
            </a:r>
            <a:r>
              <a:rPr spc="-35" dirty="0">
                <a:solidFill>
                  <a:srgbClr val="00406F"/>
                </a:solidFill>
              </a:rPr>
              <a:t> </a:t>
            </a:r>
            <a:r>
              <a:rPr dirty="0">
                <a:solidFill>
                  <a:srgbClr val="00406F"/>
                </a:solidFill>
              </a:rPr>
              <a:t>mạng</a:t>
            </a:r>
            <a:r>
              <a:rPr spc="-25" dirty="0">
                <a:solidFill>
                  <a:srgbClr val="00406F"/>
                </a:solidFill>
              </a:rPr>
              <a:t> </a:t>
            </a:r>
            <a:r>
              <a:rPr dirty="0">
                <a:solidFill>
                  <a:srgbClr val="00406F"/>
                </a:solidFill>
              </a:rPr>
              <a:t>máy</a:t>
            </a:r>
            <a:r>
              <a:rPr spc="-25" dirty="0">
                <a:solidFill>
                  <a:srgbClr val="00406F"/>
                </a:solidFill>
              </a:rPr>
              <a:t> </a:t>
            </a:r>
            <a:r>
              <a:rPr spc="-20" dirty="0">
                <a:solidFill>
                  <a:srgbClr val="00406F"/>
                </a:solidFill>
              </a:rPr>
              <a:t>tính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7526" y="1166044"/>
            <a:ext cx="7692073" cy="900246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480"/>
              </a:spcBef>
              <a:buSzPct val="89285"/>
              <a:buFont typeface="Wingdings" panose="05000000000000000000" pitchFamily="2" charset="2"/>
              <a:buChar char="v"/>
              <a:tabLst>
                <a:tab pos="354965" algn="l"/>
              </a:tabLst>
            </a:pPr>
            <a:r>
              <a:rPr sz="2800" dirty="0">
                <a:latin typeface="Arial"/>
                <a:cs typeface="Arial"/>
              </a:rPr>
              <a:t>Theo</a:t>
            </a:r>
            <a:r>
              <a:rPr sz="2800" spc="-5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khoảng</a:t>
            </a:r>
            <a:r>
              <a:rPr sz="2800" spc="-60" dirty="0">
                <a:latin typeface="Arial"/>
                <a:cs typeface="Arial"/>
              </a:rPr>
              <a:t> </a:t>
            </a:r>
            <a:r>
              <a:rPr sz="2800" spc="-20" dirty="0">
                <a:latin typeface="Arial"/>
                <a:cs typeface="Arial"/>
              </a:rPr>
              <a:t>cách</a:t>
            </a:r>
            <a:endParaRPr sz="2800">
              <a:latin typeface="Arial"/>
              <a:cs typeface="Arial"/>
            </a:endParaRPr>
          </a:p>
          <a:p>
            <a:pPr marL="812800" indent="-342900">
              <a:lnSpc>
                <a:spcPct val="100000"/>
              </a:lnSpc>
              <a:spcBef>
                <a:spcPts val="325"/>
              </a:spcBef>
              <a:buFont typeface="Wingdings" panose="05000000000000000000" pitchFamily="2" charset="2"/>
              <a:buChar char="Ø"/>
              <a:tabLst>
                <a:tab pos="756285" algn="l"/>
              </a:tabLst>
            </a:pPr>
            <a:r>
              <a:rPr sz="2400" smtClean="0">
                <a:latin typeface="Arial"/>
                <a:cs typeface="Arial"/>
              </a:rPr>
              <a:t>Mạng</a:t>
            </a:r>
            <a:r>
              <a:rPr sz="2400" spc="-25" smtClean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diện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rộng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WAN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(Wide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Area</a:t>
            </a:r>
            <a:r>
              <a:rPr sz="2400" spc="-10" dirty="0">
                <a:latin typeface="Arial"/>
                <a:cs typeface="Arial"/>
              </a:rPr>
              <a:t> Networks)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03933" y="2284472"/>
            <a:ext cx="7000496" cy="4066798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120">
              <a:lnSpc>
                <a:spcPct val="100000"/>
              </a:lnSpc>
            </a:pPr>
            <a:fld id="{81D60167-4931-47E6-BA6A-407CBD079E47}" type="slidenum">
              <a:rPr spc="-25" dirty="0"/>
              <a:t>37</a:t>
            </a:fld>
            <a:endParaRPr spc="-25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4718" rIns="0" bIns="0" rtlCol="0">
            <a:spAutoFit/>
          </a:bodyPr>
          <a:lstStyle/>
          <a:p>
            <a:pPr marL="2099945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rgbClr val="00406F"/>
                </a:solidFill>
              </a:rPr>
              <a:t>Phân</a:t>
            </a:r>
            <a:r>
              <a:rPr spc="-35" dirty="0">
                <a:solidFill>
                  <a:srgbClr val="00406F"/>
                </a:solidFill>
              </a:rPr>
              <a:t> </a:t>
            </a:r>
            <a:r>
              <a:rPr dirty="0">
                <a:solidFill>
                  <a:srgbClr val="00406F"/>
                </a:solidFill>
              </a:rPr>
              <a:t>loại</a:t>
            </a:r>
            <a:r>
              <a:rPr spc="-35" dirty="0">
                <a:solidFill>
                  <a:srgbClr val="00406F"/>
                </a:solidFill>
              </a:rPr>
              <a:t> </a:t>
            </a:r>
            <a:r>
              <a:rPr dirty="0">
                <a:solidFill>
                  <a:srgbClr val="00406F"/>
                </a:solidFill>
              </a:rPr>
              <a:t>mạng</a:t>
            </a:r>
            <a:r>
              <a:rPr spc="-25" dirty="0">
                <a:solidFill>
                  <a:srgbClr val="00406F"/>
                </a:solidFill>
              </a:rPr>
              <a:t> </a:t>
            </a:r>
            <a:r>
              <a:rPr dirty="0">
                <a:solidFill>
                  <a:srgbClr val="00406F"/>
                </a:solidFill>
              </a:rPr>
              <a:t>máy</a:t>
            </a:r>
            <a:r>
              <a:rPr spc="-25" dirty="0">
                <a:solidFill>
                  <a:srgbClr val="00406F"/>
                </a:solidFill>
              </a:rPr>
              <a:t> </a:t>
            </a:r>
            <a:r>
              <a:rPr spc="-20" dirty="0">
                <a:solidFill>
                  <a:srgbClr val="00406F"/>
                </a:solidFill>
              </a:rPr>
              <a:t>tính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7527" y="1166044"/>
            <a:ext cx="8365892" cy="900246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480"/>
              </a:spcBef>
              <a:buSzPct val="89285"/>
              <a:buFont typeface="Wingdings" panose="05000000000000000000" pitchFamily="2" charset="2"/>
              <a:buChar char="v"/>
              <a:tabLst>
                <a:tab pos="354965" algn="l"/>
              </a:tabLst>
            </a:pPr>
            <a:r>
              <a:rPr sz="2800" dirty="0">
                <a:latin typeface="Arial"/>
                <a:cs typeface="Arial"/>
              </a:rPr>
              <a:t>Phân</a:t>
            </a:r>
            <a:r>
              <a:rPr sz="2800" spc="-4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loại</a:t>
            </a:r>
            <a:r>
              <a:rPr sz="2800" spc="-3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theo</a:t>
            </a:r>
            <a:r>
              <a:rPr sz="2800" spc="-5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cơ</a:t>
            </a:r>
            <a:r>
              <a:rPr sz="2800" spc="-4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chế</a:t>
            </a:r>
            <a:r>
              <a:rPr sz="2800" spc="-5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chuyển</a:t>
            </a:r>
            <a:r>
              <a:rPr sz="2800" spc="-40" dirty="0">
                <a:latin typeface="Arial"/>
                <a:cs typeface="Arial"/>
              </a:rPr>
              <a:t> </a:t>
            </a:r>
            <a:r>
              <a:rPr sz="2800" spc="-20" dirty="0">
                <a:latin typeface="Arial"/>
                <a:cs typeface="Arial"/>
              </a:rPr>
              <a:t>mạch</a:t>
            </a:r>
            <a:endParaRPr sz="2800">
              <a:latin typeface="Arial"/>
              <a:cs typeface="Arial"/>
            </a:endParaRPr>
          </a:p>
          <a:p>
            <a:pPr marL="812800" indent="-342900">
              <a:lnSpc>
                <a:spcPct val="100000"/>
              </a:lnSpc>
              <a:spcBef>
                <a:spcPts val="325"/>
              </a:spcBef>
              <a:buFont typeface="Wingdings" panose="05000000000000000000" pitchFamily="2" charset="2"/>
              <a:buChar char="Ø"/>
              <a:tabLst>
                <a:tab pos="756285" algn="l"/>
              </a:tabLst>
            </a:pPr>
            <a:r>
              <a:rPr sz="2400" smtClean="0">
                <a:latin typeface="Arial"/>
                <a:cs typeface="Arial"/>
              </a:rPr>
              <a:t>Mạng</a:t>
            </a:r>
            <a:r>
              <a:rPr sz="2400" spc="-30" smtClean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chuyển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mạch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kênh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(Circuit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Switched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Networks)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8445" y="4957120"/>
            <a:ext cx="4776370" cy="1426746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49744" y="2379961"/>
            <a:ext cx="4590137" cy="1887238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237120" y="2734711"/>
            <a:ext cx="3666299" cy="2532443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120">
              <a:lnSpc>
                <a:spcPct val="100000"/>
              </a:lnSpc>
            </a:pPr>
            <a:fld id="{81D60167-4931-47E6-BA6A-407CBD079E47}" type="slidenum">
              <a:rPr spc="-25" dirty="0"/>
              <a:t>38</a:t>
            </a:fld>
            <a:endParaRPr spc="-25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4718" rIns="0" bIns="0" rtlCol="0">
            <a:spAutoFit/>
          </a:bodyPr>
          <a:lstStyle/>
          <a:p>
            <a:pPr marL="2099945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rgbClr val="00406F"/>
                </a:solidFill>
              </a:rPr>
              <a:t>Phân</a:t>
            </a:r>
            <a:r>
              <a:rPr spc="-35" dirty="0">
                <a:solidFill>
                  <a:srgbClr val="00406F"/>
                </a:solidFill>
              </a:rPr>
              <a:t> </a:t>
            </a:r>
            <a:r>
              <a:rPr dirty="0">
                <a:solidFill>
                  <a:srgbClr val="00406F"/>
                </a:solidFill>
              </a:rPr>
              <a:t>loại</a:t>
            </a:r>
            <a:r>
              <a:rPr spc="-35" dirty="0">
                <a:solidFill>
                  <a:srgbClr val="00406F"/>
                </a:solidFill>
              </a:rPr>
              <a:t> </a:t>
            </a:r>
            <a:r>
              <a:rPr dirty="0">
                <a:solidFill>
                  <a:srgbClr val="00406F"/>
                </a:solidFill>
              </a:rPr>
              <a:t>mạng</a:t>
            </a:r>
            <a:r>
              <a:rPr spc="-25" dirty="0">
                <a:solidFill>
                  <a:srgbClr val="00406F"/>
                </a:solidFill>
              </a:rPr>
              <a:t> </a:t>
            </a:r>
            <a:r>
              <a:rPr dirty="0">
                <a:solidFill>
                  <a:srgbClr val="00406F"/>
                </a:solidFill>
              </a:rPr>
              <a:t>máy</a:t>
            </a:r>
            <a:r>
              <a:rPr spc="-25" dirty="0">
                <a:solidFill>
                  <a:srgbClr val="00406F"/>
                </a:solidFill>
              </a:rPr>
              <a:t> </a:t>
            </a:r>
            <a:r>
              <a:rPr spc="-20" dirty="0">
                <a:solidFill>
                  <a:srgbClr val="00406F"/>
                </a:solidFill>
              </a:rPr>
              <a:t>tính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7527" y="1166044"/>
            <a:ext cx="8355774" cy="1236980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480"/>
              </a:spcBef>
              <a:buSzPct val="89285"/>
              <a:buFont typeface="Wingdings" panose="05000000000000000000" pitchFamily="2" charset="2"/>
              <a:buChar char="v"/>
              <a:tabLst>
                <a:tab pos="354965" algn="l"/>
              </a:tabLst>
            </a:pPr>
            <a:r>
              <a:rPr sz="2800" dirty="0">
                <a:latin typeface="Arial"/>
                <a:cs typeface="Arial"/>
              </a:rPr>
              <a:t>Phân</a:t>
            </a:r>
            <a:r>
              <a:rPr sz="2800" spc="-4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loại</a:t>
            </a:r>
            <a:r>
              <a:rPr sz="2800" spc="-3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theo</a:t>
            </a:r>
            <a:r>
              <a:rPr sz="2800" spc="-5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cơ</a:t>
            </a:r>
            <a:r>
              <a:rPr sz="2800" spc="-4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chế</a:t>
            </a:r>
            <a:r>
              <a:rPr sz="2800" spc="-5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chuyển</a:t>
            </a:r>
            <a:r>
              <a:rPr sz="2800" spc="-40" dirty="0">
                <a:latin typeface="Arial"/>
                <a:cs typeface="Arial"/>
              </a:rPr>
              <a:t> </a:t>
            </a:r>
            <a:r>
              <a:rPr sz="2800" spc="-20" dirty="0">
                <a:latin typeface="Arial"/>
                <a:cs typeface="Arial"/>
              </a:rPr>
              <a:t>mạch</a:t>
            </a:r>
            <a:endParaRPr sz="2800">
              <a:latin typeface="Arial"/>
              <a:cs typeface="Arial"/>
            </a:endParaRPr>
          </a:p>
          <a:p>
            <a:pPr marL="812165" marR="5080" indent="-342900">
              <a:lnSpc>
                <a:spcPts val="2590"/>
              </a:lnSpc>
              <a:spcBef>
                <a:spcPts val="655"/>
              </a:spcBef>
              <a:buFont typeface="Wingdings" panose="05000000000000000000" pitchFamily="2" charset="2"/>
              <a:buChar char="Ø"/>
              <a:tabLst>
                <a:tab pos="756285" algn="l"/>
              </a:tabLst>
            </a:pPr>
            <a:r>
              <a:rPr sz="2400" smtClean="0">
                <a:latin typeface="Arial"/>
                <a:cs typeface="Arial"/>
              </a:rPr>
              <a:t>Mạng</a:t>
            </a:r>
            <a:r>
              <a:rPr sz="2400" spc="-10" smtClean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chuyển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mạch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thông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báo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(message-switched network)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2043" y="2767583"/>
            <a:ext cx="4762499" cy="274319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264277" y="2828923"/>
            <a:ext cx="3629024" cy="2609472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120">
              <a:lnSpc>
                <a:spcPct val="100000"/>
              </a:lnSpc>
            </a:pPr>
            <a:fld id="{81D60167-4931-47E6-BA6A-407CBD079E47}" type="slidenum">
              <a:rPr spc="-25" dirty="0"/>
              <a:t>39</a:t>
            </a:fld>
            <a:endParaRPr spc="-25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4245" rIns="0" bIns="0" rtlCol="0">
            <a:spAutoFit/>
          </a:bodyPr>
          <a:lstStyle/>
          <a:p>
            <a:pPr marL="615315">
              <a:lnSpc>
                <a:spcPct val="100000"/>
              </a:lnSpc>
              <a:spcBef>
                <a:spcPts val="100"/>
              </a:spcBef>
            </a:pPr>
            <a:r>
              <a:rPr dirty="0"/>
              <a:t>What’s</a:t>
            </a:r>
            <a:r>
              <a:rPr spc="-55" dirty="0"/>
              <a:t> </a:t>
            </a:r>
            <a:r>
              <a:rPr dirty="0"/>
              <a:t>the</a:t>
            </a:r>
            <a:r>
              <a:rPr spc="-45" dirty="0"/>
              <a:t> </a:t>
            </a:r>
            <a:r>
              <a:rPr dirty="0"/>
              <a:t>Internet:</a:t>
            </a:r>
            <a:r>
              <a:rPr spc="-60" dirty="0"/>
              <a:t> </a:t>
            </a:r>
            <a:r>
              <a:rPr dirty="0"/>
              <a:t>a</a:t>
            </a:r>
            <a:r>
              <a:rPr spc="-35" dirty="0"/>
              <a:t> </a:t>
            </a:r>
            <a:r>
              <a:rPr dirty="0"/>
              <a:t>component</a:t>
            </a:r>
            <a:r>
              <a:rPr spc="-45" dirty="0"/>
              <a:t> </a:t>
            </a:r>
            <a:r>
              <a:rPr spc="-20" dirty="0"/>
              <a:t>view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80060" y="4077208"/>
            <a:ext cx="1125855" cy="3994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470"/>
              </a:lnSpc>
              <a:spcBef>
                <a:spcPts val="100"/>
              </a:spcBef>
              <a:tabLst>
                <a:tab pos="434340" algn="l"/>
              </a:tabLst>
            </a:pPr>
            <a:r>
              <a:rPr sz="1400" u="sng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	</a:t>
            </a:r>
            <a:r>
              <a:rPr sz="1400" spc="34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wired</a:t>
            </a:r>
            <a:endParaRPr sz="1400">
              <a:latin typeface="Arial"/>
              <a:cs typeface="Arial"/>
            </a:endParaRPr>
          </a:p>
          <a:p>
            <a:pPr marL="541655">
              <a:lnSpc>
                <a:spcPts val="1470"/>
              </a:lnSpc>
            </a:pPr>
            <a:r>
              <a:rPr sz="1400" spc="-10" dirty="0">
                <a:latin typeface="Arial"/>
                <a:cs typeface="Arial"/>
              </a:rPr>
              <a:t>links</a:t>
            </a:r>
            <a:endParaRPr sz="1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64676" y="3659610"/>
            <a:ext cx="1019752" cy="399415"/>
          </a:xfrm>
          <a:prstGeom prst="rect">
            <a:avLst/>
          </a:prstGeom>
        </p:spPr>
        <p:txBody>
          <a:bodyPr vert="horz" wrap="square" lIns="0" tIns="66040" rIns="0" bIns="0" rtlCol="0">
            <a:spAutoFit/>
          </a:bodyPr>
          <a:lstStyle/>
          <a:p>
            <a:pPr marL="12700" marR="5080">
              <a:lnSpc>
                <a:spcPct val="75000"/>
              </a:lnSpc>
              <a:spcBef>
                <a:spcPts val="520"/>
              </a:spcBef>
            </a:pPr>
            <a:r>
              <a:rPr sz="1400" spc="-10" dirty="0">
                <a:latin typeface="Arial"/>
                <a:cs typeface="Arial"/>
              </a:rPr>
              <a:t>wireless links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338327" y="3454908"/>
            <a:ext cx="774700" cy="617220"/>
            <a:chOff x="338327" y="3454908"/>
            <a:chExt cx="774700" cy="617220"/>
          </a:xfrm>
        </p:grpSpPr>
        <p:sp>
          <p:nvSpPr>
            <p:cNvPr id="6" name="object 6"/>
            <p:cNvSpPr/>
            <p:nvPr/>
          </p:nvSpPr>
          <p:spPr>
            <a:xfrm>
              <a:off x="845058" y="3574542"/>
              <a:ext cx="207645" cy="297180"/>
            </a:xfrm>
            <a:custGeom>
              <a:avLst/>
              <a:gdLst/>
              <a:ahLst/>
              <a:cxnLst/>
              <a:rect l="l" t="t" r="r" b="b"/>
              <a:pathLst>
                <a:path w="207644" h="297179">
                  <a:moveTo>
                    <a:pt x="103631" y="0"/>
                  </a:moveTo>
                  <a:lnTo>
                    <a:pt x="0" y="297180"/>
                  </a:lnTo>
                </a:path>
                <a:path w="207644" h="297179">
                  <a:moveTo>
                    <a:pt x="103631" y="0"/>
                  </a:moveTo>
                  <a:lnTo>
                    <a:pt x="207263" y="295656"/>
                  </a:lnTo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45058" y="3870198"/>
              <a:ext cx="104139" cy="32384"/>
            </a:xfrm>
            <a:custGeom>
              <a:avLst/>
              <a:gdLst/>
              <a:ahLst/>
              <a:cxnLst/>
              <a:rect l="l" t="t" r="r" b="b"/>
              <a:pathLst>
                <a:path w="104140" h="32385">
                  <a:moveTo>
                    <a:pt x="0" y="0"/>
                  </a:moveTo>
                  <a:lnTo>
                    <a:pt x="103632" y="32004"/>
                  </a:lnTo>
                </a:path>
              </a:pathLst>
            </a:custGeom>
            <a:ln w="1981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948690" y="3870198"/>
              <a:ext cx="104139" cy="32384"/>
            </a:xfrm>
            <a:custGeom>
              <a:avLst/>
              <a:gdLst/>
              <a:ahLst/>
              <a:cxnLst/>
              <a:rect l="l" t="t" r="r" b="b"/>
              <a:pathLst>
                <a:path w="104140" h="32385">
                  <a:moveTo>
                    <a:pt x="103631" y="0"/>
                  </a:moveTo>
                  <a:lnTo>
                    <a:pt x="0" y="32004"/>
                  </a:lnTo>
                </a:path>
              </a:pathLst>
            </a:custGeom>
            <a:ln w="1981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948690" y="3580637"/>
              <a:ext cx="0" cy="321945"/>
            </a:xfrm>
            <a:custGeom>
              <a:avLst/>
              <a:gdLst/>
              <a:ahLst/>
              <a:cxnLst/>
              <a:rect l="l" t="t" r="r" b="b"/>
              <a:pathLst>
                <a:path h="321945">
                  <a:moveTo>
                    <a:pt x="0" y="0"/>
                  </a:moveTo>
                  <a:lnTo>
                    <a:pt x="0" y="321564"/>
                  </a:lnTo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845058" y="3839718"/>
              <a:ext cx="104139" cy="32384"/>
            </a:xfrm>
            <a:custGeom>
              <a:avLst/>
              <a:gdLst/>
              <a:ahLst/>
              <a:cxnLst/>
              <a:rect l="l" t="t" r="r" b="b"/>
              <a:pathLst>
                <a:path w="104140" h="32385">
                  <a:moveTo>
                    <a:pt x="0" y="32003"/>
                  </a:moveTo>
                  <a:lnTo>
                    <a:pt x="103632" y="0"/>
                  </a:lnTo>
                </a:path>
              </a:pathLst>
            </a:custGeom>
            <a:ln w="1981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948690" y="3839718"/>
              <a:ext cx="104139" cy="30480"/>
            </a:xfrm>
            <a:custGeom>
              <a:avLst/>
              <a:gdLst/>
              <a:ahLst/>
              <a:cxnLst/>
              <a:rect l="l" t="t" r="r" b="b"/>
              <a:pathLst>
                <a:path w="104140" h="30479">
                  <a:moveTo>
                    <a:pt x="103631" y="30479"/>
                  </a:moveTo>
                  <a:lnTo>
                    <a:pt x="0" y="0"/>
                  </a:lnTo>
                </a:path>
              </a:pathLst>
            </a:custGeom>
            <a:ln w="1981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89254" y="3742181"/>
              <a:ext cx="59690" cy="24765"/>
            </a:xfrm>
            <a:custGeom>
              <a:avLst/>
              <a:gdLst/>
              <a:ahLst/>
              <a:cxnLst/>
              <a:rect l="l" t="t" r="r" b="b"/>
              <a:pathLst>
                <a:path w="59690" h="24764">
                  <a:moveTo>
                    <a:pt x="0" y="0"/>
                  </a:moveTo>
                  <a:lnTo>
                    <a:pt x="59436" y="24384"/>
                  </a:lnTo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948690" y="3742181"/>
              <a:ext cx="62865" cy="24765"/>
            </a:xfrm>
            <a:custGeom>
              <a:avLst/>
              <a:gdLst/>
              <a:ahLst/>
              <a:cxnLst/>
              <a:rect l="l" t="t" r="r" b="b"/>
              <a:pathLst>
                <a:path w="62865" h="24764">
                  <a:moveTo>
                    <a:pt x="0" y="24383"/>
                  </a:moveTo>
                  <a:lnTo>
                    <a:pt x="62484" y="0"/>
                  </a:lnTo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869441" y="3786377"/>
              <a:ext cx="76200" cy="32384"/>
            </a:xfrm>
            <a:custGeom>
              <a:avLst/>
              <a:gdLst/>
              <a:ahLst/>
              <a:cxnLst/>
              <a:rect l="l" t="t" r="r" b="b"/>
              <a:pathLst>
                <a:path w="76200" h="32385">
                  <a:moveTo>
                    <a:pt x="0" y="0"/>
                  </a:moveTo>
                  <a:lnTo>
                    <a:pt x="76200" y="32004"/>
                  </a:lnTo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948690" y="3792474"/>
              <a:ext cx="78105" cy="29209"/>
            </a:xfrm>
            <a:custGeom>
              <a:avLst/>
              <a:gdLst/>
              <a:ahLst/>
              <a:cxnLst/>
              <a:rect l="l" t="t" r="r" b="b"/>
              <a:pathLst>
                <a:path w="78105" h="29210">
                  <a:moveTo>
                    <a:pt x="0" y="28956"/>
                  </a:moveTo>
                  <a:lnTo>
                    <a:pt x="77724" y="0"/>
                  </a:lnTo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948690" y="3697986"/>
              <a:ext cx="40005" cy="12700"/>
            </a:xfrm>
            <a:custGeom>
              <a:avLst/>
              <a:gdLst/>
              <a:ahLst/>
              <a:cxnLst/>
              <a:rect l="l" t="t" r="r" b="b"/>
              <a:pathLst>
                <a:path w="40005" h="12700">
                  <a:moveTo>
                    <a:pt x="0" y="12192"/>
                  </a:moveTo>
                  <a:lnTo>
                    <a:pt x="39624" y="0"/>
                  </a:lnTo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948690" y="3635502"/>
              <a:ext cx="24765" cy="9525"/>
            </a:xfrm>
            <a:custGeom>
              <a:avLst/>
              <a:gdLst/>
              <a:ahLst/>
              <a:cxnLst/>
              <a:rect l="l" t="t" r="r" b="b"/>
              <a:pathLst>
                <a:path w="24765" h="9525">
                  <a:moveTo>
                    <a:pt x="0" y="9143"/>
                  </a:moveTo>
                  <a:lnTo>
                    <a:pt x="24384" y="0"/>
                  </a:lnTo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904494" y="3693413"/>
              <a:ext cx="47625" cy="17145"/>
            </a:xfrm>
            <a:custGeom>
              <a:avLst/>
              <a:gdLst/>
              <a:ahLst/>
              <a:cxnLst/>
              <a:rect l="l" t="t" r="r" b="b"/>
              <a:pathLst>
                <a:path w="47625" h="17145">
                  <a:moveTo>
                    <a:pt x="0" y="0"/>
                  </a:moveTo>
                  <a:lnTo>
                    <a:pt x="47244" y="16764"/>
                  </a:lnTo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925829" y="3633978"/>
              <a:ext cx="27940" cy="15240"/>
            </a:xfrm>
            <a:custGeom>
              <a:avLst/>
              <a:gdLst/>
              <a:ahLst/>
              <a:cxnLst/>
              <a:rect l="l" t="t" r="r" b="b"/>
              <a:pathLst>
                <a:path w="27940" h="15239">
                  <a:moveTo>
                    <a:pt x="0" y="0"/>
                  </a:moveTo>
                  <a:lnTo>
                    <a:pt x="27432" y="15240"/>
                  </a:lnTo>
                </a:path>
              </a:pathLst>
            </a:custGeom>
            <a:ln w="1981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94004" y="3454908"/>
              <a:ext cx="318515" cy="234695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929640" y="3549396"/>
              <a:ext cx="36830" cy="35560"/>
            </a:xfrm>
            <a:custGeom>
              <a:avLst/>
              <a:gdLst/>
              <a:ahLst/>
              <a:cxnLst/>
              <a:rect l="l" t="t" r="r" b="b"/>
              <a:pathLst>
                <a:path w="36830" h="35560">
                  <a:moveTo>
                    <a:pt x="28384" y="0"/>
                  </a:moveTo>
                  <a:lnTo>
                    <a:pt x="8191" y="0"/>
                  </a:lnTo>
                  <a:lnTo>
                    <a:pt x="0" y="7848"/>
                  </a:lnTo>
                  <a:lnTo>
                    <a:pt x="0" y="17525"/>
                  </a:lnTo>
                  <a:lnTo>
                    <a:pt x="0" y="27203"/>
                  </a:lnTo>
                  <a:lnTo>
                    <a:pt x="8191" y="35051"/>
                  </a:lnTo>
                  <a:lnTo>
                    <a:pt x="28384" y="35051"/>
                  </a:lnTo>
                  <a:lnTo>
                    <a:pt x="36576" y="27203"/>
                  </a:lnTo>
                  <a:lnTo>
                    <a:pt x="36576" y="7848"/>
                  </a:lnTo>
                  <a:lnTo>
                    <a:pt x="28384" y="0"/>
                  </a:lnTo>
                  <a:close/>
                </a:path>
              </a:pathLst>
            </a:custGeom>
            <a:solidFill>
              <a:srgbClr val="9999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929640" y="3549396"/>
              <a:ext cx="36830" cy="35560"/>
            </a:xfrm>
            <a:custGeom>
              <a:avLst/>
              <a:gdLst/>
              <a:ahLst/>
              <a:cxnLst/>
              <a:rect l="l" t="t" r="r" b="b"/>
              <a:pathLst>
                <a:path w="36830" h="35560">
                  <a:moveTo>
                    <a:pt x="0" y="17525"/>
                  </a:moveTo>
                  <a:lnTo>
                    <a:pt x="0" y="7848"/>
                  </a:lnTo>
                  <a:lnTo>
                    <a:pt x="8191" y="0"/>
                  </a:lnTo>
                  <a:lnTo>
                    <a:pt x="18288" y="0"/>
                  </a:lnTo>
                  <a:lnTo>
                    <a:pt x="28384" y="0"/>
                  </a:lnTo>
                  <a:lnTo>
                    <a:pt x="36576" y="7848"/>
                  </a:lnTo>
                  <a:lnTo>
                    <a:pt x="36576" y="17525"/>
                  </a:lnTo>
                  <a:lnTo>
                    <a:pt x="36576" y="27203"/>
                  </a:lnTo>
                  <a:lnTo>
                    <a:pt x="28384" y="35051"/>
                  </a:lnTo>
                  <a:lnTo>
                    <a:pt x="18288" y="35051"/>
                  </a:lnTo>
                  <a:lnTo>
                    <a:pt x="8191" y="35051"/>
                  </a:lnTo>
                  <a:lnTo>
                    <a:pt x="0" y="27203"/>
                  </a:lnTo>
                  <a:lnTo>
                    <a:pt x="0" y="17525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0331" y="3706368"/>
              <a:ext cx="411479" cy="365759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38327" y="3651503"/>
              <a:ext cx="563879" cy="126491"/>
            </a:xfrm>
            <a:prstGeom prst="rect">
              <a:avLst/>
            </a:prstGeom>
          </p:spPr>
        </p:pic>
      </p:grpSp>
      <p:sp>
        <p:nvSpPr>
          <p:cNvPr id="25" name="object 25"/>
          <p:cNvSpPr txBox="1"/>
          <p:nvPr/>
        </p:nvSpPr>
        <p:spPr>
          <a:xfrm>
            <a:off x="712152" y="5657786"/>
            <a:ext cx="49212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latin typeface="Arial"/>
                <a:cs typeface="Arial"/>
              </a:rPr>
              <a:t>router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697991" y="5452871"/>
            <a:ext cx="494030" cy="213360"/>
            <a:chOff x="697991" y="5452871"/>
            <a:chExt cx="494030" cy="213360"/>
          </a:xfrm>
        </p:grpSpPr>
        <p:pic>
          <p:nvPicPr>
            <p:cNvPr id="27" name="object 2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05611" y="5547359"/>
              <a:ext cx="481583" cy="114299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705611" y="5547359"/>
              <a:ext cx="481965" cy="114300"/>
            </a:xfrm>
            <a:custGeom>
              <a:avLst/>
              <a:gdLst/>
              <a:ahLst/>
              <a:cxnLst/>
              <a:rect l="l" t="t" r="r" b="b"/>
              <a:pathLst>
                <a:path w="481965" h="114300">
                  <a:moveTo>
                    <a:pt x="0" y="57149"/>
                  </a:moveTo>
                  <a:lnTo>
                    <a:pt x="46460" y="23399"/>
                  </a:lnTo>
                  <a:lnTo>
                    <a:pt x="98585" y="11027"/>
                  </a:lnTo>
                  <a:lnTo>
                    <a:pt x="164684" y="2913"/>
                  </a:lnTo>
                  <a:lnTo>
                    <a:pt x="240792" y="0"/>
                  </a:lnTo>
                  <a:lnTo>
                    <a:pt x="316899" y="2913"/>
                  </a:lnTo>
                  <a:lnTo>
                    <a:pt x="382998" y="11027"/>
                  </a:lnTo>
                  <a:lnTo>
                    <a:pt x="435123" y="23399"/>
                  </a:lnTo>
                  <a:lnTo>
                    <a:pt x="469307" y="39087"/>
                  </a:lnTo>
                  <a:lnTo>
                    <a:pt x="481584" y="57149"/>
                  </a:lnTo>
                  <a:lnTo>
                    <a:pt x="469307" y="75212"/>
                  </a:lnTo>
                  <a:lnTo>
                    <a:pt x="435123" y="90900"/>
                  </a:lnTo>
                  <a:lnTo>
                    <a:pt x="382998" y="103272"/>
                  </a:lnTo>
                  <a:lnTo>
                    <a:pt x="316899" y="111386"/>
                  </a:lnTo>
                  <a:lnTo>
                    <a:pt x="240792" y="114299"/>
                  </a:lnTo>
                  <a:lnTo>
                    <a:pt x="164684" y="111386"/>
                  </a:lnTo>
                  <a:lnTo>
                    <a:pt x="98585" y="103272"/>
                  </a:lnTo>
                  <a:lnTo>
                    <a:pt x="46460" y="90900"/>
                  </a:lnTo>
                  <a:lnTo>
                    <a:pt x="12276" y="75212"/>
                  </a:lnTo>
                  <a:lnTo>
                    <a:pt x="0" y="57149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02563" y="5457443"/>
              <a:ext cx="486155" cy="147827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702563" y="5457443"/>
              <a:ext cx="483234" cy="132715"/>
            </a:xfrm>
            <a:custGeom>
              <a:avLst/>
              <a:gdLst/>
              <a:ahLst/>
              <a:cxnLst/>
              <a:rect l="l" t="t" r="r" b="b"/>
              <a:pathLst>
                <a:path w="483234" h="132714">
                  <a:moveTo>
                    <a:pt x="0" y="66293"/>
                  </a:moveTo>
                  <a:lnTo>
                    <a:pt x="32980" y="32833"/>
                  </a:lnTo>
                  <a:lnTo>
                    <a:pt x="70751" y="19416"/>
                  </a:lnTo>
                  <a:lnTo>
                    <a:pt x="119639" y="9050"/>
                  </a:lnTo>
                  <a:lnTo>
                    <a:pt x="177341" y="2368"/>
                  </a:lnTo>
                  <a:lnTo>
                    <a:pt x="241554" y="0"/>
                  </a:lnTo>
                  <a:lnTo>
                    <a:pt x="305766" y="2368"/>
                  </a:lnTo>
                  <a:lnTo>
                    <a:pt x="363468" y="9050"/>
                  </a:lnTo>
                  <a:lnTo>
                    <a:pt x="412356" y="19416"/>
                  </a:lnTo>
                  <a:lnTo>
                    <a:pt x="450127" y="32833"/>
                  </a:lnTo>
                  <a:lnTo>
                    <a:pt x="483108" y="66293"/>
                  </a:lnTo>
                  <a:lnTo>
                    <a:pt x="474479" y="83917"/>
                  </a:lnTo>
                  <a:lnTo>
                    <a:pt x="412356" y="113171"/>
                  </a:lnTo>
                  <a:lnTo>
                    <a:pt x="363468" y="123537"/>
                  </a:lnTo>
                  <a:lnTo>
                    <a:pt x="305766" y="130219"/>
                  </a:lnTo>
                  <a:lnTo>
                    <a:pt x="241554" y="132587"/>
                  </a:lnTo>
                  <a:lnTo>
                    <a:pt x="177341" y="130219"/>
                  </a:lnTo>
                  <a:lnTo>
                    <a:pt x="119639" y="123537"/>
                  </a:lnTo>
                  <a:lnTo>
                    <a:pt x="70751" y="113171"/>
                  </a:lnTo>
                  <a:lnTo>
                    <a:pt x="32980" y="99754"/>
                  </a:lnTo>
                  <a:lnTo>
                    <a:pt x="0" y="66293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800099" y="5492495"/>
              <a:ext cx="273050" cy="60960"/>
            </a:xfrm>
            <a:custGeom>
              <a:avLst/>
              <a:gdLst/>
              <a:ahLst/>
              <a:cxnLst/>
              <a:rect l="l" t="t" r="r" b="b"/>
              <a:pathLst>
                <a:path w="273050" h="60960">
                  <a:moveTo>
                    <a:pt x="0" y="60959"/>
                  </a:moveTo>
                  <a:lnTo>
                    <a:pt x="84480" y="60959"/>
                  </a:lnTo>
                  <a:lnTo>
                    <a:pt x="168960" y="0"/>
                  </a:lnTo>
                  <a:lnTo>
                    <a:pt x="272796" y="0"/>
                  </a:lnTo>
                </a:path>
              </a:pathLst>
            </a:custGeom>
            <a:ln w="1219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812291" y="5492495"/>
              <a:ext cx="248920" cy="60960"/>
            </a:xfrm>
            <a:custGeom>
              <a:avLst/>
              <a:gdLst/>
              <a:ahLst/>
              <a:cxnLst/>
              <a:rect l="l" t="t" r="r" b="b"/>
              <a:pathLst>
                <a:path w="248919" h="60960">
                  <a:moveTo>
                    <a:pt x="0" y="0"/>
                  </a:moveTo>
                  <a:lnTo>
                    <a:pt x="84569" y="0"/>
                  </a:lnTo>
                  <a:lnTo>
                    <a:pt x="169125" y="60959"/>
                  </a:lnTo>
                  <a:lnTo>
                    <a:pt x="248411" y="60959"/>
                  </a:lnTo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705611" y="5519927"/>
              <a:ext cx="0" cy="90170"/>
            </a:xfrm>
            <a:custGeom>
              <a:avLst/>
              <a:gdLst/>
              <a:ahLst/>
              <a:cxnLst/>
              <a:rect l="l" t="t" r="r" b="b"/>
              <a:pathLst>
                <a:path h="90170">
                  <a:moveTo>
                    <a:pt x="0" y="0"/>
                  </a:moveTo>
                  <a:lnTo>
                    <a:pt x="0" y="89916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1185672" y="5524499"/>
              <a:ext cx="0" cy="86995"/>
            </a:xfrm>
            <a:custGeom>
              <a:avLst/>
              <a:gdLst/>
              <a:ahLst/>
              <a:cxnLst/>
              <a:rect l="l" t="t" r="r" b="b"/>
              <a:pathLst>
                <a:path h="86995">
                  <a:moveTo>
                    <a:pt x="0" y="0"/>
                  </a:moveTo>
                  <a:lnTo>
                    <a:pt x="0" y="86868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5" name="object 35"/>
          <p:cNvGrpSpPr/>
          <p:nvPr/>
        </p:nvGrpSpPr>
        <p:grpSpPr>
          <a:xfrm>
            <a:off x="5211809" y="1546860"/>
            <a:ext cx="3531235" cy="4482465"/>
            <a:chOff x="5211809" y="1546860"/>
            <a:chExt cx="3531235" cy="4482465"/>
          </a:xfrm>
        </p:grpSpPr>
        <p:sp>
          <p:nvSpPr>
            <p:cNvPr id="36" name="object 36"/>
            <p:cNvSpPr/>
            <p:nvPr/>
          </p:nvSpPr>
          <p:spPr>
            <a:xfrm>
              <a:off x="7013818" y="3551961"/>
              <a:ext cx="1271905" cy="639445"/>
            </a:xfrm>
            <a:custGeom>
              <a:avLst/>
              <a:gdLst/>
              <a:ahLst/>
              <a:cxnLst/>
              <a:rect l="l" t="t" r="r" b="b"/>
              <a:pathLst>
                <a:path w="1271904" h="639445">
                  <a:moveTo>
                    <a:pt x="337424" y="14672"/>
                  </a:moveTo>
                  <a:lnTo>
                    <a:pt x="282118" y="15627"/>
                  </a:lnTo>
                  <a:lnTo>
                    <a:pt x="232018" y="19404"/>
                  </a:lnTo>
                  <a:lnTo>
                    <a:pt x="190398" y="26822"/>
                  </a:lnTo>
                  <a:lnTo>
                    <a:pt x="134345" y="45964"/>
                  </a:lnTo>
                  <a:lnTo>
                    <a:pt x="84309" y="71957"/>
                  </a:lnTo>
                  <a:lnTo>
                    <a:pt x="43260" y="103276"/>
                  </a:lnTo>
                  <a:lnTo>
                    <a:pt x="14167" y="138400"/>
                  </a:lnTo>
                  <a:lnTo>
                    <a:pt x="0" y="175806"/>
                  </a:lnTo>
                  <a:lnTo>
                    <a:pt x="1516" y="210462"/>
                  </a:lnTo>
                  <a:lnTo>
                    <a:pt x="14225" y="249653"/>
                  </a:lnTo>
                  <a:lnTo>
                    <a:pt x="36101" y="291309"/>
                  </a:lnTo>
                  <a:lnTo>
                    <a:pt x="65115" y="333361"/>
                  </a:lnTo>
                  <a:lnTo>
                    <a:pt x="99240" y="373740"/>
                  </a:lnTo>
                  <a:lnTo>
                    <a:pt x="136448" y="410375"/>
                  </a:lnTo>
                  <a:lnTo>
                    <a:pt x="171762" y="439498"/>
                  </a:lnTo>
                  <a:lnTo>
                    <a:pt x="211848" y="468093"/>
                  </a:lnTo>
                  <a:lnTo>
                    <a:pt x="255847" y="495634"/>
                  </a:lnTo>
                  <a:lnTo>
                    <a:pt x="302899" y="521594"/>
                  </a:lnTo>
                  <a:lnTo>
                    <a:pt x="352144" y="545446"/>
                  </a:lnTo>
                  <a:lnTo>
                    <a:pt x="402721" y="566663"/>
                  </a:lnTo>
                  <a:lnTo>
                    <a:pt x="453770" y="584721"/>
                  </a:lnTo>
                  <a:lnTo>
                    <a:pt x="500415" y="598406"/>
                  </a:lnTo>
                  <a:lnTo>
                    <a:pt x="550276" y="610698"/>
                  </a:lnTo>
                  <a:lnTo>
                    <a:pt x="602110" y="621246"/>
                  </a:lnTo>
                  <a:lnTo>
                    <a:pt x="654669" y="629694"/>
                  </a:lnTo>
                  <a:lnTo>
                    <a:pt x="706707" y="635692"/>
                  </a:lnTo>
                  <a:lnTo>
                    <a:pt x="756980" y="638885"/>
                  </a:lnTo>
                  <a:lnTo>
                    <a:pt x="804240" y="638920"/>
                  </a:lnTo>
                  <a:lnTo>
                    <a:pt x="847242" y="635444"/>
                  </a:lnTo>
                  <a:lnTo>
                    <a:pt x="898974" y="624908"/>
                  </a:lnTo>
                  <a:lnTo>
                    <a:pt x="946431" y="608208"/>
                  </a:lnTo>
                  <a:lnTo>
                    <a:pt x="989833" y="586311"/>
                  </a:lnTo>
                  <a:lnTo>
                    <a:pt x="1029400" y="560188"/>
                  </a:lnTo>
                  <a:lnTo>
                    <a:pt x="1065354" y="530806"/>
                  </a:lnTo>
                  <a:lnTo>
                    <a:pt x="1097914" y="499135"/>
                  </a:lnTo>
                  <a:lnTo>
                    <a:pt x="1126803" y="463400"/>
                  </a:lnTo>
                  <a:lnTo>
                    <a:pt x="1151858" y="422470"/>
                  </a:lnTo>
                  <a:lnTo>
                    <a:pt x="1173476" y="378282"/>
                  </a:lnTo>
                  <a:lnTo>
                    <a:pt x="1192053" y="332774"/>
                  </a:lnTo>
                  <a:lnTo>
                    <a:pt x="1207983" y="287881"/>
                  </a:lnTo>
                  <a:lnTo>
                    <a:pt x="1221663" y="245542"/>
                  </a:lnTo>
                  <a:lnTo>
                    <a:pt x="1236326" y="202519"/>
                  </a:lnTo>
                  <a:lnTo>
                    <a:pt x="1252223" y="156548"/>
                  </a:lnTo>
                  <a:lnTo>
                    <a:pt x="1265299" y="111017"/>
                  </a:lnTo>
                  <a:lnTo>
                    <a:pt x="1271499" y="69317"/>
                  </a:lnTo>
                  <a:lnTo>
                    <a:pt x="1266971" y="36322"/>
                  </a:lnTo>
                  <a:lnTo>
                    <a:pt x="878966" y="36322"/>
                  </a:lnTo>
                  <a:lnTo>
                    <a:pt x="823010" y="36044"/>
                  </a:lnTo>
                  <a:lnTo>
                    <a:pt x="767672" y="34094"/>
                  </a:lnTo>
                  <a:lnTo>
                    <a:pt x="715154" y="31175"/>
                  </a:lnTo>
                  <a:lnTo>
                    <a:pt x="627393" y="25248"/>
                  </a:lnTo>
                  <a:lnTo>
                    <a:pt x="596557" y="23647"/>
                  </a:lnTo>
                  <a:lnTo>
                    <a:pt x="577519" y="23647"/>
                  </a:lnTo>
                  <a:lnTo>
                    <a:pt x="545267" y="22743"/>
                  </a:lnTo>
                  <a:lnTo>
                    <a:pt x="450567" y="17965"/>
                  </a:lnTo>
                  <a:lnTo>
                    <a:pt x="394665" y="15724"/>
                  </a:lnTo>
                  <a:lnTo>
                    <a:pt x="337424" y="14672"/>
                  </a:lnTo>
                  <a:close/>
                </a:path>
                <a:path w="1271904" h="639445">
                  <a:moveTo>
                    <a:pt x="1181061" y="0"/>
                  </a:moveTo>
                  <a:lnTo>
                    <a:pt x="1134772" y="3253"/>
                  </a:lnTo>
                  <a:lnTo>
                    <a:pt x="1083240" y="9979"/>
                  </a:lnTo>
                  <a:lnTo>
                    <a:pt x="975302" y="26793"/>
                  </a:lnTo>
                  <a:lnTo>
                    <a:pt x="924327" y="33350"/>
                  </a:lnTo>
                  <a:lnTo>
                    <a:pt x="878966" y="36322"/>
                  </a:lnTo>
                  <a:lnTo>
                    <a:pt x="1266971" y="36322"/>
                  </a:lnTo>
                  <a:lnTo>
                    <a:pt x="1266768" y="34839"/>
                  </a:lnTo>
                  <a:lnTo>
                    <a:pt x="1247051" y="10973"/>
                  </a:lnTo>
                  <a:lnTo>
                    <a:pt x="1219392" y="1985"/>
                  </a:lnTo>
                  <a:lnTo>
                    <a:pt x="1181061" y="0"/>
                  </a:lnTo>
                  <a:close/>
                </a:path>
                <a:path w="1271904" h="639445">
                  <a:moveTo>
                    <a:pt x="593378" y="23503"/>
                  </a:moveTo>
                  <a:lnTo>
                    <a:pt x="577519" y="23647"/>
                  </a:lnTo>
                  <a:lnTo>
                    <a:pt x="596557" y="23647"/>
                  </a:lnTo>
                  <a:lnTo>
                    <a:pt x="593378" y="23503"/>
                  </a:lnTo>
                  <a:close/>
                </a:path>
                <a:path w="1271904" h="639445">
                  <a:moveTo>
                    <a:pt x="581756" y="22978"/>
                  </a:moveTo>
                  <a:lnTo>
                    <a:pt x="593378" y="23503"/>
                  </a:lnTo>
                  <a:lnTo>
                    <a:pt x="602136" y="23424"/>
                  </a:lnTo>
                  <a:lnTo>
                    <a:pt x="593582" y="23052"/>
                  </a:lnTo>
                  <a:lnTo>
                    <a:pt x="581756" y="22978"/>
                  </a:lnTo>
                  <a:close/>
                </a:path>
              </a:pathLst>
            </a:custGeom>
            <a:solidFill>
              <a:srgbClr val="00CC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7395972" y="3813048"/>
              <a:ext cx="163195" cy="120650"/>
            </a:xfrm>
            <a:custGeom>
              <a:avLst/>
              <a:gdLst/>
              <a:ahLst/>
              <a:cxnLst/>
              <a:rect l="l" t="t" r="r" b="b"/>
              <a:pathLst>
                <a:path w="163195" h="120650">
                  <a:moveTo>
                    <a:pt x="0" y="0"/>
                  </a:moveTo>
                  <a:lnTo>
                    <a:pt x="163068" y="120396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7493507" y="3733800"/>
              <a:ext cx="279400" cy="0"/>
            </a:xfrm>
            <a:custGeom>
              <a:avLst/>
              <a:gdLst/>
              <a:ahLst/>
              <a:cxnLst/>
              <a:rect l="l" t="t" r="r" b="b"/>
              <a:pathLst>
                <a:path w="279400">
                  <a:moveTo>
                    <a:pt x="0" y="0"/>
                  </a:moveTo>
                  <a:lnTo>
                    <a:pt x="278892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7729727" y="3819144"/>
              <a:ext cx="134620" cy="105410"/>
            </a:xfrm>
            <a:custGeom>
              <a:avLst/>
              <a:gdLst/>
              <a:ahLst/>
              <a:cxnLst/>
              <a:rect l="l" t="t" r="r" b="b"/>
              <a:pathLst>
                <a:path w="134620" h="105410">
                  <a:moveTo>
                    <a:pt x="0" y="105155"/>
                  </a:moveTo>
                  <a:lnTo>
                    <a:pt x="134112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5279136" y="2974847"/>
              <a:ext cx="1458595" cy="934719"/>
            </a:xfrm>
            <a:custGeom>
              <a:avLst/>
              <a:gdLst/>
              <a:ahLst/>
              <a:cxnLst/>
              <a:rect l="l" t="t" r="r" b="b"/>
              <a:pathLst>
                <a:path w="1458595" h="934720">
                  <a:moveTo>
                    <a:pt x="1458468" y="318516"/>
                  </a:moveTo>
                  <a:lnTo>
                    <a:pt x="729234" y="0"/>
                  </a:lnTo>
                  <a:lnTo>
                    <a:pt x="0" y="318516"/>
                  </a:lnTo>
                  <a:lnTo>
                    <a:pt x="233172" y="318516"/>
                  </a:lnTo>
                  <a:lnTo>
                    <a:pt x="233172" y="934212"/>
                  </a:lnTo>
                  <a:lnTo>
                    <a:pt x="1220724" y="934212"/>
                  </a:lnTo>
                  <a:lnTo>
                    <a:pt x="1220724" y="318516"/>
                  </a:lnTo>
                  <a:lnTo>
                    <a:pt x="1458468" y="318516"/>
                  </a:lnTo>
                  <a:close/>
                </a:path>
              </a:pathLst>
            </a:custGeom>
            <a:solidFill>
              <a:srgbClr val="00CC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6428231" y="3739895"/>
              <a:ext cx="680085" cy="0"/>
            </a:xfrm>
            <a:custGeom>
              <a:avLst/>
              <a:gdLst/>
              <a:ahLst/>
              <a:cxnLst/>
              <a:rect l="l" t="t" r="r" b="b"/>
              <a:pathLst>
                <a:path w="680084">
                  <a:moveTo>
                    <a:pt x="0" y="0"/>
                  </a:moveTo>
                  <a:lnTo>
                    <a:pt x="679704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6281927" y="3521964"/>
              <a:ext cx="0" cy="132715"/>
            </a:xfrm>
            <a:custGeom>
              <a:avLst/>
              <a:gdLst/>
              <a:ahLst/>
              <a:cxnLst/>
              <a:rect l="l" t="t" r="r" b="b"/>
              <a:pathLst>
                <a:path h="132714">
                  <a:moveTo>
                    <a:pt x="0" y="0"/>
                  </a:moveTo>
                  <a:lnTo>
                    <a:pt x="0" y="132588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5891783" y="3733800"/>
              <a:ext cx="167640" cy="3175"/>
            </a:xfrm>
            <a:custGeom>
              <a:avLst/>
              <a:gdLst/>
              <a:ahLst/>
              <a:cxnLst/>
              <a:rect l="l" t="t" r="r" b="b"/>
              <a:pathLst>
                <a:path w="167639" h="3175">
                  <a:moveTo>
                    <a:pt x="0" y="3048"/>
                  </a:moveTo>
                  <a:lnTo>
                    <a:pt x="167640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4" name="object 4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049378" y="2017610"/>
              <a:ext cx="1693166" cy="1081539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5211809" y="1714216"/>
              <a:ext cx="1714500" cy="1057910"/>
            </a:xfrm>
            <a:custGeom>
              <a:avLst/>
              <a:gdLst/>
              <a:ahLst/>
              <a:cxnLst/>
              <a:rect l="l" t="t" r="r" b="b"/>
              <a:pathLst>
                <a:path w="1714500" h="1057910">
                  <a:moveTo>
                    <a:pt x="1238966" y="0"/>
                  </a:moveTo>
                  <a:lnTo>
                    <a:pt x="1194147" y="1463"/>
                  </a:lnTo>
                  <a:lnTo>
                    <a:pt x="1144303" y="5605"/>
                  </a:lnTo>
                  <a:lnTo>
                    <a:pt x="1076861" y="13171"/>
                  </a:lnTo>
                  <a:lnTo>
                    <a:pt x="993346" y="23048"/>
                  </a:lnTo>
                  <a:lnTo>
                    <a:pt x="944680" y="29045"/>
                  </a:lnTo>
                  <a:lnTo>
                    <a:pt x="893284" y="35747"/>
                  </a:lnTo>
                  <a:lnTo>
                    <a:pt x="840565" y="43155"/>
                  </a:lnTo>
                  <a:lnTo>
                    <a:pt x="787928" y="51267"/>
                  </a:lnTo>
                  <a:lnTo>
                    <a:pt x="736780" y="60084"/>
                  </a:lnTo>
                  <a:lnTo>
                    <a:pt x="688529" y="69606"/>
                  </a:lnTo>
                  <a:lnTo>
                    <a:pt x="644579" y="79833"/>
                  </a:lnTo>
                  <a:lnTo>
                    <a:pt x="591978" y="94097"/>
                  </a:lnTo>
                  <a:lnTo>
                    <a:pt x="540960" y="109581"/>
                  </a:lnTo>
                  <a:lnTo>
                    <a:pt x="492287" y="126147"/>
                  </a:lnTo>
                  <a:lnTo>
                    <a:pt x="446721" y="143656"/>
                  </a:lnTo>
                  <a:lnTo>
                    <a:pt x="405024" y="161970"/>
                  </a:lnTo>
                  <a:lnTo>
                    <a:pt x="367959" y="180950"/>
                  </a:lnTo>
                  <a:lnTo>
                    <a:pt x="301174" y="238431"/>
                  </a:lnTo>
                  <a:lnTo>
                    <a:pt x="285385" y="280420"/>
                  </a:lnTo>
                  <a:lnTo>
                    <a:pt x="272425" y="322109"/>
                  </a:lnTo>
                  <a:lnTo>
                    <a:pt x="245799" y="359182"/>
                  </a:lnTo>
                  <a:lnTo>
                    <a:pt x="206744" y="381685"/>
                  </a:lnTo>
                  <a:lnTo>
                    <a:pt x="157311" y="399005"/>
                  </a:lnTo>
                  <a:lnTo>
                    <a:pt x="105624" y="415867"/>
                  </a:lnTo>
                  <a:lnTo>
                    <a:pt x="59806" y="436997"/>
                  </a:lnTo>
                  <a:lnTo>
                    <a:pt x="27981" y="467120"/>
                  </a:lnTo>
                  <a:lnTo>
                    <a:pt x="10237" y="512145"/>
                  </a:lnTo>
                  <a:lnTo>
                    <a:pt x="1017" y="569055"/>
                  </a:lnTo>
                  <a:lnTo>
                    <a:pt x="0" y="629166"/>
                  </a:lnTo>
                  <a:lnTo>
                    <a:pt x="6864" y="683791"/>
                  </a:lnTo>
                  <a:lnTo>
                    <a:pt x="21288" y="724244"/>
                  </a:lnTo>
                  <a:lnTo>
                    <a:pt x="82235" y="764123"/>
                  </a:lnTo>
                  <a:lnTo>
                    <a:pt x="135092" y="768215"/>
                  </a:lnTo>
                  <a:lnTo>
                    <a:pt x="212296" y="771856"/>
                  </a:lnTo>
                  <a:lnTo>
                    <a:pt x="293958" y="773338"/>
                  </a:lnTo>
                  <a:lnTo>
                    <a:pt x="343743" y="772459"/>
                  </a:lnTo>
                  <a:lnTo>
                    <a:pt x="510876" y="767460"/>
                  </a:lnTo>
                  <a:lnTo>
                    <a:pt x="567504" y="766151"/>
                  </a:lnTo>
                  <a:lnTo>
                    <a:pt x="622084" y="765593"/>
                  </a:lnTo>
                  <a:lnTo>
                    <a:pt x="673114" y="766129"/>
                  </a:lnTo>
                  <a:lnTo>
                    <a:pt x="719090" y="768102"/>
                  </a:lnTo>
                  <a:lnTo>
                    <a:pt x="758510" y="771856"/>
                  </a:lnTo>
                  <a:lnTo>
                    <a:pt x="825212" y="785191"/>
                  </a:lnTo>
                  <a:lnTo>
                    <a:pt x="873897" y="803478"/>
                  </a:lnTo>
                  <a:lnTo>
                    <a:pt x="912687" y="825574"/>
                  </a:lnTo>
                  <a:lnTo>
                    <a:pt x="949707" y="850336"/>
                  </a:lnTo>
                  <a:lnTo>
                    <a:pt x="1035466" y="902056"/>
                  </a:lnTo>
                  <a:lnTo>
                    <a:pt x="1079714" y="931992"/>
                  </a:lnTo>
                  <a:lnTo>
                    <a:pt x="1124613" y="963517"/>
                  </a:lnTo>
                  <a:lnTo>
                    <a:pt x="1168954" y="993719"/>
                  </a:lnTo>
                  <a:lnTo>
                    <a:pt x="1211525" y="1019689"/>
                  </a:lnTo>
                  <a:lnTo>
                    <a:pt x="1251118" y="1038518"/>
                  </a:lnTo>
                  <a:lnTo>
                    <a:pt x="1306044" y="1053567"/>
                  </a:lnTo>
                  <a:lnTo>
                    <a:pt x="1357514" y="1057757"/>
                  </a:lnTo>
                  <a:lnTo>
                    <a:pt x="1405214" y="1053915"/>
                  </a:lnTo>
                  <a:lnTo>
                    <a:pt x="1448832" y="1044868"/>
                  </a:lnTo>
                  <a:lnTo>
                    <a:pt x="1488908" y="1032491"/>
                  </a:lnTo>
                  <a:lnTo>
                    <a:pt x="1525689" y="1014906"/>
                  </a:lnTo>
                  <a:lnTo>
                    <a:pt x="1558388" y="989286"/>
                  </a:lnTo>
                  <a:lnTo>
                    <a:pt x="1586220" y="952806"/>
                  </a:lnTo>
                  <a:lnTo>
                    <a:pt x="1604286" y="912707"/>
                  </a:lnTo>
                  <a:lnTo>
                    <a:pt x="1618977" y="863616"/>
                  </a:lnTo>
                  <a:lnTo>
                    <a:pt x="1631336" y="809496"/>
                  </a:lnTo>
                  <a:lnTo>
                    <a:pt x="1642408" y="754310"/>
                  </a:lnTo>
                  <a:lnTo>
                    <a:pt x="1653238" y="702019"/>
                  </a:lnTo>
                  <a:lnTo>
                    <a:pt x="1664041" y="653442"/>
                  </a:lnTo>
                  <a:lnTo>
                    <a:pt x="1674122" y="605930"/>
                  </a:lnTo>
                  <a:lnTo>
                    <a:pt x="1683157" y="558264"/>
                  </a:lnTo>
                  <a:lnTo>
                    <a:pt x="1690824" y="509225"/>
                  </a:lnTo>
                  <a:lnTo>
                    <a:pt x="1696799" y="457595"/>
                  </a:lnTo>
                  <a:lnTo>
                    <a:pt x="1707476" y="358598"/>
                  </a:lnTo>
                  <a:lnTo>
                    <a:pt x="1712092" y="305617"/>
                  </a:lnTo>
                  <a:lnTo>
                    <a:pt x="1714054" y="253959"/>
                  </a:lnTo>
                  <a:lnTo>
                    <a:pt x="1711735" y="206357"/>
                  </a:lnTo>
                  <a:lnTo>
                    <a:pt x="1703505" y="165545"/>
                  </a:lnTo>
                  <a:lnTo>
                    <a:pt x="1680230" y="116216"/>
                  </a:lnTo>
                  <a:lnTo>
                    <a:pt x="1646745" y="76857"/>
                  </a:lnTo>
                  <a:lnTo>
                    <a:pt x="1604778" y="46129"/>
                  </a:lnTo>
                  <a:lnTo>
                    <a:pt x="1556058" y="22696"/>
                  </a:lnTo>
                  <a:lnTo>
                    <a:pt x="1509868" y="10174"/>
                  </a:lnTo>
                  <a:lnTo>
                    <a:pt x="1456360" y="3671"/>
                  </a:lnTo>
                  <a:lnTo>
                    <a:pt x="1399473" y="1207"/>
                  </a:lnTo>
                  <a:lnTo>
                    <a:pt x="1238966" y="0"/>
                  </a:lnTo>
                  <a:close/>
                </a:path>
              </a:pathLst>
            </a:custGeom>
            <a:solidFill>
              <a:srgbClr val="00CC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6722363" y="2587752"/>
              <a:ext cx="510540" cy="3175"/>
            </a:xfrm>
            <a:custGeom>
              <a:avLst/>
              <a:gdLst/>
              <a:ahLst/>
              <a:cxnLst/>
              <a:rect l="l" t="t" r="r" b="b"/>
              <a:pathLst>
                <a:path w="510540" h="3175">
                  <a:moveTo>
                    <a:pt x="0" y="0"/>
                  </a:moveTo>
                  <a:lnTo>
                    <a:pt x="510540" y="3048"/>
                  </a:lnTo>
                </a:path>
              </a:pathLst>
            </a:custGeom>
            <a:ln w="91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6289547" y="2403348"/>
              <a:ext cx="152400" cy="96520"/>
            </a:xfrm>
            <a:custGeom>
              <a:avLst/>
              <a:gdLst/>
              <a:ahLst/>
              <a:cxnLst/>
              <a:rect l="l" t="t" r="r" b="b"/>
              <a:pathLst>
                <a:path w="152400" h="96519">
                  <a:moveTo>
                    <a:pt x="0" y="0"/>
                  </a:moveTo>
                  <a:lnTo>
                    <a:pt x="152400" y="96012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7577327" y="2491740"/>
              <a:ext cx="123825" cy="88900"/>
            </a:xfrm>
            <a:custGeom>
              <a:avLst/>
              <a:gdLst/>
              <a:ahLst/>
              <a:cxnLst/>
              <a:rect l="l" t="t" r="r" b="b"/>
              <a:pathLst>
                <a:path w="123825" h="88900">
                  <a:moveTo>
                    <a:pt x="0" y="88391"/>
                  </a:moveTo>
                  <a:lnTo>
                    <a:pt x="123444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7405116" y="2665476"/>
              <a:ext cx="0" cy="82550"/>
            </a:xfrm>
            <a:custGeom>
              <a:avLst/>
              <a:gdLst/>
              <a:ahLst/>
              <a:cxnLst/>
              <a:rect l="l" t="t" r="r" b="b"/>
              <a:pathLst>
                <a:path h="82550">
                  <a:moveTo>
                    <a:pt x="0" y="0"/>
                  </a:moveTo>
                  <a:lnTo>
                    <a:pt x="0" y="82296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7577327" y="2561844"/>
              <a:ext cx="264160" cy="289560"/>
            </a:xfrm>
            <a:custGeom>
              <a:avLst/>
              <a:gdLst/>
              <a:ahLst/>
              <a:cxnLst/>
              <a:rect l="l" t="t" r="r" b="b"/>
              <a:pathLst>
                <a:path w="264159" h="289560">
                  <a:moveTo>
                    <a:pt x="0" y="289560"/>
                  </a:moveTo>
                  <a:lnTo>
                    <a:pt x="263652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7941563" y="2560320"/>
              <a:ext cx="0" cy="196850"/>
            </a:xfrm>
            <a:custGeom>
              <a:avLst/>
              <a:gdLst/>
              <a:ahLst/>
              <a:cxnLst/>
              <a:rect l="l" t="t" r="r" b="b"/>
              <a:pathLst>
                <a:path h="196850">
                  <a:moveTo>
                    <a:pt x="0" y="0"/>
                  </a:moveTo>
                  <a:lnTo>
                    <a:pt x="0" y="196596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7595616" y="2866644"/>
              <a:ext cx="189230" cy="0"/>
            </a:xfrm>
            <a:custGeom>
              <a:avLst/>
              <a:gdLst/>
              <a:ahLst/>
              <a:cxnLst/>
              <a:rect l="l" t="t" r="r" b="b"/>
              <a:pathLst>
                <a:path w="189229">
                  <a:moveTo>
                    <a:pt x="0" y="0"/>
                  </a:moveTo>
                  <a:lnTo>
                    <a:pt x="188976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8150351" y="2857500"/>
              <a:ext cx="178435" cy="0"/>
            </a:xfrm>
            <a:custGeom>
              <a:avLst/>
              <a:gdLst/>
              <a:ahLst/>
              <a:cxnLst/>
              <a:rect l="l" t="t" r="r" b="b"/>
              <a:pathLst>
                <a:path w="178434">
                  <a:moveTo>
                    <a:pt x="0" y="0"/>
                  </a:moveTo>
                  <a:lnTo>
                    <a:pt x="178308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7296911" y="2933700"/>
              <a:ext cx="97790" cy="706120"/>
            </a:xfrm>
            <a:custGeom>
              <a:avLst/>
              <a:gdLst/>
              <a:ahLst/>
              <a:cxnLst/>
              <a:rect l="l" t="t" r="r" b="b"/>
              <a:pathLst>
                <a:path w="97790" h="706120">
                  <a:moveTo>
                    <a:pt x="97535" y="0"/>
                  </a:moveTo>
                  <a:lnTo>
                    <a:pt x="0" y="705612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7888223" y="2933700"/>
              <a:ext cx="111760" cy="727075"/>
            </a:xfrm>
            <a:custGeom>
              <a:avLst/>
              <a:gdLst/>
              <a:ahLst/>
              <a:cxnLst/>
              <a:rect l="l" t="t" r="r" b="b"/>
              <a:pathLst>
                <a:path w="111759" h="727075">
                  <a:moveTo>
                    <a:pt x="111251" y="0"/>
                  </a:moveTo>
                  <a:lnTo>
                    <a:pt x="0" y="726948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5513332" y="4389895"/>
              <a:ext cx="3042920" cy="1639570"/>
            </a:xfrm>
            <a:custGeom>
              <a:avLst/>
              <a:gdLst/>
              <a:ahLst/>
              <a:cxnLst/>
              <a:rect l="l" t="t" r="r" b="b"/>
              <a:pathLst>
                <a:path w="3042920" h="1639570">
                  <a:moveTo>
                    <a:pt x="1784018" y="0"/>
                  </a:moveTo>
                  <a:lnTo>
                    <a:pt x="1731914" y="1455"/>
                  </a:lnTo>
                  <a:lnTo>
                    <a:pt x="1680620" y="4483"/>
                  </a:lnTo>
                  <a:lnTo>
                    <a:pt x="1630716" y="8959"/>
                  </a:lnTo>
                  <a:lnTo>
                    <a:pt x="1582784" y="14760"/>
                  </a:lnTo>
                  <a:lnTo>
                    <a:pt x="1537405" y="21762"/>
                  </a:lnTo>
                  <a:lnTo>
                    <a:pt x="1495159" y="29841"/>
                  </a:lnTo>
                  <a:lnTo>
                    <a:pt x="1447989" y="44803"/>
                  </a:lnTo>
                  <a:lnTo>
                    <a:pt x="1406550" y="65571"/>
                  </a:lnTo>
                  <a:lnTo>
                    <a:pt x="1369129" y="89911"/>
                  </a:lnTo>
                  <a:lnTo>
                    <a:pt x="1334015" y="115590"/>
                  </a:lnTo>
                  <a:lnTo>
                    <a:pt x="1299497" y="140375"/>
                  </a:lnTo>
                  <a:lnTo>
                    <a:pt x="1263863" y="162034"/>
                  </a:lnTo>
                  <a:lnTo>
                    <a:pt x="1225400" y="178334"/>
                  </a:lnTo>
                  <a:lnTo>
                    <a:pt x="1182396" y="187042"/>
                  </a:lnTo>
                  <a:lnTo>
                    <a:pt x="1140836" y="187077"/>
                  </a:lnTo>
                  <a:lnTo>
                    <a:pt x="1097708" y="180839"/>
                  </a:lnTo>
                  <a:lnTo>
                    <a:pt x="1053091" y="169934"/>
                  </a:lnTo>
                  <a:lnTo>
                    <a:pt x="1007062" y="155970"/>
                  </a:lnTo>
                  <a:lnTo>
                    <a:pt x="959701" y="140554"/>
                  </a:lnTo>
                  <a:lnTo>
                    <a:pt x="911085" y="125295"/>
                  </a:lnTo>
                  <a:lnTo>
                    <a:pt x="861293" y="111799"/>
                  </a:lnTo>
                  <a:lnTo>
                    <a:pt x="810404" y="101675"/>
                  </a:lnTo>
                  <a:lnTo>
                    <a:pt x="758496" y="96529"/>
                  </a:lnTo>
                  <a:lnTo>
                    <a:pt x="665622" y="91949"/>
                  </a:lnTo>
                  <a:lnTo>
                    <a:pt x="615181" y="89691"/>
                  </a:lnTo>
                  <a:lnTo>
                    <a:pt x="563273" y="88229"/>
                  </a:lnTo>
                  <a:lnTo>
                    <a:pt x="510800" y="88140"/>
                  </a:lnTo>
                  <a:lnTo>
                    <a:pt x="458663" y="90006"/>
                  </a:lnTo>
                  <a:lnTo>
                    <a:pt x="407764" y="94406"/>
                  </a:lnTo>
                  <a:lnTo>
                    <a:pt x="359005" y="101920"/>
                  </a:lnTo>
                  <a:lnTo>
                    <a:pt x="313287" y="113127"/>
                  </a:lnTo>
                  <a:lnTo>
                    <a:pt x="271513" y="128608"/>
                  </a:lnTo>
                  <a:lnTo>
                    <a:pt x="234583" y="148942"/>
                  </a:lnTo>
                  <a:lnTo>
                    <a:pt x="201489" y="175303"/>
                  </a:lnTo>
                  <a:lnTo>
                    <a:pt x="170663" y="207799"/>
                  </a:lnTo>
                  <a:lnTo>
                    <a:pt x="142171" y="245400"/>
                  </a:lnTo>
                  <a:lnTo>
                    <a:pt x="116076" y="287074"/>
                  </a:lnTo>
                  <a:lnTo>
                    <a:pt x="92443" y="331790"/>
                  </a:lnTo>
                  <a:lnTo>
                    <a:pt x="71337" y="378518"/>
                  </a:lnTo>
                  <a:lnTo>
                    <a:pt x="52821" y="426228"/>
                  </a:lnTo>
                  <a:lnTo>
                    <a:pt x="36961" y="473887"/>
                  </a:lnTo>
                  <a:lnTo>
                    <a:pt x="23821" y="520465"/>
                  </a:lnTo>
                  <a:lnTo>
                    <a:pt x="13465" y="564932"/>
                  </a:lnTo>
                  <a:lnTo>
                    <a:pt x="5957" y="606256"/>
                  </a:lnTo>
                  <a:lnTo>
                    <a:pt x="803" y="655647"/>
                  </a:lnTo>
                  <a:lnTo>
                    <a:pt x="0" y="706737"/>
                  </a:lnTo>
                  <a:lnTo>
                    <a:pt x="3312" y="758403"/>
                  </a:lnTo>
                  <a:lnTo>
                    <a:pt x="10505" y="809520"/>
                  </a:lnTo>
                  <a:lnTo>
                    <a:pt x="21345" y="858964"/>
                  </a:lnTo>
                  <a:lnTo>
                    <a:pt x="35594" y="905611"/>
                  </a:lnTo>
                  <a:lnTo>
                    <a:pt x="53020" y="948337"/>
                  </a:lnTo>
                  <a:lnTo>
                    <a:pt x="73386" y="986019"/>
                  </a:lnTo>
                  <a:lnTo>
                    <a:pt x="96458" y="1017533"/>
                  </a:lnTo>
                  <a:lnTo>
                    <a:pt x="126822" y="1042983"/>
                  </a:lnTo>
                  <a:lnTo>
                    <a:pt x="162564" y="1058273"/>
                  </a:lnTo>
                  <a:lnTo>
                    <a:pt x="202809" y="1066491"/>
                  </a:lnTo>
                  <a:lnTo>
                    <a:pt x="246683" y="1070727"/>
                  </a:lnTo>
                  <a:lnTo>
                    <a:pt x="293310" y="1074069"/>
                  </a:lnTo>
                  <a:lnTo>
                    <a:pt x="341817" y="1079608"/>
                  </a:lnTo>
                  <a:lnTo>
                    <a:pt x="391328" y="1090433"/>
                  </a:lnTo>
                  <a:lnTo>
                    <a:pt x="440970" y="1109633"/>
                  </a:lnTo>
                  <a:lnTo>
                    <a:pt x="476803" y="1129397"/>
                  </a:lnTo>
                  <a:lnTo>
                    <a:pt x="512628" y="1152711"/>
                  </a:lnTo>
                  <a:lnTo>
                    <a:pt x="548754" y="1178875"/>
                  </a:lnTo>
                  <a:lnTo>
                    <a:pt x="585489" y="1207186"/>
                  </a:lnTo>
                  <a:lnTo>
                    <a:pt x="662013" y="1267445"/>
                  </a:lnTo>
                  <a:lnTo>
                    <a:pt x="702418" y="1297990"/>
                  </a:lnTo>
                  <a:lnTo>
                    <a:pt x="744663" y="1327876"/>
                  </a:lnTo>
                  <a:lnTo>
                    <a:pt x="789054" y="1356403"/>
                  </a:lnTo>
                  <a:lnTo>
                    <a:pt x="835900" y="1382869"/>
                  </a:lnTo>
                  <a:lnTo>
                    <a:pt x="885509" y="1406572"/>
                  </a:lnTo>
                  <a:lnTo>
                    <a:pt x="926778" y="1423817"/>
                  </a:lnTo>
                  <a:lnTo>
                    <a:pt x="970138" y="1440799"/>
                  </a:lnTo>
                  <a:lnTo>
                    <a:pt x="1015345" y="1457447"/>
                  </a:lnTo>
                  <a:lnTo>
                    <a:pt x="1062156" y="1473692"/>
                  </a:lnTo>
                  <a:lnTo>
                    <a:pt x="1110327" y="1489464"/>
                  </a:lnTo>
                  <a:lnTo>
                    <a:pt x="1159617" y="1504695"/>
                  </a:lnTo>
                  <a:lnTo>
                    <a:pt x="1209781" y="1519314"/>
                  </a:lnTo>
                  <a:lnTo>
                    <a:pt x="1260577" y="1533253"/>
                  </a:lnTo>
                  <a:lnTo>
                    <a:pt x="1311762" y="1546443"/>
                  </a:lnTo>
                  <a:lnTo>
                    <a:pt x="1363092" y="1558812"/>
                  </a:lnTo>
                  <a:lnTo>
                    <a:pt x="1414325" y="1570293"/>
                  </a:lnTo>
                  <a:lnTo>
                    <a:pt x="1465218" y="1580816"/>
                  </a:lnTo>
                  <a:lnTo>
                    <a:pt x="1515527" y="1590312"/>
                  </a:lnTo>
                  <a:lnTo>
                    <a:pt x="1565009" y="1598710"/>
                  </a:lnTo>
                  <a:lnTo>
                    <a:pt x="1614568" y="1605965"/>
                  </a:lnTo>
                  <a:lnTo>
                    <a:pt x="1665098" y="1612706"/>
                  </a:lnTo>
                  <a:lnTo>
                    <a:pt x="1716356" y="1618857"/>
                  </a:lnTo>
                  <a:lnTo>
                    <a:pt x="1768101" y="1624340"/>
                  </a:lnTo>
                  <a:lnTo>
                    <a:pt x="1820089" y="1629081"/>
                  </a:lnTo>
                  <a:lnTo>
                    <a:pt x="1872077" y="1633002"/>
                  </a:lnTo>
                  <a:lnTo>
                    <a:pt x="1923821" y="1636027"/>
                  </a:lnTo>
                  <a:lnTo>
                    <a:pt x="1975079" y="1638081"/>
                  </a:lnTo>
                  <a:lnTo>
                    <a:pt x="2025608" y="1639085"/>
                  </a:lnTo>
                  <a:lnTo>
                    <a:pt x="2075165" y="1638965"/>
                  </a:lnTo>
                  <a:lnTo>
                    <a:pt x="2123507" y="1637644"/>
                  </a:lnTo>
                  <a:lnTo>
                    <a:pt x="2170390" y="1635045"/>
                  </a:lnTo>
                  <a:lnTo>
                    <a:pt x="2215572" y="1631093"/>
                  </a:lnTo>
                  <a:lnTo>
                    <a:pt x="2258810" y="1625710"/>
                  </a:lnTo>
                  <a:lnTo>
                    <a:pt x="2316736" y="1615136"/>
                  </a:lnTo>
                  <a:lnTo>
                    <a:pt x="2372432" y="1601724"/>
                  </a:lnTo>
                  <a:lnTo>
                    <a:pt x="2425957" y="1585776"/>
                  </a:lnTo>
                  <a:lnTo>
                    <a:pt x="2477367" y="1567600"/>
                  </a:lnTo>
                  <a:lnTo>
                    <a:pt x="2526720" y="1547499"/>
                  </a:lnTo>
                  <a:lnTo>
                    <a:pt x="2574073" y="1525778"/>
                  </a:lnTo>
                  <a:lnTo>
                    <a:pt x="2619482" y="1502743"/>
                  </a:lnTo>
                  <a:lnTo>
                    <a:pt x="2663006" y="1478697"/>
                  </a:lnTo>
                  <a:lnTo>
                    <a:pt x="2704700" y="1453947"/>
                  </a:lnTo>
                  <a:lnTo>
                    <a:pt x="2744623" y="1428797"/>
                  </a:lnTo>
                  <a:lnTo>
                    <a:pt x="2788041" y="1402293"/>
                  </a:lnTo>
                  <a:lnTo>
                    <a:pt x="2830884" y="1376951"/>
                  </a:lnTo>
                  <a:lnTo>
                    <a:pt x="2872224" y="1351466"/>
                  </a:lnTo>
                  <a:lnTo>
                    <a:pt x="2911133" y="1324528"/>
                  </a:lnTo>
                  <a:lnTo>
                    <a:pt x="2946684" y="1294833"/>
                  </a:lnTo>
                  <a:lnTo>
                    <a:pt x="2977949" y="1261073"/>
                  </a:lnTo>
                  <a:lnTo>
                    <a:pt x="3004000" y="1221941"/>
                  </a:lnTo>
                  <a:lnTo>
                    <a:pt x="3023909" y="1176130"/>
                  </a:lnTo>
                  <a:lnTo>
                    <a:pt x="3036749" y="1122333"/>
                  </a:lnTo>
                  <a:lnTo>
                    <a:pt x="3042707" y="1041393"/>
                  </a:lnTo>
                  <a:lnTo>
                    <a:pt x="3042235" y="993888"/>
                  </a:lnTo>
                  <a:lnTo>
                    <a:pt x="3039622" y="942817"/>
                  </a:lnTo>
                  <a:lnTo>
                    <a:pt x="3034985" y="889025"/>
                  </a:lnTo>
                  <a:lnTo>
                    <a:pt x="3028442" y="833355"/>
                  </a:lnTo>
                  <a:lnTo>
                    <a:pt x="3020113" y="776653"/>
                  </a:lnTo>
                  <a:lnTo>
                    <a:pt x="3010116" y="719762"/>
                  </a:lnTo>
                  <a:lnTo>
                    <a:pt x="2998570" y="663526"/>
                  </a:lnTo>
                  <a:lnTo>
                    <a:pt x="2985592" y="608788"/>
                  </a:lnTo>
                  <a:lnTo>
                    <a:pt x="2971302" y="556394"/>
                  </a:lnTo>
                  <a:lnTo>
                    <a:pt x="2955818" y="507187"/>
                  </a:lnTo>
                  <a:lnTo>
                    <a:pt x="2939258" y="462012"/>
                  </a:lnTo>
                  <a:lnTo>
                    <a:pt x="2921741" y="421711"/>
                  </a:lnTo>
                  <a:lnTo>
                    <a:pt x="2903386" y="387130"/>
                  </a:lnTo>
                  <a:lnTo>
                    <a:pt x="2875616" y="347666"/>
                  </a:lnTo>
                  <a:lnTo>
                    <a:pt x="2843779" y="315210"/>
                  </a:lnTo>
                  <a:lnTo>
                    <a:pt x="2808457" y="288739"/>
                  </a:lnTo>
                  <a:lnTo>
                    <a:pt x="2770228" y="267229"/>
                  </a:lnTo>
                  <a:lnTo>
                    <a:pt x="2729673" y="249656"/>
                  </a:lnTo>
                  <a:lnTo>
                    <a:pt x="2687372" y="234997"/>
                  </a:lnTo>
                  <a:lnTo>
                    <a:pt x="2643904" y="222228"/>
                  </a:lnTo>
                  <a:lnTo>
                    <a:pt x="2555787" y="198265"/>
                  </a:lnTo>
                  <a:lnTo>
                    <a:pt x="2512297" y="185024"/>
                  </a:lnTo>
                  <a:lnTo>
                    <a:pt x="2469961" y="169579"/>
                  </a:lnTo>
                  <a:lnTo>
                    <a:pt x="2329446" y="113515"/>
                  </a:lnTo>
                  <a:lnTo>
                    <a:pt x="2281427" y="95037"/>
                  </a:lnTo>
                  <a:lnTo>
                    <a:pt x="2233007" y="77282"/>
                  </a:lnTo>
                  <a:lnTo>
                    <a:pt x="2184302" y="60623"/>
                  </a:lnTo>
                  <a:lnTo>
                    <a:pt x="2135425" y="45431"/>
                  </a:lnTo>
                  <a:lnTo>
                    <a:pt x="2086492" y="32079"/>
                  </a:lnTo>
                  <a:lnTo>
                    <a:pt x="2037615" y="20937"/>
                  </a:lnTo>
                  <a:lnTo>
                    <a:pt x="1988910" y="12378"/>
                  </a:lnTo>
                  <a:lnTo>
                    <a:pt x="1939378" y="6306"/>
                  </a:lnTo>
                  <a:lnTo>
                    <a:pt x="1888331" y="2301"/>
                  </a:lnTo>
                  <a:lnTo>
                    <a:pt x="1836351" y="240"/>
                  </a:lnTo>
                  <a:lnTo>
                    <a:pt x="1784018" y="0"/>
                  </a:lnTo>
                  <a:close/>
                </a:path>
              </a:pathLst>
            </a:custGeom>
            <a:solidFill>
              <a:srgbClr val="00CC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8037575" y="4966716"/>
              <a:ext cx="140335" cy="524510"/>
            </a:xfrm>
            <a:custGeom>
              <a:avLst/>
              <a:gdLst/>
              <a:ahLst/>
              <a:cxnLst/>
              <a:rect l="l" t="t" r="r" b="b"/>
              <a:pathLst>
                <a:path w="140334" h="524510">
                  <a:moveTo>
                    <a:pt x="0" y="524256"/>
                  </a:moveTo>
                  <a:lnTo>
                    <a:pt x="140208" y="0"/>
                  </a:lnTo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8119872" y="5173980"/>
              <a:ext cx="114300" cy="0"/>
            </a:xfrm>
            <a:custGeom>
              <a:avLst/>
              <a:gdLst/>
              <a:ahLst/>
              <a:cxnLst/>
              <a:rect l="l" t="t" r="r" b="b"/>
              <a:pathLst>
                <a:path w="114300">
                  <a:moveTo>
                    <a:pt x="0" y="0"/>
                  </a:moveTo>
                  <a:lnTo>
                    <a:pt x="114300" y="0"/>
                  </a:lnTo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7357872" y="4696967"/>
              <a:ext cx="390525" cy="184785"/>
            </a:xfrm>
            <a:custGeom>
              <a:avLst/>
              <a:gdLst/>
              <a:ahLst/>
              <a:cxnLst/>
              <a:rect l="l" t="t" r="r" b="b"/>
              <a:pathLst>
                <a:path w="390525" h="184785">
                  <a:moveTo>
                    <a:pt x="0" y="0"/>
                  </a:moveTo>
                  <a:lnTo>
                    <a:pt x="390144" y="184403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6737603" y="4684776"/>
              <a:ext cx="321945" cy="198120"/>
            </a:xfrm>
            <a:custGeom>
              <a:avLst/>
              <a:gdLst/>
              <a:ahLst/>
              <a:cxnLst/>
              <a:rect l="l" t="t" r="r" b="b"/>
              <a:pathLst>
                <a:path w="321945" h="198120">
                  <a:moveTo>
                    <a:pt x="0" y="198119"/>
                  </a:moveTo>
                  <a:lnTo>
                    <a:pt x="321564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6780275" y="4977383"/>
              <a:ext cx="970915" cy="0"/>
            </a:xfrm>
            <a:custGeom>
              <a:avLst/>
              <a:gdLst/>
              <a:ahLst/>
              <a:cxnLst/>
              <a:rect l="l" t="t" r="r" b="b"/>
              <a:pathLst>
                <a:path w="970915">
                  <a:moveTo>
                    <a:pt x="0" y="0"/>
                  </a:moveTo>
                  <a:lnTo>
                    <a:pt x="970788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6100571" y="4773167"/>
              <a:ext cx="264160" cy="86995"/>
            </a:xfrm>
            <a:custGeom>
              <a:avLst/>
              <a:gdLst/>
              <a:ahLst/>
              <a:cxnLst/>
              <a:rect l="l" t="t" r="r" b="b"/>
              <a:pathLst>
                <a:path w="264160" h="86995">
                  <a:moveTo>
                    <a:pt x="0" y="0"/>
                  </a:moveTo>
                  <a:lnTo>
                    <a:pt x="263652" y="86867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5841491" y="4983480"/>
              <a:ext cx="413384" cy="127000"/>
            </a:xfrm>
            <a:custGeom>
              <a:avLst/>
              <a:gdLst/>
              <a:ahLst/>
              <a:cxnLst/>
              <a:rect l="l" t="t" r="r" b="b"/>
              <a:pathLst>
                <a:path w="413385" h="127000">
                  <a:moveTo>
                    <a:pt x="0" y="126492"/>
                  </a:moveTo>
                  <a:lnTo>
                    <a:pt x="413004" y="0"/>
                  </a:lnTo>
                </a:path>
              </a:pathLst>
            </a:custGeom>
            <a:ln w="91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6268211" y="5070348"/>
              <a:ext cx="142240" cy="198120"/>
            </a:xfrm>
            <a:custGeom>
              <a:avLst/>
              <a:gdLst/>
              <a:ahLst/>
              <a:cxnLst/>
              <a:rect l="l" t="t" r="r" b="b"/>
              <a:pathLst>
                <a:path w="142239" h="198120">
                  <a:moveTo>
                    <a:pt x="141732" y="0"/>
                  </a:moveTo>
                  <a:lnTo>
                    <a:pt x="0" y="19812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6588251" y="5097780"/>
              <a:ext cx="74930" cy="172720"/>
            </a:xfrm>
            <a:custGeom>
              <a:avLst/>
              <a:gdLst/>
              <a:ahLst/>
              <a:cxnLst/>
              <a:rect l="l" t="t" r="r" b="b"/>
              <a:pathLst>
                <a:path w="74929" h="172720">
                  <a:moveTo>
                    <a:pt x="74675" y="172212"/>
                  </a:moveTo>
                  <a:lnTo>
                    <a:pt x="0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6743699" y="5053583"/>
              <a:ext cx="502920" cy="269875"/>
            </a:xfrm>
            <a:custGeom>
              <a:avLst/>
              <a:gdLst/>
              <a:ahLst/>
              <a:cxnLst/>
              <a:rect l="l" t="t" r="r" b="b"/>
              <a:pathLst>
                <a:path w="502920" h="269875">
                  <a:moveTo>
                    <a:pt x="0" y="0"/>
                  </a:moveTo>
                  <a:lnTo>
                    <a:pt x="502920" y="269748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7272527" y="4075176"/>
              <a:ext cx="227329" cy="436245"/>
            </a:xfrm>
            <a:custGeom>
              <a:avLst/>
              <a:gdLst/>
              <a:ahLst/>
              <a:cxnLst/>
              <a:rect l="l" t="t" r="r" b="b"/>
              <a:pathLst>
                <a:path w="227329" h="436245">
                  <a:moveTo>
                    <a:pt x="0" y="435863"/>
                  </a:moveTo>
                  <a:lnTo>
                    <a:pt x="227076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8" name="object 6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775959" y="4533900"/>
              <a:ext cx="413003" cy="373379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952743" y="4568952"/>
              <a:ext cx="195071" cy="172211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457443" y="4954524"/>
              <a:ext cx="483107" cy="406907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663184" y="4994148"/>
              <a:ext cx="228599" cy="185927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935979" y="5256275"/>
              <a:ext cx="426720" cy="348995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117335" y="5289804"/>
              <a:ext cx="201167" cy="160019"/>
            </a:xfrm>
            <a:prstGeom prst="rect">
              <a:avLst/>
            </a:prstGeom>
          </p:spPr>
        </p:pic>
        <p:pic>
          <p:nvPicPr>
            <p:cNvPr id="74" name="object 74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550151" y="5239512"/>
              <a:ext cx="426719" cy="350519"/>
            </a:xfrm>
            <a:prstGeom prst="rect">
              <a:avLst/>
            </a:prstGeom>
          </p:spPr>
        </p:pic>
        <p:pic>
          <p:nvPicPr>
            <p:cNvPr id="75" name="object 75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592823" y="5273039"/>
              <a:ext cx="202691" cy="160019"/>
            </a:xfrm>
            <a:prstGeom prst="rect">
              <a:avLst/>
            </a:prstGeom>
          </p:spPr>
        </p:pic>
        <p:pic>
          <p:nvPicPr>
            <p:cNvPr id="76" name="object 76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341363" y="1720596"/>
              <a:ext cx="850391" cy="169163"/>
            </a:xfrm>
            <a:prstGeom prst="rect">
              <a:avLst/>
            </a:prstGeom>
          </p:spPr>
        </p:pic>
        <p:pic>
          <p:nvPicPr>
            <p:cNvPr id="77" name="object 77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772912" y="1603248"/>
              <a:ext cx="137159" cy="329183"/>
            </a:xfrm>
            <a:prstGeom prst="rect">
              <a:avLst/>
            </a:prstGeom>
          </p:spPr>
        </p:pic>
        <p:pic>
          <p:nvPicPr>
            <p:cNvPr id="78" name="object 78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612892" y="1546860"/>
              <a:ext cx="416051" cy="88391"/>
            </a:xfrm>
            <a:prstGeom prst="rect">
              <a:avLst/>
            </a:prstGeom>
          </p:spPr>
        </p:pic>
        <p:pic>
          <p:nvPicPr>
            <p:cNvPr id="79" name="object 79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691628" y="2470404"/>
              <a:ext cx="387095" cy="94487"/>
            </a:xfrm>
            <a:prstGeom prst="rect">
              <a:avLst/>
            </a:prstGeom>
          </p:spPr>
        </p:pic>
        <p:sp>
          <p:nvSpPr>
            <p:cNvPr id="80" name="object 80"/>
            <p:cNvSpPr/>
            <p:nvPr/>
          </p:nvSpPr>
          <p:spPr>
            <a:xfrm>
              <a:off x="7691627" y="2470404"/>
              <a:ext cx="387350" cy="94615"/>
            </a:xfrm>
            <a:custGeom>
              <a:avLst/>
              <a:gdLst/>
              <a:ahLst/>
              <a:cxnLst/>
              <a:rect l="l" t="t" r="r" b="b"/>
              <a:pathLst>
                <a:path w="387350" h="94614">
                  <a:moveTo>
                    <a:pt x="0" y="47244"/>
                  </a:moveTo>
                  <a:lnTo>
                    <a:pt x="15209" y="28851"/>
                  </a:lnTo>
                  <a:lnTo>
                    <a:pt x="56688" y="13835"/>
                  </a:lnTo>
                  <a:lnTo>
                    <a:pt x="118209" y="3711"/>
                  </a:lnTo>
                  <a:lnTo>
                    <a:pt x="193548" y="0"/>
                  </a:lnTo>
                  <a:lnTo>
                    <a:pt x="268886" y="3711"/>
                  </a:lnTo>
                  <a:lnTo>
                    <a:pt x="330407" y="13835"/>
                  </a:lnTo>
                  <a:lnTo>
                    <a:pt x="371886" y="28851"/>
                  </a:lnTo>
                  <a:lnTo>
                    <a:pt x="387096" y="47244"/>
                  </a:lnTo>
                  <a:lnTo>
                    <a:pt x="371886" y="65636"/>
                  </a:lnTo>
                  <a:lnTo>
                    <a:pt x="330407" y="80652"/>
                  </a:lnTo>
                  <a:lnTo>
                    <a:pt x="268886" y="90776"/>
                  </a:lnTo>
                  <a:lnTo>
                    <a:pt x="193548" y="94488"/>
                  </a:lnTo>
                  <a:lnTo>
                    <a:pt x="118209" y="90776"/>
                  </a:lnTo>
                  <a:lnTo>
                    <a:pt x="56688" y="80652"/>
                  </a:lnTo>
                  <a:lnTo>
                    <a:pt x="15209" y="65636"/>
                  </a:lnTo>
                  <a:lnTo>
                    <a:pt x="0" y="47244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1" name="object 81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690103" y="2395728"/>
              <a:ext cx="390143" cy="123443"/>
            </a:xfrm>
            <a:prstGeom prst="rect">
              <a:avLst/>
            </a:prstGeom>
          </p:spPr>
        </p:pic>
        <p:sp>
          <p:nvSpPr>
            <p:cNvPr id="82" name="object 82"/>
            <p:cNvSpPr/>
            <p:nvPr/>
          </p:nvSpPr>
          <p:spPr>
            <a:xfrm>
              <a:off x="7690103" y="2395727"/>
              <a:ext cx="387350" cy="111760"/>
            </a:xfrm>
            <a:custGeom>
              <a:avLst/>
              <a:gdLst/>
              <a:ahLst/>
              <a:cxnLst/>
              <a:rect l="l" t="t" r="r" b="b"/>
              <a:pathLst>
                <a:path w="387350" h="111760">
                  <a:moveTo>
                    <a:pt x="0" y="55625"/>
                  </a:moveTo>
                  <a:lnTo>
                    <a:pt x="15209" y="33973"/>
                  </a:lnTo>
                  <a:lnTo>
                    <a:pt x="56688" y="16292"/>
                  </a:lnTo>
                  <a:lnTo>
                    <a:pt x="118209" y="4371"/>
                  </a:lnTo>
                  <a:lnTo>
                    <a:pt x="193548" y="0"/>
                  </a:lnTo>
                  <a:lnTo>
                    <a:pt x="268886" y="4371"/>
                  </a:lnTo>
                  <a:lnTo>
                    <a:pt x="330407" y="16292"/>
                  </a:lnTo>
                  <a:lnTo>
                    <a:pt x="371886" y="33973"/>
                  </a:lnTo>
                  <a:lnTo>
                    <a:pt x="387096" y="55625"/>
                  </a:lnTo>
                  <a:lnTo>
                    <a:pt x="371886" y="77278"/>
                  </a:lnTo>
                  <a:lnTo>
                    <a:pt x="330407" y="94959"/>
                  </a:lnTo>
                  <a:lnTo>
                    <a:pt x="268886" y="106880"/>
                  </a:lnTo>
                  <a:lnTo>
                    <a:pt x="193548" y="111251"/>
                  </a:lnTo>
                  <a:lnTo>
                    <a:pt x="118209" y="106880"/>
                  </a:lnTo>
                  <a:lnTo>
                    <a:pt x="56688" y="94959"/>
                  </a:lnTo>
                  <a:lnTo>
                    <a:pt x="15209" y="77278"/>
                  </a:lnTo>
                  <a:lnTo>
                    <a:pt x="0" y="55625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3" name="object 83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761731" y="2418588"/>
              <a:ext cx="231648" cy="64008"/>
            </a:xfrm>
            <a:prstGeom prst="rect">
              <a:avLst/>
            </a:prstGeom>
          </p:spPr>
        </p:pic>
        <p:sp>
          <p:nvSpPr>
            <p:cNvPr id="84" name="object 84"/>
            <p:cNvSpPr/>
            <p:nvPr/>
          </p:nvSpPr>
          <p:spPr>
            <a:xfrm>
              <a:off x="7691627" y="2447544"/>
              <a:ext cx="0" cy="74930"/>
            </a:xfrm>
            <a:custGeom>
              <a:avLst/>
              <a:gdLst/>
              <a:ahLst/>
              <a:cxnLst/>
              <a:rect l="l" t="t" r="r" b="b"/>
              <a:pathLst>
                <a:path h="74930">
                  <a:moveTo>
                    <a:pt x="0" y="0"/>
                  </a:moveTo>
                  <a:lnTo>
                    <a:pt x="0" y="74676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8077200" y="2450592"/>
              <a:ext cx="0" cy="73660"/>
            </a:xfrm>
            <a:custGeom>
              <a:avLst/>
              <a:gdLst/>
              <a:ahLst/>
              <a:cxnLst/>
              <a:rect l="l" t="t" r="r" b="b"/>
              <a:pathLst>
                <a:path h="73660">
                  <a:moveTo>
                    <a:pt x="0" y="0"/>
                  </a:moveTo>
                  <a:lnTo>
                    <a:pt x="0" y="73152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6" name="object 86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7764779" y="2834640"/>
              <a:ext cx="387095" cy="99059"/>
            </a:xfrm>
            <a:prstGeom prst="rect">
              <a:avLst/>
            </a:prstGeom>
          </p:spPr>
        </p:pic>
        <p:sp>
          <p:nvSpPr>
            <p:cNvPr id="87" name="object 87"/>
            <p:cNvSpPr/>
            <p:nvPr/>
          </p:nvSpPr>
          <p:spPr>
            <a:xfrm>
              <a:off x="7764779" y="2834640"/>
              <a:ext cx="387350" cy="99060"/>
            </a:xfrm>
            <a:custGeom>
              <a:avLst/>
              <a:gdLst/>
              <a:ahLst/>
              <a:cxnLst/>
              <a:rect l="l" t="t" r="r" b="b"/>
              <a:pathLst>
                <a:path w="387350" h="99060">
                  <a:moveTo>
                    <a:pt x="0" y="49529"/>
                  </a:moveTo>
                  <a:lnTo>
                    <a:pt x="15209" y="30250"/>
                  </a:lnTo>
                  <a:lnTo>
                    <a:pt x="56688" y="14506"/>
                  </a:lnTo>
                  <a:lnTo>
                    <a:pt x="118209" y="3892"/>
                  </a:lnTo>
                  <a:lnTo>
                    <a:pt x="193548" y="0"/>
                  </a:lnTo>
                  <a:lnTo>
                    <a:pt x="268886" y="3892"/>
                  </a:lnTo>
                  <a:lnTo>
                    <a:pt x="330407" y="14506"/>
                  </a:lnTo>
                  <a:lnTo>
                    <a:pt x="371886" y="30250"/>
                  </a:lnTo>
                  <a:lnTo>
                    <a:pt x="387096" y="49529"/>
                  </a:lnTo>
                  <a:lnTo>
                    <a:pt x="371886" y="68809"/>
                  </a:lnTo>
                  <a:lnTo>
                    <a:pt x="330407" y="84553"/>
                  </a:lnTo>
                  <a:lnTo>
                    <a:pt x="268886" y="95167"/>
                  </a:lnTo>
                  <a:lnTo>
                    <a:pt x="193548" y="99059"/>
                  </a:lnTo>
                  <a:lnTo>
                    <a:pt x="118209" y="95167"/>
                  </a:lnTo>
                  <a:lnTo>
                    <a:pt x="56688" y="84553"/>
                  </a:lnTo>
                  <a:lnTo>
                    <a:pt x="15209" y="68809"/>
                  </a:lnTo>
                  <a:lnTo>
                    <a:pt x="0" y="49529"/>
                  </a:lnTo>
                  <a:close/>
                </a:path>
              </a:pathLst>
            </a:custGeom>
            <a:ln w="91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8" name="object 88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7763255" y="2756916"/>
              <a:ext cx="390143" cy="128016"/>
            </a:xfrm>
            <a:prstGeom prst="rect">
              <a:avLst/>
            </a:prstGeom>
          </p:spPr>
        </p:pic>
        <p:sp>
          <p:nvSpPr>
            <p:cNvPr id="89" name="object 89"/>
            <p:cNvSpPr/>
            <p:nvPr/>
          </p:nvSpPr>
          <p:spPr>
            <a:xfrm>
              <a:off x="7763255" y="2756916"/>
              <a:ext cx="387350" cy="116205"/>
            </a:xfrm>
            <a:custGeom>
              <a:avLst/>
              <a:gdLst/>
              <a:ahLst/>
              <a:cxnLst/>
              <a:rect l="l" t="t" r="r" b="b"/>
              <a:pathLst>
                <a:path w="387350" h="116205">
                  <a:moveTo>
                    <a:pt x="0" y="57912"/>
                  </a:moveTo>
                  <a:lnTo>
                    <a:pt x="37342" y="23712"/>
                  </a:lnTo>
                  <a:lnTo>
                    <a:pt x="79240" y="11175"/>
                  </a:lnTo>
                  <a:lnTo>
                    <a:pt x="132370" y="2952"/>
                  </a:lnTo>
                  <a:lnTo>
                    <a:pt x="193548" y="0"/>
                  </a:lnTo>
                  <a:lnTo>
                    <a:pt x="254725" y="2952"/>
                  </a:lnTo>
                  <a:lnTo>
                    <a:pt x="307855" y="11175"/>
                  </a:lnTo>
                  <a:lnTo>
                    <a:pt x="349753" y="23712"/>
                  </a:lnTo>
                  <a:lnTo>
                    <a:pt x="377229" y="39609"/>
                  </a:lnTo>
                  <a:lnTo>
                    <a:pt x="387096" y="57912"/>
                  </a:lnTo>
                  <a:lnTo>
                    <a:pt x="377229" y="76214"/>
                  </a:lnTo>
                  <a:lnTo>
                    <a:pt x="349753" y="92111"/>
                  </a:lnTo>
                  <a:lnTo>
                    <a:pt x="307855" y="104648"/>
                  </a:lnTo>
                  <a:lnTo>
                    <a:pt x="254725" y="112871"/>
                  </a:lnTo>
                  <a:lnTo>
                    <a:pt x="193548" y="115824"/>
                  </a:lnTo>
                  <a:lnTo>
                    <a:pt x="132370" y="112871"/>
                  </a:lnTo>
                  <a:lnTo>
                    <a:pt x="79240" y="104648"/>
                  </a:lnTo>
                  <a:lnTo>
                    <a:pt x="37342" y="92111"/>
                  </a:lnTo>
                  <a:lnTo>
                    <a:pt x="9866" y="76214"/>
                  </a:lnTo>
                  <a:lnTo>
                    <a:pt x="0" y="57912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0" name="object 90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7834883" y="2781300"/>
              <a:ext cx="231648" cy="65532"/>
            </a:xfrm>
            <a:prstGeom prst="rect">
              <a:avLst/>
            </a:prstGeom>
          </p:spPr>
        </p:pic>
        <p:sp>
          <p:nvSpPr>
            <p:cNvPr id="91" name="object 91"/>
            <p:cNvSpPr/>
            <p:nvPr/>
          </p:nvSpPr>
          <p:spPr>
            <a:xfrm>
              <a:off x="7764779" y="2811780"/>
              <a:ext cx="0" cy="78105"/>
            </a:xfrm>
            <a:custGeom>
              <a:avLst/>
              <a:gdLst/>
              <a:ahLst/>
              <a:cxnLst/>
              <a:rect l="l" t="t" r="r" b="b"/>
              <a:pathLst>
                <a:path h="78105">
                  <a:moveTo>
                    <a:pt x="0" y="0"/>
                  </a:moveTo>
                  <a:lnTo>
                    <a:pt x="0" y="77724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8150351" y="2814827"/>
              <a:ext cx="0" cy="76200"/>
            </a:xfrm>
            <a:custGeom>
              <a:avLst/>
              <a:gdLst/>
              <a:ahLst/>
              <a:cxnLst/>
              <a:rect l="l" t="t" r="r" b="b"/>
              <a:pathLst>
                <a:path h="76200">
                  <a:moveTo>
                    <a:pt x="0" y="0"/>
                  </a:moveTo>
                  <a:lnTo>
                    <a:pt x="0" y="7620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3" name="object 93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7205472" y="2569464"/>
              <a:ext cx="387095" cy="94487"/>
            </a:xfrm>
            <a:prstGeom prst="rect">
              <a:avLst/>
            </a:prstGeom>
          </p:spPr>
        </p:pic>
        <p:sp>
          <p:nvSpPr>
            <p:cNvPr id="94" name="object 94"/>
            <p:cNvSpPr/>
            <p:nvPr/>
          </p:nvSpPr>
          <p:spPr>
            <a:xfrm>
              <a:off x="7205472" y="2569463"/>
              <a:ext cx="387350" cy="94615"/>
            </a:xfrm>
            <a:custGeom>
              <a:avLst/>
              <a:gdLst/>
              <a:ahLst/>
              <a:cxnLst/>
              <a:rect l="l" t="t" r="r" b="b"/>
              <a:pathLst>
                <a:path w="387350" h="94614">
                  <a:moveTo>
                    <a:pt x="0" y="47244"/>
                  </a:moveTo>
                  <a:lnTo>
                    <a:pt x="15209" y="28851"/>
                  </a:lnTo>
                  <a:lnTo>
                    <a:pt x="56688" y="13835"/>
                  </a:lnTo>
                  <a:lnTo>
                    <a:pt x="118209" y="3711"/>
                  </a:lnTo>
                  <a:lnTo>
                    <a:pt x="193548" y="0"/>
                  </a:lnTo>
                  <a:lnTo>
                    <a:pt x="268886" y="3711"/>
                  </a:lnTo>
                  <a:lnTo>
                    <a:pt x="330407" y="13835"/>
                  </a:lnTo>
                  <a:lnTo>
                    <a:pt x="371886" y="28851"/>
                  </a:lnTo>
                  <a:lnTo>
                    <a:pt x="387096" y="47244"/>
                  </a:lnTo>
                  <a:lnTo>
                    <a:pt x="371886" y="65636"/>
                  </a:lnTo>
                  <a:lnTo>
                    <a:pt x="330407" y="80652"/>
                  </a:lnTo>
                  <a:lnTo>
                    <a:pt x="268886" y="90776"/>
                  </a:lnTo>
                  <a:lnTo>
                    <a:pt x="193548" y="94488"/>
                  </a:lnTo>
                  <a:lnTo>
                    <a:pt x="118209" y="90776"/>
                  </a:lnTo>
                  <a:lnTo>
                    <a:pt x="56688" y="80652"/>
                  </a:lnTo>
                  <a:lnTo>
                    <a:pt x="15209" y="65636"/>
                  </a:lnTo>
                  <a:lnTo>
                    <a:pt x="0" y="47244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5" name="object 95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7203947" y="2493264"/>
              <a:ext cx="390143" cy="123443"/>
            </a:xfrm>
            <a:prstGeom prst="rect">
              <a:avLst/>
            </a:prstGeom>
          </p:spPr>
        </p:pic>
        <p:sp>
          <p:nvSpPr>
            <p:cNvPr id="96" name="object 96"/>
            <p:cNvSpPr/>
            <p:nvPr/>
          </p:nvSpPr>
          <p:spPr>
            <a:xfrm>
              <a:off x="7203947" y="2493263"/>
              <a:ext cx="387350" cy="111760"/>
            </a:xfrm>
            <a:custGeom>
              <a:avLst/>
              <a:gdLst/>
              <a:ahLst/>
              <a:cxnLst/>
              <a:rect l="l" t="t" r="r" b="b"/>
              <a:pathLst>
                <a:path w="387350" h="111760">
                  <a:moveTo>
                    <a:pt x="0" y="55625"/>
                  </a:moveTo>
                  <a:lnTo>
                    <a:pt x="15209" y="33973"/>
                  </a:lnTo>
                  <a:lnTo>
                    <a:pt x="56688" y="16292"/>
                  </a:lnTo>
                  <a:lnTo>
                    <a:pt x="118209" y="4371"/>
                  </a:lnTo>
                  <a:lnTo>
                    <a:pt x="193548" y="0"/>
                  </a:lnTo>
                  <a:lnTo>
                    <a:pt x="268886" y="4371"/>
                  </a:lnTo>
                  <a:lnTo>
                    <a:pt x="330407" y="16292"/>
                  </a:lnTo>
                  <a:lnTo>
                    <a:pt x="371886" y="33973"/>
                  </a:lnTo>
                  <a:lnTo>
                    <a:pt x="387096" y="55625"/>
                  </a:lnTo>
                  <a:lnTo>
                    <a:pt x="371886" y="77278"/>
                  </a:lnTo>
                  <a:lnTo>
                    <a:pt x="330407" y="94959"/>
                  </a:lnTo>
                  <a:lnTo>
                    <a:pt x="268886" y="106880"/>
                  </a:lnTo>
                  <a:lnTo>
                    <a:pt x="193548" y="111251"/>
                  </a:lnTo>
                  <a:lnTo>
                    <a:pt x="118209" y="106880"/>
                  </a:lnTo>
                  <a:lnTo>
                    <a:pt x="56688" y="94959"/>
                  </a:lnTo>
                  <a:lnTo>
                    <a:pt x="15209" y="77278"/>
                  </a:lnTo>
                  <a:lnTo>
                    <a:pt x="0" y="55625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7" name="object 97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7275575" y="2516124"/>
              <a:ext cx="231648" cy="64008"/>
            </a:xfrm>
            <a:prstGeom prst="rect">
              <a:avLst/>
            </a:prstGeom>
          </p:spPr>
        </p:pic>
        <p:sp>
          <p:nvSpPr>
            <p:cNvPr id="98" name="object 98"/>
            <p:cNvSpPr/>
            <p:nvPr/>
          </p:nvSpPr>
          <p:spPr>
            <a:xfrm>
              <a:off x="7205472" y="2545080"/>
              <a:ext cx="0" cy="76200"/>
            </a:xfrm>
            <a:custGeom>
              <a:avLst/>
              <a:gdLst/>
              <a:ahLst/>
              <a:cxnLst/>
              <a:rect l="l" t="t" r="r" b="b"/>
              <a:pathLst>
                <a:path h="76200">
                  <a:moveTo>
                    <a:pt x="0" y="0"/>
                  </a:moveTo>
                  <a:lnTo>
                    <a:pt x="0" y="7620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7591044" y="2549652"/>
              <a:ext cx="0" cy="73660"/>
            </a:xfrm>
            <a:custGeom>
              <a:avLst/>
              <a:gdLst/>
              <a:ahLst/>
              <a:cxnLst/>
              <a:rect l="l" t="t" r="r" b="b"/>
              <a:pathLst>
                <a:path h="73660">
                  <a:moveTo>
                    <a:pt x="0" y="0"/>
                  </a:moveTo>
                  <a:lnTo>
                    <a:pt x="0" y="73152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0" name="object 100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7216140" y="2833116"/>
              <a:ext cx="388619" cy="94487"/>
            </a:xfrm>
            <a:prstGeom prst="rect">
              <a:avLst/>
            </a:prstGeom>
          </p:spPr>
        </p:pic>
        <p:sp>
          <p:nvSpPr>
            <p:cNvPr id="101" name="object 101"/>
            <p:cNvSpPr/>
            <p:nvPr/>
          </p:nvSpPr>
          <p:spPr>
            <a:xfrm>
              <a:off x="7216139" y="2833116"/>
              <a:ext cx="388620" cy="94615"/>
            </a:xfrm>
            <a:custGeom>
              <a:avLst/>
              <a:gdLst/>
              <a:ahLst/>
              <a:cxnLst/>
              <a:rect l="l" t="t" r="r" b="b"/>
              <a:pathLst>
                <a:path w="388620" h="94614">
                  <a:moveTo>
                    <a:pt x="0" y="47244"/>
                  </a:moveTo>
                  <a:lnTo>
                    <a:pt x="15269" y="28851"/>
                  </a:lnTo>
                  <a:lnTo>
                    <a:pt x="56911" y="13835"/>
                  </a:lnTo>
                  <a:lnTo>
                    <a:pt x="118675" y="3711"/>
                  </a:lnTo>
                  <a:lnTo>
                    <a:pt x="194310" y="0"/>
                  </a:lnTo>
                  <a:lnTo>
                    <a:pt x="269944" y="3711"/>
                  </a:lnTo>
                  <a:lnTo>
                    <a:pt x="331708" y="13835"/>
                  </a:lnTo>
                  <a:lnTo>
                    <a:pt x="373350" y="28851"/>
                  </a:lnTo>
                  <a:lnTo>
                    <a:pt x="388620" y="47244"/>
                  </a:lnTo>
                  <a:lnTo>
                    <a:pt x="373350" y="65636"/>
                  </a:lnTo>
                  <a:lnTo>
                    <a:pt x="331708" y="80652"/>
                  </a:lnTo>
                  <a:lnTo>
                    <a:pt x="269944" y="90776"/>
                  </a:lnTo>
                  <a:lnTo>
                    <a:pt x="194310" y="94488"/>
                  </a:lnTo>
                  <a:lnTo>
                    <a:pt x="118675" y="90776"/>
                  </a:lnTo>
                  <a:lnTo>
                    <a:pt x="56911" y="80652"/>
                  </a:lnTo>
                  <a:lnTo>
                    <a:pt x="15269" y="65636"/>
                  </a:lnTo>
                  <a:lnTo>
                    <a:pt x="0" y="47244"/>
                  </a:lnTo>
                  <a:close/>
                </a:path>
              </a:pathLst>
            </a:custGeom>
            <a:ln w="91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2" name="object 102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7214616" y="2756916"/>
              <a:ext cx="391667" cy="123443"/>
            </a:xfrm>
            <a:prstGeom prst="rect">
              <a:avLst/>
            </a:prstGeom>
          </p:spPr>
        </p:pic>
        <p:sp>
          <p:nvSpPr>
            <p:cNvPr id="103" name="object 103"/>
            <p:cNvSpPr/>
            <p:nvPr/>
          </p:nvSpPr>
          <p:spPr>
            <a:xfrm>
              <a:off x="7214616" y="2756916"/>
              <a:ext cx="388620" cy="111760"/>
            </a:xfrm>
            <a:custGeom>
              <a:avLst/>
              <a:gdLst/>
              <a:ahLst/>
              <a:cxnLst/>
              <a:rect l="l" t="t" r="r" b="b"/>
              <a:pathLst>
                <a:path w="388620" h="111760">
                  <a:moveTo>
                    <a:pt x="0" y="55625"/>
                  </a:moveTo>
                  <a:lnTo>
                    <a:pt x="15269" y="33973"/>
                  </a:lnTo>
                  <a:lnTo>
                    <a:pt x="56911" y="16292"/>
                  </a:lnTo>
                  <a:lnTo>
                    <a:pt x="118675" y="4371"/>
                  </a:lnTo>
                  <a:lnTo>
                    <a:pt x="194310" y="0"/>
                  </a:lnTo>
                  <a:lnTo>
                    <a:pt x="269944" y="4371"/>
                  </a:lnTo>
                  <a:lnTo>
                    <a:pt x="331708" y="16292"/>
                  </a:lnTo>
                  <a:lnTo>
                    <a:pt x="373350" y="33973"/>
                  </a:lnTo>
                  <a:lnTo>
                    <a:pt x="388620" y="55625"/>
                  </a:lnTo>
                  <a:lnTo>
                    <a:pt x="373350" y="77278"/>
                  </a:lnTo>
                  <a:lnTo>
                    <a:pt x="331708" y="94959"/>
                  </a:lnTo>
                  <a:lnTo>
                    <a:pt x="269944" y="106880"/>
                  </a:lnTo>
                  <a:lnTo>
                    <a:pt x="194310" y="111251"/>
                  </a:lnTo>
                  <a:lnTo>
                    <a:pt x="118675" y="106880"/>
                  </a:lnTo>
                  <a:lnTo>
                    <a:pt x="56911" y="94959"/>
                  </a:lnTo>
                  <a:lnTo>
                    <a:pt x="15269" y="77278"/>
                  </a:lnTo>
                  <a:lnTo>
                    <a:pt x="0" y="55625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4" name="object 104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7286244" y="2779776"/>
              <a:ext cx="231648" cy="64008"/>
            </a:xfrm>
            <a:prstGeom prst="rect">
              <a:avLst/>
            </a:prstGeom>
          </p:spPr>
        </p:pic>
        <p:sp>
          <p:nvSpPr>
            <p:cNvPr id="105" name="object 105"/>
            <p:cNvSpPr/>
            <p:nvPr/>
          </p:nvSpPr>
          <p:spPr>
            <a:xfrm>
              <a:off x="7216139" y="2808732"/>
              <a:ext cx="0" cy="76200"/>
            </a:xfrm>
            <a:custGeom>
              <a:avLst/>
              <a:gdLst/>
              <a:ahLst/>
              <a:cxnLst/>
              <a:rect l="l" t="t" r="r" b="b"/>
              <a:pathLst>
                <a:path h="76200">
                  <a:moveTo>
                    <a:pt x="0" y="0"/>
                  </a:moveTo>
                  <a:lnTo>
                    <a:pt x="0" y="7620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7603235" y="2813304"/>
              <a:ext cx="0" cy="73660"/>
            </a:xfrm>
            <a:custGeom>
              <a:avLst/>
              <a:gdLst/>
              <a:ahLst/>
              <a:cxnLst/>
              <a:rect l="l" t="t" r="r" b="b"/>
              <a:pathLst>
                <a:path h="73660">
                  <a:moveTo>
                    <a:pt x="0" y="0"/>
                  </a:moveTo>
                  <a:lnTo>
                    <a:pt x="0" y="73152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8345423" y="2855976"/>
              <a:ext cx="178435" cy="0"/>
            </a:xfrm>
            <a:custGeom>
              <a:avLst/>
              <a:gdLst/>
              <a:ahLst/>
              <a:cxnLst/>
              <a:rect l="l" t="t" r="r" b="b"/>
              <a:pathLst>
                <a:path w="178434">
                  <a:moveTo>
                    <a:pt x="0" y="0"/>
                  </a:moveTo>
                  <a:lnTo>
                    <a:pt x="178308" y="0"/>
                  </a:lnTo>
                </a:path>
              </a:pathLst>
            </a:custGeom>
            <a:ln w="9144">
              <a:solidFill>
                <a:srgbClr val="66660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8" name="object 108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7403591" y="4002024"/>
              <a:ext cx="481583" cy="112775"/>
            </a:xfrm>
            <a:prstGeom prst="rect">
              <a:avLst/>
            </a:prstGeom>
          </p:spPr>
        </p:pic>
        <p:sp>
          <p:nvSpPr>
            <p:cNvPr id="109" name="object 109"/>
            <p:cNvSpPr/>
            <p:nvPr/>
          </p:nvSpPr>
          <p:spPr>
            <a:xfrm>
              <a:off x="7403591" y="4002024"/>
              <a:ext cx="481965" cy="113030"/>
            </a:xfrm>
            <a:custGeom>
              <a:avLst/>
              <a:gdLst/>
              <a:ahLst/>
              <a:cxnLst/>
              <a:rect l="l" t="t" r="r" b="b"/>
              <a:pathLst>
                <a:path w="481965" h="113029">
                  <a:moveTo>
                    <a:pt x="0" y="56387"/>
                  </a:moveTo>
                  <a:lnTo>
                    <a:pt x="46460" y="23086"/>
                  </a:lnTo>
                  <a:lnTo>
                    <a:pt x="98585" y="10880"/>
                  </a:lnTo>
                  <a:lnTo>
                    <a:pt x="164684" y="2874"/>
                  </a:lnTo>
                  <a:lnTo>
                    <a:pt x="240792" y="0"/>
                  </a:lnTo>
                  <a:lnTo>
                    <a:pt x="316899" y="2874"/>
                  </a:lnTo>
                  <a:lnTo>
                    <a:pt x="382998" y="10880"/>
                  </a:lnTo>
                  <a:lnTo>
                    <a:pt x="435123" y="23086"/>
                  </a:lnTo>
                  <a:lnTo>
                    <a:pt x="469307" y="38565"/>
                  </a:lnTo>
                  <a:lnTo>
                    <a:pt x="481584" y="56387"/>
                  </a:lnTo>
                  <a:lnTo>
                    <a:pt x="469307" y="74210"/>
                  </a:lnTo>
                  <a:lnTo>
                    <a:pt x="435123" y="89689"/>
                  </a:lnTo>
                  <a:lnTo>
                    <a:pt x="382998" y="101895"/>
                  </a:lnTo>
                  <a:lnTo>
                    <a:pt x="316899" y="109901"/>
                  </a:lnTo>
                  <a:lnTo>
                    <a:pt x="240792" y="112775"/>
                  </a:lnTo>
                  <a:lnTo>
                    <a:pt x="164684" y="109901"/>
                  </a:lnTo>
                  <a:lnTo>
                    <a:pt x="98585" y="101895"/>
                  </a:lnTo>
                  <a:lnTo>
                    <a:pt x="46460" y="89689"/>
                  </a:lnTo>
                  <a:lnTo>
                    <a:pt x="12276" y="74210"/>
                  </a:lnTo>
                  <a:lnTo>
                    <a:pt x="0" y="56387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0" name="object 110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7400544" y="3912108"/>
              <a:ext cx="486155" cy="147827"/>
            </a:xfrm>
            <a:prstGeom prst="rect">
              <a:avLst/>
            </a:prstGeom>
          </p:spPr>
        </p:pic>
        <p:sp>
          <p:nvSpPr>
            <p:cNvPr id="111" name="object 111"/>
            <p:cNvSpPr/>
            <p:nvPr/>
          </p:nvSpPr>
          <p:spPr>
            <a:xfrm>
              <a:off x="7400544" y="3912108"/>
              <a:ext cx="481965" cy="132715"/>
            </a:xfrm>
            <a:custGeom>
              <a:avLst/>
              <a:gdLst/>
              <a:ahLst/>
              <a:cxnLst/>
              <a:rect l="l" t="t" r="r" b="b"/>
              <a:pathLst>
                <a:path w="481965" h="132714">
                  <a:moveTo>
                    <a:pt x="0" y="66294"/>
                  </a:moveTo>
                  <a:lnTo>
                    <a:pt x="32876" y="32833"/>
                  </a:lnTo>
                  <a:lnTo>
                    <a:pt x="70527" y="19416"/>
                  </a:lnTo>
                  <a:lnTo>
                    <a:pt x="119261" y="9050"/>
                  </a:lnTo>
                  <a:lnTo>
                    <a:pt x="176781" y="2368"/>
                  </a:lnTo>
                  <a:lnTo>
                    <a:pt x="240792" y="0"/>
                  </a:lnTo>
                  <a:lnTo>
                    <a:pt x="304802" y="2368"/>
                  </a:lnTo>
                  <a:lnTo>
                    <a:pt x="362322" y="9050"/>
                  </a:lnTo>
                  <a:lnTo>
                    <a:pt x="411056" y="19416"/>
                  </a:lnTo>
                  <a:lnTo>
                    <a:pt x="448707" y="32833"/>
                  </a:lnTo>
                  <a:lnTo>
                    <a:pt x="481584" y="66294"/>
                  </a:lnTo>
                  <a:lnTo>
                    <a:pt x="472982" y="83917"/>
                  </a:lnTo>
                  <a:lnTo>
                    <a:pt x="411056" y="113171"/>
                  </a:lnTo>
                  <a:lnTo>
                    <a:pt x="362322" y="123537"/>
                  </a:lnTo>
                  <a:lnTo>
                    <a:pt x="304802" y="130219"/>
                  </a:lnTo>
                  <a:lnTo>
                    <a:pt x="240792" y="132588"/>
                  </a:lnTo>
                  <a:lnTo>
                    <a:pt x="176781" y="130219"/>
                  </a:lnTo>
                  <a:lnTo>
                    <a:pt x="119261" y="123537"/>
                  </a:lnTo>
                  <a:lnTo>
                    <a:pt x="70527" y="113171"/>
                  </a:lnTo>
                  <a:lnTo>
                    <a:pt x="32876" y="99754"/>
                  </a:lnTo>
                  <a:lnTo>
                    <a:pt x="0" y="66294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7498079" y="3945636"/>
              <a:ext cx="273050" cy="62865"/>
            </a:xfrm>
            <a:custGeom>
              <a:avLst/>
              <a:gdLst/>
              <a:ahLst/>
              <a:cxnLst/>
              <a:rect l="l" t="t" r="r" b="b"/>
              <a:pathLst>
                <a:path w="273050" h="62864">
                  <a:moveTo>
                    <a:pt x="0" y="62483"/>
                  </a:moveTo>
                  <a:lnTo>
                    <a:pt x="84480" y="62483"/>
                  </a:lnTo>
                  <a:lnTo>
                    <a:pt x="168960" y="0"/>
                  </a:lnTo>
                  <a:lnTo>
                    <a:pt x="272796" y="0"/>
                  </a:lnTo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7510272" y="3945636"/>
              <a:ext cx="247015" cy="62865"/>
            </a:xfrm>
            <a:custGeom>
              <a:avLst/>
              <a:gdLst/>
              <a:ahLst/>
              <a:cxnLst/>
              <a:rect l="l" t="t" r="r" b="b"/>
              <a:pathLst>
                <a:path w="247015" h="62864">
                  <a:moveTo>
                    <a:pt x="0" y="0"/>
                  </a:moveTo>
                  <a:lnTo>
                    <a:pt x="84048" y="0"/>
                  </a:lnTo>
                  <a:lnTo>
                    <a:pt x="168097" y="62484"/>
                  </a:lnTo>
                  <a:lnTo>
                    <a:pt x="246888" y="62484"/>
                  </a:lnTo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4"/>
            <p:cNvSpPr/>
            <p:nvPr/>
          </p:nvSpPr>
          <p:spPr>
            <a:xfrm>
              <a:off x="7403591" y="3973067"/>
              <a:ext cx="0" cy="90170"/>
            </a:xfrm>
            <a:custGeom>
              <a:avLst/>
              <a:gdLst/>
              <a:ahLst/>
              <a:cxnLst/>
              <a:rect l="l" t="t" r="r" b="b"/>
              <a:pathLst>
                <a:path h="90170">
                  <a:moveTo>
                    <a:pt x="0" y="0"/>
                  </a:moveTo>
                  <a:lnTo>
                    <a:pt x="0" y="89915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5"/>
            <p:cNvSpPr/>
            <p:nvPr/>
          </p:nvSpPr>
          <p:spPr>
            <a:xfrm>
              <a:off x="7882127" y="3977639"/>
              <a:ext cx="0" cy="88900"/>
            </a:xfrm>
            <a:custGeom>
              <a:avLst/>
              <a:gdLst/>
              <a:ahLst/>
              <a:cxnLst/>
              <a:rect l="l" t="t" r="r" b="b"/>
              <a:pathLst>
                <a:path h="88900">
                  <a:moveTo>
                    <a:pt x="0" y="0"/>
                  </a:moveTo>
                  <a:lnTo>
                    <a:pt x="0" y="88392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6" name="object 116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7083552" y="3720083"/>
              <a:ext cx="481583" cy="114299"/>
            </a:xfrm>
            <a:prstGeom prst="rect">
              <a:avLst/>
            </a:prstGeom>
          </p:spPr>
        </p:pic>
        <p:sp>
          <p:nvSpPr>
            <p:cNvPr id="117" name="object 117"/>
            <p:cNvSpPr/>
            <p:nvPr/>
          </p:nvSpPr>
          <p:spPr>
            <a:xfrm>
              <a:off x="7083551" y="3720083"/>
              <a:ext cx="481965" cy="114300"/>
            </a:xfrm>
            <a:custGeom>
              <a:avLst/>
              <a:gdLst/>
              <a:ahLst/>
              <a:cxnLst/>
              <a:rect l="l" t="t" r="r" b="b"/>
              <a:pathLst>
                <a:path w="481965" h="114300">
                  <a:moveTo>
                    <a:pt x="0" y="57150"/>
                  </a:moveTo>
                  <a:lnTo>
                    <a:pt x="46460" y="23399"/>
                  </a:lnTo>
                  <a:lnTo>
                    <a:pt x="98585" y="11027"/>
                  </a:lnTo>
                  <a:lnTo>
                    <a:pt x="164684" y="2913"/>
                  </a:lnTo>
                  <a:lnTo>
                    <a:pt x="240792" y="0"/>
                  </a:lnTo>
                  <a:lnTo>
                    <a:pt x="316899" y="2913"/>
                  </a:lnTo>
                  <a:lnTo>
                    <a:pt x="382998" y="11027"/>
                  </a:lnTo>
                  <a:lnTo>
                    <a:pt x="435123" y="23399"/>
                  </a:lnTo>
                  <a:lnTo>
                    <a:pt x="469307" y="39087"/>
                  </a:lnTo>
                  <a:lnTo>
                    <a:pt x="481584" y="57150"/>
                  </a:lnTo>
                  <a:lnTo>
                    <a:pt x="469307" y="75212"/>
                  </a:lnTo>
                  <a:lnTo>
                    <a:pt x="435123" y="90900"/>
                  </a:lnTo>
                  <a:lnTo>
                    <a:pt x="382998" y="103272"/>
                  </a:lnTo>
                  <a:lnTo>
                    <a:pt x="316899" y="111386"/>
                  </a:lnTo>
                  <a:lnTo>
                    <a:pt x="240792" y="114300"/>
                  </a:lnTo>
                  <a:lnTo>
                    <a:pt x="164684" y="111386"/>
                  </a:lnTo>
                  <a:lnTo>
                    <a:pt x="98585" y="103272"/>
                  </a:lnTo>
                  <a:lnTo>
                    <a:pt x="46460" y="90900"/>
                  </a:lnTo>
                  <a:lnTo>
                    <a:pt x="12276" y="75212"/>
                  </a:lnTo>
                  <a:lnTo>
                    <a:pt x="0" y="5715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8" name="object 118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7082028" y="3630167"/>
              <a:ext cx="486155" cy="147827"/>
            </a:xfrm>
            <a:prstGeom prst="rect">
              <a:avLst/>
            </a:prstGeom>
          </p:spPr>
        </p:pic>
        <p:sp>
          <p:nvSpPr>
            <p:cNvPr id="119" name="object 119"/>
            <p:cNvSpPr/>
            <p:nvPr/>
          </p:nvSpPr>
          <p:spPr>
            <a:xfrm>
              <a:off x="7082027" y="3630167"/>
              <a:ext cx="481965" cy="132715"/>
            </a:xfrm>
            <a:custGeom>
              <a:avLst/>
              <a:gdLst/>
              <a:ahLst/>
              <a:cxnLst/>
              <a:rect l="l" t="t" r="r" b="b"/>
              <a:pathLst>
                <a:path w="481965" h="132714">
                  <a:moveTo>
                    <a:pt x="0" y="66293"/>
                  </a:moveTo>
                  <a:lnTo>
                    <a:pt x="32876" y="32833"/>
                  </a:lnTo>
                  <a:lnTo>
                    <a:pt x="70527" y="19416"/>
                  </a:lnTo>
                  <a:lnTo>
                    <a:pt x="119261" y="9050"/>
                  </a:lnTo>
                  <a:lnTo>
                    <a:pt x="176781" y="2368"/>
                  </a:lnTo>
                  <a:lnTo>
                    <a:pt x="240792" y="0"/>
                  </a:lnTo>
                  <a:lnTo>
                    <a:pt x="304802" y="2368"/>
                  </a:lnTo>
                  <a:lnTo>
                    <a:pt x="362322" y="9050"/>
                  </a:lnTo>
                  <a:lnTo>
                    <a:pt x="411056" y="19416"/>
                  </a:lnTo>
                  <a:lnTo>
                    <a:pt x="448707" y="32833"/>
                  </a:lnTo>
                  <a:lnTo>
                    <a:pt x="481584" y="66293"/>
                  </a:lnTo>
                  <a:lnTo>
                    <a:pt x="472982" y="83917"/>
                  </a:lnTo>
                  <a:lnTo>
                    <a:pt x="411056" y="113171"/>
                  </a:lnTo>
                  <a:lnTo>
                    <a:pt x="362322" y="123537"/>
                  </a:lnTo>
                  <a:lnTo>
                    <a:pt x="304802" y="130219"/>
                  </a:lnTo>
                  <a:lnTo>
                    <a:pt x="240792" y="132587"/>
                  </a:lnTo>
                  <a:lnTo>
                    <a:pt x="176781" y="130219"/>
                  </a:lnTo>
                  <a:lnTo>
                    <a:pt x="119261" y="123537"/>
                  </a:lnTo>
                  <a:lnTo>
                    <a:pt x="70527" y="113171"/>
                  </a:lnTo>
                  <a:lnTo>
                    <a:pt x="32876" y="99754"/>
                  </a:lnTo>
                  <a:lnTo>
                    <a:pt x="0" y="66293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20"/>
            <p:cNvSpPr/>
            <p:nvPr/>
          </p:nvSpPr>
          <p:spPr>
            <a:xfrm>
              <a:off x="7178039" y="3665220"/>
              <a:ext cx="273050" cy="60960"/>
            </a:xfrm>
            <a:custGeom>
              <a:avLst/>
              <a:gdLst/>
              <a:ahLst/>
              <a:cxnLst/>
              <a:rect l="l" t="t" r="r" b="b"/>
              <a:pathLst>
                <a:path w="273050" h="60960">
                  <a:moveTo>
                    <a:pt x="0" y="60959"/>
                  </a:moveTo>
                  <a:lnTo>
                    <a:pt x="84480" y="60959"/>
                  </a:lnTo>
                  <a:lnTo>
                    <a:pt x="168960" y="0"/>
                  </a:lnTo>
                  <a:lnTo>
                    <a:pt x="272796" y="0"/>
                  </a:lnTo>
                </a:path>
              </a:pathLst>
            </a:custGeom>
            <a:ln w="1219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21"/>
            <p:cNvSpPr/>
            <p:nvPr/>
          </p:nvSpPr>
          <p:spPr>
            <a:xfrm>
              <a:off x="7190231" y="3665220"/>
              <a:ext cx="248920" cy="60960"/>
            </a:xfrm>
            <a:custGeom>
              <a:avLst/>
              <a:gdLst/>
              <a:ahLst/>
              <a:cxnLst/>
              <a:rect l="l" t="t" r="r" b="b"/>
              <a:pathLst>
                <a:path w="248920" h="60960">
                  <a:moveTo>
                    <a:pt x="0" y="0"/>
                  </a:moveTo>
                  <a:lnTo>
                    <a:pt x="84569" y="0"/>
                  </a:lnTo>
                  <a:lnTo>
                    <a:pt x="169125" y="60959"/>
                  </a:lnTo>
                  <a:lnTo>
                    <a:pt x="248411" y="60959"/>
                  </a:lnTo>
                </a:path>
              </a:pathLst>
            </a:custGeom>
            <a:ln w="1219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122"/>
            <p:cNvSpPr/>
            <p:nvPr/>
          </p:nvSpPr>
          <p:spPr>
            <a:xfrm>
              <a:off x="7083551" y="3692652"/>
              <a:ext cx="0" cy="90170"/>
            </a:xfrm>
            <a:custGeom>
              <a:avLst/>
              <a:gdLst/>
              <a:ahLst/>
              <a:cxnLst/>
              <a:rect l="l" t="t" r="r" b="b"/>
              <a:pathLst>
                <a:path h="90170">
                  <a:moveTo>
                    <a:pt x="0" y="0"/>
                  </a:moveTo>
                  <a:lnTo>
                    <a:pt x="0" y="89916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23"/>
            <p:cNvSpPr/>
            <p:nvPr/>
          </p:nvSpPr>
          <p:spPr>
            <a:xfrm>
              <a:off x="7563611" y="3697224"/>
              <a:ext cx="0" cy="86995"/>
            </a:xfrm>
            <a:custGeom>
              <a:avLst/>
              <a:gdLst/>
              <a:ahLst/>
              <a:cxnLst/>
              <a:rect l="l" t="t" r="r" b="b"/>
              <a:pathLst>
                <a:path h="86995">
                  <a:moveTo>
                    <a:pt x="0" y="0"/>
                  </a:moveTo>
                  <a:lnTo>
                    <a:pt x="0" y="86868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4" name="object 124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7746491" y="3733800"/>
              <a:ext cx="481583" cy="112775"/>
            </a:xfrm>
            <a:prstGeom prst="rect">
              <a:avLst/>
            </a:prstGeom>
          </p:spPr>
        </p:pic>
        <p:sp>
          <p:nvSpPr>
            <p:cNvPr id="125" name="object 125"/>
            <p:cNvSpPr/>
            <p:nvPr/>
          </p:nvSpPr>
          <p:spPr>
            <a:xfrm>
              <a:off x="7746491" y="3733800"/>
              <a:ext cx="481965" cy="113030"/>
            </a:xfrm>
            <a:custGeom>
              <a:avLst/>
              <a:gdLst/>
              <a:ahLst/>
              <a:cxnLst/>
              <a:rect l="l" t="t" r="r" b="b"/>
              <a:pathLst>
                <a:path w="481965" h="113029">
                  <a:moveTo>
                    <a:pt x="0" y="56387"/>
                  </a:moveTo>
                  <a:lnTo>
                    <a:pt x="46460" y="23086"/>
                  </a:lnTo>
                  <a:lnTo>
                    <a:pt x="98585" y="10880"/>
                  </a:lnTo>
                  <a:lnTo>
                    <a:pt x="164684" y="2874"/>
                  </a:lnTo>
                  <a:lnTo>
                    <a:pt x="240792" y="0"/>
                  </a:lnTo>
                  <a:lnTo>
                    <a:pt x="316899" y="2874"/>
                  </a:lnTo>
                  <a:lnTo>
                    <a:pt x="382998" y="10880"/>
                  </a:lnTo>
                  <a:lnTo>
                    <a:pt x="435123" y="23086"/>
                  </a:lnTo>
                  <a:lnTo>
                    <a:pt x="469307" y="38565"/>
                  </a:lnTo>
                  <a:lnTo>
                    <a:pt x="481584" y="56387"/>
                  </a:lnTo>
                  <a:lnTo>
                    <a:pt x="469307" y="74210"/>
                  </a:lnTo>
                  <a:lnTo>
                    <a:pt x="435123" y="89689"/>
                  </a:lnTo>
                  <a:lnTo>
                    <a:pt x="382998" y="101895"/>
                  </a:lnTo>
                  <a:lnTo>
                    <a:pt x="316899" y="109901"/>
                  </a:lnTo>
                  <a:lnTo>
                    <a:pt x="240792" y="112775"/>
                  </a:lnTo>
                  <a:lnTo>
                    <a:pt x="164684" y="109901"/>
                  </a:lnTo>
                  <a:lnTo>
                    <a:pt x="98585" y="101895"/>
                  </a:lnTo>
                  <a:lnTo>
                    <a:pt x="46460" y="89689"/>
                  </a:lnTo>
                  <a:lnTo>
                    <a:pt x="12276" y="74210"/>
                  </a:lnTo>
                  <a:lnTo>
                    <a:pt x="0" y="56387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6" name="object 126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7743444" y="3643883"/>
              <a:ext cx="486155" cy="146304"/>
            </a:xfrm>
            <a:prstGeom prst="rect">
              <a:avLst/>
            </a:prstGeom>
          </p:spPr>
        </p:pic>
        <p:sp>
          <p:nvSpPr>
            <p:cNvPr id="127" name="object 127"/>
            <p:cNvSpPr/>
            <p:nvPr/>
          </p:nvSpPr>
          <p:spPr>
            <a:xfrm>
              <a:off x="7743444" y="3643883"/>
              <a:ext cx="481965" cy="132715"/>
            </a:xfrm>
            <a:custGeom>
              <a:avLst/>
              <a:gdLst/>
              <a:ahLst/>
              <a:cxnLst/>
              <a:rect l="l" t="t" r="r" b="b"/>
              <a:pathLst>
                <a:path w="481965" h="132714">
                  <a:moveTo>
                    <a:pt x="0" y="66294"/>
                  </a:moveTo>
                  <a:lnTo>
                    <a:pt x="32876" y="32833"/>
                  </a:lnTo>
                  <a:lnTo>
                    <a:pt x="70527" y="19416"/>
                  </a:lnTo>
                  <a:lnTo>
                    <a:pt x="119261" y="9050"/>
                  </a:lnTo>
                  <a:lnTo>
                    <a:pt x="176781" y="2368"/>
                  </a:lnTo>
                  <a:lnTo>
                    <a:pt x="240792" y="0"/>
                  </a:lnTo>
                  <a:lnTo>
                    <a:pt x="304802" y="2368"/>
                  </a:lnTo>
                  <a:lnTo>
                    <a:pt x="362322" y="9050"/>
                  </a:lnTo>
                  <a:lnTo>
                    <a:pt x="411056" y="19416"/>
                  </a:lnTo>
                  <a:lnTo>
                    <a:pt x="448707" y="32833"/>
                  </a:lnTo>
                  <a:lnTo>
                    <a:pt x="481584" y="66294"/>
                  </a:lnTo>
                  <a:lnTo>
                    <a:pt x="472982" y="83917"/>
                  </a:lnTo>
                  <a:lnTo>
                    <a:pt x="411056" y="113171"/>
                  </a:lnTo>
                  <a:lnTo>
                    <a:pt x="362322" y="123537"/>
                  </a:lnTo>
                  <a:lnTo>
                    <a:pt x="304802" y="130219"/>
                  </a:lnTo>
                  <a:lnTo>
                    <a:pt x="240792" y="132588"/>
                  </a:lnTo>
                  <a:lnTo>
                    <a:pt x="176781" y="130219"/>
                  </a:lnTo>
                  <a:lnTo>
                    <a:pt x="119261" y="123537"/>
                  </a:lnTo>
                  <a:lnTo>
                    <a:pt x="70527" y="113171"/>
                  </a:lnTo>
                  <a:lnTo>
                    <a:pt x="32876" y="99754"/>
                  </a:lnTo>
                  <a:lnTo>
                    <a:pt x="0" y="66294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128"/>
            <p:cNvSpPr/>
            <p:nvPr/>
          </p:nvSpPr>
          <p:spPr>
            <a:xfrm>
              <a:off x="7840979" y="3677411"/>
              <a:ext cx="273050" cy="62865"/>
            </a:xfrm>
            <a:custGeom>
              <a:avLst/>
              <a:gdLst/>
              <a:ahLst/>
              <a:cxnLst/>
              <a:rect l="l" t="t" r="r" b="b"/>
              <a:pathLst>
                <a:path w="273050" h="62864">
                  <a:moveTo>
                    <a:pt x="0" y="62483"/>
                  </a:moveTo>
                  <a:lnTo>
                    <a:pt x="84480" y="62483"/>
                  </a:lnTo>
                  <a:lnTo>
                    <a:pt x="168960" y="0"/>
                  </a:lnTo>
                  <a:lnTo>
                    <a:pt x="272796" y="0"/>
                  </a:lnTo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29"/>
            <p:cNvSpPr/>
            <p:nvPr/>
          </p:nvSpPr>
          <p:spPr>
            <a:xfrm>
              <a:off x="7853172" y="3677411"/>
              <a:ext cx="247015" cy="62865"/>
            </a:xfrm>
            <a:custGeom>
              <a:avLst/>
              <a:gdLst/>
              <a:ahLst/>
              <a:cxnLst/>
              <a:rect l="l" t="t" r="r" b="b"/>
              <a:pathLst>
                <a:path w="247015" h="62864">
                  <a:moveTo>
                    <a:pt x="0" y="0"/>
                  </a:moveTo>
                  <a:lnTo>
                    <a:pt x="84048" y="0"/>
                  </a:lnTo>
                  <a:lnTo>
                    <a:pt x="168097" y="62484"/>
                  </a:lnTo>
                  <a:lnTo>
                    <a:pt x="246888" y="62484"/>
                  </a:lnTo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30"/>
            <p:cNvSpPr/>
            <p:nvPr/>
          </p:nvSpPr>
          <p:spPr>
            <a:xfrm>
              <a:off x="7746491" y="3704844"/>
              <a:ext cx="0" cy="90170"/>
            </a:xfrm>
            <a:custGeom>
              <a:avLst/>
              <a:gdLst/>
              <a:ahLst/>
              <a:cxnLst/>
              <a:rect l="l" t="t" r="r" b="b"/>
              <a:pathLst>
                <a:path h="90170">
                  <a:moveTo>
                    <a:pt x="0" y="0"/>
                  </a:moveTo>
                  <a:lnTo>
                    <a:pt x="0" y="89915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131"/>
            <p:cNvSpPr/>
            <p:nvPr/>
          </p:nvSpPr>
          <p:spPr>
            <a:xfrm>
              <a:off x="8225027" y="3709416"/>
              <a:ext cx="0" cy="88900"/>
            </a:xfrm>
            <a:custGeom>
              <a:avLst/>
              <a:gdLst/>
              <a:ahLst/>
              <a:cxnLst/>
              <a:rect l="l" t="t" r="r" b="b"/>
              <a:pathLst>
                <a:path h="88900">
                  <a:moveTo>
                    <a:pt x="0" y="0"/>
                  </a:moveTo>
                  <a:lnTo>
                    <a:pt x="0" y="88391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2" name="object 132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6964679" y="4613148"/>
              <a:ext cx="614170" cy="135635"/>
            </a:xfrm>
            <a:prstGeom prst="rect">
              <a:avLst/>
            </a:prstGeom>
          </p:spPr>
        </p:pic>
        <p:sp>
          <p:nvSpPr>
            <p:cNvPr id="133" name="object 133"/>
            <p:cNvSpPr/>
            <p:nvPr/>
          </p:nvSpPr>
          <p:spPr>
            <a:xfrm>
              <a:off x="6964679" y="4613148"/>
              <a:ext cx="614680" cy="135890"/>
            </a:xfrm>
            <a:custGeom>
              <a:avLst/>
              <a:gdLst/>
              <a:ahLst/>
              <a:cxnLst/>
              <a:rect l="l" t="t" r="r" b="b"/>
              <a:pathLst>
                <a:path w="614679" h="135889">
                  <a:moveTo>
                    <a:pt x="0" y="67818"/>
                  </a:moveTo>
                  <a:lnTo>
                    <a:pt x="31213" y="37994"/>
                  </a:lnTo>
                  <a:lnTo>
                    <a:pt x="67464" y="25402"/>
                  </a:lnTo>
                  <a:lnTo>
                    <a:pt x="115020" y="14899"/>
                  </a:lnTo>
                  <a:lnTo>
                    <a:pt x="172038" y="6893"/>
                  </a:lnTo>
                  <a:lnTo>
                    <a:pt x="236674" y="1791"/>
                  </a:lnTo>
                  <a:lnTo>
                    <a:pt x="307086" y="0"/>
                  </a:lnTo>
                  <a:lnTo>
                    <a:pt x="377497" y="1791"/>
                  </a:lnTo>
                  <a:lnTo>
                    <a:pt x="442133" y="6893"/>
                  </a:lnTo>
                  <a:lnTo>
                    <a:pt x="499151" y="14899"/>
                  </a:lnTo>
                  <a:lnTo>
                    <a:pt x="546707" y="25402"/>
                  </a:lnTo>
                  <a:lnTo>
                    <a:pt x="582958" y="37994"/>
                  </a:lnTo>
                  <a:lnTo>
                    <a:pt x="614172" y="67818"/>
                  </a:lnTo>
                  <a:lnTo>
                    <a:pt x="606061" y="83367"/>
                  </a:lnTo>
                  <a:lnTo>
                    <a:pt x="546707" y="110233"/>
                  </a:lnTo>
                  <a:lnTo>
                    <a:pt x="499151" y="120736"/>
                  </a:lnTo>
                  <a:lnTo>
                    <a:pt x="442133" y="128742"/>
                  </a:lnTo>
                  <a:lnTo>
                    <a:pt x="377497" y="133844"/>
                  </a:lnTo>
                  <a:lnTo>
                    <a:pt x="307086" y="135636"/>
                  </a:lnTo>
                  <a:lnTo>
                    <a:pt x="236674" y="133844"/>
                  </a:lnTo>
                  <a:lnTo>
                    <a:pt x="172038" y="128742"/>
                  </a:lnTo>
                  <a:lnTo>
                    <a:pt x="115020" y="120736"/>
                  </a:lnTo>
                  <a:lnTo>
                    <a:pt x="67464" y="110233"/>
                  </a:lnTo>
                  <a:lnTo>
                    <a:pt x="31213" y="97641"/>
                  </a:lnTo>
                  <a:lnTo>
                    <a:pt x="0" y="67818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4" name="object 134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6963155" y="4504944"/>
              <a:ext cx="618743" cy="176783"/>
            </a:xfrm>
            <a:prstGeom prst="rect">
              <a:avLst/>
            </a:prstGeom>
          </p:spPr>
        </p:pic>
        <p:sp>
          <p:nvSpPr>
            <p:cNvPr id="135" name="object 135"/>
            <p:cNvSpPr/>
            <p:nvPr/>
          </p:nvSpPr>
          <p:spPr>
            <a:xfrm>
              <a:off x="6963155" y="4504944"/>
              <a:ext cx="614680" cy="158750"/>
            </a:xfrm>
            <a:custGeom>
              <a:avLst/>
              <a:gdLst/>
              <a:ahLst/>
              <a:cxnLst/>
              <a:rect l="l" t="t" r="r" b="b"/>
              <a:pathLst>
                <a:path w="614679" h="158750">
                  <a:moveTo>
                    <a:pt x="0" y="79247"/>
                  </a:moveTo>
                  <a:lnTo>
                    <a:pt x="31213" y="44398"/>
                  </a:lnTo>
                  <a:lnTo>
                    <a:pt x="67464" y="29683"/>
                  </a:lnTo>
                  <a:lnTo>
                    <a:pt x="115020" y="17410"/>
                  </a:lnTo>
                  <a:lnTo>
                    <a:pt x="172038" y="8055"/>
                  </a:lnTo>
                  <a:lnTo>
                    <a:pt x="236674" y="2093"/>
                  </a:lnTo>
                  <a:lnTo>
                    <a:pt x="307086" y="0"/>
                  </a:lnTo>
                  <a:lnTo>
                    <a:pt x="377497" y="2093"/>
                  </a:lnTo>
                  <a:lnTo>
                    <a:pt x="442133" y="8055"/>
                  </a:lnTo>
                  <a:lnTo>
                    <a:pt x="499151" y="17410"/>
                  </a:lnTo>
                  <a:lnTo>
                    <a:pt x="546707" y="29683"/>
                  </a:lnTo>
                  <a:lnTo>
                    <a:pt x="582958" y="44398"/>
                  </a:lnTo>
                  <a:lnTo>
                    <a:pt x="614172" y="79247"/>
                  </a:lnTo>
                  <a:lnTo>
                    <a:pt x="606061" y="97417"/>
                  </a:lnTo>
                  <a:lnTo>
                    <a:pt x="546707" y="128812"/>
                  </a:lnTo>
                  <a:lnTo>
                    <a:pt x="499151" y="141085"/>
                  </a:lnTo>
                  <a:lnTo>
                    <a:pt x="442133" y="150440"/>
                  </a:lnTo>
                  <a:lnTo>
                    <a:pt x="377497" y="156402"/>
                  </a:lnTo>
                  <a:lnTo>
                    <a:pt x="307086" y="158495"/>
                  </a:lnTo>
                  <a:lnTo>
                    <a:pt x="236674" y="156402"/>
                  </a:lnTo>
                  <a:lnTo>
                    <a:pt x="172038" y="150440"/>
                  </a:lnTo>
                  <a:lnTo>
                    <a:pt x="115020" y="141085"/>
                  </a:lnTo>
                  <a:lnTo>
                    <a:pt x="67464" y="128812"/>
                  </a:lnTo>
                  <a:lnTo>
                    <a:pt x="31213" y="114097"/>
                  </a:lnTo>
                  <a:lnTo>
                    <a:pt x="0" y="79247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136"/>
            <p:cNvSpPr/>
            <p:nvPr/>
          </p:nvSpPr>
          <p:spPr>
            <a:xfrm>
              <a:off x="7086600" y="4546092"/>
              <a:ext cx="347980" cy="74930"/>
            </a:xfrm>
            <a:custGeom>
              <a:avLst/>
              <a:gdLst/>
              <a:ahLst/>
              <a:cxnLst/>
              <a:rect l="l" t="t" r="r" b="b"/>
              <a:pathLst>
                <a:path w="347979" h="74929">
                  <a:moveTo>
                    <a:pt x="0" y="74675"/>
                  </a:moveTo>
                  <a:lnTo>
                    <a:pt x="107607" y="74675"/>
                  </a:lnTo>
                  <a:lnTo>
                    <a:pt x="215214" y="0"/>
                  </a:lnTo>
                  <a:lnTo>
                    <a:pt x="347472" y="0"/>
                  </a:lnTo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137"/>
            <p:cNvSpPr/>
            <p:nvPr/>
          </p:nvSpPr>
          <p:spPr>
            <a:xfrm>
              <a:off x="7101839" y="4546092"/>
              <a:ext cx="315595" cy="74930"/>
            </a:xfrm>
            <a:custGeom>
              <a:avLst/>
              <a:gdLst/>
              <a:ahLst/>
              <a:cxnLst/>
              <a:rect l="l" t="t" r="r" b="b"/>
              <a:pathLst>
                <a:path w="315595" h="74929">
                  <a:moveTo>
                    <a:pt x="0" y="0"/>
                  </a:moveTo>
                  <a:lnTo>
                    <a:pt x="107391" y="0"/>
                  </a:lnTo>
                  <a:lnTo>
                    <a:pt x="214782" y="74675"/>
                  </a:lnTo>
                  <a:lnTo>
                    <a:pt x="315468" y="74675"/>
                  </a:lnTo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138"/>
            <p:cNvSpPr/>
            <p:nvPr/>
          </p:nvSpPr>
          <p:spPr>
            <a:xfrm>
              <a:off x="6964679" y="4579620"/>
              <a:ext cx="0" cy="106680"/>
            </a:xfrm>
            <a:custGeom>
              <a:avLst/>
              <a:gdLst/>
              <a:ahLst/>
              <a:cxnLst/>
              <a:rect l="l" t="t" r="r" b="b"/>
              <a:pathLst>
                <a:path h="106679">
                  <a:moveTo>
                    <a:pt x="0" y="0"/>
                  </a:moveTo>
                  <a:lnTo>
                    <a:pt x="0" y="106679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139"/>
            <p:cNvSpPr/>
            <p:nvPr/>
          </p:nvSpPr>
          <p:spPr>
            <a:xfrm>
              <a:off x="7577327" y="4584192"/>
              <a:ext cx="0" cy="105410"/>
            </a:xfrm>
            <a:custGeom>
              <a:avLst/>
              <a:gdLst/>
              <a:ahLst/>
              <a:cxnLst/>
              <a:rect l="l" t="t" r="r" b="b"/>
              <a:pathLst>
                <a:path h="105410">
                  <a:moveTo>
                    <a:pt x="0" y="0"/>
                  </a:moveTo>
                  <a:lnTo>
                    <a:pt x="0" y="105155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0" name="object 140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7598664" y="4911851"/>
              <a:ext cx="614171" cy="134112"/>
            </a:xfrm>
            <a:prstGeom prst="rect">
              <a:avLst/>
            </a:prstGeom>
          </p:spPr>
        </p:pic>
        <p:sp>
          <p:nvSpPr>
            <p:cNvPr id="141" name="object 141"/>
            <p:cNvSpPr/>
            <p:nvPr/>
          </p:nvSpPr>
          <p:spPr>
            <a:xfrm>
              <a:off x="7598663" y="4911851"/>
              <a:ext cx="614680" cy="134620"/>
            </a:xfrm>
            <a:custGeom>
              <a:avLst/>
              <a:gdLst/>
              <a:ahLst/>
              <a:cxnLst/>
              <a:rect l="l" t="t" r="r" b="b"/>
              <a:pathLst>
                <a:path w="614679" h="134620">
                  <a:moveTo>
                    <a:pt x="0" y="67056"/>
                  </a:moveTo>
                  <a:lnTo>
                    <a:pt x="31213" y="37566"/>
                  </a:lnTo>
                  <a:lnTo>
                    <a:pt x="67464" y="25116"/>
                  </a:lnTo>
                  <a:lnTo>
                    <a:pt x="115020" y="14731"/>
                  </a:lnTo>
                  <a:lnTo>
                    <a:pt x="172038" y="6815"/>
                  </a:lnTo>
                  <a:lnTo>
                    <a:pt x="236674" y="1771"/>
                  </a:lnTo>
                  <a:lnTo>
                    <a:pt x="307086" y="0"/>
                  </a:lnTo>
                  <a:lnTo>
                    <a:pt x="377497" y="1771"/>
                  </a:lnTo>
                  <a:lnTo>
                    <a:pt x="442133" y="6815"/>
                  </a:lnTo>
                  <a:lnTo>
                    <a:pt x="499151" y="14731"/>
                  </a:lnTo>
                  <a:lnTo>
                    <a:pt x="546707" y="25116"/>
                  </a:lnTo>
                  <a:lnTo>
                    <a:pt x="582958" y="37566"/>
                  </a:lnTo>
                  <a:lnTo>
                    <a:pt x="614172" y="67056"/>
                  </a:lnTo>
                  <a:lnTo>
                    <a:pt x="606061" y="82431"/>
                  </a:lnTo>
                  <a:lnTo>
                    <a:pt x="546707" y="108995"/>
                  </a:lnTo>
                  <a:lnTo>
                    <a:pt x="499151" y="119380"/>
                  </a:lnTo>
                  <a:lnTo>
                    <a:pt x="442133" y="127296"/>
                  </a:lnTo>
                  <a:lnTo>
                    <a:pt x="377497" y="132340"/>
                  </a:lnTo>
                  <a:lnTo>
                    <a:pt x="307086" y="134112"/>
                  </a:lnTo>
                  <a:lnTo>
                    <a:pt x="236674" y="132340"/>
                  </a:lnTo>
                  <a:lnTo>
                    <a:pt x="172038" y="127296"/>
                  </a:lnTo>
                  <a:lnTo>
                    <a:pt x="115020" y="119380"/>
                  </a:lnTo>
                  <a:lnTo>
                    <a:pt x="67464" y="108995"/>
                  </a:lnTo>
                  <a:lnTo>
                    <a:pt x="31213" y="96545"/>
                  </a:lnTo>
                  <a:lnTo>
                    <a:pt x="0" y="67056"/>
                  </a:lnTo>
                  <a:close/>
                </a:path>
              </a:pathLst>
            </a:custGeom>
            <a:ln w="91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2" name="object 142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7595616" y="4803648"/>
              <a:ext cx="620267" cy="176783"/>
            </a:xfrm>
            <a:prstGeom prst="rect">
              <a:avLst/>
            </a:prstGeom>
          </p:spPr>
        </p:pic>
        <p:sp>
          <p:nvSpPr>
            <p:cNvPr id="143" name="object 143"/>
            <p:cNvSpPr/>
            <p:nvPr/>
          </p:nvSpPr>
          <p:spPr>
            <a:xfrm>
              <a:off x="7595616" y="4803648"/>
              <a:ext cx="614680" cy="158750"/>
            </a:xfrm>
            <a:custGeom>
              <a:avLst/>
              <a:gdLst/>
              <a:ahLst/>
              <a:cxnLst/>
              <a:rect l="l" t="t" r="r" b="b"/>
              <a:pathLst>
                <a:path w="614679" h="158750">
                  <a:moveTo>
                    <a:pt x="0" y="79247"/>
                  </a:moveTo>
                  <a:lnTo>
                    <a:pt x="31213" y="44398"/>
                  </a:lnTo>
                  <a:lnTo>
                    <a:pt x="67464" y="29683"/>
                  </a:lnTo>
                  <a:lnTo>
                    <a:pt x="115020" y="17410"/>
                  </a:lnTo>
                  <a:lnTo>
                    <a:pt x="172038" y="8055"/>
                  </a:lnTo>
                  <a:lnTo>
                    <a:pt x="236674" y="2093"/>
                  </a:lnTo>
                  <a:lnTo>
                    <a:pt x="307086" y="0"/>
                  </a:lnTo>
                  <a:lnTo>
                    <a:pt x="377497" y="2093"/>
                  </a:lnTo>
                  <a:lnTo>
                    <a:pt x="442133" y="8055"/>
                  </a:lnTo>
                  <a:lnTo>
                    <a:pt x="499151" y="17410"/>
                  </a:lnTo>
                  <a:lnTo>
                    <a:pt x="546707" y="29683"/>
                  </a:lnTo>
                  <a:lnTo>
                    <a:pt x="582958" y="44398"/>
                  </a:lnTo>
                  <a:lnTo>
                    <a:pt x="614172" y="79247"/>
                  </a:lnTo>
                  <a:lnTo>
                    <a:pt x="606061" y="97417"/>
                  </a:lnTo>
                  <a:lnTo>
                    <a:pt x="546707" y="128812"/>
                  </a:lnTo>
                  <a:lnTo>
                    <a:pt x="499151" y="141085"/>
                  </a:lnTo>
                  <a:lnTo>
                    <a:pt x="442133" y="150440"/>
                  </a:lnTo>
                  <a:lnTo>
                    <a:pt x="377497" y="156402"/>
                  </a:lnTo>
                  <a:lnTo>
                    <a:pt x="307086" y="158495"/>
                  </a:lnTo>
                  <a:lnTo>
                    <a:pt x="236674" y="156402"/>
                  </a:lnTo>
                  <a:lnTo>
                    <a:pt x="172038" y="150440"/>
                  </a:lnTo>
                  <a:lnTo>
                    <a:pt x="115020" y="141085"/>
                  </a:lnTo>
                  <a:lnTo>
                    <a:pt x="67464" y="128812"/>
                  </a:lnTo>
                  <a:lnTo>
                    <a:pt x="31213" y="114097"/>
                  </a:lnTo>
                  <a:lnTo>
                    <a:pt x="0" y="79247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144"/>
            <p:cNvSpPr/>
            <p:nvPr/>
          </p:nvSpPr>
          <p:spPr>
            <a:xfrm>
              <a:off x="7719059" y="4844795"/>
              <a:ext cx="347980" cy="74930"/>
            </a:xfrm>
            <a:custGeom>
              <a:avLst/>
              <a:gdLst/>
              <a:ahLst/>
              <a:cxnLst/>
              <a:rect l="l" t="t" r="r" b="b"/>
              <a:pathLst>
                <a:path w="347979" h="74929">
                  <a:moveTo>
                    <a:pt x="0" y="74675"/>
                  </a:moveTo>
                  <a:lnTo>
                    <a:pt x="107607" y="74675"/>
                  </a:lnTo>
                  <a:lnTo>
                    <a:pt x="215214" y="0"/>
                  </a:lnTo>
                  <a:lnTo>
                    <a:pt x="347472" y="0"/>
                  </a:lnTo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145"/>
            <p:cNvSpPr/>
            <p:nvPr/>
          </p:nvSpPr>
          <p:spPr>
            <a:xfrm>
              <a:off x="7735823" y="4844795"/>
              <a:ext cx="315595" cy="74930"/>
            </a:xfrm>
            <a:custGeom>
              <a:avLst/>
              <a:gdLst/>
              <a:ahLst/>
              <a:cxnLst/>
              <a:rect l="l" t="t" r="r" b="b"/>
              <a:pathLst>
                <a:path w="315595" h="74929">
                  <a:moveTo>
                    <a:pt x="0" y="0"/>
                  </a:moveTo>
                  <a:lnTo>
                    <a:pt x="107391" y="0"/>
                  </a:lnTo>
                  <a:lnTo>
                    <a:pt x="214782" y="74675"/>
                  </a:lnTo>
                  <a:lnTo>
                    <a:pt x="315468" y="74675"/>
                  </a:lnTo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146"/>
            <p:cNvSpPr/>
            <p:nvPr/>
          </p:nvSpPr>
          <p:spPr>
            <a:xfrm>
              <a:off x="7598663" y="4878324"/>
              <a:ext cx="0" cy="106680"/>
            </a:xfrm>
            <a:custGeom>
              <a:avLst/>
              <a:gdLst/>
              <a:ahLst/>
              <a:cxnLst/>
              <a:rect l="l" t="t" r="r" b="b"/>
              <a:pathLst>
                <a:path h="106679">
                  <a:moveTo>
                    <a:pt x="0" y="0"/>
                  </a:moveTo>
                  <a:lnTo>
                    <a:pt x="0" y="10668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147"/>
            <p:cNvSpPr/>
            <p:nvPr/>
          </p:nvSpPr>
          <p:spPr>
            <a:xfrm>
              <a:off x="8209788" y="4882895"/>
              <a:ext cx="0" cy="105410"/>
            </a:xfrm>
            <a:custGeom>
              <a:avLst/>
              <a:gdLst/>
              <a:ahLst/>
              <a:cxnLst/>
              <a:rect l="l" t="t" r="r" b="b"/>
              <a:pathLst>
                <a:path h="105410">
                  <a:moveTo>
                    <a:pt x="0" y="0"/>
                  </a:moveTo>
                  <a:lnTo>
                    <a:pt x="0" y="105155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8" name="object 148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6249923" y="4956048"/>
              <a:ext cx="614171" cy="135635"/>
            </a:xfrm>
            <a:prstGeom prst="rect">
              <a:avLst/>
            </a:prstGeom>
          </p:spPr>
        </p:pic>
        <p:sp>
          <p:nvSpPr>
            <p:cNvPr id="149" name="object 149"/>
            <p:cNvSpPr/>
            <p:nvPr/>
          </p:nvSpPr>
          <p:spPr>
            <a:xfrm>
              <a:off x="6249923" y="4956048"/>
              <a:ext cx="614680" cy="135890"/>
            </a:xfrm>
            <a:custGeom>
              <a:avLst/>
              <a:gdLst/>
              <a:ahLst/>
              <a:cxnLst/>
              <a:rect l="l" t="t" r="r" b="b"/>
              <a:pathLst>
                <a:path w="614679" h="135889">
                  <a:moveTo>
                    <a:pt x="0" y="67818"/>
                  </a:moveTo>
                  <a:lnTo>
                    <a:pt x="31213" y="37994"/>
                  </a:lnTo>
                  <a:lnTo>
                    <a:pt x="67464" y="25402"/>
                  </a:lnTo>
                  <a:lnTo>
                    <a:pt x="115020" y="14899"/>
                  </a:lnTo>
                  <a:lnTo>
                    <a:pt x="172038" y="6893"/>
                  </a:lnTo>
                  <a:lnTo>
                    <a:pt x="236674" y="1791"/>
                  </a:lnTo>
                  <a:lnTo>
                    <a:pt x="307086" y="0"/>
                  </a:lnTo>
                  <a:lnTo>
                    <a:pt x="377497" y="1791"/>
                  </a:lnTo>
                  <a:lnTo>
                    <a:pt x="442133" y="6893"/>
                  </a:lnTo>
                  <a:lnTo>
                    <a:pt x="499151" y="14899"/>
                  </a:lnTo>
                  <a:lnTo>
                    <a:pt x="546707" y="25402"/>
                  </a:lnTo>
                  <a:lnTo>
                    <a:pt x="582958" y="37994"/>
                  </a:lnTo>
                  <a:lnTo>
                    <a:pt x="614172" y="67818"/>
                  </a:lnTo>
                  <a:lnTo>
                    <a:pt x="606061" y="83367"/>
                  </a:lnTo>
                  <a:lnTo>
                    <a:pt x="546707" y="110233"/>
                  </a:lnTo>
                  <a:lnTo>
                    <a:pt x="499151" y="120736"/>
                  </a:lnTo>
                  <a:lnTo>
                    <a:pt x="442133" y="128742"/>
                  </a:lnTo>
                  <a:lnTo>
                    <a:pt x="377497" y="133844"/>
                  </a:lnTo>
                  <a:lnTo>
                    <a:pt x="307086" y="135636"/>
                  </a:lnTo>
                  <a:lnTo>
                    <a:pt x="236674" y="133844"/>
                  </a:lnTo>
                  <a:lnTo>
                    <a:pt x="172038" y="128742"/>
                  </a:lnTo>
                  <a:lnTo>
                    <a:pt x="115020" y="120736"/>
                  </a:lnTo>
                  <a:lnTo>
                    <a:pt x="67464" y="110233"/>
                  </a:lnTo>
                  <a:lnTo>
                    <a:pt x="31213" y="97641"/>
                  </a:lnTo>
                  <a:lnTo>
                    <a:pt x="0" y="67818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0" name="object 150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6246875" y="4847844"/>
              <a:ext cx="618743" cy="176783"/>
            </a:xfrm>
            <a:prstGeom prst="rect">
              <a:avLst/>
            </a:prstGeom>
          </p:spPr>
        </p:pic>
        <p:sp>
          <p:nvSpPr>
            <p:cNvPr id="151" name="object 151"/>
            <p:cNvSpPr/>
            <p:nvPr/>
          </p:nvSpPr>
          <p:spPr>
            <a:xfrm>
              <a:off x="6246875" y="4847844"/>
              <a:ext cx="614680" cy="158750"/>
            </a:xfrm>
            <a:custGeom>
              <a:avLst/>
              <a:gdLst/>
              <a:ahLst/>
              <a:cxnLst/>
              <a:rect l="l" t="t" r="r" b="b"/>
              <a:pathLst>
                <a:path w="614679" h="158750">
                  <a:moveTo>
                    <a:pt x="0" y="79247"/>
                  </a:moveTo>
                  <a:lnTo>
                    <a:pt x="31213" y="44398"/>
                  </a:lnTo>
                  <a:lnTo>
                    <a:pt x="67464" y="29683"/>
                  </a:lnTo>
                  <a:lnTo>
                    <a:pt x="115020" y="17410"/>
                  </a:lnTo>
                  <a:lnTo>
                    <a:pt x="172038" y="8055"/>
                  </a:lnTo>
                  <a:lnTo>
                    <a:pt x="236674" y="2093"/>
                  </a:lnTo>
                  <a:lnTo>
                    <a:pt x="307086" y="0"/>
                  </a:lnTo>
                  <a:lnTo>
                    <a:pt x="377497" y="2093"/>
                  </a:lnTo>
                  <a:lnTo>
                    <a:pt x="442133" y="8055"/>
                  </a:lnTo>
                  <a:lnTo>
                    <a:pt x="499151" y="17410"/>
                  </a:lnTo>
                  <a:lnTo>
                    <a:pt x="546707" y="29683"/>
                  </a:lnTo>
                  <a:lnTo>
                    <a:pt x="582958" y="44398"/>
                  </a:lnTo>
                  <a:lnTo>
                    <a:pt x="614172" y="79247"/>
                  </a:lnTo>
                  <a:lnTo>
                    <a:pt x="606061" y="97417"/>
                  </a:lnTo>
                  <a:lnTo>
                    <a:pt x="546707" y="128812"/>
                  </a:lnTo>
                  <a:lnTo>
                    <a:pt x="499151" y="141085"/>
                  </a:lnTo>
                  <a:lnTo>
                    <a:pt x="442133" y="150440"/>
                  </a:lnTo>
                  <a:lnTo>
                    <a:pt x="377497" y="156402"/>
                  </a:lnTo>
                  <a:lnTo>
                    <a:pt x="307086" y="158495"/>
                  </a:lnTo>
                  <a:lnTo>
                    <a:pt x="236674" y="156402"/>
                  </a:lnTo>
                  <a:lnTo>
                    <a:pt x="172038" y="150440"/>
                  </a:lnTo>
                  <a:lnTo>
                    <a:pt x="115020" y="141085"/>
                  </a:lnTo>
                  <a:lnTo>
                    <a:pt x="67464" y="128812"/>
                  </a:lnTo>
                  <a:lnTo>
                    <a:pt x="31213" y="114097"/>
                  </a:lnTo>
                  <a:lnTo>
                    <a:pt x="0" y="79247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152"/>
            <p:cNvSpPr/>
            <p:nvPr/>
          </p:nvSpPr>
          <p:spPr>
            <a:xfrm>
              <a:off x="6370319" y="4888992"/>
              <a:ext cx="347980" cy="74930"/>
            </a:xfrm>
            <a:custGeom>
              <a:avLst/>
              <a:gdLst/>
              <a:ahLst/>
              <a:cxnLst/>
              <a:rect l="l" t="t" r="r" b="b"/>
              <a:pathLst>
                <a:path w="347979" h="74929">
                  <a:moveTo>
                    <a:pt x="0" y="74675"/>
                  </a:moveTo>
                  <a:lnTo>
                    <a:pt x="107607" y="74675"/>
                  </a:lnTo>
                  <a:lnTo>
                    <a:pt x="215214" y="0"/>
                  </a:lnTo>
                  <a:lnTo>
                    <a:pt x="347472" y="0"/>
                  </a:lnTo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153"/>
            <p:cNvSpPr/>
            <p:nvPr/>
          </p:nvSpPr>
          <p:spPr>
            <a:xfrm>
              <a:off x="6385559" y="4888992"/>
              <a:ext cx="315595" cy="74930"/>
            </a:xfrm>
            <a:custGeom>
              <a:avLst/>
              <a:gdLst/>
              <a:ahLst/>
              <a:cxnLst/>
              <a:rect l="l" t="t" r="r" b="b"/>
              <a:pathLst>
                <a:path w="315595" h="74929">
                  <a:moveTo>
                    <a:pt x="0" y="0"/>
                  </a:moveTo>
                  <a:lnTo>
                    <a:pt x="107391" y="0"/>
                  </a:lnTo>
                  <a:lnTo>
                    <a:pt x="214782" y="74675"/>
                  </a:lnTo>
                  <a:lnTo>
                    <a:pt x="315468" y="74675"/>
                  </a:lnTo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154"/>
            <p:cNvSpPr/>
            <p:nvPr/>
          </p:nvSpPr>
          <p:spPr>
            <a:xfrm>
              <a:off x="6249923" y="4922519"/>
              <a:ext cx="0" cy="106680"/>
            </a:xfrm>
            <a:custGeom>
              <a:avLst/>
              <a:gdLst/>
              <a:ahLst/>
              <a:cxnLst/>
              <a:rect l="l" t="t" r="r" b="b"/>
              <a:pathLst>
                <a:path h="106679">
                  <a:moveTo>
                    <a:pt x="0" y="0"/>
                  </a:moveTo>
                  <a:lnTo>
                    <a:pt x="0" y="106679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155"/>
            <p:cNvSpPr/>
            <p:nvPr/>
          </p:nvSpPr>
          <p:spPr>
            <a:xfrm>
              <a:off x="6861047" y="4927092"/>
              <a:ext cx="0" cy="105410"/>
            </a:xfrm>
            <a:custGeom>
              <a:avLst/>
              <a:gdLst/>
              <a:ahLst/>
              <a:cxnLst/>
              <a:rect l="l" t="t" r="r" b="b"/>
              <a:pathLst>
                <a:path h="105410">
                  <a:moveTo>
                    <a:pt x="0" y="0"/>
                  </a:moveTo>
                  <a:lnTo>
                    <a:pt x="0" y="105155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6" name="object 156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6054851" y="3715511"/>
              <a:ext cx="387095" cy="94487"/>
            </a:xfrm>
            <a:prstGeom prst="rect">
              <a:avLst/>
            </a:prstGeom>
          </p:spPr>
        </p:pic>
        <p:sp>
          <p:nvSpPr>
            <p:cNvPr id="157" name="object 157"/>
            <p:cNvSpPr/>
            <p:nvPr/>
          </p:nvSpPr>
          <p:spPr>
            <a:xfrm>
              <a:off x="6054851" y="3715511"/>
              <a:ext cx="387350" cy="94615"/>
            </a:xfrm>
            <a:custGeom>
              <a:avLst/>
              <a:gdLst/>
              <a:ahLst/>
              <a:cxnLst/>
              <a:rect l="l" t="t" r="r" b="b"/>
              <a:pathLst>
                <a:path w="387350" h="94614">
                  <a:moveTo>
                    <a:pt x="0" y="47243"/>
                  </a:moveTo>
                  <a:lnTo>
                    <a:pt x="15209" y="28851"/>
                  </a:lnTo>
                  <a:lnTo>
                    <a:pt x="56688" y="13835"/>
                  </a:lnTo>
                  <a:lnTo>
                    <a:pt x="118209" y="3711"/>
                  </a:lnTo>
                  <a:lnTo>
                    <a:pt x="193548" y="0"/>
                  </a:lnTo>
                  <a:lnTo>
                    <a:pt x="268886" y="3711"/>
                  </a:lnTo>
                  <a:lnTo>
                    <a:pt x="330407" y="13835"/>
                  </a:lnTo>
                  <a:lnTo>
                    <a:pt x="371886" y="28851"/>
                  </a:lnTo>
                  <a:lnTo>
                    <a:pt x="387096" y="47243"/>
                  </a:lnTo>
                  <a:lnTo>
                    <a:pt x="371886" y="65636"/>
                  </a:lnTo>
                  <a:lnTo>
                    <a:pt x="330407" y="80652"/>
                  </a:lnTo>
                  <a:lnTo>
                    <a:pt x="268886" y="90776"/>
                  </a:lnTo>
                  <a:lnTo>
                    <a:pt x="193548" y="94487"/>
                  </a:lnTo>
                  <a:lnTo>
                    <a:pt x="118209" y="90776"/>
                  </a:lnTo>
                  <a:lnTo>
                    <a:pt x="56688" y="80652"/>
                  </a:lnTo>
                  <a:lnTo>
                    <a:pt x="15209" y="65636"/>
                  </a:lnTo>
                  <a:lnTo>
                    <a:pt x="0" y="47243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8" name="object 158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6053327" y="3640836"/>
              <a:ext cx="390143" cy="121919"/>
            </a:xfrm>
            <a:prstGeom prst="rect">
              <a:avLst/>
            </a:prstGeom>
          </p:spPr>
        </p:pic>
        <p:sp>
          <p:nvSpPr>
            <p:cNvPr id="159" name="object 159"/>
            <p:cNvSpPr/>
            <p:nvPr/>
          </p:nvSpPr>
          <p:spPr>
            <a:xfrm>
              <a:off x="6053327" y="3640836"/>
              <a:ext cx="387350" cy="109855"/>
            </a:xfrm>
            <a:custGeom>
              <a:avLst/>
              <a:gdLst/>
              <a:ahLst/>
              <a:cxnLst/>
              <a:rect l="l" t="t" r="r" b="b"/>
              <a:pathLst>
                <a:path w="387350" h="109854">
                  <a:moveTo>
                    <a:pt x="0" y="54863"/>
                  </a:moveTo>
                  <a:lnTo>
                    <a:pt x="15209" y="33507"/>
                  </a:lnTo>
                  <a:lnTo>
                    <a:pt x="56688" y="16068"/>
                  </a:lnTo>
                  <a:lnTo>
                    <a:pt x="118209" y="4311"/>
                  </a:lnTo>
                  <a:lnTo>
                    <a:pt x="193548" y="0"/>
                  </a:lnTo>
                  <a:lnTo>
                    <a:pt x="268886" y="4311"/>
                  </a:lnTo>
                  <a:lnTo>
                    <a:pt x="330407" y="16068"/>
                  </a:lnTo>
                  <a:lnTo>
                    <a:pt x="371886" y="33507"/>
                  </a:lnTo>
                  <a:lnTo>
                    <a:pt x="387096" y="54863"/>
                  </a:lnTo>
                  <a:lnTo>
                    <a:pt x="371886" y="76220"/>
                  </a:lnTo>
                  <a:lnTo>
                    <a:pt x="330407" y="93659"/>
                  </a:lnTo>
                  <a:lnTo>
                    <a:pt x="268886" y="105416"/>
                  </a:lnTo>
                  <a:lnTo>
                    <a:pt x="193548" y="109727"/>
                  </a:lnTo>
                  <a:lnTo>
                    <a:pt x="118209" y="105416"/>
                  </a:lnTo>
                  <a:lnTo>
                    <a:pt x="56688" y="93659"/>
                  </a:lnTo>
                  <a:lnTo>
                    <a:pt x="15209" y="76220"/>
                  </a:lnTo>
                  <a:lnTo>
                    <a:pt x="0" y="54863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0" name="object 160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6124955" y="3662172"/>
              <a:ext cx="231648" cy="64008"/>
            </a:xfrm>
            <a:prstGeom prst="rect">
              <a:avLst/>
            </a:prstGeom>
          </p:spPr>
        </p:pic>
        <p:sp>
          <p:nvSpPr>
            <p:cNvPr id="161" name="object 161"/>
            <p:cNvSpPr/>
            <p:nvPr/>
          </p:nvSpPr>
          <p:spPr>
            <a:xfrm>
              <a:off x="6054851" y="3692652"/>
              <a:ext cx="0" cy="74930"/>
            </a:xfrm>
            <a:custGeom>
              <a:avLst/>
              <a:gdLst/>
              <a:ahLst/>
              <a:cxnLst/>
              <a:rect l="l" t="t" r="r" b="b"/>
              <a:pathLst>
                <a:path h="74929">
                  <a:moveTo>
                    <a:pt x="0" y="0"/>
                  </a:moveTo>
                  <a:lnTo>
                    <a:pt x="0" y="74676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object 162"/>
            <p:cNvSpPr/>
            <p:nvPr/>
          </p:nvSpPr>
          <p:spPr>
            <a:xfrm>
              <a:off x="6440423" y="3695700"/>
              <a:ext cx="0" cy="73660"/>
            </a:xfrm>
            <a:custGeom>
              <a:avLst/>
              <a:gdLst/>
              <a:ahLst/>
              <a:cxnLst/>
              <a:rect l="l" t="t" r="r" b="b"/>
              <a:pathLst>
                <a:path h="73660">
                  <a:moveTo>
                    <a:pt x="0" y="0"/>
                  </a:moveTo>
                  <a:lnTo>
                    <a:pt x="0" y="73152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3" name="object 163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6355079" y="2563368"/>
              <a:ext cx="387095" cy="94487"/>
            </a:xfrm>
            <a:prstGeom prst="rect">
              <a:avLst/>
            </a:prstGeom>
          </p:spPr>
        </p:pic>
        <p:sp>
          <p:nvSpPr>
            <p:cNvPr id="164" name="object 164"/>
            <p:cNvSpPr/>
            <p:nvPr/>
          </p:nvSpPr>
          <p:spPr>
            <a:xfrm>
              <a:off x="6355079" y="2563368"/>
              <a:ext cx="387350" cy="94615"/>
            </a:xfrm>
            <a:custGeom>
              <a:avLst/>
              <a:gdLst/>
              <a:ahLst/>
              <a:cxnLst/>
              <a:rect l="l" t="t" r="r" b="b"/>
              <a:pathLst>
                <a:path w="387350" h="94614">
                  <a:moveTo>
                    <a:pt x="0" y="47244"/>
                  </a:moveTo>
                  <a:lnTo>
                    <a:pt x="15209" y="28851"/>
                  </a:lnTo>
                  <a:lnTo>
                    <a:pt x="56688" y="13835"/>
                  </a:lnTo>
                  <a:lnTo>
                    <a:pt x="118209" y="3711"/>
                  </a:lnTo>
                  <a:lnTo>
                    <a:pt x="193548" y="0"/>
                  </a:lnTo>
                  <a:lnTo>
                    <a:pt x="268886" y="3711"/>
                  </a:lnTo>
                  <a:lnTo>
                    <a:pt x="330407" y="13835"/>
                  </a:lnTo>
                  <a:lnTo>
                    <a:pt x="371886" y="28851"/>
                  </a:lnTo>
                  <a:lnTo>
                    <a:pt x="387096" y="47244"/>
                  </a:lnTo>
                  <a:lnTo>
                    <a:pt x="371886" y="65636"/>
                  </a:lnTo>
                  <a:lnTo>
                    <a:pt x="330407" y="80652"/>
                  </a:lnTo>
                  <a:lnTo>
                    <a:pt x="268886" y="90776"/>
                  </a:lnTo>
                  <a:lnTo>
                    <a:pt x="193548" y="94488"/>
                  </a:lnTo>
                  <a:lnTo>
                    <a:pt x="118209" y="90776"/>
                  </a:lnTo>
                  <a:lnTo>
                    <a:pt x="56688" y="80652"/>
                  </a:lnTo>
                  <a:lnTo>
                    <a:pt x="15209" y="65636"/>
                  </a:lnTo>
                  <a:lnTo>
                    <a:pt x="0" y="47244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5" name="object 165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6353555" y="2487168"/>
              <a:ext cx="390143" cy="123443"/>
            </a:xfrm>
            <a:prstGeom prst="rect">
              <a:avLst/>
            </a:prstGeom>
          </p:spPr>
        </p:pic>
        <p:sp>
          <p:nvSpPr>
            <p:cNvPr id="166" name="object 166"/>
            <p:cNvSpPr/>
            <p:nvPr/>
          </p:nvSpPr>
          <p:spPr>
            <a:xfrm>
              <a:off x="6353555" y="2487168"/>
              <a:ext cx="387350" cy="111760"/>
            </a:xfrm>
            <a:custGeom>
              <a:avLst/>
              <a:gdLst/>
              <a:ahLst/>
              <a:cxnLst/>
              <a:rect l="l" t="t" r="r" b="b"/>
              <a:pathLst>
                <a:path w="387350" h="111760">
                  <a:moveTo>
                    <a:pt x="0" y="55625"/>
                  </a:moveTo>
                  <a:lnTo>
                    <a:pt x="15209" y="33973"/>
                  </a:lnTo>
                  <a:lnTo>
                    <a:pt x="56688" y="16292"/>
                  </a:lnTo>
                  <a:lnTo>
                    <a:pt x="118209" y="4371"/>
                  </a:lnTo>
                  <a:lnTo>
                    <a:pt x="193548" y="0"/>
                  </a:lnTo>
                  <a:lnTo>
                    <a:pt x="268886" y="4371"/>
                  </a:lnTo>
                  <a:lnTo>
                    <a:pt x="330407" y="16292"/>
                  </a:lnTo>
                  <a:lnTo>
                    <a:pt x="371886" y="33973"/>
                  </a:lnTo>
                  <a:lnTo>
                    <a:pt x="387096" y="55625"/>
                  </a:lnTo>
                  <a:lnTo>
                    <a:pt x="371886" y="77278"/>
                  </a:lnTo>
                  <a:lnTo>
                    <a:pt x="330407" y="94959"/>
                  </a:lnTo>
                  <a:lnTo>
                    <a:pt x="268886" y="106880"/>
                  </a:lnTo>
                  <a:lnTo>
                    <a:pt x="193548" y="111251"/>
                  </a:lnTo>
                  <a:lnTo>
                    <a:pt x="118209" y="106880"/>
                  </a:lnTo>
                  <a:lnTo>
                    <a:pt x="56688" y="94959"/>
                  </a:lnTo>
                  <a:lnTo>
                    <a:pt x="15209" y="77278"/>
                  </a:lnTo>
                  <a:lnTo>
                    <a:pt x="0" y="55625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7" name="object 167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6425183" y="2510027"/>
              <a:ext cx="231648" cy="64008"/>
            </a:xfrm>
            <a:prstGeom prst="rect">
              <a:avLst/>
            </a:prstGeom>
          </p:spPr>
        </p:pic>
        <p:sp>
          <p:nvSpPr>
            <p:cNvPr id="168" name="object 168"/>
            <p:cNvSpPr/>
            <p:nvPr/>
          </p:nvSpPr>
          <p:spPr>
            <a:xfrm>
              <a:off x="6355079" y="2538984"/>
              <a:ext cx="0" cy="76200"/>
            </a:xfrm>
            <a:custGeom>
              <a:avLst/>
              <a:gdLst/>
              <a:ahLst/>
              <a:cxnLst/>
              <a:rect l="l" t="t" r="r" b="b"/>
              <a:pathLst>
                <a:path h="76200">
                  <a:moveTo>
                    <a:pt x="0" y="0"/>
                  </a:moveTo>
                  <a:lnTo>
                    <a:pt x="0" y="7620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9" name="object 169"/>
            <p:cNvSpPr/>
            <p:nvPr/>
          </p:nvSpPr>
          <p:spPr>
            <a:xfrm>
              <a:off x="6740651" y="2543556"/>
              <a:ext cx="0" cy="73660"/>
            </a:xfrm>
            <a:custGeom>
              <a:avLst/>
              <a:gdLst/>
              <a:ahLst/>
              <a:cxnLst/>
              <a:rect l="l" t="t" r="r" b="b"/>
              <a:pathLst>
                <a:path h="73660">
                  <a:moveTo>
                    <a:pt x="0" y="0"/>
                  </a:moveTo>
                  <a:lnTo>
                    <a:pt x="0" y="73152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0" name="object 17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40323" y="3546348"/>
              <a:ext cx="370331" cy="306323"/>
            </a:xfrm>
            <a:prstGeom prst="rect">
              <a:avLst/>
            </a:prstGeom>
          </p:spPr>
        </p:pic>
        <p:pic>
          <p:nvPicPr>
            <p:cNvPr id="171" name="object 171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5611367" y="3500627"/>
              <a:ext cx="507491" cy="105155"/>
            </a:xfrm>
            <a:prstGeom prst="rect">
              <a:avLst/>
            </a:prstGeom>
          </p:spPr>
        </p:pic>
        <p:pic>
          <p:nvPicPr>
            <p:cNvPr id="172" name="object 17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164323" y="5058156"/>
              <a:ext cx="413003" cy="365759"/>
            </a:xfrm>
            <a:prstGeom prst="rect">
              <a:avLst/>
            </a:prstGeom>
          </p:spPr>
        </p:pic>
        <p:pic>
          <p:nvPicPr>
            <p:cNvPr id="173" name="object 17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132319" y="5003292"/>
              <a:ext cx="563879" cy="126491"/>
            </a:xfrm>
            <a:prstGeom prst="rect">
              <a:avLst/>
            </a:prstGeom>
          </p:spPr>
        </p:pic>
        <p:sp>
          <p:nvSpPr>
            <p:cNvPr id="174" name="object 174"/>
            <p:cNvSpPr/>
            <p:nvPr/>
          </p:nvSpPr>
          <p:spPr>
            <a:xfrm>
              <a:off x="6133337" y="2013966"/>
              <a:ext cx="299085" cy="419100"/>
            </a:xfrm>
            <a:custGeom>
              <a:avLst/>
              <a:gdLst/>
              <a:ahLst/>
              <a:cxnLst/>
              <a:rect l="l" t="t" r="r" b="b"/>
              <a:pathLst>
                <a:path w="299085" h="419100">
                  <a:moveTo>
                    <a:pt x="149351" y="0"/>
                  </a:moveTo>
                  <a:lnTo>
                    <a:pt x="0" y="419100"/>
                  </a:lnTo>
                </a:path>
                <a:path w="299085" h="419100">
                  <a:moveTo>
                    <a:pt x="149351" y="0"/>
                  </a:moveTo>
                  <a:lnTo>
                    <a:pt x="298703" y="417576"/>
                  </a:lnTo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5" name="object 175"/>
            <p:cNvSpPr/>
            <p:nvPr/>
          </p:nvSpPr>
          <p:spPr>
            <a:xfrm>
              <a:off x="6133337" y="2431542"/>
              <a:ext cx="149860" cy="45720"/>
            </a:xfrm>
            <a:custGeom>
              <a:avLst/>
              <a:gdLst/>
              <a:ahLst/>
              <a:cxnLst/>
              <a:rect l="l" t="t" r="r" b="b"/>
              <a:pathLst>
                <a:path w="149860" h="45719">
                  <a:moveTo>
                    <a:pt x="0" y="0"/>
                  </a:moveTo>
                  <a:lnTo>
                    <a:pt x="149352" y="45720"/>
                  </a:lnTo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6" name="object 176"/>
            <p:cNvSpPr/>
            <p:nvPr/>
          </p:nvSpPr>
          <p:spPr>
            <a:xfrm>
              <a:off x="6282689" y="2431542"/>
              <a:ext cx="149860" cy="45720"/>
            </a:xfrm>
            <a:custGeom>
              <a:avLst/>
              <a:gdLst/>
              <a:ahLst/>
              <a:cxnLst/>
              <a:rect l="l" t="t" r="r" b="b"/>
              <a:pathLst>
                <a:path w="149860" h="45719">
                  <a:moveTo>
                    <a:pt x="149351" y="0"/>
                  </a:moveTo>
                  <a:lnTo>
                    <a:pt x="0" y="45720"/>
                  </a:lnTo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7" name="object 177"/>
            <p:cNvSpPr/>
            <p:nvPr/>
          </p:nvSpPr>
          <p:spPr>
            <a:xfrm>
              <a:off x="6282689" y="2023110"/>
              <a:ext cx="0" cy="454659"/>
            </a:xfrm>
            <a:custGeom>
              <a:avLst/>
              <a:gdLst/>
              <a:ahLst/>
              <a:cxnLst/>
              <a:rect l="l" t="t" r="r" b="b"/>
              <a:pathLst>
                <a:path h="454660">
                  <a:moveTo>
                    <a:pt x="0" y="0"/>
                  </a:moveTo>
                  <a:lnTo>
                    <a:pt x="0" y="454152"/>
                  </a:lnTo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8" name="object 178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6123431" y="2240280"/>
              <a:ext cx="318515" cy="202691"/>
            </a:xfrm>
            <a:prstGeom prst="rect">
              <a:avLst/>
            </a:prstGeom>
          </p:spPr>
        </p:pic>
        <p:sp>
          <p:nvSpPr>
            <p:cNvPr id="179" name="object 179"/>
            <p:cNvSpPr/>
            <p:nvPr/>
          </p:nvSpPr>
          <p:spPr>
            <a:xfrm>
              <a:off x="6282689" y="2187702"/>
              <a:ext cx="56515" cy="17145"/>
            </a:xfrm>
            <a:custGeom>
              <a:avLst/>
              <a:gdLst/>
              <a:ahLst/>
              <a:cxnLst/>
              <a:rect l="l" t="t" r="r" b="b"/>
              <a:pathLst>
                <a:path w="56514" h="17144">
                  <a:moveTo>
                    <a:pt x="0" y="16763"/>
                  </a:moveTo>
                  <a:lnTo>
                    <a:pt x="56388" y="0"/>
                  </a:lnTo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0" name="object 180"/>
            <p:cNvSpPr/>
            <p:nvPr/>
          </p:nvSpPr>
          <p:spPr>
            <a:xfrm>
              <a:off x="6282689" y="2100834"/>
              <a:ext cx="35560" cy="13970"/>
            </a:xfrm>
            <a:custGeom>
              <a:avLst/>
              <a:gdLst/>
              <a:ahLst/>
              <a:cxnLst/>
              <a:rect l="l" t="t" r="r" b="b"/>
              <a:pathLst>
                <a:path w="35560" h="13969">
                  <a:moveTo>
                    <a:pt x="0" y="13715"/>
                  </a:moveTo>
                  <a:lnTo>
                    <a:pt x="35052" y="0"/>
                  </a:lnTo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1" name="object 181"/>
            <p:cNvSpPr/>
            <p:nvPr/>
          </p:nvSpPr>
          <p:spPr>
            <a:xfrm>
              <a:off x="6218681" y="2181606"/>
              <a:ext cx="68580" cy="22860"/>
            </a:xfrm>
            <a:custGeom>
              <a:avLst/>
              <a:gdLst/>
              <a:ahLst/>
              <a:cxnLst/>
              <a:rect l="l" t="t" r="r" b="b"/>
              <a:pathLst>
                <a:path w="68579" h="22860">
                  <a:moveTo>
                    <a:pt x="0" y="0"/>
                  </a:moveTo>
                  <a:lnTo>
                    <a:pt x="68580" y="22860"/>
                  </a:lnTo>
                </a:path>
              </a:pathLst>
            </a:custGeom>
            <a:ln w="1981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2" name="object 182"/>
            <p:cNvSpPr/>
            <p:nvPr/>
          </p:nvSpPr>
          <p:spPr>
            <a:xfrm>
              <a:off x="6249161" y="2097786"/>
              <a:ext cx="40005" cy="21590"/>
            </a:xfrm>
            <a:custGeom>
              <a:avLst/>
              <a:gdLst/>
              <a:ahLst/>
              <a:cxnLst/>
              <a:rect l="l" t="t" r="r" b="b"/>
              <a:pathLst>
                <a:path w="40004" h="21589">
                  <a:moveTo>
                    <a:pt x="0" y="0"/>
                  </a:moveTo>
                  <a:lnTo>
                    <a:pt x="39624" y="21336"/>
                  </a:lnTo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3" name="object 18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60947" y="1844040"/>
              <a:ext cx="457199" cy="333755"/>
            </a:xfrm>
            <a:prstGeom prst="rect">
              <a:avLst/>
            </a:prstGeom>
          </p:spPr>
        </p:pic>
        <p:sp>
          <p:nvSpPr>
            <p:cNvPr id="184" name="object 184"/>
            <p:cNvSpPr/>
            <p:nvPr/>
          </p:nvSpPr>
          <p:spPr>
            <a:xfrm>
              <a:off x="6254495" y="1979676"/>
              <a:ext cx="53340" cy="48895"/>
            </a:xfrm>
            <a:custGeom>
              <a:avLst/>
              <a:gdLst/>
              <a:ahLst/>
              <a:cxnLst/>
              <a:rect l="l" t="t" r="r" b="b"/>
              <a:pathLst>
                <a:path w="53339" h="48894">
                  <a:moveTo>
                    <a:pt x="26670" y="0"/>
                  </a:moveTo>
                  <a:lnTo>
                    <a:pt x="16287" y="1916"/>
                  </a:lnTo>
                  <a:lnTo>
                    <a:pt x="7810" y="7143"/>
                  </a:lnTo>
                  <a:lnTo>
                    <a:pt x="2095" y="14894"/>
                  </a:lnTo>
                  <a:lnTo>
                    <a:pt x="0" y="24384"/>
                  </a:lnTo>
                  <a:lnTo>
                    <a:pt x="2095" y="33873"/>
                  </a:lnTo>
                  <a:lnTo>
                    <a:pt x="7810" y="41624"/>
                  </a:lnTo>
                  <a:lnTo>
                    <a:pt x="16287" y="46851"/>
                  </a:lnTo>
                  <a:lnTo>
                    <a:pt x="26670" y="48768"/>
                  </a:lnTo>
                  <a:lnTo>
                    <a:pt x="37052" y="46851"/>
                  </a:lnTo>
                  <a:lnTo>
                    <a:pt x="45529" y="41624"/>
                  </a:lnTo>
                  <a:lnTo>
                    <a:pt x="51244" y="33873"/>
                  </a:lnTo>
                  <a:lnTo>
                    <a:pt x="53340" y="24384"/>
                  </a:lnTo>
                  <a:lnTo>
                    <a:pt x="51244" y="14894"/>
                  </a:lnTo>
                  <a:lnTo>
                    <a:pt x="45529" y="7143"/>
                  </a:lnTo>
                  <a:lnTo>
                    <a:pt x="37052" y="1916"/>
                  </a:lnTo>
                  <a:lnTo>
                    <a:pt x="26670" y="0"/>
                  </a:lnTo>
                  <a:close/>
                </a:path>
              </a:pathLst>
            </a:custGeom>
            <a:solidFill>
              <a:srgbClr val="9999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5" name="object 185"/>
            <p:cNvSpPr/>
            <p:nvPr/>
          </p:nvSpPr>
          <p:spPr>
            <a:xfrm>
              <a:off x="6254495" y="1979676"/>
              <a:ext cx="53340" cy="48895"/>
            </a:xfrm>
            <a:custGeom>
              <a:avLst/>
              <a:gdLst/>
              <a:ahLst/>
              <a:cxnLst/>
              <a:rect l="l" t="t" r="r" b="b"/>
              <a:pathLst>
                <a:path w="53339" h="48894">
                  <a:moveTo>
                    <a:pt x="0" y="24384"/>
                  </a:moveTo>
                  <a:lnTo>
                    <a:pt x="2095" y="14894"/>
                  </a:lnTo>
                  <a:lnTo>
                    <a:pt x="7810" y="7143"/>
                  </a:lnTo>
                  <a:lnTo>
                    <a:pt x="16287" y="1916"/>
                  </a:lnTo>
                  <a:lnTo>
                    <a:pt x="26670" y="0"/>
                  </a:lnTo>
                  <a:lnTo>
                    <a:pt x="37052" y="1916"/>
                  </a:lnTo>
                  <a:lnTo>
                    <a:pt x="45529" y="7143"/>
                  </a:lnTo>
                  <a:lnTo>
                    <a:pt x="51244" y="14894"/>
                  </a:lnTo>
                  <a:lnTo>
                    <a:pt x="53340" y="24384"/>
                  </a:lnTo>
                  <a:lnTo>
                    <a:pt x="51244" y="33873"/>
                  </a:lnTo>
                  <a:lnTo>
                    <a:pt x="45529" y="41624"/>
                  </a:lnTo>
                  <a:lnTo>
                    <a:pt x="37052" y="46851"/>
                  </a:lnTo>
                  <a:lnTo>
                    <a:pt x="26670" y="48768"/>
                  </a:lnTo>
                  <a:lnTo>
                    <a:pt x="16287" y="46851"/>
                  </a:lnTo>
                  <a:lnTo>
                    <a:pt x="7810" y="41624"/>
                  </a:lnTo>
                  <a:lnTo>
                    <a:pt x="2095" y="33873"/>
                  </a:lnTo>
                  <a:lnTo>
                    <a:pt x="0" y="24384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6" name="object 186"/>
          <p:cNvSpPr txBox="1"/>
          <p:nvPr/>
        </p:nvSpPr>
        <p:spPr>
          <a:xfrm>
            <a:off x="6036627" y="1412748"/>
            <a:ext cx="138684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latin typeface="Arial"/>
                <a:cs typeface="Arial"/>
              </a:rPr>
              <a:t>mobile</a:t>
            </a:r>
            <a:r>
              <a:rPr sz="1600" spc="-6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network</a:t>
            </a:r>
            <a:endParaRPr sz="1600">
              <a:latin typeface="Arial"/>
              <a:cs typeface="Arial"/>
            </a:endParaRPr>
          </a:p>
        </p:txBody>
      </p:sp>
      <p:sp>
        <p:nvSpPr>
          <p:cNvPr id="187" name="object 187"/>
          <p:cNvSpPr txBox="1"/>
          <p:nvPr/>
        </p:nvSpPr>
        <p:spPr>
          <a:xfrm>
            <a:off x="7639921" y="2100076"/>
            <a:ext cx="94996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latin typeface="Arial"/>
                <a:cs typeface="Arial"/>
              </a:rPr>
              <a:t>global</a:t>
            </a:r>
            <a:r>
              <a:rPr sz="1600" spc="-70" dirty="0">
                <a:latin typeface="Arial"/>
                <a:cs typeface="Arial"/>
              </a:rPr>
              <a:t> </a:t>
            </a:r>
            <a:r>
              <a:rPr sz="1600" spc="-25" dirty="0">
                <a:latin typeface="Arial"/>
                <a:cs typeface="Arial"/>
              </a:rPr>
              <a:t>ISP</a:t>
            </a:r>
            <a:endParaRPr sz="1600">
              <a:latin typeface="Arial"/>
              <a:cs typeface="Arial"/>
            </a:endParaRPr>
          </a:p>
        </p:txBody>
      </p:sp>
      <p:sp>
        <p:nvSpPr>
          <p:cNvPr id="188" name="object 188"/>
          <p:cNvSpPr txBox="1"/>
          <p:nvPr/>
        </p:nvSpPr>
        <p:spPr>
          <a:xfrm>
            <a:off x="7416148" y="3327174"/>
            <a:ext cx="112966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latin typeface="Arial"/>
                <a:cs typeface="Arial"/>
              </a:rPr>
              <a:t>regional</a:t>
            </a:r>
            <a:r>
              <a:rPr sz="1600" spc="-95" dirty="0">
                <a:latin typeface="Arial"/>
                <a:cs typeface="Arial"/>
              </a:rPr>
              <a:t> </a:t>
            </a:r>
            <a:r>
              <a:rPr sz="1600" spc="-25" dirty="0">
                <a:latin typeface="Arial"/>
                <a:cs typeface="Arial"/>
              </a:rPr>
              <a:t>ISP</a:t>
            </a:r>
            <a:endParaRPr sz="1600">
              <a:latin typeface="Arial"/>
              <a:cs typeface="Arial"/>
            </a:endParaRPr>
          </a:p>
        </p:txBody>
      </p:sp>
      <p:sp>
        <p:nvSpPr>
          <p:cNvPr id="189" name="object 189"/>
          <p:cNvSpPr txBox="1"/>
          <p:nvPr/>
        </p:nvSpPr>
        <p:spPr>
          <a:xfrm>
            <a:off x="6403297" y="2943477"/>
            <a:ext cx="53276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0" dirty="0">
                <a:latin typeface="Arial"/>
                <a:cs typeface="Arial"/>
              </a:rPr>
              <a:t>home</a:t>
            </a:r>
            <a:endParaRPr sz="1600">
              <a:latin typeface="Arial"/>
              <a:cs typeface="Arial"/>
            </a:endParaRPr>
          </a:p>
        </p:txBody>
      </p:sp>
      <p:sp>
        <p:nvSpPr>
          <p:cNvPr id="190" name="object 190"/>
          <p:cNvSpPr txBox="1"/>
          <p:nvPr/>
        </p:nvSpPr>
        <p:spPr>
          <a:xfrm>
            <a:off x="6403297" y="3138467"/>
            <a:ext cx="73342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latin typeface="Arial"/>
                <a:cs typeface="Arial"/>
              </a:rPr>
              <a:t>network</a:t>
            </a:r>
            <a:endParaRPr sz="1600">
              <a:latin typeface="Arial"/>
              <a:cs typeface="Arial"/>
            </a:endParaRPr>
          </a:p>
        </p:txBody>
      </p:sp>
      <p:sp>
        <p:nvSpPr>
          <p:cNvPr id="191" name="object 191"/>
          <p:cNvSpPr txBox="1"/>
          <p:nvPr/>
        </p:nvSpPr>
        <p:spPr>
          <a:xfrm>
            <a:off x="5663471" y="5624687"/>
            <a:ext cx="1132840" cy="46418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1730"/>
              </a:lnSpc>
              <a:spcBef>
                <a:spcPts val="95"/>
              </a:spcBef>
            </a:pPr>
            <a:r>
              <a:rPr sz="1600" spc="-10" dirty="0">
                <a:latin typeface="Arial"/>
                <a:cs typeface="Arial"/>
              </a:rPr>
              <a:t>institutional</a:t>
            </a:r>
            <a:endParaRPr sz="1600">
              <a:latin typeface="Arial"/>
              <a:cs typeface="Arial"/>
            </a:endParaRPr>
          </a:p>
          <a:p>
            <a:pPr marL="411480">
              <a:lnSpc>
                <a:spcPts val="1730"/>
              </a:lnSpc>
            </a:pPr>
            <a:r>
              <a:rPr sz="1600" spc="-10" dirty="0">
                <a:latin typeface="Arial"/>
                <a:cs typeface="Arial"/>
              </a:rPr>
              <a:t>network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192" name="object 192"/>
          <p:cNvGrpSpPr/>
          <p:nvPr/>
        </p:nvGrpSpPr>
        <p:grpSpPr>
          <a:xfrm>
            <a:off x="5301996" y="2043683"/>
            <a:ext cx="3165475" cy="3856990"/>
            <a:chOff x="5301996" y="2043683"/>
            <a:chExt cx="3165475" cy="3856990"/>
          </a:xfrm>
        </p:grpSpPr>
        <p:pic>
          <p:nvPicPr>
            <p:cNvPr id="193" name="object 193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8252460" y="5001767"/>
              <a:ext cx="213359" cy="460247"/>
            </a:xfrm>
            <a:prstGeom prst="rect">
              <a:avLst/>
            </a:prstGeom>
          </p:spPr>
        </p:pic>
        <p:pic>
          <p:nvPicPr>
            <p:cNvPr id="194" name="object 194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8423148" y="5030723"/>
              <a:ext cx="41147" cy="417664"/>
            </a:xfrm>
            <a:prstGeom prst="rect">
              <a:avLst/>
            </a:prstGeom>
          </p:spPr>
        </p:pic>
        <p:sp>
          <p:nvSpPr>
            <p:cNvPr id="195" name="object 195"/>
            <p:cNvSpPr/>
            <p:nvPr/>
          </p:nvSpPr>
          <p:spPr>
            <a:xfrm>
              <a:off x="8252460" y="5055107"/>
              <a:ext cx="94615" cy="9525"/>
            </a:xfrm>
            <a:custGeom>
              <a:avLst/>
              <a:gdLst/>
              <a:ahLst/>
              <a:cxnLst/>
              <a:rect l="l" t="t" r="r" b="b"/>
              <a:pathLst>
                <a:path w="94615" h="9525">
                  <a:moveTo>
                    <a:pt x="94488" y="0"/>
                  </a:moveTo>
                  <a:lnTo>
                    <a:pt x="0" y="0"/>
                  </a:lnTo>
                  <a:lnTo>
                    <a:pt x="0" y="9144"/>
                  </a:lnTo>
                  <a:lnTo>
                    <a:pt x="94488" y="9144"/>
                  </a:lnTo>
                  <a:lnTo>
                    <a:pt x="9448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6" name="object 196"/>
            <p:cNvSpPr/>
            <p:nvPr/>
          </p:nvSpPr>
          <p:spPr>
            <a:xfrm>
              <a:off x="8252460" y="5055107"/>
              <a:ext cx="94615" cy="9525"/>
            </a:xfrm>
            <a:custGeom>
              <a:avLst/>
              <a:gdLst/>
              <a:ahLst/>
              <a:cxnLst/>
              <a:rect l="l" t="t" r="r" b="b"/>
              <a:pathLst>
                <a:path w="94615" h="9525">
                  <a:moveTo>
                    <a:pt x="0" y="0"/>
                  </a:moveTo>
                  <a:lnTo>
                    <a:pt x="94488" y="0"/>
                  </a:lnTo>
                  <a:lnTo>
                    <a:pt x="94488" y="9144"/>
                  </a:lnTo>
                  <a:lnTo>
                    <a:pt x="0" y="9144"/>
                  </a:lnTo>
                  <a:lnTo>
                    <a:pt x="0" y="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7" name="object 197"/>
            <p:cNvSpPr/>
            <p:nvPr/>
          </p:nvSpPr>
          <p:spPr>
            <a:xfrm>
              <a:off x="8337804" y="5050535"/>
              <a:ext cx="91440" cy="29209"/>
            </a:xfrm>
            <a:custGeom>
              <a:avLst/>
              <a:gdLst/>
              <a:ahLst/>
              <a:cxnLst/>
              <a:rect l="l" t="t" r="r" b="b"/>
              <a:pathLst>
                <a:path w="91440" h="29210">
                  <a:moveTo>
                    <a:pt x="84963" y="0"/>
                  </a:moveTo>
                  <a:lnTo>
                    <a:pt x="6477" y="0"/>
                  </a:lnTo>
                  <a:lnTo>
                    <a:pt x="0" y="6476"/>
                  </a:lnTo>
                  <a:lnTo>
                    <a:pt x="0" y="14477"/>
                  </a:lnTo>
                  <a:lnTo>
                    <a:pt x="0" y="22478"/>
                  </a:lnTo>
                  <a:lnTo>
                    <a:pt x="6477" y="28955"/>
                  </a:lnTo>
                  <a:lnTo>
                    <a:pt x="84963" y="28955"/>
                  </a:lnTo>
                  <a:lnTo>
                    <a:pt x="91440" y="22478"/>
                  </a:lnTo>
                  <a:lnTo>
                    <a:pt x="91440" y="6476"/>
                  </a:lnTo>
                  <a:lnTo>
                    <a:pt x="8496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8" name="object 198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8339328" y="5053583"/>
              <a:ext cx="88391" cy="22860"/>
            </a:xfrm>
            <a:prstGeom prst="rect">
              <a:avLst/>
            </a:prstGeom>
          </p:spPr>
        </p:pic>
        <p:sp>
          <p:nvSpPr>
            <p:cNvPr id="199" name="object 199"/>
            <p:cNvSpPr/>
            <p:nvPr/>
          </p:nvSpPr>
          <p:spPr>
            <a:xfrm>
              <a:off x="8253984" y="5120639"/>
              <a:ext cx="94615" cy="10795"/>
            </a:xfrm>
            <a:custGeom>
              <a:avLst/>
              <a:gdLst/>
              <a:ahLst/>
              <a:cxnLst/>
              <a:rect l="l" t="t" r="r" b="b"/>
              <a:pathLst>
                <a:path w="94615" h="10795">
                  <a:moveTo>
                    <a:pt x="94488" y="0"/>
                  </a:moveTo>
                  <a:lnTo>
                    <a:pt x="0" y="0"/>
                  </a:lnTo>
                  <a:lnTo>
                    <a:pt x="0" y="10668"/>
                  </a:lnTo>
                  <a:lnTo>
                    <a:pt x="94488" y="10668"/>
                  </a:lnTo>
                  <a:lnTo>
                    <a:pt x="9448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0" name="object 200"/>
            <p:cNvSpPr/>
            <p:nvPr/>
          </p:nvSpPr>
          <p:spPr>
            <a:xfrm>
              <a:off x="8253984" y="5120639"/>
              <a:ext cx="94615" cy="10795"/>
            </a:xfrm>
            <a:custGeom>
              <a:avLst/>
              <a:gdLst/>
              <a:ahLst/>
              <a:cxnLst/>
              <a:rect l="l" t="t" r="r" b="b"/>
              <a:pathLst>
                <a:path w="94615" h="10795">
                  <a:moveTo>
                    <a:pt x="0" y="0"/>
                  </a:moveTo>
                  <a:lnTo>
                    <a:pt x="94488" y="0"/>
                  </a:lnTo>
                  <a:lnTo>
                    <a:pt x="94488" y="10668"/>
                  </a:lnTo>
                  <a:lnTo>
                    <a:pt x="0" y="10668"/>
                  </a:lnTo>
                  <a:lnTo>
                    <a:pt x="0" y="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1" name="object 201"/>
            <p:cNvSpPr/>
            <p:nvPr/>
          </p:nvSpPr>
          <p:spPr>
            <a:xfrm>
              <a:off x="8337804" y="5114544"/>
              <a:ext cx="91440" cy="27940"/>
            </a:xfrm>
            <a:custGeom>
              <a:avLst/>
              <a:gdLst/>
              <a:ahLst/>
              <a:cxnLst/>
              <a:rect l="l" t="t" r="r" b="b"/>
              <a:pathLst>
                <a:path w="91440" h="27939">
                  <a:moveTo>
                    <a:pt x="85293" y="0"/>
                  </a:moveTo>
                  <a:lnTo>
                    <a:pt x="6146" y="0"/>
                  </a:lnTo>
                  <a:lnTo>
                    <a:pt x="0" y="6146"/>
                  </a:lnTo>
                  <a:lnTo>
                    <a:pt x="0" y="13715"/>
                  </a:lnTo>
                  <a:lnTo>
                    <a:pt x="0" y="21285"/>
                  </a:lnTo>
                  <a:lnTo>
                    <a:pt x="6146" y="27431"/>
                  </a:lnTo>
                  <a:lnTo>
                    <a:pt x="85293" y="27431"/>
                  </a:lnTo>
                  <a:lnTo>
                    <a:pt x="91440" y="21285"/>
                  </a:lnTo>
                  <a:lnTo>
                    <a:pt x="91440" y="6146"/>
                  </a:lnTo>
                  <a:lnTo>
                    <a:pt x="8529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2" name="object 202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8339328" y="5117592"/>
              <a:ext cx="88391" cy="21335"/>
            </a:xfrm>
            <a:prstGeom prst="rect">
              <a:avLst/>
            </a:prstGeom>
          </p:spPr>
        </p:pic>
        <p:sp>
          <p:nvSpPr>
            <p:cNvPr id="203" name="object 203"/>
            <p:cNvSpPr/>
            <p:nvPr/>
          </p:nvSpPr>
          <p:spPr>
            <a:xfrm>
              <a:off x="8253984" y="5187695"/>
              <a:ext cx="94615" cy="9525"/>
            </a:xfrm>
            <a:custGeom>
              <a:avLst/>
              <a:gdLst/>
              <a:ahLst/>
              <a:cxnLst/>
              <a:rect l="l" t="t" r="r" b="b"/>
              <a:pathLst>
                <a:path w="94615" h="9525">
                  <a:moveTo>
                    <a:pt x="94488" y="0"/>
                  </a:moveTo>
                  <a:lnTo>
                    <a:pt x="0" y="0"/>
                  </a:lnTo>
                  <a:lnTo>
                    <a:pt x="0" y="9143"/>
                  </a:lnTo>
                  <a:lnTo>
                    <a:pt x="94488" y="9143"/>
                  </a:lnTo>
                  <a:lnTo>
                    <a:pt x="9448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4" name="object 204"/>
            <p:cNvSpPr/>
            <p:nvPr/>
          </p:nvSpPr>
          <p:spPr>
            <a:xfrm>
              <a:off x="8253984" y="5187695"/>
              <a:ext cx="94615" cy="9525"/>
            </a:xfrm>
            <a:custGeom>
              <a:avLst/>
              <a:gdLst/>
              <a:ahLst/>
              <a:cxnLst/>
              <a:rect l="l" t="t" r="r" b="b"/>
              <a:pathLst>
                <a:path w="94615" h="9525">
                  <a:moveTo>
                    <a:pt x="0" y="0"/>
                  </a:moveTo>
                  <a:lnTo>
                    <a:pt x="94488" y="0"/>
                  </a:lnTo>
                  <a:lnTo>
                    <a:pt x="94488" y="9143"/>
                  </a:lnTo>
                  <a:lnTo>
                    <a:pt x="0" y="9143"/>
                  </a:lnTo>
                  <a:lnTo>
                    <a:pt x="0" y="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5" name="object 205"/>
            <p:cNvSpPr/>
            <p:nvPr/>
          </p:nvSpPr>
          <p:spPr>
            <a:xfrm>
              <a:off x="8255508" y="5248655"/>
              <a:ext cx="94615" cy="9525"/>
            </a:xfrm>
            <a:custGeom>
              <a:avLst/>
              <a:gdLst/>
              <a:ahLst/>
              <a:cxnLst/>
              <a:rect l="l" t="t" r="r" b="b"/>
              <a:pathLst>
                <a:path w="94615" h="9525">
                  <a:moveTo>
                    <a:pt x="94475" y="0"/>
                  </a:moveTo>
                  <a:lnTo>
                    <a:pt x="0" y="0"/>
                  </a:lnTo>
                  <a:lnTo>
                    <a:pt x="0" y="9144"/>
                  </a:lnTo>
                  <a:lnTo>
                    <a:pt x="94475" y="9144"/>
                  </a:lnTo>
                  <a:lnTo>
                    <a:pt x="9447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6" name="object 206"/>
            <p:cNvSpPr/>
            <p:nvPr/>
          </p:nvSpPr>
          <p:spPr>
            <a:xfrm>
              <a:off x="8255508" y="5248655"/>
              <a:ext cx="94615" cy="9525"/>
            </a:xfrm>
            <a:custGeom>
              <a:avLst/>
              <a:gdLst/>
              <a:ahLst/>
              <a:cxnLst/>
              <a:rect l="l" t="t" r="r" b="b"/>
              <a:pathLst>
                <a:path w="94615" h="9525">
                  <a:moveTo>
                    <a:pt x="0" y="0"/>
                  </a:moveTo>
                  <a:lnTo>
                    <a:pt x="94488" y="0"/>
                  </a:lnTo>
                  <a:lnTo>
                    <a:pt x="94488" y="9144"/>
                  </a:lnTo>
                  <a:lnTo>
                    <a:pt x="0" y="9144"/>
                  </a:lnTo>
                  <a:lnTo>
                    <a:pt x="0" y="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7" name="object 207"/>
            <p:cNvSpPr/>
            <p:nvPr/>
          </p:nvSpPr>
          <p:spPr>
            <a:xfrm>
              <a:off x="8336280" y="5247132"/>
              <a:ext cx="91440" cy="26034"/>
            </a:xfrm>
            <a:custGeom>
              <a:avLst/>
              <a:gdLst/>
              <a:ahLst/>
              <a:cxnLst/>
              <a:rect l="l" t="t" r="r" b="b"/>
              <a:pathLst>
                <a:path w="91440" h="26035">
                  <a:moveTo>
                    <a:pt x="85636" y="0"/>
                  </a:moveTo>
                  <a:lnTo>
                    <a:pt x="5803" y="0"/>
                  </a:lnTo>
                  <a:lnTo>
                    <a:pt x="0" y="5803"/>
                  </a:lnTo>
                  <a:lnTo>
                    <a:pt x="0" y="12953"/>
                  </a:lnTo>
                  <a:lnTo>
                    <a:pt x="0" y="20104"/>
                  </a:lnTo>
                  <a:lnTo>
                    <a:pt x="5803" y="25907"/>
                  </a:lnTo>
                  <a:lnTo>
                    <a:pt x="85636" y="25907"/>
                  </a:lnTo>
                  <a:lnTo>
                    <a:pt x="91440" y="20104"/>
                  </a:lnTo>
                  <a:lnTo>
                    <a:pt x="91440" y="5803"/>
                  </a:lnTo>
                  <a:lnTo>
                    <a:pt x="8563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8" name="object 208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8337804" y="5247132"/>
              <a:ext cx="88390" cy="22859"/>
            </a:xfrm>
            <a:prstGeom prst="rect">
              <a:avLst/>
            </a:prstGeom>
          </p:spPr>
        </p:pic>
        <p:pic>
          <p:nvPicPr>
            <p:cNvPr id="209" name="object 209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8423148" y="5187695"/>
              <a:ext cx="42671" cy="38099"/>
            </a:xfrm>
            <a:prstGeom prst="rect">
              <a:avLst/>
            </a:prstGeom>
          </p:spPr>
        </p:pic>
        <p:sp>
          <p:nvSpPr>
            <p:cNvPr id="210" name="object 210"/>
            <p:cNvSpPr/>
            <p:nvPr/>
          </p:nvSpPr>
          <p:spPr>
            <a:xfrm>
              <a:off x="8336280" y="5183123"/>
              <a:ext cx="93345" cy="27940"/>
            </a:xfrm>
            <a:custGeom>
              <a:avLst/>
              <a:gdLst/>
              <a:ahLst/>
              <a:cxnLst/>
              <a:rect l="l" t="t" r="r" b="b"/>
              <a:pathLst>
                <a:path w="93345" h="27939">
                  <a:moveTo>
                    <a:pt x="86817" y="0"/>
                  </a:moveTo>
                  <a:lnTo>
                    <a:pt x="6146" y="0"/>
                  </a:lnTo>
                  <a:lnTo>
                    <a:pt x="0" y="6146"/>
                  </a:lnTo>
                  <a:lnTo>
                    <a:pt x="0" y="13715"/>
                  </a:lnTo>
                  <a:lnTo>
                    <a:pt x="0" y="21285"/>
                  </a:lnTo>
                  <a:lnTo>
                    <a:pt x="6146" y="27431"/>
                  </a:lnTo>
                  <a:lnTo>
                    <a:pt x="86817" y="27431"/>
                  </a:lnTo>
                  <a:lnTo>
                    <a:pt x="92964" y="21285"/>
                  </a:lnTo>
                  <a:lnTo>
                    <a:pt x="92964" y="6146"/>
                  </a:lnTo>
                  <a:lnTo>
                    <a:pt x="8681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1" name="object 211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8337804" y="5001767"/>
              <a:ext cx="91438" cy="458723"/>
            </a:xfrm>
            <a:prstGeom prst="rect">
              <a:avLst/>
            </a:prstGeom>
          </p:spPr>
        </p:pic>
        <p:sp>
          <p:nvSpPr>
            <p:cNvPr id="212" name="object 212"/>
            <p:cNvSpPr/>
            <p:nvPr/>
          </p:nvSpPr>
          <p:spPr>
            <a:xfrm>
              <a:off x="8417052" y="5001767"/>
              <a:ext cx="10795" cy="459105"/>
            </a:xfrm>
            <a:custGeom>
              <a:avLst/>
              <a:gdLst/>
              <a:ahLst/>
              <a:cxnLst/>
              <a:rect l="l" t="t" r="r" b="b"/>
              <a:pathLst>
                <a:path w="10795" h="459104">
                  <a:moveTo>
                    <a:pt x="0" y="0"/>
                  </a:moveTo>
                  <a:lnTo>
                    <a:pt x="10668" y="0"/>
                  </a:lnTo>
                  <a:lnTo>
                    <a:pt x="10668" y="458723"/>
                  </a:lnTo>
                  <a:lnTo>
                    <a:pt x="0" y="458723"/>
                  </a:lnTo>
                  <a:lnTo>
                    <a:pt x="0" y="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3" name="object 213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8427720" y="5117592"/>
              <a:ext cx="38099" cy="42671"/>
            </a:xfrm>
            <a:prstGeom prst="rect">
              <a:avLst/>
            </a:prstGeom>
          </p:spPr>
        </p:pic>
        <p:pic>
          <p:nvPicPr>
            <p:cNvPr id="214" name="object 214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8427720" y="5052060"/>
              <a:ext cx="39623" cy="48767"/>
            </a:xfrm>
            <a:prstGeom prst="rect">
              <a:avLst/>
            </a:prstGeom>
          </p:spPr>
        </p:pic>
        <p:sp>
          <p:nvSpPr>
            <p:cNvPr id="215" name="object 215"/>
            <p:cNvSpPr/>
            <p:nvPr/>
          </p:nvSpPr>
          <p:spPr>
            <a:xfrm>
              <a:off x="8426196" y="5440679"/>
              <a:ext cx="41275" cy="40005"/>
            </a:xfrm>
            <a:custGeom>
              <a:avLst/>
              <a:gdLst/>
              <a:ahLst/>
              <a:cxnLst/>
              <a:rect l="l" t="t" r="r" b="b"/>
              <a:pathLst>
                <a:path w="41275" h="40004">
                  <a:moveTo>
                    <a:pt x="41148" y="4089"/>
                  </a:moveTo>
                  <a:lnTo>
                    <a:pt x="39446" y="0"/>
                  </a:lnTo>
                  <a:lnTo>
                    <a:pt x="37350" y="0"/>
                  </a:lnTo>
                  <a:lnTo>
                    <a:pt x="35229" y="0"/>
                  </a:lnTo>
                  <a:lnTo>
                    <a:pt x="34709" y="1244"/>
                  </a:lnTo>
                  <a:lnTo>
                    <a:pt x="0" y="17500"/>
                  </a:lnTo>
                  <a:lnTo>
                    <a:pt x="254" y="39624"/>
                  </a:lnTo>
                  <a:lnTo>
                    <a:pt x="37871" y="18288"/>
                  </a:lnTo>
                  <a:lnTo>
                    <a:pt x="39446" y="18288"/>
                  </a:lnTo>
                  <a:lnTo>
                    <a:pt x="41148" y="14198"/>
                  </a:lnTo>
                  <a:lnTo>
                    <a:pt x="41148" y="4089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6" name="object 216"/>
            <p:cNvSpPr/>
            <p:nvPr/>
          </p:nvSpPr>
          <p:spPr>
            <a:xfrm>
              <a:off x="8240268" y="5452872"/>
              <a:ext cx="190500" cy="30480"/>
            </a:xfrm>
            <a:custGeom>
              <a:avLst/>
              <a:gdLst/>
              <a:ahLst/>
              <a:cxnLst/>
              <a:rect l="l" t="t" r="r" b="b"/>
              <a:pathLst>
                <a:path w="190500" h="30479">
                  <a:moveTo>
                    <a:pt x="183680" y="0"/>
                  </a:moveTo>
                  <a:lnTo>
                    <a:pt x="6819" y="0"/>
                  </a:lnTo>
                  <a:lnTo>
                    <a:pt x="0" y="6819"/>
                  </a:lnTo>
                  <a:lnTo>
                    <a:pt x="0" y="15239"/>
                  </a:lnTo>
                  <a:lnTo>
                    <a:pt x="0" y="23660"/>
                  </a:lnTo>
                  <a:lnTo>
                    <a:pt x="6819" y="30479"/>
                  </a:lnTo>
                  <a:lnTo>
                    <a:pt x="183680" y="30479"/>
                  </a:lnTo>
                  <a:lnTo>
                    <a:pt x="190500" y="23660"/>
                  </a:lnTo>
                  <a:lnTo>
                    <a:pt x="190500" y="6819"/>
                  </a:lnTo>
                  <a:lnTo>
                    <a:pt x="183680" y="0"/>
                  </a:lnTo>
                  <a:close/>
                </a:path>
              </a:pathLst>
            </a:custGeom>
            <a:solidFill>
              <a:srgbClr val="DDDD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7" name="object 217"/>
            <p:cNvSpPr/>
            <p:nvPr/>
          </p:nvSpPr>
          <p:spPr>
            <a:xfrm>
              <a:off x="8240268" y="5452872"/>
              <a:ext cx="190500" cy="30480"/>
            </a:xfrm>
            <a:custGeom>
              <a:avLst/>
              <a:gdLst/>
              <a:ahLst/>
              <a:cxnLst/>
              <a:rect l="l" t="t" r="r" b="b"/>
              <a:pathLst>
                <a:path w="190500" h="30479">
                  <a:moveTo>
                    <a:pt x="0" y="15239"/>
                  </a:moveTo>
                  <a:lnTo>
                    <a:pt x="0" y="6819"/>
                  </a:lnTo>
                  <a:lnTo>
                    <a:pt x="6819" y="0"/>
                  </a:lnTo>
                  <a:lnTo>
                    <a:pt x="15240" y="0"/>
                  </a:lnTo>
                  <a:lnTo>
                    <a:pt x="175260" y="0"/>
                  </a:lnTo>
                  <a:lnTo>
                    <a:pt x="183680" y="0"/>
                  </a:lnTo>
                  <a:lnTo>
                    <a:pt x="190500" y="6819"/>
                  </a:lnTo>
                  <a:lnTo>
                    <a:pt x="190500" y="15239"/>
                  </a:lnTo>
                  <a:lnTo>
                    <a:pt x="190500" y="23660"/>
                  </a:lnTo>
                  <a:lnTo>
                    <a:pt x="183680" y="30479"/>
                  </a:lnTo>
                  <a:lnTo>
                    <a:pt x="175260" y="30479"/>
                  </a:lnTo>
                  <a:lnTo>
                    <a:pt x="15240" y="30479"/>
                  </a:lnTo>
                  <a:lnTo>
                    <a:pt x="6819" y="30479"/>
                  </a:lnTo>
                  <a:lnTo>
                    <a:pt x="0" y="23660"/>
                  </a:lnTo>
                  <a:lnTo>
                    <a:pt x="0" y="15239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8" name="object 218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8252460" y="5460492"/>
              <a:ext cx="169163" cy="16763"/>
            </a:xfrm>
            <a:prstGeom prst="rect">
              <a:avLst/>
            </a:prstGeom>
          </p:spPr>
        </p:pic>
        <p:sp>
          <p:nvSpPr>
            <p:cNvPr id="219" name="object 219"/>
            <p:cNvSpPr/>
            <p:nvPr/>
          </p:nvSpPr>
          <p:spPr>
            <a:xfrm>
              <a:off x="8252460" y="5460492"/>
              <a:ext cx="169545" cy="17145"/>
            </a:xfrm>
            <a:custGeom>
              <a:avLst/>
              <a:gdLst/>
              <a:ahLst/>
              <a:cxnLst/>
              <a:rect l="l" t="t" r="r" b="b"/>
              <a:pathLst>
                <a:path w="169545" h="17145">
                  <a:moveTo>
                    <a:pt x="0" y="8381"/>
                  </a:moveTo>
                  <a:lnTo>
                    <a:pt x="0" y="3746"/>
                  </a:lnTo>
                  <a:lnTo>
                    <a:pt x="3746" y="0"/>
                  </a:lnTo>
                  <a:lnTo>
                    <a:pt x="8382" y="0"/>
                  </a:lnTo>
                  <a:lnTo>
                    <a:pt x="160782" y="0"/>
                  </a:lnTo>
                  <a:lnTo>
                    <a:pt x="165417" y="0"/>
                  </a:lnTo>
                  <a:lnTo>
                    <a:pt x="169164" y="3746"/>
                  </a:lnTo>
                  <a:lnTo>
                    <a:pt x="169164" y="8381"/>
                  </a:lnTo>
                  <a:lnTo>
                    <a:pt x="169164" y="13017"/>
                  </a:lnTo>
                  <a:lnTo>
                    <a:pt x="165417" y="16763"/>
                  </a:lnTo>
                  <a:lnTo>
                    <a:pt x="160782" y="16763"/>
                  </a:lnTo>
                  <a:lnTo>
                    <a:pt x="8382" y="16763"/>
                  </a:lnTo>
                  <a:lnTo>
                    <a:pt x="3746" y="16763"/>
                  </a:lnTo>
                  <a:lnTo>
                    <a:pt x="0" y="13017"/>
                  </a:lnTo>
                  <a:lnTo>
                    <a:pt x="0" y="8381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0" name="object 220"/>
            <p:cNvSpPr/>
            <p:nvPr/>
          </p:nvSpPr>
          <p:spPr>
            <a:xfrm>
              <a:off x="8267700" y="5394960"/>
              <a:ext cx="26034" cy="27940"/>
            </a:xfrm>
            <a:custGeom>
              <a:avLst/>
              <a:gdLst/>
              <a:ahLst/>
              <a:cxnLst/>
              <a:rect l="l" t="t" r="r" b="b"/>
              <a:pathLst>
                <a:path w="26034" h="27939">
                  <a:moveTo>
                    <a:pt x="20104" y="0"/>
                  </a:moveTo>
                  <a:lnTo>
                    <a:pt x="5803" y="0"/>
                  </a:lnTo>
                  <a:lnTo>
                    <a:pt x="0" y="6146"/>
                  </a:lnTo>
                  <a:lnTo>
                    <a:pt x="0" y="13715"/>
                  </a:lnTo>
                  <a:lnTo>
                    <a:pt x="0" y="21285"/>
                  </a:lnTo>
                  <a:lnTo>
                    <a:pt x="5803" y="27431"/>
                  </a:lnTo>
                  <a:lnTo>
                    <a:pt x="20104" y="27431"/>
                  </a:lnTo>
                  <a:lnTo>
                    <a:pt x="25908" y="21285"/>
                  </a:lnTo>
                  <a:lnTo>
                    <a:pt x="25908" y="6146"/>
                  </a:lnTo>
                  <a:lnTo>
                    <a:pt x="20104" y="0"/>
                  </a:lnTo>
                  <a:close/>
                </a:path>
              </a:pathLst>
            </a:custGeom>
            <a:solidFill>
              <a:srgbClr val="33CC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1" name="object 221"/>
            <p:cNvSpPr/>
            <p:nvPr/>
          </p:nvSpPr>
          <p:spPr>
            <a:xfrm>
              <a:off x="8296656" y="5394960"/>
              <a:ext cx="24765" cy="27940"/>
            </a:xfrm>
            <a:custGeom>
              <a:avLst/>
              <a:gdLst/>
              <a:ahLst/>
              <a:cxnLst/>
              <a:rect l="l" t="t" r="r" b="b"/>
              <a:pathLst>
                <a:path w="24765" h="27939">
                  <a:moveTo>
                    <a:pt x="18923" y="0"/>
                  </a:moveTo>
                  <a:lnTo>
                    <a:pt x="5461" y="0"/>
                  </a:lnTo>
                  <a:lnTo>
                    <a:pt x="0" y="6146"/>
                  </a:lnTo>
                  <a:lnTo>
                    <a:pt x="0" y="13715"/>
                  </a:lnTo>
                  <a:lnTo>
                    <a:pt x="0" y="21285"/>
                  </a:lnTo>
                  <a:lnTo>
                    <a:pt x="5461" y="27431"/>
                  </a:lnTo>
                  <a:lnTo>
                    <a:pt x="18923" y="27431"/>
                  </a:lnTo>
                  <a:lnTo>
                    <a:pt x="24384" y="21285"/>
                  </a:lnTo>
                  <a:lnTo>
                    <a:pt x="24384" y="6146"/>
                  </a:lnTo>
                  <a:lnTo>
                    <a:pt x="18923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2" name="object 222"/>
            <p:cNvSpPr/>
            <p:nvPr/>
          </p:nvSpPr>
          <p:spPr>
            <a:xfrm>
              <a:off x="8322564" y="5394960"/>
              <a:ext cx="26034" cy="27940"/>
            </a:xfrm>
            <a:custGeom>
              <a:avLst/>
              <a:gdLst/>
              <a:ahLst/>
              <a:cxnLst/>
              <a:rect l="l" t="t" r="r" b="b"/>
              <a:pathLst>
                <a:path w="26034" h="27939">
                  <a:moveTo>
                    <a:pt x="20104" y="0"/>
                  </a:moveTo>
                  <a:lnTo>
                    <a:pt x="5803" y="0"/>
                  </a:lnTo>
                  <a:lnTo>
                    <a:pt x="0" y="6146"/>
                  </a:lnTo>
                  <a:lnTo>
                    <a:pt x="0" y="13715"/>
                  </a:lnTo>
                  <a:lnTo>
                    <a:pt x="0" y="21285"/>
                  </a:lnTo>
                  <a:lnTo>
                    <a:pt x="5803" y="27431"/>
                  </a:lnTo>
                  <a:lnTo>
                    <a:pt x="20104" y="27431"/>
                  </a:lnTo>
                  <a:lnTo>
                    <a:pt x="25908" y="21285"/>
                  </a:lnTo>
                  <a:lnTo>
                    <a:pt x="25908" y="6146"/>
                  </a:lnTo>
                  <a:lnTo>
                    <a:pt x="20104" y="0"/>
                  </a:lnTo>
                  <a:close/>
                </a:path>
              </a:pathLst>
            </a:custGeom>
            <a:solidFill>
              <a:srgbClr val="33CC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3" name="object 223"/>
            <p:cNvSpPr/>
            <p:nvPr/>
          </p:nvSpPr>
          <p:spPr>
            <a:xfrm>
              <a:off x="8388096" y="5285232"/>
              <a:ext cx="13970" cy="152400"/>
            </a:xfrm>
            <a:custGeom>
              <a:avLst/>
              <a:gdLst/>
              <a:ahLst/>
              <a:cxnLst/>
              <a:rect l="l" t="t" r="r" b="b"/>
              <a:pathLst>
                <a:path w="13970" h="152400">
                  <a:moveTo>
                    <a:pt x="13716" y="0"/>
                  </a:moveTo>
                  <a:lnTo>
                    <a:pt x="0" y="0"/>
                  </a:lnTo>
                  <a:lnTo>
                    <a:pt x="0" y="152400"/>
                  </a:lnTo>
                  <a:lnTo>
                    <a:pt x="13716" y="152400"/>
                  </a:lnTo>
                  <a:lnTo>
                    <a:pt x="13716" y="0"/>
                  </a:lnTo>
                  <a:close/>
                </a:path>
              </a:pathLst>
            </a:custGeom>
            <a:solidFill>
              <a:srgbClr val="29292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4" name="object 224"/>
            <p:cNvSpPr/>
            <p:nvPr/>
          </p:nvSpPr>
          <p:spPr>
            <a:xfrm>
              <a:off x="8388096" y="5285232"/>
              <a:ext cx="13970" cy="152400"/>
            </a:xfrm>
            <a:custGeom>
              <a:avLst/>
              <a:gdLst/>
              <a:ahLst/>
              <a:cxnLst/>
              <a:rect l="l" t="t" r="r" b="b"/>
              <a:pathLst>
                <a:path w="13970" h="152400">
                  <a:moveTo>
                    <a:pt x="0" y="0"/>
                  </a:moveTo>
                  <a:lnTo>
                    <a:pt x="13716" y="0"/>
                  </a:lnTo>
                  <a:lnTo>
                    <a:pt x="13716" y="152400"/>
                  </a:lnTo>
                  <a:lnTo>
                    <a:pt x="0" y="152400"/>
                  </a:lnTo>
                  <a:lnTo>
                    <a:pt x="0" y="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5" name="object 225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7935468" y="5303519"/>
              <a:ext cx="213359" cy="460247"/>
            </a:xfrm>
            <a:prstGeom prst="rect">
              <a:avLst/>
            </a:prstGeom>
          </p:spPr>
        </p:pic>
        <p:pic>
          <p:nvPicPr>
            <p:cNvPr id="226" name="object 226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8107680" y="5332475"/>
              <a:ext cx="41147" cy="417664"/>
            </a:xfrm>
            <a:prstGeom prst="rect">
              <a:avLst/>
            </a:prstGeom>
          </p:spPr>
        </p:pic>
        <p:sp>
          <p:nvSpPr>
            <p:cNvPr id="227" name="object 227"/>
            <p:cNvSpPr/>
            <p:nvPr/>
          </p:nvSpPr>
          <p:spPr>
            <a:xfrm>
              <a:off x="7935468" y="5356860"/>
              <a:ext cx="96520" cy="9525"/>
            </a:xfrm>
            <a:custGeom>
              <a:avLst/>
              <a:gdLst/>
              <a:ahLst/>
              <a:cxnLst/>
              <a:rect l="l" t="t" r="r" b="b"/>
              <a:pathLst>
                <a:path w="96520" h="9525">
                  <a:moveTo>
                    <a:pt x="96011" y="0"/>
                  </a:moveTo>
                  <a:lnTo>
                    <a:pt x="0" y="0"/>
                  </a:lnTo>
                  <a:lnTo>
                    <a:pt x="0" y="9143"/>
                  </a:lnTo>
                  <a:lnTo>
                    <a:pt x="96011" y="9143"/>
                  </a:lnTo>
                  <a:lnTo>
                    <a:pt x="9601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8" name="object 228"/>
            <p:cNvSpPr/>
            <p:nvPr/>
          </p:nvSpPr>
          <p:spPr>
            <a:xfrm>
              <a:off x="7935468" y="5356860"/>
              <a:ext cx="96520" cy="9525"/>
            </a:xfrm>
            <a:custGeom>
              <a:avLst/>
              <a:gdLst/>
              <a:ahLst/>
              <a:cxnLst/>
              <a:rect l="l" t="t" r="r" b="b"/>
              <a:pathLst>
                <a:path w="96520" h="9525">
                  <a:moveTo>
                    <a:pt x="0" y="0"/>
                  </a:moveTo>
                  <a:lnTo>
                    <a:pt x="96011" y="0"/>
                  </a:lnTo>
                  <a:lnTo>
                    <a:pt x="96011" y="9143"/>
                  </a:lnTo>
                  <a:lnTo>
                    <a:pt x="0" y="9143"/>
                  </a:lnTo>
                  <a:lnTo>
                    <a:pt x="0" y="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9" name="object 229"/>
            <p:cNvSpPr/>
            <p:nvPr/>
          </p:nvSpPr>
          <p:spPr>
            <a:xfrm>
              <a:off x="8022336" y="5350763"/>
              <a:ext cx="91440" cy="30480"/>
            </a:xfrm>
            <a:custGeom>
              <a:avLst/>
              <a:gdLst/>
              <a:ahLst/>
              <a:cxnLst/>
              <a:rect l="l" t="t" r="r" b="b"/>
              <a:pathLst>
                <a:path w="91440" h="30479">
                  <a:moveTo>
                    <a:pt x="84620" y="0"/>
                  </a:moveTo>
                  <a:lnTo>
                    <a:pt x="6819" y="0"/>
                  </a:lnTo>
                  <a:lnTo>
                    <a:pt x="0" y="6819"/>
                  </a:lnTo>
                  <a:lnTo>
                    <a:pt x="0" y="15240"/>
                  </a:lnTo>
                  <a:lnTo>
                    <a:pt x="0" y="23660"/>
                  </a:lnTo>
                  <a:lnTo>
                    <a:pt x="6819" y="30480"/>
                  </a:lnTo>
                  <a:lnTo>
                    <a:pt x="84620" y="30480"/>
                  </a:lnTo>
                  <a:lnTo>
                    <a:pt x="91440" y="23660"/>
                  </a:lnTo>
                  <a:lnTo>
                    <a:pt x="91440" y="6819"/>
                  </a:lnTo>
                  <a:lnTo>
                    <a:pt x="8462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0" name="object 230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8023860" y="5353812"/>
              <a:ext cx="88391" cy="24384"/>
            </a:xfrm>
            <a:prstGeom prst="rect">
              <a:avLst/>
            </a:prstGeom>
          </p:spPr>
        </p:pic>
        <p:sp>
          <p:nvSpPr>
            <p:cNvPr id="231" name="object 231"/>
            <p:cNvSpPr/>
            <p:nvPr/>
          </p:nvSpPr>
          <p:spPr>
            <a:xfrm>
              <a:off x="7936992" y="5422392"/>
              <a:ext cx="96520" cy="10795"/>
            </a:xfrm>
            <a:custGeom>
              <a:avLst/>
              <a:gdLst/>
              <a:ahLst/>
              <a:cxnLst/>
              <a:rect l="l" t="t" r="r" b="b"/>
              <a:pathLst>
                <a:path w="96520" h="10795">
                  <a:moveTo>
                    <a:pt x="96011" y="0"/>
                  </a:moveTo>
                  <a:lnTo>
                    <a:pt x="0" y="0"/>
                  </a:lnTo>
                  <a:lnTo>
                    <a:pt x="0" y="10668"/>
                  </a:lnTo>
                  <a:lnTo>
                    <a:pt x="96011" y="10668"/>
                  </a:lnTo>
                  <a:lnTo>
                    <a:pt x="9601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2" name="object 232"/>
            <p:cNvSpPr/>
            <p:nvPr/>
          </p:nvSpPr>
          <p:spPr>
            <a:xfrm>
              <a:off x="7936992" y="5422392"/>
              <a:ext cx="96520" cy="10795"/>
            </a:xfrm>
            <a:custGeom>
              <a:avLst/>
              <a:gdLst/>
              <a:ahLst/>
              <a:cxnLst/>
              <a:rect l="l" t="t" r="r" b="b"/>
              <a:pathLst>
                <a:path w="96520" h="10795">
                  <a:moveTo>
                    <a:pt x="0" y="0"/>
                  </a:moveTo>
                  <a:lnTo>
                    <a:pt x="96011" y="0"/>
                  </a:lnTo>
                  <a:lnTo>
                    <a:pt x="96011" y="10668"/>
                  </a:lnTo>
                  <a:lnTo>
                    <a:pt x="0" y="10668"/>
                  </a:lnTo>
                  <a:lnTo>
                    <a:pt x="0" y="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3" name="object 233"/>
            <p:cNvSpPr/>
            <p:nvPr/>
          </p:nvSpPr>
          <p:spPr>
            <a:xfrm>
              <a:off x="8022336" y="5416295"/>
              <a:ext cx="91440" cy="27940"/>
            </a:xfrm>
            <a:custGeom>
              <a:avLst/>
              <a:gdLst/>
              <a:ahLst/>
              <a:cxnLst/>
              <a:rect l="l" t="t" r="r" b="b"/>
              <a:pathLst>
                <a:path w="91440" h="27939">
                  <a:moveTo>
                    <a:pt x="85293" y="0"/>
                  </a:moveTo>
                  <a:lnTo>
                    <a:pt x="6146" y="0"/>
                  </a:lnTo>
                  <a:lnTo>
                    <a:pt x="0" y="6146"/>
                  </a:lnTo>
                  <a:lnTo>
                    <a:pt x="0" y="13715"/>
                  </a:lnTo>
                  <a:lnTo>
                    <a:pt x="0" y="21285"/>
                  </a:lnTo>
                  <a:lnTo>
                    <a:pt x="6146" y="27431"/>
                  </a:lnTo>
                  <a:lnTo>
                    <a:pt x="85293" y="27431"/>
                  </a:lnTo>
                  <a:lnTo>
                    <a:pt x="91440" y="21285"/>
                  </a:lnTo>
                  <a:lnTo>
                    <a:pt x="91440" y="6146"/>
                  </a:lnTo>
                  <a:lnTo>
                    <a:pt x="8529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4" name="object 234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8023860" y="5419343"/>
              <a:ext cx="88391" cy="21335"/>
            </a:xfrm>
            <a:prstGeom prst="rect">
              <a:avLst/>
            </a:prstGeom>
          </p:spPr>
        </p:pic>
        <p:sp>
          <p:nvSpPr>
            <p:cNvPr id="235" name="object 235"/>
            <p:cNvSpPr/>
            <p:nvPr/>
          </p:nvSpPr>
          <p:spPr>
            <a:xfrm>
              <a:off x="7936992" y="5489448"/>
              <a:ext cx="96520" cy="9525"/>
            </a:xfrm>
            <a:custGeom>
              <a:avLst/>
              <a:gdLst/>
              <a:ahLst/>
              <a:cxnLst/>
              <a:rect l="l" t="t" r="r" b="b"/>
              <a:pathLst>
                <a:path w="96520" h="9525">
                  <a:moveTo>
                    <a:pt x="96011" y="0"/>
                  </a:moveTo>
                  <a:lnTo>
                    <a:pt x="0" y="0"/>
                  </a:lnTo>
                  <a:lnTo>
                    <a:pt x="0" y="9143"/>
                  </a:lnTo>
                  <a:lnTo>
                    <a:pt x="96011" y="9143"/>
                  </a:lnTo>
                  <a:lnTo>
                    <a:pt x="9601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6" name="object 236"/>
            <p:cNvSpPr/>
            <p:nvPr/>
          </p:nvSpPr>
          <p:spPr>
            <a:xfrm>
              <a:off x="7936992" y="5489448"/>
              <a:ext cx="96520" cy="9525"/>
            </a:xfrm>
            <a:custGeom>
              <a:avLst/>
              <a:gdLst/>
              <a:ahLst/>
              <a:cxnLst/>
              <a:rect l="l" t="t" r="r" b="b"/>
              <a:pathLst>
                <a:path w="96520" h="9525">
                  <a:moveTo>
                    <a:pt x="0" y="0"/>
                  </a:moveTo>
                  <a:lnTo>
                    <a:pt x="96011" y="0"/>
                  </a:lnTo>
                  <a:lnTo>
                    <a:pt x="96011" y="9143"/>
                  </a:lnTo>
                  <a:lnTo>
                    <a:pt x="0" y="9143"/>
                  </a:lnTo>
                  <a:lnTo>
                    <a:pt x="0" y="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7" name="object 237"/>
            <p:cNvSpPr/>
            <p:nvPr/>
          </p:nvSpPr>
          <p:spPr>
            <a:xfrm>
              <a:off x="7938516" y="5550407"/>
              <a:ext cx="96520" cy="9525"/>
            </a:xfrm>
            <a:custGeom>
              <a:avLst/>
              <a:gdLst/>
              <a:ahLst/>
              <a:cxnLst/>
              <a:rect l="l" t="t" r="r" b="b"/>
              <a:pathLst>
                <a:path w="96520" h="9525">
                  <a:moveTo>
                    <a:pt x="96011" y="0"/>
                  </a:moveTo>
                  <a:lnTo>
                    <a:pt x="0" y="0"/>
                  </a:lnTo>
                  <a:lnTo>
                    <a:pt x="0" y="9143"/>
                  </a:lnTo>
                  <a:lnTo>
                    <a:pt x="96011" y="9143"/>
                  </a:lnTo>
                  <a:lnTo>
                    <a:pt x="9601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8" name="object 238"/>
            <p:cNvSpPr/>
            <p:nvPr/>
          </p:nvSpPr>
          <p:spPr>
            <a:xfrm>
              <a:off x="7938516" y="5550407"/>
              <a:ext cx="96520" cy="9525"/>
            </a:xfrm>
            <a:custGeom>
              <a:avLst/>
              <a:gdLst/>
              <a:ahLst/>
              <a:cxnLst/>
              <a:rect l="l" t="t" r="r" b="b"/>
              <a:pathLst>
                <a:path w="96520" h="9525">
                  <a:moveTo>
                    <a:pt x="0" y="0"/>
                  </a:moveTo>
                  <a:lnTo>
                    <a:pt x="96011" y="0"/>
                  </a:lnTo>
                  <a:lnTo>
                    <a:pt x="96011" y="9143"/>
                  </a:lnTo>
                  <a:lnTo>
                    <a:pt x="0" y="9143"/>
                  </a:lnTo>
                  <a:lnTo>
                    <a:pt x="0" y="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9" name="object 239"/>
            <p:cNvSpPr/>
            <p:nvPr/>
          </p:nvSpPr>
          <p:spPr>
            <a:xfrm>
              <a:off x="8020812" y="5548883"/>
              <a:ext cx="91440" cy="26034"/>
            </a:xfrm>
            <a:custGeom>
              <a:avLst/>
              <a:gdLst/>
              <a:ahLst/>
              <a:cxnLst/>
              <a:rect l="l" t="t" r="r" b="b"/>
              <a:pathLst>
                <a:path w="91440" h="26035">
                  <a:moveTo>
                    <a:pt x="85636" y="0"/>
                  </a:moveTo>
                  <a:lnTo>
                    <a:pt x="5803" y="0"/>
                  </a:lnTo>
                  <a:lnTo>
                    <a:pt x="0" y="5803"/>
                  </a:lnTo>
                  <a:lnTo>
                    <a:pt x="0" y="12953"/>
                  </a:lnTo>
                  <a:lnTo>
                    <a:pt x="0" y="20104"/>
                  </a:lnTo>
                  <a:lnTo>
                    <a:pt x="5803" y="25907"/>
                  </a:lnTo>
                  <a:lnTo>
                    <a:pt x="85636" y="25907"/>
                  </a:lnTo>
                  <a:lnTo>
                    <a:pt x="91440" y="20104"/>
                  </a:lnTo>
                  <a:lnTo>
                    <a:pt x="91440" y="5803"/>
                  </a:lnTo>
                  <a:lnTo>
                    <a:pt x="8563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0" name="object 240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8022336" y="5548883"/>
              <a:ext cx="88392" cy="22859"/>
            </a:xfrm>
            <a:prstGeom prst="rect">
              <a:avLst/>
            </a:prstGeom>
          </p:spPr>
        </p:pic>
        <p:pic>
          <p:nvPicPr>
            <p:cNvPr id="241" name="object 241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8107680" y="5489448"/>
              <a:ext cx="41147" cy="38099"/>
            </a:xfrm>
            <a:prstGeom prst="rect">
              <a:avLst/>
            </a:prstGeom>
          </p:spPr>
        </p:pic>
        <p:sp>
          <p:nvSpPr>
            <p:cNvPr id="242" name="object 242"/>
            <p:cNvSpPr/>
            <p:nvPr/>
          </p:nvSpPr>
          <p:spPr>
            <a:xfrm>
              <a:off x="8020812" y="5484875"/>
              <a:ext cx="93345" cy="27940"/>
            </a:xfrm>
            <a:custGeom>
              <a:avLst/>
              <a:gdLst/>
              <a:ahLst/>
              <a:cxnLst/>
              <a:rect l="l" t="t" r="r" b="b"/>
              <a:pathLst>
                <a:path w="93345" h="27939">
                  <a:moveTo>
                    <a:pt x="86817" y="0"/>
                  </a:moveTo>
                  <a:lnTo>
                    <a:pt x="6146" y="0"/>
                  </a:lnTo>
                  <a:lnTo>
                    <a:pt x="0" y="6146"/>
                  </a:lnTo>
                  <a:lnTo>
                    <a:pt x="0" y="13715"/>
                  </a:lnTo>
                  <a:lnTo>
                    <a:pt x="0" y="21285"/>
                  </a:lnTo>
                  <a:lnTo>
                    <a:pt x="6146" y="27431"/>
                  </a:lnTo>
                  <a:lnTo>
                    <a:pt x="86817" y="27431"/>
                  </a:lnTo>
                  <a:lnTo>
                    <a:pt x="92964" y="21285"/>
                  </a:lnTo>
                  <a:lnTo>
                    <a:pt x="92964" y="6146"/>
                  </a:lnTo>
                  <a:lnTo>
                    <a:pt x="8681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3" name="object 243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8022336" y="5303519"/>
              <a:ext cx="91440" cy="458724"/>
            </a:xfrm>
            <a:prstGeom prst="rect">
              <a:avLst/>
            </a:prstGeom>
          </p:spPr>
        </p:pic>
        <p:sp>
          <p:nvSpPr>
            <p:cNvPr id="244" name="object 244"/>
            <p:cNvSpPr/>
            <p:nvPr/>
          </p:nvSpPr>
          <p:spPr>
            <a:xfrm>
              <a:off x="8101584" y="5303519"/>
              <a:ext cx="10795" cy="459105"/>
            </a:xfrm>
            <a:custGeom>
              <a:avLst/>
              <a:gdLst/>
              <a:ahLst/>
              <a:cxnLst/>
              <a:rect l="l" t="t" r="r" b="b"/>
              <a:pathLst>
                <a:path w="10795" h="459104">
                  <a:moveTo>
                    <a:pt x="0" y="0"/>
                  </a:moveTo>
                  <a:lnTo>
                    <a:pt x="10668" y="0"/>
                  </a:lnTo>
                  <a:lnTo>
                    <a:pt x="10668" y="458723"/>
                  </a:lnTo>
                  <a:lnTo>
                    <a:pt x="0" y="458723"/>
                  </a:lnTo>
                  <a:lnTo>
                    <a:pt x="0" y="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5" name="object 245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8112252" y="5419343"/>
              <a:ext cx="36575" cy="42671"/>
            </a:xfrm>
            <a:prstGeom prst="rect">
              <a:avLst/>
            </a:prstGeom>
          </p:spPr>
        </p:pic>
        <p:pic>
          <p:nvPicPr>
            <p:cNvPr id="246" name="object 246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8112252" y="5353812"/>
              <a:ext cx="38099" cy="48767"/>
            </a:xfrm>
            <a:prstGeom prst="rect">
              <a:avLst/>
            </a:prstGeom>
          </p:spPr>
        </p:pic>
        <p:sp>
          <p:nvSpPr>
            <p:cNvPr id="247" name="object 247"/>
            <p:cNvSpPr/>
            <p:nvPr/>
          </p:nvSpPr>
          <p:spPr>
            <a:xfrm>
              <a:off x="8109204" y="5742431"/>
              <a:ext cx="43180" cy="40005"/>
            </a:xfrm>
            <a:custGeom>
              <a:avLst/>
              <a:gdLst/>
              <a:ahLst/>
              <a:cxnLst/>
              <a:rect l="l" t="t" r="r" b="b"/>
              <a:pathLst>
                <a:path w="43179" h="40004">
                  <a:moveTo>
                    <a:pt x="42672" y="4089"/>
                  </a:moveTo>
                  <a:lnTo>
                    <a:pt x="40970" y="0"/>
                  </a:lnTo>
                  <a:lnTo>
                    <a:pt x="38849" y="0"/>
                  </a:lnTo>
                  <a:lnTo>
                    <a:pt x="36753" y="0"/>
                  </a:lnTo>
                  <a:lnTo>
                    <a:pt x="36258" y="1168"/>
                  </a:lnTo>
                  <a:lnTo>
                    <a:pt x="0" y="17500"/>
                  </a:lnTo>
                  <a:lnTo>
                    <a:pt x="254" y="39624"/>
                  </a:lnTo>
                  <a:lnTo>
                    <a:pt x="39382" y="18288"/>
                  </a:lnTo>
                  <a:lnTo>
                    <a:pt x="40970" y="18288"/>
                  </a:lnTo>
                  <a:lnTo>
                    <a:pt x="42672" y="14198"/>
                  </a:lnTo>
                  <a:lnTo>
                    <a:pt x="42672" y="4089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8" name="object 248"/>
            <p:cNvSpPr/>
            <p:nvPr/>
          </p:nvSpPr>
          <p:spPr>
            <a:xfrm>
              <a:off x="7924800" y="5754624"/>
              <a:ext cx="190500" cy="30480"/>
            </a:xfrm>
            <a:custGeom>
              <a:avLst/>
              <a:gdLst/>
              <a:ahLst/>
              <a:cxnLst/>
              <a:rect l="l" t="t" r="r" b="b"/>
              <a:pathLst>
                <a:path w="190500" h="30479">
                  <a:moveTo>
                    <a:pt x="183680" y="0"/>
                  </a:moveTo>
                  <a:lnTo>
                    <a:pt x="6819" y="0"/>
                  </a:lnTo>
                  <a:lnTo>
                    <a:pt x="0" y="6819"/>
                  </a:lnTo>
                  <a:lnTo>
                    <a:pt x="0" y="15239"/>
                  </a:lnTo>
                  <a:lnTo>
                    <a:pt x="0" y="23660"/>
                  </a:lnTo>
                  <a:lnTo>
                    <a:pt x="6819" y="30479"/>
                  </a:lnTo>
                  <a:lnTo>
                    <a:pt x="183680" y="30479"/>
                  </a:lnTo>
                  <a:lnTo>
                    <a:pt x="190500" y="23660"/>
                  </a:lnTo>
                  <a:lnTo>
                    <a:pt x="190500" y="6819"/>
                  </a:lnTo>
                  <a:lnTo>
                    <a:pt x="183680" y="0"/>
                  </a:lnTo>
                  <a:close/>
                </a:path>
              </a:pathLst>
            </a:custGeom>
            <a:solidFill>
              <a:srgbClr val="DDDD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9" name="object 249"/>
            <p:cNvSpPr/>
            <p:nvPr/>
          </p:nvSpPr>
          <p:spPr>
            <a:xfrm>
              <a:off x="7924800" y="5754624"/>
              <a:ext cx="190500" cy="30480"/>
            </a:xfrm>
            <a:custGeom>
              <a:avLst/>
              <a:gdLst/>
              <a:ahLst/>
              <a:cxnLst/>
              <a:rect l="l" t="t" r="r" b="b"/>
              <a:pathLst>
                <a:path w="190500" h="30479">
                  <a:moveTo>
                    <a:pt x="0" y="15239"/>
                  </a:moveTo>
                  <a:lnTo>
                    <a:pt x="0" y="6819"/>
                  </a:lnTo>
                  <a:lnTo>
                    <a:pt x="6819" y="0"/>
                  </a:lnTo>
                  <a:lnTo>
                    <a:pt x="15240" y="0"/>
                  </a:lnTo>
                  <a:lnTo>
                    <a:pt x="175260" y="0"/>
                  </a:lnTo>
                  <a:lnTo>
                    <a:pt x="183680" y="0"/>
                  </a:lnTo>
                  <a:lnTo>
                    <a:pt x="190500" y="6819"/>
                  </a:lnTo>
                  <a:lnTo>
                    <a:pt x="190500" y="15239"/>
                  </a:lnTo>
                  <a:lnTo>
                    <a:pt x="190500" y="23660"/>
                  </a:lnTo>
                  <a:lnTo>
                    <a:pt x="183680" y="30479"/>
                  </a:lnTo>
                  <a:lnTo>
                    <a:pt x="175260" y="30479"/>
                  </a:lnTo>
                  <a:lnTo>
                    <a:pt x="15240" y="30479"/>
                  </a:lnTo>
                  <a:lnTo>
                    <a:pt x="6819" y="30479"/>
                  </a:lnTo>
                  <a:lnTo>
                    <a:pt x="0" y="23660"/>
                  </a:lnTo>
                  <a:lnTo>
                    <a:pt x="0" y="15239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0" name="object 250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7935468" y="5762243"/>
              <a:ext cx="170686" cy="16763"/>
            </a:xfrm>
            <a:prstGeom prst="rect">
              <a:avLst/>
            </a:prstGeom>
          </p:spPr>
        </p:pic>
        <p:sp>
          <p:nvSpPr>
            <p:cNvPr id="251" name="object 251"/>
            <p:cNvSpPr/>
            <p:nvPr/>
          </p:nvSpPr>
          <p:spPr>
            <a:xfrm>
              <a:off x="7935468" y="5762243"/>
              <a:ext cx="170815" cy="17145"/>
            </a:xfrm>
            <a:custGeom>
              <a:avLst/>
              <a:gdLst/>
              <a:ahLst/>
              <a:cxnLst/>
              <a:rect l="l" t="t" r="r" b="b"/>
              <a:pathLst>
                <a:path w="170815" h="17145">
                  <a:moveTo>
                    <a:pt x="0" y="8381"/>
                  </a:moveTo>
                  <a:lnTo>
                    <a:pt x="0" y="3746"/>
                  </a:lnTo>
                  <a:lnTo>
                    <a:pt x="3746" y="0"/>
                  </a:lnTo>
                  <a:lnTo>
                    <a:pt x="8382" y="0"/>
                  </a:lnTo>
                  <a:lnTo>
                    <a:pt x="162306" y="0"/>
                  </a:lnTo>
                  <a:lnTo>
                    <a:pt x="166941" y="0"/>
                  </a:lnTo>
                  <a:lnTo>
                    <a:pt x="170688" y="3746"/>
                  </a:lnTo>
                  <a:lnTo>
                    <a:pt x="170688" y="8381"/>
                  </a:lnTo>
                  <a:lnTo>
                    <a:pt x="170688" y="13017"/>
                  </a:lnTo>
                  <a:lnTo>
                    <a:pt x="166941" y="16763"/>
                  </a:lnTo>
                  <a:lnTo>
                    <a:pt x="162306" y="16763"/>
                  </a:lnTo>
                  <a:lnTo>
                    <a:pt x="8382" y="16763"/>
                  </a:lnTo>
                  <a:lnTo>
                    <a:pt x="3746" y="16763"/>
                  </a:lnTo>
                  <a:lnTo>
                    <a:pt x="0" y="13017"/>
                  </a:lnTo>
                  <a:lnTo>
                    <a:pt x="0" y="8381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2" name="object 252"/>
            <p:cNvSpPr/>
            <p:nvPr/>
          </p:nvSpPr>
          <p:spPr>
            <a:xfrm>
              <a:off x="7952232" y="5695187"/>
              <a:ext cx="24765" cy="29209"/>
            </a:xfrm>
            <a:custGeom>
              <a:avLst/>
              <a:gdLst/>
              <a:ahLst/>
              <a:cxnLst/>
              <a:rect l="l" t="t" r="r" b="b"/>
              <a:pathLst>
                <a:path w="24765" h="29210">
                  <a:moveTo>
                    <a:pt x="18923" y="0"/>
                  </a:moveTo>
                  <a:lnTo>
                    <a:pt x="5461" y="0"/>
                  </a:lnTo>
                  <a:lnTo>
                    <a:pt x="0" y="6477"/>
                  </a:lnTo>
                  <a:lnTo>
                    <a:pt x="0" y="14478"/>
                  </a:lnTo>
                  <a:lnTo>
                    <a:pt x="0" y="22479"/>
                  </a:lnTo>
                  <a:lnTo>
                    <a:pt x="5461" y="28956"/>
                  </a:lnTo>
                  <a:lnTo>
                    <a:pt x="18923" y="28956"/>
                  </a:lnTo>
                  <a:lnTo>
                    <a:pt x="24384" y="22479"/>
                  </a:lnTo>
                  <a:lnTo>
                    <a:pt x="24384" y="6477"/>
                  </a:lnTo>
                  <a:lnTo>
                    <a:pt x="18923" y="0"/>
                  </a:lnTo>
                  <a:close/>
                </a:path>
              </a:pathLst>
            </a:custGeom>
            <a:solidFill>
              <a:srgbClr val="33CC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3" name="object 253"/>
            <p:cNvSpPr/>
            <p:nvPr/>
          </p:nvSpPr>
          <p:spPr>
            <a:xfrm>
              <a:off x="7979664" y="5695187"/>
              <a:ext cx="26034" cy="29209"/>
            </a:xfrm>
            <a:custGeom>
              <a:avLst/>
              <a:gdLst/>
              <a:ahLst/>
              <a:cxnLst/>
              <a:rect l="l" t="t" r="r" b="b"/>
              <a:pathLst>
                <a:path w="26034" h="29210">
                  <a:moveTo>
                    <a:pt x="20104" y="0"/>
                  </a:moveTo>
                  <a:lnTo>
                    <a:pt x="5803" y="0"/>
                  </a:lnTo>
                  <a:lnTo>
                    <a:pt x="0" y="6477"/>
                  </a:lnTo>
                  <a:lnTo>
                    <a:pt x="0" y="14478"/>
                  </a:lnTo>
                  <a:lnTo>
                    <a:pt x="0" y="22479"/>
                  </a:lnTo>
                  <a:lnTo>
                    <a:pt x="5803" y="28956"/>
                  </a:lnTo>
                  <a:lnTo>
                    <a:pt x="20104" y="28956"/>
                  </a:lnTo>
                  <a:lnTo>
                    <a:pt x="25908" y="22479"/>
                  </a:lnTo>
                  <a:lnTo>
                    <a:pt x="25908" y="6477"/>
                  </a:lnTo>
                  <a:lnTo>
                    <a:pt x="20104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4" name="object 254"/>
            <p:cNvSpPr/>
            <p:nvPr/>
          </p:nvSpPr>
          <p:spPr>
            <a:xfrm>
              <a:off x="8007096" y="5695187"/>
              <a:ext cx="26034" cy="29209"/>
            </a:xfrm>
            <a:custGeom>
              <a:avLst/>
              <a:gdLst/>
              <a:ahLst/>
              <a:cxnLst/>
              <a:rect l="l" t="t" r="r" b="b"/>
              <a:pathLst>
                <a:path w="26034" h="29210">
                  <a:moveTo>
                    <a:pt x="20104" y="0"/>
                  </a:moveTo>
                  <a:lnTo>
                    <a:pt x="5803" y="0"/>
                  </a:lnTo>
                  <a:lnTo>
                    <a:pt x="0" y="6477"/>
                  </a:lnTo>
                  <a:lnTo>
                    <a:pt x="0" y="14478"/>
                  </a:lnTo>
                  <a:lnTo>
                    <a:pt x="0" y="22479"/>
                  </a:lnTo>
                  <a:lnTo>
                    <a:pt x="5803" y="28956"/>
                  </a:lnTo>
                  <a:lnTo>
                    <a:pt x="20104" y="28956"/>
                  </a:lnTo>
                  <a:lnTo>
                    <a:pt x="25908" y="22479"/>
                  </a:lnTo>
                  <a:lnTo>
                    <a:pt x="25908" y="6477"/>
                  </a:lnTo>
                  <a:lnTo>
                    <a:pt x="20104" y="0"/>
                  </a:lnTo>
                  <a:close/>
                </a:path>
              </a:pathLst>
            </a:custGeom>
            <a:solidFill>
              <a:srgbClr val="33CC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5" name="object 255"/>
            <p:cNvSpPr/>
            <p:nvPr/>
          </p:nvSpPr>
          <p:spPr>
            <a:xfrm>
              <a:off x="8072628" y="5586983"/>
              <a:ext cx="12700" cy="152400"/>
            </a:xfrm>
            <a:custGeom>
              <a:avLst/>
              <a:gdLst/>
              <a:ahLst/>
              <a:cxnLst/>
              <a:rect l="l" t="t" r="r" b="b"/>
              <a:pathLst>
                <a:path w="12700" h="152400">
                  <a:moveTo>
                    <a:pt x="12179" y="0"/>
                  </a:moveTo>
                  <a:lnTo>
                    <a:pt x="0" y="0"/>
                  </a:lnTo>
                  <a:lnTo>
                    <a:pt x="0" y="152399"/>
                  </a:lnTo>
                  <a:lnTo>
                    <a:pt x="12179" y="152399"/>
                  </a:lnTo>
                  <a:lnTo>
                    <a:pt x="12179" y="0"/>
                  </a:lnTo>
                  <a:close/>
                </a:path>
              </a:pathLst>
            </a:custGeom>
            <a:solidFill>
              <a:srgbClr val="29292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6" name="object 256"/>
            <p:cNvSpPr/>
            <p:nvPr/>
          </p:nvSpPr>
          <p:spPr>
            <a:xfrm>
              <a:off x="8072628" y="5586983"/>
              <a:ext cx="12700" cy="152400"/>
            </a:xfrm>
            <a:custGeom>
              <a:avLst/>
              <a:gdLst/>
              <a:ahLst/>
              <a:cxnLst/>
              <a:rect l="l" t="t" r="r" b="b"/>
              <a:pathLst>
                <a:path w="12700" h="152400">
                  <a:moveTo>
                    <a:pt x="0" y="0"/>
                  </a:moveTo>
                  <a:lnTo>
                    <a:pt x="12192" y="0"/>
                  </a:lnTo>
                  <a:lnTo>
                    <a:pt x="12192" y="152399"/>
                  </a:lnTo>
                  <a:lnTo>
                    <a:pt x="0" y="152399"/>
                  </a:lnTo>
                  <a:lnTo>
                    <a:pt x="0" y="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7" name="object 257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5301996" y="2043683"/>
              <a:ext cx="530351" cy="222503"/>
            </a:xfrm>
            <a:prstGeom prst="rect">
              <a:avLst/>
            </a:prstGeom>
          </p:spPr>
        </p:pic>
        <p:pic>
          <p:nvPicPr>
            <p:cNvPr id="258" name="object 258"/>
            <p:cNvPicPr/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5325541" y="2284695"/>
              <a:ext cx="442056" cy="173299"/>
            </a:xfrm>
            <a:prstGeom prst="rect">
              <a:avLst/>
            </a:prstGeom>
          </p:spPr>
        </p:pic>
        <p:pic>
          <p:nvPicPr>
            <p:cNvPr id="259" name="object 259"/>
            <p:cNvPicPr/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5468108" y="2132075"/>
              <a:ext cx="361188" cy="217932"/>
            </a:xfrm>
            <a:prstGeom prst="rect">
              <a:avLst/>
            </a:prstGeom>
          </p:spPr>
        </p:pic>
        <p:pic>
          <p:nvPicPr>
            <p:cNvPr id="260" name="object 260"/>
            <p:cNvPicPr/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5536692" y="2130552"/>
              <a:ext cx="298703" cy="38099"/>
            </a:xfrm>
            <a:prstGeom prst="rect">
              <a:avLst/>
            </a:prstGeom>
          </p:spPr>
        </p:pic>
        <p:sp>
          <p:nvSpPr>
            <p:cNvPr id="261" name="object 261"/>
            <p:cNvSpPr/>
            <p:nvPr/>
          </p:nvSpPr>
          <p:spPr>
            <a:xfrm>
              <a:off x="5469631" y="2130551"/>
              <a:ext cx="82550" cy="161925"/>
            </a:xfrm>
            <a:custGeom>
              <a:avLst/>
              <a:gdLst/>
              <a:ahLst/>
              <a:cxnLst/>
              <a:rect l="l" t="t" r="r" b="b"/>
              <a:pathLst>
                <a:path w="82550" h="161925">
                  <a:moveTo>
                    <a:pt x="67881" y="0"/>
                  </a:moveTo>
                  <a:lnTo>
                    <a:pt x="0" y="159499"/>
                  </a:lnTo>
                  <a:lnTo>
                    <a:pt x="13373" y="161544"/>
                  </a:lnTo>
                  <a:lnTo>
                    <a:pt x="82296" y="4356"/>
                  </a:lnTo>
                  <a:lnTo>
                    <a:pt x="67881" y="0"/>
                  </a:lnTo>
                  <a:close/>
                </a:path>
              </a:pathLst>
            </a:custGeom>
            <a:solidFill>
              <a:srgbClr val="0000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2" name="object 262"/>
            <p:cNvPicPr/>
            <p:nvPr/>
          </p:nvPicPr>
          <p:blipFill>
            <a:blip r:embed="rId71" cstate="print"/>
            <a:stretch>
              <a:fillRect/>
            </a:stretch>
          </p:blipFill>
          <p:spPr>
            <a:xfrm>
              <a:off x="5468112" y="2159508"/>
              <a:ext cx="364235" cy="187451"/>
            </a:xfrm>
            <a:prstGeom prst="rect">
              <a:avLst/>
            </a:prstGeom>
          </p:spPr>
        </p:pic>
        <p:sp>
          <p:nvSpPr>
            <p:cNvPr id="263" name="object 263"/>
            <p:cNvSpPr/>
            <p:nvPr/>
          </p:nvSpPr>
          <p:spPr>
            <a:xfrm>
              <a:off x="5753101" y="2161031"/>
              <a:ext cx="83820" cy="186055"/>
            </a:xfrm>
            <a:custGeom>
              <a:avLst/>
              <a:gdLst/>
              <a:ahLst/>
              <a:cxnLst/>
              <a:rect l="l" t="t" r="r" b="b"/>
              <a:pathLst>
                <a:path w="83820" h="186055">
                  <a:moveTo>
                    <a:pt x="83820" y="0"/>
                  </a:moveTo>
                  <a:lnTo>
                    <a:pt x="80924" y="0"/>
                  </a:lnTo>
                  <a:lnTo>
                    <a:pt x="0" y="184581"/>
                  </a:lnTo>
                  <a:lnTo>
                    <a:pt x="8940" y="185928"/>
                  </a:lnTo>
                  <a:lnTo>
                    <a:pt x="83820" y="0"/>
                  </a:lnTo>
                  <a:close/>
                </a:path>
              </a:pathLst>
            </a:custGeom>
            <a:solidFill>
              <a:srgbClr val="4D4D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4" name="object 264"/>
            <p:cNvPicPr/>
            <p:nvPr/>
          </p:nvPicPr>
          <p:blipFill>
            <a:blip r:embed="rId72" cstate="print"/>
            <a:stretch>
              <a:fillRect/>
            </a:stretch>
          </p:blipFill>
          <p:spPr>
            <a:xfrm>
              <a:off x="5469636" y="2292096"/>
              <a:ext cx="291083" cy="60959"/>
            </a:xfrm>
            <a:prstGeom prst="rect">
              <a:avLst/>
            </a:prstGeom>
          </p:spPr>
        </p:pic>
        <p:sp>
          <p:nvSpPr>
            <p:cNvPr id="265" name="object 265"/>
            <p:cNvSpPr/>
            <p:nvPr/>
          </p:nvSpPr>
          <p:spPr>
            <a:xfrm>
              <a:off x="5463541" y="2357627"/>
              <a:ext cx="99060" cy="36830"/>
            </a:xfrm>
            <a:custGeom>
              <a:avLst/>
              <a:gdLst/>
              <a:ahLst/>
              <a:cxnLst/>
              <a:rect l="l" t="t" r="r" b="b"/>
              <a:pathLst>
                <a:path w="99060" h="36830">
                  <a:moveTo>
                    <a:pt x="38595" y="0"/>
                  </a:moveTo>
                  <a:lnTo>
                    <a:pt x="0" y="20472"/>
                  </a:lnTo>
                  <a:lnTo>
                    <a:pt x="61912" y="36576"/>
                  </a:lnTo>
                  <a:lnTo>
                    <a:pt x="99059" y="13868"/>
                  </a:lnTo>
                  <a:lnTo>
                    <a:pt x="38595" y="0"/>
                  </a:lnTo>
                  <a:close/>
                </a:path>
              </a:pathLst>
            </a:custGeom>
            <a:solidFill>
              <a:srgbClr val="0000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6" name="object 266"/>
            <p:cNvPicPr/>
            <p:nvPr/>
          </p:nvPicPr>
          <p:blipFill>
            <a:blip r:embed="rId73" cstate="print"/>
            <a:stretch>
              <a:fillRect/>
            </a:stretch>
          </p:blipFill>
          <p:spPr>
            <a:xfrm>
              <a:off x="5466588" y="2359152"/>
              <a:ext cx="94487" cy="35051"/>
            </a:xfrm>
            <a:prstGeom prst="rect">
              <a:avLst/>
            </a:prstGeom>
          </p:spPr>
        </p:pic>
        <p:sp>
          <p:nvSpPr>
            <p:cNvPr id="267" name="object 267"/>
            <p:cNvSpPr/>
            <p:nvPr/>
          </p:nvSpPr>
          <p:spPr>
            <a:xfrm>
              <a:off x="5472684" y="2372866"/>
              <a:ext cx="35560" cy="10795"/>
            </a:xfrm>
            <a:custGeom>
              <a:avLst/>
              <a:gdLst/>
              <a:ahLst/>
              <a:cxnLst/>
              <a:rect l="l" t="t" r="r" b="b"/>
              <a:pathLst>
                <a:path w="35560" h="10794">
                  <a:moveTo>
                    <a:pt x="10185" y="0"/>
                  </a:moveTo>
                  <a:lnTo>
                    <a:pt x="0" y="4699"/>
                  </a:lnTo>
                  <a:lnTo>
                    <a:pt x="24866" y="10668"/>
                  </a:lnTo>
                  <a:lnTo>
                    <a:pt x="35052" y="5334"/>
                  </a:lnTo>
                  <a:lnTo>
                    <a:pt x="10185" y="0"/>
                  </a:lnTo>
                  <a:close/>
                </a:path>
              </a:pathLst>
            </a:custGeom>
            <a:solidFill>
              <a:srgbClr val="99CC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8" name="object 268"/>
            <p:cNvSpPr/>
            <p:nvPr/>
          </p:nvSpPr>
          <p:spPr>
            <a:xfrm>
              <a:off x="5472684" y="2377446"/>
              <a:ext cx="24765" cy="7620"/>
            </a:xfrm>
            <a:custGeom>
              <a:avLst/>
              <a:gdLst/>
              <a:ahLst/>
              <a:cxnLst/>
              <a:rect l="l" t="t" r="r" b="b"/>
              <a:pathLst>
                <a:path w="24764" h="7619">
                  <a:moveTo>
                    <a:pt x="1511" y="0"/>
                  </a:moveTo>
                  <a:lnTo>
                    <a:pt x="0" y="1079"/>
                  </a:lnTo>
                  <a:lnTo>
                    <a:pt x="22618" y="7619"/>
                  </a:lnTo>
                  <a:lnTo>
                    <a:pt x="24384" y="6400"/>
                  </a:lnTo>
                  <a:lnTo>
                    <a:pt x="1511" y="0"/>
                  </a:lnTo>
                  <a:close/>
                </a:path>
              </a:pathLst>
            </a:custGeom>
            <a:solidFill>
              <a:srgbClr val="0000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9" name="object 269"/>
            <p:cNvSpPr/>
            <p:nvPr/>
          </p:nvSpPr>
          <p:spPr>
            <a:xfrm>
              <a:off x="5501636" y="2378958"/>
              <a:ext cx="33655" cy="12700"/>
            </a:xfrm>
            <a:custGeom>
              <a:avLst/>
              <a:gdLst/>
              <a:ahLst/>
              <a:cxnLst/>
              <a:rect l="l" t="t" r="r" b="b"/>
              <a:pathLst>
                <a:path w="33654" h="12700">
                  <a:moveTo>
                    <a:pt x="9232" y="0"/>
                  </a:moveTo>
                  <a:lnTo>
                    <a:pt x="0" y="5499"/>
                  </a:lnTo>
                  <a:lnTo>
                    <a:pt x="23787" y="12191"/>
                  </a:lnTo>
                  <a:lnTo>
                    <a:pt x="33540" y="6222"/>
                  </a:lnTo>
                  <a:lnTo>
                    <a:pt x="9232" y="0"/>
                  </a:lnTo>
                  <a:close/>
                </a:path>
              </a:pathLst>
            </a:custGeom>
            <a:solidFill>
              <a:srgbClr val="99CC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0" name="object 270"/>
            <p:cNvSpPr/>
            <p:nvPr/>
          </p:nvSpPr>
          <p:spPr>
            <a:xfrm>
              <a:off x="5327891" y="2295143"/>
              <a:ext cx="425450" cy="149860"/>
            </a:xfrm>
            <a:custGeom>
              <a:avLst/>
              <a:gdLst/>
              <a:ahLst/>
              <a:cxnLst/>
              <a:rect l="l" t="t" r="r" b="b"/>
              <a:pathLst>
                <a:path w="425450" h="149860">
                  <a:moveTo>
                    <a:pt x="198132" y="96329"/>
                  </a:moveTo>
                  <a:lnTo>
                    <a:pt x="173824" y="89916"/>
                  </a:lnTo>
                  <a:lnTo>
                    <a:pt x="172224" y="91008"/>
                  </a:lnTo>
                  <a:lnTo>
                    <a:pt x="196265" y="97536"/>
                  </a:lnTo>
                  <a:lnTo>
                    <a:pt x="198132" y="96329"/>
                  </a:lnTo>
                  <a:close/>
                </a:path>
                <a:path w="425450" h="149860">
                  <a:moveTo>
                    <a:pt x="300240" y="131178"/>
                  </a:moveTo>
                  <a:lnTo>
                    <a:pt x="14795" y="64008"/>
                  </a:lnTo>
                  <a:lnTo>
                    <a:pt x="11366" y="64008"/>
                  </a:lnTo>
                  <a:lnTo>
                    <a:pt x="10680" y="66382"/>
                  </a:lnTo>
                  <a:lnTo>
                    <a:pt x="299897" y="135636"/>
                  </a:lnTo>
                  <a:lnTo>
                    <a:pt x="300240" y="131178"/>
                  </a:lnTo>
                  <a:close/>
                </a:path>
                <a:path w="425450" h="149860">
                  <a:moveTo>
                    <a:pt x="419112" y="63995"/>
                  </a:moveTo>
                  <a:lnTo>
                    <a:pt x="418973" y="59436"/>
                  </a:lnTo>
                  <a:lnTo>
                    <a:pt x="300240" y="130162"/>
                  </a:lnTo>
                  <a:lnTo>
                    <a:pt x="300520" y="132588"/>
                  </a:lnTo>
                  <a:lnTo>
                    <a:pt x="301929" y="132588"/>
                  </a:lnTo>
                  <a:lnTo>
                    <a:pt x="419112" y="63995"/>
                  </a:lnTo>
                  <a:close/>
                </a:path>
                <a:path w="425450" h="149860">
                  <a:moveTo>
                    <a:pt x="425196" y="68592"/>
                  </a:moveTo>
                  <a:lnTo>
                    <a:pt x="305168" y="143852"/>
                  </a:lnTo>
                  <a:lnTo>
                    <a:pt x="305117" y="144424"/>
                  </a:lnTo>
                  <a:lnTo>
                    <a:pt x="4368" y="74676"/>
                  </a:lnTo>
                  <a:lnTo>
                    <a:pt x="2730" y="74676"/>
                  </a:lnTo>
                  <a:lnTo>
                    <a:pt x="3035" y="62331"/>
                  </a:lnTo>
                  <a:lnTo>
                    <a:pt x="3657" y="62484"/>
                  </a:lnTo>
                  <a:lnTo>
                    <a:pt x="143268" y="1854"/>
                  </a:lnTo>
                  <a:lnTo>
                    <a:pt x="142532" y="0"/>
                  </a:lnTo>
                  <a:lnTo>
                    <a:pt x="889" y="61188"/>
                  </a:lnTo>
                  <a:lnTo>
                    <a:pt x="355" y="60972"/>
                  </a:lnTo>
                  <a:lnTo>
                    <a:pt x="342" y="61417"/>
                  </a:lnTo>
                  <a:lnTo>
                    <a:pt x="12" y="61556"/>
                  </a:lnTo>
                  <a:lnTo>
                    <a:pt x="330" y="61645"/>
                  </a:lnTo>
                  <a:lnTo>
                    <a:pt x="0" y="75895"/>
                  </a:lnTo>
                  <a:lnTo>
                    <a:pt x="355" y="75946"/>
                  </a:lnTo>
                  <a:lnTo>
                    <a:pt x="12" y="77152"/>
                  </a:lnTo>
                  <a:lnTo>
                    <a:pt x="304812" y="149085"/>
                  </a:lnTo>
                  <a:lnTo>
                    <a:pt x="304800" y="149364"/>
                  </a:lnTo>
                  <a:lnTo>
                    <a:pt x="305130" y="149161"/>
                  </a:lnTo>
                  <a:lnTo>
                    <a:pt x="305968" y="149352"/>
                  </a:lnTo>
                  <a:lnTo>
                    <a:pt x="306019" y="148602"/>
                  </a:lnTo>
                  <a:lnTo>
                    <a:pt x="424840" y="74701"/>
                  </a:lnTo>
                  <a:lnTo>
                    <a:pt x="425196" y="68592"/>
                  </a:lnTo>
                  <a:close/>
                </a:path>
              </a:pathLst>
            </a:custGeom>
            <a:solidFill>
              <a:srgbClr val="0000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1" name="object 271"/>
            <p:cNvPicPr/>
            <p:nvPr/>
          </p:nvPicPr>
          <p:blipFill>
            <a:blip r:embed="rId74" cstate="print"/>
            <a:stretch>
              <a:fillRect/>
            </a:stretch>
          </p:blipFill>
          <p:spPr>
            <a:xfrm>
              <a:off x="6871716" y="5486400"/>
              <a:ext cx="470915" cy="224027"/>
            </a:xfrm>
            <a:prstGeom prst="rect">
              <a:avLst/>
            </a:prstGeom>
          </p:spPr>
        </p:pic>
        <p:pic>
          <p:nvPicPr>
            <p:cNvPr id="272" name="object 272"/>
            <p:cNvPicPr/>
            <p:nvPr/>
          </p:nvPicPr>
          <p:blipFill>
            <a:blip r:embed="rId75" cstate="print"/>
            <a:stretch>
              <a:fillRect/>
            </a:stretch>
          </p:blipFill>
          <p:spPr>
            <a:xfrm>
              <a:off x="6892663" y="5728766"/>
              <a:ext cx="392780" cy="171729"/>
            </a:xfrm>
            <a:prstGeom prst="rect">
              <a:avLst/>
            </a:prstGeom>
          </p:spPr>
        </p:pic>
        <p:pic>
          <p:nvPicPr>
            <p:cNvPr id="273" name="object 273"/>
            <p:cNvPicPr/>
            <p:nvPr/>
          </p:nvPicPr>
          <p:blipFill>
            <a:blip r:embed="rId76" cstate="print"/>
            <a:stretch>
              <a:fillRect/>
            </a:stretch>
          </p:blipFill>
          <p:spPr>
            <a:xfrm>
              <a:off x="7019540" y="5574792"/>
              <a:ext cx="321564" cy="217931"/>
            </a:xfrm>
            <a:prstGeom prst="rect">
              <a:avLst/>
            </a:prstGeom>
          </p:spPr>
        </p:pic>
        <p:pic>
          <p:nvPicPr>
            <p:cNvPr id="274" name="object 274"/>
            <p:cNvPicPr/>
            <p:nvPr/>
          </p:nvPicPr>
          <p:blipFill>
            <a:blip r:embed="rId77" cstate="print"/>
            <a:stretch>
              <a:fillRect/>
            </a:stretch>
          </p:blipFill>
          <p:spPr>
            <a:xfrm>
              <a:off x="7080504" y="5573268"/>
              <a:ext cx="265174" cy="39623"/>
            </a:xfrm>
            <a:prstGeom prst="rect">
              <a:avLst/>
            </a:prstGeom>
          </p:spPr>
        </p:pic>
        <p:sp>
          <p:nvSpPr>
            <p:cNvPr id="275" name="object 275"/>
            <p:cNvSpPr/>
            <p:nvPr/>
          </p:nvSpPr>
          <p:spPr>
            <a:xfrm>
              <a:off x="7021065" y="5573268"/>
              <a:ext cx="73660" cy="161925"/>
            </a:xfrm>
            <a:custGeom>
              <a:avLst/>
              <a:gdLst/>
              <a:ahLst/>
              <a:cxnLst/>
              <a:rect l="l" t="t" r="r" b="b"/>
              <a:pathLst>
                <a:path w="73659" h="161925">
                  <a:moveTo>
                    <a:pt x="60337" y="0"/>
                  </a:moveTo>
                  <a:lnTo>
                    <a:pt x="0" y="159499"/>
                  </a:lnTo>
                  <a:lnTo>
                    <a:pt x="11887" y="161543"/>
                  </a:lnTo>
                  <a:lnTo>
                    <a:pt x="73151" y="4356"/>
                  </a:lnTo>
                  <a:lnTo>
                    <a:pt x="60337" y="0"/>
                  </a:lnTo>
                  <a:close/>
                </a:path>
              </a:pathLst>
            </a:custGeom>
            <a:solidFill>
              <a:srgbClr val="0000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6" name="object 276"/>
            <p:cNvPicPr/>
            <p:nvPr/>
          </p:nvPicPr>
          <p:blipFill>
            <a:blip r:embed="rId78" cstate="print"/>
            <a:stretch>
              <a:fillRect/>
            </a:stretch>
          </p:blipFill>
          <p:spPr>
            <a:xfrm>
              <a:off x="7019544" y="5602224"/>
              <a:ext cx="323087" cy="187451"/>
            </a:xfrm>
            <a:prstGeom prst="rect">
              <a:avLst/>
            </a:prstGeom>
          </p:spPr>
        </p:pic>
        <p:sp>
          <p:nvSpPr>
            <p:cNvPr id="277" name="object 277"/>
            <p:cNvSpPr/>
            <p:nvPr/>
          </p:nvSpPr>
          <p:spPr>
            <a:xfrm>
              <a:off x="7272528" y="5603748"/>
              <a:ext cx="74930" cy="187960"/>
            </a:xfrm>
            <a:custGeom>
              <a:avLst/>
              <a:gdLst/>
              <a:ahLst/>
              <a:cxnLst/>
              <a:rect l="l" t="t" r="r" b="b"/>
              <a:pathLst>
                <a:path w="74929" h="187960">
                  <a:moveTo>
                    <a:pt x="74676" y="0"/>
                  </a:moveTo>
                  <a:lnTo>
                    <a:pt x="72097" y="0"/>
                  </a:lnTo>
                  <a:lnTo>
                    <a:pt x="0" y="186093"/>
                  </a:lnTo>
                  <a:lnTo>
                    <a:pt x="7975" y="187451"/>
                  </a:lnTo>
                  <a:lnTo>
                    <a:pt x="74676" y="0"/>
                  </a:lnTo>
                  <a:close/>
                </a:path>
              </a:pathLst>
            </a:custGeom>
            <a:solidFill>
              <a:srgbClr val="4D4D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8" name="object 278"/>
            <p:cNvPicPr/>
            <p:nvPr/>
          </p:nvPicPr>
          <p:blipFill>
            <a:blip r:embed="rId79" cstate="print"/>
            <a:stretch>
              <a:fillRect/>
            </a:stretch>
          </p:blipFill>
          <p:spPr>
            <a:xfrm>
              <a:off x="7021068" y="5734812"/>
              <a:ext cx="257555" cy="62484"/>
            </a:xfrm>
            <a:prstGeom prst="rect">
              <a:avLst/>
            </a:prstGeom>
          </p:spPr>
        </p:pic>
        <p:sp>
          <p:nvSpPr>
            <p:cNvPr id="279" name="object 279"/>
            <p:cNvSpPr/>
            <p:nvPr/>
          </p:nvSpPr>
          <p:spPr>
            <a:xfrm>
              <a:off x="7016496" y="5801868"/>
              <a:ext cx="86995" cy="36830"/>
            </a:xfrm>
            <a:custGeom>
              <a:avLst/>
              <a:gdLst/>
              <a:ahLst/>
              <a:cxnLst/>
              <a:rect l="l" t="t" r="r" b="b"/>
              <a:pathLst>
                <a:path w="86995" h="36829">
                  <a:moveTo>
                    <a:pt x="33845" y="0"/>
                  </a:moveTo>
                  <a:lnTo>
                    <a:pt x="0" y="20472"/>
                  </a:lnTo>
                  <a:lnTo>
                    <a:pt x="54292" y="36575"/>
                  </a:lnTo>
                  <a:lnTo>
                    <a:pt x="86867" y="13868"/>
                  </a:lnTo>
                  <a:lnTo>
                    <a:pt x="33845" y="0"/>
                  </a:lnTo>
                  <a:close/>
                </a:path>
              </a:pathLst>
            </a:custGeom>
            <a:solidFill>
              <a:srgbClr val="0000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0" name="object 280"/>
            <p:cNvPicPr/>
            <p:nvPr/>
          </p:nvPicPr>
          <p:blipFill>
            <a:blip r:embed="rId80" cstate="print"/>
            <a:stretch>
              <a:fillRect/>
            </a:stretch>
          </p:blipFill>
          <p:spPr>
            <a:xfrm>
              <a:off x="7018020" y="5801868"/>
              <a:ext cx="83819" cy="35051"/>
            </a:xfrm>
            <a:prstGeom prst="rect">
              <a:avLst/>
            </a:prstGeom>
          </p:spPr>
        </p:pic>
        <p:sp>
          <p:nvSpPr>
            <p:cNvPr id="281" name="object 281"/>
            <p:cNvSpPr/>
            <p:nvPr/>
          </p:nvSpPr>
          <p:spPr>
            <a:xfrm>
              <a:off x="7024112" y="5815585"/>
              <a:ext cx="30480" cy="12700"/>
            </a:xfrm>
            <a:custGeom>
              <a:avLst/>
              <a:gdLst/>
              <a:ahLst/>
              <a:cxnLst/>
              <a:rect l="l" t="t" r="r" b="b"/>
              <a:pathLst>
                <a:path w="30479" h="12700">
                  <a:moveTo>
                    <a:pt x="8864" y="0"/>
                  </a:moveTo>
                  <a:lnTo>
                    <a:pt x="0" y="5359"/>
                  </a:lnTo>
                  <a:lnTo>
                    <a:pt x="21628" y="12192"/>
                  </a:lnTo>
                  <a:lnTo>
                    <a:pt x="30480" y="6096"/>
                  </a:lnTo>
                  <a:lnTo>
                    <a:pt x="8864" y="0"/>
                  </a:lnTo>
                  <a:close/>
                </a:path>
              </a:pathLst>
            </a:custGeom>
            <a:solidFill>
              <a:srgbClr val="99CC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2" name="object 282"/>
            <p:cNvSpPr/>
            <p:nvPr/>
          </p:nvSpPr>
          <p:spPr>
            <a:xfrm>
              <a:off x="7022592" y="5821680"/>
              <a:ext cx="22860" cy="6350"/>
            </a:xfrm>
            <a:custGeom>
              <a:avLst/>
              <a:gdLst/>
              <a:ahLst/>
              <a:cxnLst/>
              <a:rect l="l" t="t" r="r" b="b"/>
              <a:pathLst>
                <a:path w="22859" h="6350">
                  <a:moveTo>
                    <a:pt x="1422" y="0"/>
                  </a:moveTo>
                  <a:lnTo>
                    <a:pt x="0" y="876"/>
                  </a:lnTo>
                  <a:lnTo>
                    <a:pt x="21209" y="6096"/>
                  </a:lnTo>
                  <a:lnTo>
                    <a:pt x="22860" y="5130"/>
                  </a:lnTo>
                  <a:lnTo>
                    <a:pt x="1422" y="0"/>
                  </a:lnTo>
                  <a:close/>
                </a:path>
              </a:pathLst>
            </a:custGeom>
            <a:solidFill>
              <a:srgbClr val="0000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3" name="object 283"/>
            <p:cNvSpPr/>
            <p:nvPr/>
          </p:nvSpPr>
          <p:spPr>
            <a:xfrm>
              <a:off x="7048503" y="5823206"/>
              <a:ext cx="30480" cy="10795"/>
            </a:xfrm>
            <a:custGeom>
              <a:avLst/>
              <a:gdLst/>
              <a:ahLst/>
              <a:cxnLst/>
              <a:rect l="l" t="t" r="r" b="b"/>
              <a:pathLst>
                <a:path w="30479" h="10795">
                  <a:moveTo>
                    <a:pt x="8382" y="0"/>
                  </a:moveTo>
                  <a:lnTo>
                    <a:pt x="0" y="4813"/>
                  </a:lnTo>
                  <a:lnTo>
                    <a:pt x="21615" y="10668"/>
                  </a:lnTo>
                  <a:lnTo>
                    <a:pt x="30467" y="5435"/>
                  </a:lnTo>
                  <a:lnTo>
                    <a:pt x="8382" y="0"/>
                  </a:lnTo>
                  <a:close/>
                </a:path>
              </a:pathLst>
            </a:custGeom>
            <a:solidFill>
              <a:srgbClr val="99CC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4" name="object 284"/>
            <p:cNvSpPr/>
            <p:nvPr/>
          </p:nvSpPr>
          <p:spPr>
            <a:xfrm>
              <a:off x="6894563" y="5739383"/>
              <a:ext cx="378460" cy="147955"/>
            </a:xfrm>
            <a:custGeom>
              <a:avLst/>
              <a:gdLst/>
              <a:ahLst/>
              <a:cxnLst/>
              <a:rect l="l" t="t" r="r" b="b"/>
              <a:pathLst>
                <a:path w="378459" h="147954">
                  <a:moveTo>
                    <a:pt x="126492" y="1816"/>
                  </a:moveTo>
                  <a:lnTo>
                    <a:pt x="125857" y="0"/>
                  </a:lnTo>
                  <a:lnTo>
                    <a:pt x="1524" y="60058"/>
                  </a:lnTo>
                  <a:lnTo>
                    <a:pt x="4711" y="60960"/>
                  </a:lnTo>
                  <a:lnTo>
                    <a:pt x="126492" y="1816"/>
                  </a:lnTo>
                  <a:close/>
                </a:path>
                <a:path w="378459" h="147954">
                  <a:moveTo>
                    <a:pt x="175260" y="94805"/>
                  </a:moveTo>
                  <a:lnTo>
                    <a:pt x="153822" y="88392"/>
                  </a:lnTo>
                  <a:lnTo>
                    <a:pt x="152400" y="89484"/>
                  </a:lnTo>
                  <a:lnTo>
                    <a:pt x="173609" y="96012"/>
                  </a:lnTo>
                  <a:lnTo>
                    <a:pt x="175260" y="94805"/>
                  </a:lnTo>
                  <a:close/>
                </a:path>
                <a:path w="378459" h="147954">
                  <a:moveTo>
                    <a:pt x="266712" y="129743"/>
                  </a:moveTo>
                  <a:lnTo>
                    <a:pt x="12814" y="64008"/>
                  </a:lnTo>
                  <a:lnTo>
                    <a:pt x="9766" y="64008"/>
                  </a:lnTo>
                  <a:lnTo>
                    <a:pt x="9156" y="66332"/>
                  </a:lnTo>
                  <a:lnTo>
                    <a:pt x="266407" y="134112"/>
                  </a:lnTo>
                  <a:lnTo>
                    <a:pt x="266712" y="129743"/>
                  </a:lnTo>
                  <a:close/>
                </a:path>
                <a:path w="378459" h="147954">
                  <a:moveTo>
                    <a:pt x="371856" y="62560"/>
                  </a:moveTo>
                  <a:lnTo>
                    <a:pt x="371741" y="57912"/>
                  </a:lnTo>
                  <a:lnTo>
                    <a:pt x="266700" y="130111"/>
                  </a:lnTo>
                  <a:lnTo>
                    <a:pt x="266954" y="132588"/>
                  </a:lnTo>
                  <a:lnTo>
                    <a:pt x="268198" y="132588"/>
                  </a:lnTo>
                  <a:lnTo>
                    <a:pt x="371856" y="62560"/>
                  </a:lnTo>
                  <a:close/>
                </a:path>
                <a:path w="378459" h="147954">
                  <a:moveTo>
                    <a:pt x="377964" y="67068"/>
                  </a:moveTo>
                  <a:lnTo>
                    <a:pt x="271602" y="142328"/>
                  </a:lnTo>
                  <a:lnTo>
                    <a:pt x="271564" y="142862"/>
                  </a:lnTo>
                  <a:lnTo>
                    <a:pt x="3886" y="73152"/>
                  </a:lnTo>
                  <a:lnTo>
                    <a:pt x="2882" y="73152"/>
                  </a:lnTo>
                  <a:lnTo>
                    <a:pt x="3060" y="61887"/>
                  </a:lnTo>
                  <a:lnTo>
                    <a:pt x="1701" y="60960"/>
                  </a:lnTo>
                  <a:lnTo>
                    <a:pt x="1536" y="73152"/>
                  </a:lnTo>
                  <a:lnTo>
                    <a:pt x="647" y="73152"/>
                  </a:lnTo>
                  <a:lnTo>
                    <a:pt x="0" y="75628"/>
                  </a:lnTo>
                  <a:lnTo>
                    <a:pt x="271297" y="147523"/>
                  </a:lnTo>
                  <a:lnTo>
                    <a:pt x="271284" y="147840"/>
                  </a:lnTo>
                  <a:lnTo>
                    <a:pt x="271614" y="147612"/>
                  </a:lnTo>
                  <a:lnTo>
                    <a:pt x="272478" y="147828"/>
                  </a:lnTo>
                  <a:lnTo>
                    <a:pt x="272529" y="146964"/>
                  </a:lnTo>
                  <a:lnTo>
                    <a:pt x="377634" y="73177"/>
                  </a:lnTo>
                  <a:lnTo>
                    <a:pt x="377964" y="67068"/>
                  </a:lnTo>
                  <a:close/>
                </a:path>
              </a:pathLst>
            </a:custGeom>
            <a:solidFill>
              <a:srgbClr val="0000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5" name="object 285"/>
            <p:cNvPicPr/>
            <p:nvPr/>
          </p:nvPicPr>
          <p:blipFill>
            <a:blip r:embed="rId81" cstate="print"/>
            <a:stretch>
              <a:fillRect/>
            </a:stretch>
          </p:blipFill>
          <p:spPr>
            <a:xfrm>
              <a:off x="5561076" y="3041904"/>
              <a:ext cx="440435" cy="224027"/>
            </a:xfrm>
            <a:prstGeom prst="rect">
              <a:avLst/>
            </a:prstGeom>
          </p:spPr>
        </p:pic>
        <p:pic>
          <p:nvPicPr>
            <p:cNvPr id="286" name="object 286"/>
            <p:cNvPicPr/>
            <p:nvPr/>
          </p:nvPicPr>
          <p:blipFill>
            <a:blip r:embed="rId82" cstate="print"/>
            <a:stretch>
              <a:fillRect/>
            </a:stretch>
          </p:blipFill>
          <p:spPr>
            <a:xfrm>
              <a:off x="5579935" y="3284410"/>
              <a:ext cx="368144" cy="170941"/>
            </a:xfrm>
            <a:prstGeom prst="rect">
              <a:avLst/>
            </a:prstGeom>
          </p:spPr>
        </p:pic>
        <p:pic>
          <p:nvPicPr>
            <p:cNvPr id="287" name="object 287"/>
            <p:cNvPicPr/>
            <p:nvPr/>
          </p:nvPicPr>
          <p:blipFill>
            <a:blip r:embed="rId83" cstate="print"/>
            <a:stretch>
              <a:fillRect/>
            </a:stretch>
          </p:blipFill>
          <p:spPr>
            <a:xfrm>
              <a:off x="5698238" y="3130295"/>
              <a:ext cx="301752" cy="217932"/>
            </a:xfrm>
            <a:prstGeom prst="rect">
              <a:avLst/>
            </a:prstGeom>
          </p:spPr>
        </p:pic>
        <p:pic>
          <p:nvPicPr>
            <p:cNvPr id="288" name="object 288"/>
            <p:cNvPicPr/>
            <p:nvPr/>
          </p:nvPicPr>
          <p:blipFill>
            <a:blip r:embed="rId84" cstate="print"/>
            <a:stretch>
              <a:fillRect/>
            </a:stretch>
          </p:blipFill>
          <p:spPr>
            <a:xfrm>
              <a:off x="5756148" y="3128772"/>
              <a:ext cx="246887" cy="39624"/>
            </a:xfrm>
            <a:prstGeom prst="rect">
              <a:avLst/>
            </a:prstGeom>
          </p:spPr>
        </p:pic>
        <p:sp>
          <p:nvSpPr>
            <p:cNvPr id="289" name="object 289"/>
            <p:cNvSpPr/>
            <p:nvPr/>
          </p:nvSpPr>
          <p:spPr>
            <a:xfrm>
              <a:off x="5699757" y="3128772"/>
              <a:ext cx="68580" cy="161925"/>
            </a:xfrm>
            <a:custGeom>
              <a:avLst/>
              <a:gdLst/>
              <a:ahLst/>
              <a:cxnLst/>
              <a:rect l="l" t="t" r="r" b="b"/>
              <a:pathLst>
                <a:path w="68579" h="161925">
                  <a:moveTo>
                    <a:pt x="56565" y="0"/>
                  </a:moveTo>
                  <a:lnTo>
                    <a:pt x="0" y="159499"/>
                  </a:lnTo>
                  <a:lnTo>
                    <a:pt x="11137" y="161544"/>
                  </a:lnTo>
                  <a:lnTo>
                    <a:pt x="68580" y="4356"/>
                  </a:lnTo>
                  <a:lnTo>
                    <a:pt x="56565" y="0"/>
                  </a:lnTo>
                  <a:close/>
                </a:path>
              </a:pathLst>
            </a:custGeom>
            <a:solidFill>
              <a:srgbClr val="0000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0" name="object 290"/>
            <p:cNvPicPr/>
            <p:nvPr/>
          </p:nvPicPr>
          <p:blipFill>
            <a:blip r:embed="rId85" cstate="print"/>
            <a:stretch>
              <a:fillRect/>
            </a:stretch>
          </p:blipFill>
          <p:spPr>
            <a:xfrm>
              <a:off x="5699760" y="3157728"/>
              <a:ext cx="301751" cy="187451"/>
            </a:xfrm>
            <a:prstGeom prst="rect">
              <a:avLst/>
            </a:prstGeom>
          </p:spPr>
        </p:pic>
        <p:sp>
          <p:nvSpPr>
            <p:cNvPr id="291" name="object 291"/>
            <p:cNvSpPr/>
            <p:nvPr/>
          </p:nvSpPr>
          <p:spPr>
            <a:xfrm>
              <a:off x="5935983" y="3159251"/>
              <a:ext cx="70485" cy="187960"/>
            </a:xfrm>
            <a:custGeom>
              <a:avLst/>
              <a:gdLst/>
              <a:ahLst/>
              <a:cxnLst/>
              <a:rect l="l" t="t" r="r" b="b"/>
              <a:pathLst>
                <a:path w="70485" h="187960">
                  <a:moveTo>
                    <a:pt x="70104" y="0"/>
                  </a:moveTo>
                  <a:lnTo>
                    <a:pt x="67678" y="0"/>
                  </a:lnTo>
                  <a:lnTo>
                    <a:pt x="0" y="186093"/>
                  </a:lnTo>
                  <a:lnTo>
                    <a:pt x="7480" y="187452"/>
                  </a:lnTo>
                  <a:lnTo>
                    <a:pt x="70104" y="0"/>
                  </a:lnTo>
                  <a:close/>
                </a:path>
              </a:pathLst>
            </a:custGeom>
            <a:solidFill>
              <a:srgbClr val="4D4D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2" name="object 292"/>
            <p:cNvPicPr/>
            <p:nvPr/>
          </p:nvPicPr>
          <p:blipFill>
            <a:blip r:embed="rId86" cstate="print"/>
            <a:stretch>
              <a:fillRect/>
            </a:stretch>
          </p:blipFill>
          <p:spPr>
            <a:xfrm>
              <a:off x="5699760" y="3290316"/>
              <a:ext cx="242315" cy="62484"/>
            </a:xfrm>
            <a:prstGeom prst="rect">
              <a:avLst/>
            </a:prstGeom>
          </p:spPr>
        </p:pic>
        <p:sp>
          <p:nvSpPr>
            <p:cNvPr id="293" name="object 293"/>
            <p:cNvSpPr/>
            <p:nvPr/>
          </p:nvSpPr>
          <p:spPr>
            <a:xfrm>
              <a:off x="5695185" y="3355847"/>
              <a:ext cx="82550" cy="38100"/>
            </a:xfrm>
            <a:custGeom>
              <a:avLst/>
              <a:gdLst/>
              <a:ahLst/>
              <a:cxnLst/>
              <a:rect l="l" t="t" r="r" b="b"/>
              <a:pathLst>
                <a:path w="82550" h="38100">
                  <a:moveTo>
                    <a:pt x="32067" y="0"/>
                  </a:moveTo>
                  <a:lnTo>
                    <a:pt x="0" y="21323"/>
                  </a:lnTo>
                  <a:lnTo>
                    <a:pt x="51434" y="38100"/>
                  </a:lnTo>
                  <a:lnTo>
                    <a:pt x="82295" y="14452"/>
                  </a:lnTo>
                  <a:lnTo>
                    <a:pt x="32067" y="0"/>
                  </a:lnTo>
                  <a:close/>
                </a:path>
              </a:pathLst>
            </a:custGeom>
            <a:solidFill>
              <a:srgbClr val="0000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4" name="object 294"/>
            <p:cNvPicPr/>
            <p:nvPr/>
          </p:nvPicPr>
          <p:blipFill>
            <a:blip r:embed="rId87" cstate="print"/>
            <a:stretch>
              <a:fillRect/>
            </a:stretch>
          </p:blipFill>
          <p:spPr>
            <a:xfrm>
              <a:off x="5696712" y="3357372"/>
              <a:ext cx="79247" cy="35051"/>
            </a:xfrm>
            <a:prstGeom prst="rect">
              <a:avLst/>
            </a:prstGeom>
          </p:spPr>
        </p:pic>
        <p:sp>
          <p:nvSpPr>
            <p:cNvPr id="295" name="object 295"/>
            <p:cNvSpPr/>
            <p:nvPr/>
          </p:nvSpPr>
          <p:spPr>
            <a:xfrm>
              <a:off x="5702804" y="3371082"/>
              <a:ext cx="29209" cy="10795"/>
            </a:xfrm>
            <a:custGeom>
              <a:avLst/>
              <a:gdLst/>
              <a:ahLst/>
              <a:cxnLst/>
              <a:rect l="l" t="t" r="r" b="b"/>
              <a:pathLst>
                <a:path w="29210" h="10795">
                  <a:moveTo>
                    <a:pt x="8420" y="0"/>
                  </a:moveTo>
                  <a:lnTo>
                    <a:pt x="0" y="4699"/>
                  </a:lnTo>
                  <a:lnTo>
                    <a:pt x="20535" y="10680"/>
                  </a:lnTo>
                  <a:lnTo>
                    <a:pt x="28968" y="5334"/>
                  </a:lnTo>
                  <a:lnTo>
                    <a:pt x="8420" y="0"/>
                  </a:lnTo>
                  <a:close/>
                </a:path>
              </a:pathLst>
            </a:custGeom>
            <a:solidFill>
              <a:srgbClr val="99CC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6" name="object 296"/>
            <p:cNvSpPr/>
            <p:nvPr/>
          </p:nvSpPr>
          <p:spPr>
            <a:xfrm>
              <a:off x="5702804" y="3375661"/>
              <a:ext cx="20320" cy="7620"/>
            </a:xfrm>
            <a:custGeom>
              <a:avLst/>
              <a:gdLst/>
              <a:ahLst/>
              <a:cxnLst/>
              <a:rect l="l" t="t" r="r" b="b"/>
              <a:pathLst>
                <a:path w="20320" h="7620">
                  <a:moveTo>
                    <a:pt x="1231" y="0"/>
                  </a:moveTo>
                  <a:lnTo>
                    <a:pt x="0" y="1092"/>
                  </a:lnTo>
                  <a:lnTo>
                    <a:pt x="18389" y="7620"/>
                  </a:lnTo>
                  <a:lnTo>
                    <a:pt x="19824" y="6400"/>
                  </a:lnTo>
                  <a:lnTo>
                    <a:pt x="1231" y="0"/>
                  </a:lnTo>
                  <a:close/>
                </a:path>
              </a:pathLst>
            </a:custGeom>
            <a:solidFill>
              <a:srgbClr val="0000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7" name="object 297"/>
            <p:cNvSpPr/>
            <p:nvPr/>
          </p:nvSpPr>
          <p:spPr>
            <a:xfrm>
              <a:off x="5725664" y="3378706"/>
              <a:ext cx="29209" cy="10795"/>
            </a:xfrm>
            <a:custGeom>
              <a:avLst/>
              <a:gdLst/>
              <a:ahLst/>
              <a:cxnLst/>
              <a:rect l="l" t="t" r="r" b="b"/>
              <a:pathLst>
                <a:path w="29210" h="10795">
                  <a:moveTo>
                    <a:pt x="7962" y="0"/>
                  </a:moveTo>
                  <a:lnTo>
                    <a:pt x="0" y="4813"/>
                  </a:lnTo>
                  <a:lnTo>
                    <a:pt x="20535" y="10668"/>
                  </a:lnTo>
                  <a:lnTo>
                    <a:pt x="28968" y="5435"/>
                  </a:lnTo>
                  <a:lnTo>
                    <a:pt x="7962" y="0"/>
                  </a:lnTo>
                  <a:close/>
                </a:path>
              </a:pathLst>
            </a:custGeom>
            <a:solidFill>
              <a:srgbClr val="99CC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8" name="object 298"/>
            <p:cNvSpPr/>
            <p:nvPr/>
          </p:nvSpPr>
          <p:spPr>
            <a:xfrm>
              <a:off x="5582412" y="3361956"/>
              <a:ext cx="353695" cy="81280"/>
            </a:xfrm>
            <a:custGeom>
              <a:avLst/>
              <a:gdLst/>
              <a:ahLst/>
              <a:cxnLst/>
              <a:rect l="l" t="t" r="r" b="b"/>
              <a:pathLst>
                <a:path w="353695" h="81279">
                  <a:moveTo>
                    <a:pt x="164579" y="27736"/>
                  </a:moveTo>
                  <a:lnTo>
                    <a:pt x="144564" y="21323"/>
                  </a:lnTo>
                  <a:lnTo>
                    <a:pt x="143243" y="22415"/>
                  </a:lnTo>
                  <a:lnTo>
                    <a:pt x="163042" y="28956"/>
                  </a:lnTo>
                  <a:lnTo>
                    <a:pt x="164579" y="27736"/>
                  </a:lnTo>
                  <a:close/>
                </a:path>
                <a:path w="353695" h="81279">
                  <a:moveTo>
                    <a:pt x="353568" y="0"/>
                  </a:moveTo>
                  <a:lnTo>
                    <a:pt x="253288" y="75260"/>
                  </a:lnTo>
                  <a:lnTo>
                    <a:pt x="253250" y="75768"/>
                  </a:lnTo>
                  <a:lnTo>
                    <a:pt x="3606" y="6083"/>
                  </a:lnTo>
                  <a:lnTo>
                    <a:pt x="596" y="6083"/>
                  </a:lnTo>
                  <a:lnTo>
                    <a:pt x="0" y="8559"/>
                  </a:lnTo>
                  <a:lnTo>
                    <a:pt x="252996" y="80429"/>
                  </a:lnTo>
                  <a:lnTo>
                    <a:pt x="252984" y="80772"/>
                  </a:lnTo>
                  <a:lnTo>
                    <a:pt x="253326" y="80518"/>
                  </a:lnTo>
                  <a:lnTo>
                    <a:pt x="254203" y="80759"/>
                  </a:lnTo>
                  <a:lnTo>
                    <a:pt x="254254" y="79819"/>
                  </a:lnTo>
                  <a:lnTo>
                    <a:pt x="353263" y="6108"/>
                  </a:lnTo>
                  <a:lnTo>
                    <a:pt x="353568" y="0"/>
                  </a:lnTo>
                  <a:close/>
                </a:path>
              </a:pathLst>
            </a:custGeom>
            <a:solidFill>
              <a:srgbClr val="0000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9" name="object 299"/>
            <p:cNvPicPr/>
            <p:nvPr/>
          </p:nvPicPr>
          <p:blipFill>
            <a:blip r:embed="rId88" cstate="print"/>
            <a:stretch>
              <a:fillRect/>
            </a:stretch>
          </p:blipFill>
          <p:spPr>
            <a:xfrm>
              <a:off x="5582412" y="3293363"/>
              <a:ext cx="347465" cy="135636"/>
            </a:xfrm>
            <a:prstGeom prst="rect">
              <a:avLst/>
            </a:prstGeom>
          </p:spPr>
        </p:pic>
        <p:pic>
          <p:nvPicPr>
            <p:cNvPr id="300" name="object 30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940552" y="3223259"/>
              <a:ext cx="414527" cy="371855"/>
            </a:xfrm>
            <a:prstGeom prst="rect">
              <a:avLst/>
            </a:prstGeom>
          </p:spPr>
        </p:pic>
        <p:pic>
          <p:nvPicPr>
            <p:cNvPr id="301" name="object 301"/>
            <p:cNvPicPr/>
            <p:nvPr/>
          </p:nvPicPr>
          <p:blipFill>
            <a:blip r:embed="rId89" cstate="print"/>
            <a:stretch>
              <a:fillRect/>
            </a:stretch>
          </p:blipFill>
          <p:spPr>
            <a:xfrm>
              <a:off x="6117336" y="3258311"/>
              <a:ext cx="195072" cy="170687"/>
            </a:xfrm>
            <a:prstGeom prst="rect">
              <a:avLst/>
            </a:prstGeom>
          </p:spPr>
        </p:pic>
        <p:pic>
          <p:nvPicPr>
            <p:cNvPr id="302" name="object 302"/>
            <p:cNvPicPr/>
            <p:nvPr/>
          </p:nvPicPr>
          <p:blipFill>
            <a:blip r:embed="rId74" cstate="print"/>
            <a:stretch>
              <a:fillRect/>
            </a:stretch>
          </p:blipFill>
          <p:spPr>
            <a:xfrm>
              <a:off x="7307580" y="5422392"/>
              <a:ext cx="470914" cy="224027"/>
            </a:xfrm>
            <a:prstGeom prst="rect">
              <a:avLst/>
            </a:prstGeom>
          </p:spPr>
        </p:pic>
        <p:pic>
          <p:nvPicPr>
            <p:cNvPr id="303" name="object 303"/>
            <p:cNvPicPr/>
            <p:nvPr/>
          </p:nvPicPr>
          <p:blipFill>
            <a:blip r:embed="rId75" cstate="print"/>
            <a:stretch>
              <a:fillRect/>
            </a:stretch>
          </p:blipFill>
          <p:spPr>
            <a:xfrm>
              <a:off x="7327639" y="5665266"/>
              <a:ext cx="392784" cy="171729"/>
            </a:xfrm>
            <a:prstGeom prst="rect">
              <a:avLst/>
            </a:prstGeom>
          </p:spPr>
        </p:pic>
        <p:pic>
          <p:nvPicPr>
            <p:cNvPr id="304" name="object 304"/>
            <p:cNvPicPr/>
            <p:nvPr/>
          </p:nvPicPr>
          <p:blipFill>
            <a:blip r:embed="rId90" cstate="print"/>
            <a:stretch>
              <a:fillRect/>
            </a:stretch>
          </p:blipFill>
          <p:spPr>
            <a:xfrm>
              <a:off x="7453880" y="5512307"/>
              <a:ext cx="321564" cy="216407"/>
            </a:xfrm>
            <a:prstGeom prst="rect">
              <a:avLst/>
            </a:prstGeom>
          </p:spPr>
        </p:pic>
        <p:pic>
          <p:nvPicPr>
            <p:cNvPr id="305" name="object 305"/>
            <p:cNvPicPr/>
            <p:nvPr/>
          </p:nvPicPr>
          <p:blipFill>
            <a:blip r:embed="rId91" cstate="print"/>
            <a:stretch>
              <a:fillRect/>
            </a:stretch>
          </p:blipFill>
          <p:spPr>
            <a:xfrm>
              <a:off x="7514844" y="5510783"/>
              <a:ext cx="265174" cy="38099"/>
            </a:xfrm>
            <a:prstGeom prst="rect">
              <a:avLst/>
            </a:prstGeom>
          </p:spPr>
        </p:pic>
        <p:sp>
          <p:nvSpPr>
            <p:cNvPr id="306" name="object 306"/>
            <p:cNvSpPr/>
            <p:nvPr/>
          </p:nvSpPr>
          <p:spPr>
            <a:xfrm>
              <a:off x="7455405" y="5510783"/>
              <a:ext cx="73660" cy="160020"/>
            </a:xfrm>
            <a:custGeom>
              <a:avLst/>
              <a:gdLst/>
              <a:ahLst/>
              <a:cxnLst/>
              <a:rect l="l" t="t" r="r" b="b"/>
              <a:pathLst>
                <a:path w="73659" h="160020">
                  <a:moveTo>
                    <a:pt x="60337" y="0"/>
                  </a:moveTo>
                  <a:lnTo>
                    <a:pt x="0" y="157987"/>
                  </a:lnTo>
                  <a:lnTo>
                    <a:pt x="11887" y="160019"/>
                  </a:lnTo>
                  <a:lnTo>
                    <a:pt x="73151" y="4305"/>
                  </a:lnTo>
                  <a:lnTo>
                    <a:pt x="60337" y="0"/>
                  </a:lnTo>
                  <a:close/>
                </a:path>
              </a:pathLst>
            </a:custGeom>
            <a:solidFill>
              <a:srgbClr val="0000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7" name="object 307"/>
            <p:cNvPicPr/>
            <p:nvPr/>
          </p:nvPicPr>
          <p:blipFill>
            <a:blip r:embed="rId92" cstate="print"/>
            <a:stretch>
              <a:fillRect/>
            </a:stretch>
          </p:blipFill>
          <p:spPr>
            <a:xfrm>
              <a:off x="7455408" y="5538216"/>
              <a:ext cx="323087" cy="187451"/>
            </a:xfrm>
            <a:prstGeom prst="rect">
              <a:avLst/>
            </a:prstGeom>
          </p:spPr>
        </p:pic>
        <p:sp>
          <p:nvSpPr>
            <p:cNvPr id="308" name="object 308"/>
            <p:cNvSpPr/>
            <p:nvPr/>
          </p:nvSpPr>
          <p:spPr>
            <a:xfrm>
              <a:off x="7708393" y="5541263"/>
              <a:ext cx="73660" cy="186055"/>
            </a:xfrm>
            <a:custGeom>
              <a:avLst/>
              <a:gdLst/>
              <a:ahLst/>
              <a:cxnLst/>
              <a:rect l="l" t="t" r="r" b="b"/>
              <a:pathLst>
                <a:path w="73659" h="186054">
                  <a:moveTo>
                    <a:pt x="73152" y="0"/>
                  </a:moveTo>
                  <a:lnTo>
                    <a:pt x="70624" y="0"/>
                  </a:lnTo>
                  <a:lnTo>
                    <a:pt x="0" y="184581"/>
                  </a:lnTo>
                  <a:lnTo>
                    <a:pt x="7810" y="185928"/>
                  </a:lnTo>
                  <a:lnTo>
                    <a:pt x="73152" y="0"/>
                  </a:lnTo>
                  <a:close/>
                </a:path>
              </a:pathLst>
            </a:custGeom>
            <a:solidFill>
              <a:srgbClr val="4D4D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9" name="object 309"/>
            <p:cNvPicPr/>
            <p:nvPr/>
          </p:nvPicPr>
          <p:blipFill>
            <a:blip r:embed="rId93" cstate="print"/>
            <a:stretch>
              <a:fillRect/>
            </a:stretch>
          </p:blipFill>
          <p:spPr>
            <a:xfrm>
              <a:off x="7455408" y="5670804"/>
              <a:ext cx="257555" cy="62484"/>
            </a:xfrm>
            <a:prstGeom prst="rect">
              <a:avLst/>
            </a:prstGeom>
          </p:spPr>
        </p:pic>
        <p:sp>
          <p:nvSpPr>
            <p:cNvPr id="310" name="object 310"/>
            <p:cNvSpPr/>
            <p:nvPr/>
          </p:nvSpPr>
          <p:spPr>
            <a:xfrm>
              <a:off x="7450833" y="5737860"/>
              <a:ext cx="88900" cy="36830"/>
            </a:xfrm>
            <a:custGeom>
              <a:avLst/>
              <a:gdLst/>
              <a:ahLst/>
              <a:cxnLst/>
              <a:rect l="l" t="t" r="r" b="b"/>
              <a:pathLst>
                <a:path w="88900" h="36829">
                  <a:moveTo>
                    <a:pt x="34442" y="0"/>
                  </a:moveTo>
                  <a:lnTo>
                    <a:pt x="0" y="20472"/>
                  </a:lnTo>
                  <a:lnTo>
                    <a:pt x="55244" y="36575"/>
                  </a:lnTo>
                  <a:lnTo>
                    <a:pt x="88391" y="13868"/>
                  </a:lnTo>
                  <a:lnTo>
                    <a:pt x="34442" y="0"/>
                  </a:lnTo>
                  <a:close/>
                </a:path>
              </a:pathLst>
            </a:custGeom>
            <a:solidFill>
              <a:srgbClr val="0000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1" name="object 311"/>
            <p:cNvPicPr/>
            <p:nvPr/>
          </p:nvPicPr>
          <p:blipFill>
            <a:blip r:embed="rId94" cstate="print"/>
            <a:stretch>
              <a:fillRect/>
            </a:stretch>
          </p:blipFill>
          <p:spPr>
            <a:xfrm>
              <a:off x="7452360" y="5737860"/>
              <a:ext cx="85343" cy="35051"/>
            </a:xfrm>
            <a:prstGeom prst="rect">
              <a:avLst/>
            </a:prstGeom>
          </p:spPr>
        </p:pic>
        <p:sp>
          <p:nvSpPr>
            <p:cNvPr id="312" name="object 312"/>
            <p:cNvSpPr/>
            <p:nvPr/>
          </p:nvSpPr>
          <p:spPr>
            <a:xfrm>
              <a:off x="7458452" y="5751577"/>
              <a:ext cx="30480" cy="12700"/>
            </a:xfrm>
            <a:custGeom>
              <a:avLst/>
              <a:gdLst/>
              <a:ahLst/>
              <a:cxnLst/>
              <a:rect l="l" t="t" r="r" b="b"/>
              <a:pathLst>
                <a:path w="30479" h="12700">
                  <a:moveTo>
                    <a:pt x="8864" y="0"/>
                  </a:moveTo>
                  <a:lnTo>
                    <a:pt x="0" y="5359"/>
                  </a:lnTo>
                  <a:lnTo>
                    <a:pt x="21628" y="12192"/>
                  </a:lnTo>
                  <a:lnTo>
                    <a:pt x="30480" y="6096"/>
                  </a:lnTo>
                  <a:lnTo>
                    <a:pt x="8864" y="0"/>
                  </a:lnTo>
                  <a:close/>
                </a:path>
              </a:pathLst>
            </a:custGeom>
            <a:solidFill>
              <a:srgbClr val="99CC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3" name="object 313"/>
            <p:cNvSpPr/>
            <p:nvPr/>
          </p:nvSpPr>
          <p:spPr>
            <a:xfrm>
              <a:off x="7458452" y="5757673"/>
              <a:ext cx="21590" cy="7620"/>
            </a:xfrm>
            <a:custGeom>
              <a:avLst/>
              <a:gdLst/>
              <a:ahLst/>
              <a:cxnLst/>
              <a:rect l="l" t="t" r="r" b="b"/>
              <a:pathLst>
                <a:path w="21590" h="7620">
                  <a:moveTo>
                    <a:pt x="1320" y="0"/>
                  </a:moveTo>
                  <a:lnTo>
                    <a:pt x="0" y="1092"/>
                  </a:lnTo>
                  <a:lnTo>
                    <a:pt x="19799" y="7620"/>
                  </a:lnTo>
                  <a:lnTo>
                    <a:pt x="21336" y="6413"/>
                  </a:lnTo>
                  <a:lnTo>
                    <a:pt x="1320" y="0"/>
                  </a:lnTo>
                  <a:close/>
                </a:path>
              </a:pathLst>
            </a:custGeom>
            <a:solidFill>
              <a:srgbClr val="0000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4" name="object 314"/>
            <p:cNvSpPr/>
            <p:nvPr/>
          </p:nvSpPr>
          <p:spPr>
            <a:xfrm>
              <a:off x="7484364" y="5759198"/>
              <a:ext cx="29209" cy="12700"/>
            </a:xfrm>
            <a:custGeom>
              <a:avLst/>
              <a:gdLst/>
              <a:ahLst/>
              <a:cxnLst/>
              <a:rect l="l" t="t" r="r" b="b"/>
              <a:pathLst>
                <a:path w="29209" h="12700">
                  <a:moveTo>
                    <a:pt x="7962" y="0"/>
                  </a:moveTo>
                  <a:lnTo>
                    <a:pt x="0" y="5499"/>
                  </a:lnTo>
                  <a:lnTo>
                    <a:pt x="20535" y="12192"/>
                  </a:lnTo>
                  <a:lnTo>
                    <a:pt x="28956" y="6210"/>
                  </a:lnTo>
                  <a:lnTo>
                    <a:pt x="7962" y="0"/>
                  </a:lnTo>
                  <a:close/>
                </a:path>
              </a:pathLst>
            </a:custGeom>
            <a:solidFill>
              <a:srgbClr val="99CC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5" name="object 315"/>
            <p:cNvSpPr/>
            <p:nvPr/>
          </p:nvSpPr>
          <p:spPr>
            <a:xfrm>
              <a:off x="7330427" y="5675375"/>
              <a:ext cx="376555" cy="149860"/>
            </a:xfrm>
            <a:custGeom>
              <a:avLst/>
              <a:gdLst/>
              <a:ahLst/>
              <a:cxnLst/>
              <a:rect l="l" t="t" r="r" b="b"/>
              <a:pathLst>
                <a:path w="376554" h="149860">
                  <a:moveTo>
                    <a:pt x="175272" y="95059"/>
                  </a:moveTo>
                  <a:lnTo>
                    <a:pt x="153822" y="89928"/>
                  </a:lnTo>
                  <a:lnTo>
                    <a:pt x="152412" y="90792"/>
                  </a:lnTo>
                  <a:lnTo>
                    <a:pt x="173621" y="96012"/>
                  </a:lnTo>
                  <a:lnTo>
                    <a:pt x="175272" y="95059"/>
                  </a:lnTo>
                  <a:close/>
                </a:path>
                <a:path w="376554" h="149860">
                  <a:moveTo>
                    <a:pt x="271272" y="143268"/>
                  </a:moveTo>
                  <a:lnTo>
                    <a:pt x="3860" y="74676"/>
                  </a:lnTo>
                  <a:lnTo>
                    <a:pt x="2730" y="74676"/>
                  </a:lnTo>
                  <a:lnTo>
                    <a:pt x="3035" y="62433"/>
                  </a:lnTo>
                  <a:lnTo>
                    <a:pt x="3238" y="62484"/>
                  </a:lnTo>
                  <a:lnTo>
                    <a:pt x="126504" y="1854"/>
                  </a:lnTo>
                  <a:lnTo>
                    <a:pt x="125857" y="0"/>
                  </a:lnTo>
                  <a:lnTo>
                    <a:pt x="825" y="61163"/>
                  </a:lnTo>
                  <a:lnTo>
                    <a:pt x="355" y="60972"/>
                  </a:lnTo>
                  <a:lnTo>
                    <a:pt x="342" y="61404"/>
                  </a:lnTo>
                  <a:lnTo>
                    <a:pt x="12" y="61556"/>
                  </a:lnTo>
                  <a:lnTo>
                    <a:pt x="330" y="61658"/>
                  </a:lnTo>
                  <a:lnTo>
                    <a:pt x="0" y="75895"/>
                  </a:lnTo>
                  <a:lnTo>
                    <a:pt x="304" y="75933"/>
                  </a:lnTo>
                  <a:lnTo>
                    <a:pt x="0" y="77101"/>
                  </a:lnTo>
                  <a:lnTo>
                    <a:pt x="270954" y="147828"/>
                  </a:lnTo>
                  <a:lnTo>
                    <a:pt x="271272" y="143268"/>
                  </a:lnTo>
                  <a:close/>
                </a:path>
                <a:path w="376554" h="149860">
                  <a:moveTo>
                    <a:pt x="370332" y="63982"/>
                  </a:moveTo>
                  <a:lnTo>
                    <a:pt x="370217" y="59436"/>
                  </a:lnTo>
                  <a:lnTo>
                    <a:pt x="265176" y="130162"/>
                  </a:lnTo>
                  <a:lnTo>
                    <a:pt x="265239" y="130797"/>
                  </a:lnTo>
                  <a:lnTo>
                    <a:pt x="12814" y="64008"/>
                  </a:lnTo>
                  <a:lnTo>
                    <a:pt x="9766" y="64008"/>
                  </a:lnTo>
                  <a:lnTo>
                    <a:pt x="9156" y="66382"/>
                  </a:lnTo>
                  <a:lnTo>
                    <a:pt x="266407" y="135636"/>
                  </a:lnTo>
                  <a:lnTo>
                    <a:pt x="266611" y="132588"/>
                  </a:lnTo>
                  <a:lnTo>
                    <a:pt x="370332" y="63982"/>
                  </a:lnTo>
                  <a:close/>
                </a:path>
                <a:path w="376554" h="149860">
                  <a:moveTo>
                    <a:pt x="376440" y="68592"/>
                  </a:moveTo>
                  <a:lnTo>
                    <a:pt x="271602" y="143852"/>
                  </a:lnTo>
                  <a:lnTo>
                    <a:pt x="271284" y="149364"/>
                  </a:lnTo>
                  <a:lnTo>
                    <a:pt x="376123" y="74701"/>
                  </a:lnTo>
                  <a:lnTo>
                    <a:pt x="376440" y="68592"/>
                  </a:lnTo>
                  <a:close/>
                </a:path>
              </a:pathLst>
            </a:custGeom>
            <a:solidFill>
              <a:srgbClr val="0000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6" name="object 316"/>
          <p:cNvSpPr txBox="1"/>
          <p:nvPr/>
        </p:nvSpPr>
        <p:spPr>
          <a:xfrm>
            <a:off x="839152" y="2621470"/>
            <a:ext cx="96583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10" dirty="0">
                <a:latin typeface="Arial"/>
                <a:cs typeface="Arial"/>
              </a:rPr>
              <a:t>smartphone</a:t>
            </a:r>
            <a:endParaRPr sz="1400">
              <a:latin typeface="Arial"/>
              <a:cs typeface="Arial"/>
            </a:endParaRPr>
          </a:p>
        </p:txBody>
      </p:sp>
      <p:sp>
        <p:nvSpPr>
          <p:cNvPr id="317" name="object 317"/>
          <p:cNvSpPr txBox="1"/>
          <p:nvPr/>
        </p:nvSpPr>
        <p:spPr>
          <a:xfrm>
            <a:off x="851812" y="1411294"/>
            <a:ext cx="520700" cy="5949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25" dirty="0">
                <a:latin typeface="Arial"/>
                <a:cs typeface="Arial"/>
              </a:rPr>
              <a:t>PC</a:t>
            </a:r>
            <a:endParaRPr sz="1400">
              <a:latin typeface="Arial"/>
              <a:cs typeface="Arial"/>
            </a:endParaRPr>
          </a:p>
          <a:p>
            <a:pPr marL="13970">
              <a:lnSpc>
                <a:spcPct val="100000"/>
              </a:lnSpc>
              <a:spcBef>
                <a:spcPts val="1115"/>
              </a:spcBef>
            </a:pPr>
            <a:r>
              <a:rPr sz="1400" spc="-10" dirty="0">
                <a:latin typeface="Arial"/>
                <a:cs typeface="Arial"/>
              </a:rPr>
              <a:t>server</a:t>
            </a:r>
            <a:endParaRPr sz="1400">
              <a:latin typeface="Arial"/>
              <a:cs typeface="Arial"/>
            </a:endParaRPr>
          </a:p>
        </p:txBody>
      </p:sp>
      <p:sp>
        <p:nvSpPr>
          <p:cNvPr id="318" name="object 318"/>
          <p:cNvSpPr txBox="1"/>
          <p:nvPr/>
        </p:nvSpPr>
        <p:spPr>
          <a:xfrm>
            <a:off x="861441" y="2181763"/>
            <a:ext cx="668020" cy="399415"/>
          </a:xfrm>
          <a:prstGeom prst="rect">
            <a:avLst/>
          </a:prstGeom>
        </p:spPr>
        <p:txBody>
          <a:bodyPr vert="horz" wrap="square" lIns="0" tIns="66675" rIns="0" bIns="0" rtlCol="0">
            <a:spAutoFit/>
          </a:bodyPr>
          <a:lstStyle/>
          <a:p>
            <a:pPr marL="12700" marR="5080">
              <a:lnSpc>
                <a:spcPct val="75000"/>
              </a:lnSpc>
              <a:spcBef>
                <a:spcPts val="525"/>
              </a:spcBef>
            </a:pPr>
            <a:r>
              <a:rPr sz="1400" spc="-10" dirty="0">
                <a:latin typeface="Arial"/>
                <a:cs typeface="Arial"/>
              </a:rPr>
              <a:t>wireless laptop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319" name="object 319"/>
          <p:cNvGrpSpPr/>
          <p:nvPr/>
        </p:nvGrpSpPr>
        <p:grpSpPr>
          <a:xfrm>
            <a:off x="333756" y="1322832"/>
            <a:ext cx="477520" cy="1229995"/>
            <a:chOff x="333756" y="1322832"/>
            <a:chExt cx="477520" cy="1229995"/>
          </a:xfrm>
        </p:grpSpPr>
        <p:pic>
          <p:nvPicPr>
            <p:cNvPr id="320" name="object 32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87096" y="1322832"/>
              <a:ext cx="414527" cy="373379"/>
            </a:xfrm>
            <a:prstGeom prst="rect">
              <a:avLst/>
            </a:prstGeom>
          </p:spPr>
        </p:pic>
        <p:pic>
          <p:nvPicPr>
            <p:cNvPr id="321" name="object 321"/>
            <p:cNvPicPr/>
            <p:nvPr/>
          </p:nvPicPr>
          <p:blipFill>
            <a:blip r:embed="rId95" cstate="print"/>
            <a:stretch>
              <a:fillRect/>
            </a:stretch>
          </p:blipFill>
          <p:spPr>
            <a:xfrm>
              <a:off x="563880" y="1357884"/>
              <a:ext cx="195071" cy="170687"/>
            </a:xfrm>
            <a:prstGeom prst="rect">
              <a:avLst/>
            </a:prstGeom>
          </p:spPr>
        </p:pic>
        <p:pic>
          <p:nvPicPr>
            <p:cNvPr id="322" name="object 322"/>
            <p:cNvPicPr/>
            <p:nvPr/>
          </p:nvPicPr>
          <p:blipFill>
            <a:blip r:embed="rId96" cstate="print"/>
            <a:stretch>
              <a:fillRect/>
            </a:stretch>
          </p:blipFill>
          <p:spPr>
            <a:xfrm>
              <a:off x="333756" y="2171700"/>
              <a:ext cx="473963" cy="205739"/>
            </a:xfrm>
            <a:prstGeom prst="rect">
              <a:avLst/>
            </a:prstGeom>
          </p:spPr>
        </p:pic>
        <p:pic>
          <p:nvPicPr>
            <p:cNvPr id="323" name="object 323"/>
            <p:cNvPicPr/>
            <p:nvPr/>
          </p:nvPicPr>
          <p:blipFill>
            <a:blip r:embed="rId97" cstate="print"/>
            <a:stretch>
              <a:fillRect/>
            </a:stretch>
          </p:blipFill>
          <p:spPr>
            <a:xfrm>
              <a:off x="354114" y="2393721"/>
              <a:ext cx="394957" cy="158785"/>
            </a:xfrm>
            <a:prstGeom prst="rect">
              <a:avLst/>
            </a:prstGeom>
          </p:spPr>
        </p:pic>
        <p:pic>
          <p:nvPicPr>
            <p:cNvPr id="324" name="object 324"/>
            <p:cNvPicPr/>
            <p:nvPr/>
          </p:nvPicPr>
          <p:blipFill>
            <a:blip r:embed="rId98" cstate="print"/>
            <a:stretch>
              <a:fillRect/>
            </a:stretch>
          </p:blipFill>
          <p:spPr>
            <a:xfrm>
              <a:off x="481590" y="2252472"/>
              <a:ext cx="323088" cy="201168"/>
            </a:xfrm>
            <a:prstGeom prst="rect">
              <a:avLst/>
            </a:prstGeom>
          </p:spPr>
        </p:pic>
        <p:pic>
          <p:nvPicPr>
            <p:cNvPr id="325" name="object 325"/>
            <p:cNvPicPr/>
            <p:nvPr/>
          </p:nvPicPr>
          <p:blipFill>
            <a:blip r:embed="rId99" cstate="print"/>
            <a:stretch>
              <a:fillRect/>
            </a:stretch>
          </p:blipFill>
          <p:spPr>
            <a:xfrm>
              <a:off x="542544" y="2252472"/>
              <a:ext cx="266699" cy="35051"/>
            </a:xfrm>
            <a:prstGeom prst="rect">
              <a:avLst/>
            </a:prstGeom>
          </p:spPr>
        </p:pic>
        <p:sp>
          <p:nvSpPr>
            <p:cNvPr id="326" name="object 326"/>
            <p:cNvSpPr/>
            <p:nvPr/>
          </p:nvSpPr>
          <p:spPr>
            <a:xfrm>
              <a:off x="483105" y="2252472"/>
              <a:ext cx="73660" cy="147955"/>
            </a:xfrm>
            <a:custGeom>
              <a:avLst/>
              <a:gdLst/>
              <a:ahLst/>
              <a:cxnLst/>
              <a:rect l="l" t="t" r="r" b="b"/>
              <a:pathLst>
                <a:path w="73659" h="147955">
                  <a:moveTo>
                    <a:pt x="60337" y="0"/>
                  </a:moveTo>
                  <a:lnTo>
                    <a:pt x="0" y="145948"/>
                  </a:lnTo>
                  <a:lnTo>
                    <a:pt x="11887" y="147828"/>
                  </a:lnTo>
                  <a:lnTo>
                    <a:pt x="73151" y="3987"/>
                  </a:lnTo>
                  <a:lnTo>
                    <a:pt x="60337" y="0"/>
                  </a:lnTo>
                  <a:close/>
                </a:path>
              </a:pathLst>
            </a:custGeom>
            <a:solidFill>
              <a:srgbClr val="0000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7" name="object 327"/>
            <p:cNvPicPr/>
            <p:nvPr/>
          </p:nvPicPr>
          <p:blipFill>
            <a:blip r:embed="rId100" cstate="print"/>
            <a:stretch>
              <a:fillRect/>
            </a:stretch>
          </p:blipFill>
          <p:spPr>
            <a:xfrm>
              <a:off x="481584" y="2278380"/>
              <a:ext cx="326136" cy="172211"/>
            </a:xfrm>
            <a:prstGeom prst="rect">
              <a:avLst/>
            </a:prstGeom>
          </p:spPr>
        </p:pic>
        <p:sp>
          <p:nvSpPr>
            <p:cNvPr id="328" name="object 328"/>
            <p:cNvSpPr/>
            <p:nvPr/>
          </p:nvSpPr>
          <p:spPr>
            <a:xfrm>
              <a:off x="736090" y="2279903"/>
              <a:ext cx="74930" cy="170815"/>
            </a:xfrm>
            <a:custGeom>
              <a:avLst/>
              <a:gdLst/>
              <a:ahLst/>
              <a:cxnLst/>
              <a:rect l="l" t="t" r="r" b="b"/>
              <a:pathLst>
                <a:path w="74929" h="170814">
                  <a:moveTo>
                    <a:pt x="74676" y="0"/>
                  </a:moveTo>
                  <a:lnTo>
                    <a:pt x="72097" y="0"/>
                  </a:lnTo>
                  <a:lnTo>
                    <a:pt x="0" y="169456"/>
                  </a:lnTo>
                  <a:lnTo>
                    <a:pt x="7975" y="170688"/>
                  </a:lnTo>
                  <a:lnTo>
                    <a:pt x="74676" y="0"/>
                  </a:lnTo>
                  <a:close/>
                </a:path>
              </a:pathLst>
            </a:custGeom>
            <a:solidFill>
              <a:srgbClr val="4D4D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9" name="object 329"/>
            <p:cNvPicPr/>
            <p:nvPr/>
          </p:nvPicPr>
          <p:blipFill>
            <a:blip r:embed="rId101" cstate="print"/>
            <a:stretch>
              <a:fillRect/>
            </a:stretch>
          </p:blipFill>
          <p:spPr>
            <a:xfrm>
              <a:off x="483108" y="2400300"/>
              <a:ext cx="259079" cy="56387"/>
            </a:xfrm>
            <a:prstGeom prst="rect">
              <a:avLst/>
            </a:prstGeom>
          </p:spPr>
        </p:pic>
        <p:sp>
          <p:nvSpPr>
            <p:cNvPr id="330" name="object 330"/>
            <p:cNvSpPr/>
            <p:nvPr/>
          </p:nvSpPr>
          <p:spPr>
            <a:xfrm>
              <a:off x="478533" y="2461260"/>
              <a:ext cx="88900" cy="33655"/>
            </a:xfrm>
            <a:custGeom>
              <a:avLst/>
              <a:gdLst/>
              <a:ahLst/>
              <a:cxnLst/>
              <a:rect l="l" t="t" r="r" b="b"/>
              <a:pathLst>
                <a:path w="88900" h="33655">
                  <a:moveTo>
                    <a:pt x="34442" y="0"/>
                  </a:moveTo>
                  <a:lnTo>
                    <a:pt x="0" y="18757"/>
                  </a:lnTo>
                  <a:lnTo>
                    <a:pt x="55245" y="33528"/>
                  </a:lnTo>
                  <a:lnTo>
                    <a:pt x="88392" y="12712"/>
                  </a:lnTo>
                  <a:lnTo>
                    <a:pt x="34442" y="0"/>
                  </a:lnTo>
                  <a:close/>
                </a:path>
              </a:pathLst>
            </a:custGeom>
            <a:solidFill>
              <a:srgbClr val="0000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1" name="object 331"/>
            <p:cNvPicPr/>
            <p:nvPr/>
          </p:nvPicPr>
          <p:blipFill>
            <a:blip r:embed="rId102" cstate="print"/>
            <a:stretch>
              <a:fillRect/>
            </a:stretch>
          </p:blipFill>
          <p:spPr>
            <a:xfrm>
              <a:off x="480060" y="2461260"/>
              <a:ext cx="85343" cy="32003"/>
            </a:xfrm>
            <a:prstGeom prst="rect">
              <a:avLst/>
            </a:prstGeom>
          </p:spPr>
        </p:pic>
        <p:sp>
          <p:nvSpPr>
            <p:cNvPr id="332" name="object 332"/>
            <p:cNvSpPr/>
            <p:nvPr/>
          </p:nvSpPr>
          <p:spPr>
            <a:xfrm>
              <a:off x="486152" y="2473450"/>
              <a:ext cx="30480" cy="10795"/>
            </a:xfrm>
            <a:custGeom>
              <a:avLst/>
              <a:gdLst/>
              <a:ahLst/>
              <a:cxnLst/>
              <a:rect l="l" t="t" r="r" b="b"/>
              <a:pathLst>
                <a:path w="30479" h="10794">
                  <a:moveTo>
                    <a:pt x="8864" y="0"/>
                  </a:moveTo>
                  <a:lnTo>
                    <a:pt x="0" y="4699"/>
                  </a:lnTo>
                  <a:lnTo>
                    <a:pt x="21628" y="10668"/>
                  </a:lnTo>
                  <a:lnTo>
                    <a:pt x="30480" y="5334"/>
                  </a:lnTo>
                  <a:lnTo>
                    <a:pt x="8864" y="0"/>
                  </a:lnTo>
                  <a:close/>
                </a:path>
              </a:pathLst>
            </a:custGeom>
            <a:solidFill>
              <a:srgbClr val="99CC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3" name="object 333"/>
            <p:cNvSpPr/>
            <p:nvPr/>
          </p:nvSpPr>
          <p:spPr>
            <a:xfrm>
              <a:off x="484632" y="2479547"/>
              <a:ext cx="22860" cy="6350"/>
            </a:xfrm>
            <a:custGeom>
              <a:avLst/>
              <a:gdLst/>
              <a:ahLst/>
              <a:cxnLst/>
              <a:rect l="l" t="t" r="r" b="b"/>
              <a:pathLst>
                <a:path w="22859" h="6350">
                  <a:moveTo>
                    <a:pt x="1422" y="0"/>
                  </a:moveTo>
                  <a:lnTo>
                    <a:pt x="0" y="876"/>
                  </a:lnTo>
                  <a:lnTo>
                    <a:pt x="21209" y="6096"/>
                  </a:lnTo>
                  <a:lnTo>
                    <a:pt x="22860" y="5130"/>
                  </a:lnTo>
                  <a:lnTo>
                    <a:pt x="1422" y="0"/>
                  </a:lnTo>
                  <a:close/>
                </a:path>
              </a:pathLst>
            </a:custGeom>
            <a:solidFill>
              <a:srgbClr val="0000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4" name="object 334"/>
            <p:cNvSpPr/>
            <p:nvPr/>
          </p:nvSpPr>
          <p:spPr>
            <a:xfrm>
              <a:off x="510543" y="2481074"/>
              <a:ext cx="30480" cy="10795"/>
            </a:xfrm>
            <a:custGeom>
              <a:avLst/>
              <a:gdLst/>
              <a:ahLst/>
              <a:cxnLst/>
              <a:rect l="l" t="t" r="r" b="b"/>
              <a:pathLst>
                <a:path w="30479" h="10794">
                  <a:moveTo>
                    <a:pt x="8394" y="0"/>
                  </a:moveTo>
                  <a:lnTo>
                    <a:pt x="0" y="4813"/>
                  </a:lnTo>
                  <a:lnTo>
                    <a:pt x="21615" y="10668"/>
                  </a:lnTo>
                  <a:lnTo>
                    <a:pt x="30467" y="5435"/>
                  </a:lnTo>
                  <a:lnTo>
                    <a:pt x="8394" y="0"/>
                  </a:lnTo>
                  <a:close/>
                </a:path>
              </a:pathLst>
            </a:custGeom>
            <a:solidFill>
              <a:srgbClr val="99CC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5" name="object 335"/>
            <p:cNvSpPr/>
            <p:nvPr/>
          </p:nvSpPr>
          <p:spPr>
            <a:xfrm>
              <a:off x="356603" y="2403347"/>
              <a:ext cx="379730" cy="137795"/>
            </a:xfrm>
            <a:custGeom>
              <a:avLst/>
              <a:gdLst/>
              <a:ahLst/>
              <a:cxnLst/>
              <a:rect l="l" t="t" r="r" b="b"/>
              <a:pathLst>
                <a:path w="379730" h="137794">
                  <a:moveTo>
                    <a:pt x="126504" y="1676"/>
                  </a:moveTo>
                  <a:lnTo>
                    <a:pt x="125857" y="0"/>
                  </a:lnTo>
                  <a:lnTo>
                    <a:pt x="12" y="55549"/>
                  </a:lnTo>
                  <a:lnTo>
                    <a:pt x="3238" y="56388"/>
                  </a:lnTo>
                  <a:lnTo>
                    <a:pt x="126504" y="1676"/>
                  </a:lnTo>
                  <a:close/>
                </a:path>
                <a:path w="379730" h="137794">
                  <a:moveTo>
                    <a:pt x="175260" y="87426"/>
                  </a:moveTo>
                  <a:lnTo>
                    <a:pt x="155257" y="82308"/>
                  </a:lnTo>
                  <a:lnTo>
                    <a:pt x="153936" y="83172"/>
                  </a:lnTo>
                  <a:lnTo>
                    <a:pt x="173736" y="88392"/>
                  </a:lnTo>
                  <a:lnTo>
                    <a:pt x="175260" y="87426"/>
                  </a:lnTo>
                  <a:close/>
                </a:path>
                <a:path w="379730" h="137794">
                  <a:moveTo>
                    <a:pt x="268236" y="119456"/>
                  </a:moveTo>
                  <a:lnTo>
                    <a:pt x="12839" y="59436"/>
                  </a:lnTo>
                  <a:lnTo>
                    <a:pt x="9766" y="59436"/>
                  </a:lnTo>
                  <a:lnTo>
                    <a:pt x="9156" y="61556"/>
                  </a:lnTo>
                  <a:lnTo>
                    <a:pt x="267919" y="123444"/>
                  </a:lnTo>
                  <a:lnTo>
                    <a:pt x="268236" y="119456"/>
                  </a:lnTo>
                  <a:close/>
                </a:path>
                <a:path w="379730" h="137794">
                  <a:moveTo>
                    <a:pt x="272796" y="131457"/>
                  </a:moveTo>
                  <a:lnTo>
                    <a:pt x="3886" y="68580"/>
                  </a:lnTo>
                  <a:lnTo>
                    <a:pt x="2743" y="68580"/>
                  </a:lnTo>
                  <a:lnTo>
                    <a:pt x="3060" y="57327"/>
                  </a:lnTo>
                  <a:lnTo>
                    <a:pt x="368" y="56400"/>
                  </a:lnTo>
                  <a:lnTo>
                    <a:pt x="12" y="69837"/>
                  </a:lnTo>
                  <a:lnTo>
                    <a:pt x="266" y="69875"/>
                  </a:lnTo>
                  <a:lnTo>
                    <a:pt x="0" y="70802"/>
                  </a:lnTo>
                  <a:lnTo>
                    <a:pt x="272478" y="135636"/>
                  </a:lnTo>
                  <a:lnTo>
                    <a:pt x="272796" y="131457"/>
                  </a:lnTo>
                  <a:close/>
                </a:path>
                <a:path w="379730" h="137794">
                  <a:moveTo>
                    <a:pt x="373380" y="59042"/>
                  </a:moveTo>
                  <a:lnTo>
                    <a:pt x="373265" y="54864"/>
                  </a:lnTo>
                  <a:lnTo>
                    <a:pt x="268224" y="119697"/>
                  </a:lnTo>
                  <a:lnTo>
                    <a:pt x="268478" y="121920"/>
                  </a:lnTo>
                  <a:lnTo>
                    <a:pt x="269722" y="121920"/>
                  </a:lnTo>
                  <a:lnTo>
                    <a:pt x="373380" y="59042"/>
                  </a:lnTo>
                  <a:close/>
                </a:path>
                <a:path w="379730" h="137794">
                  <a:moveTo>
                    <a:pt x="379488" y="62496"/>
                  </a:moveTo>
                  <a:lnTo>
                    <a:pt x="273126" y="132080"/>
                  </a:lnTo>
                  <a:lnTo>
                    <a:pt x="272808" y="137172"/>
                  </a:lnTo>
                  <a:lnTo>
                    <a:pt x="379158" y="68148"/>
                  </a:lnTo>
                  <a:lnTo>
                    <a:pt x="379488" y="62496"/>
                  </a:lnTo>
                  <a:close/>
                </a:path>
              </a:pathLst>
            </a:custGeom>
            <a:solidFill>
              <a:srgbClr val="0000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6" name="object 336"/>
            <p:cNvPicPr/>
            <p:nvPr/>
          </p:nvPicPr>
          <p:blipFill>
            <a:blip r:embed="rId103" cstate="print"/>
            <a:stretch>
              <a:fillRect/>
            </a:stretch>
          </p:blipFill>
          <p:spPr>
            <a:xfrm>
              <a:off x="551688" y="1741932"/>
              <a:ext cx="234695" cy="388619"/>
            </a:xfrm>
            <a:prstGeom prst="rect">
              <a:avLst/>
            </a:prstGeom>
          </p:spPr>
        </p:pic>
        <p:pic>
          <p:nvPicPr>
            <p:cNvPr id="337" name="object 337"/>
            <p:cNvPicPr/>
            <p:nvPr/>
          </p:nvPicPr>
          <p:blipFill>
            <a:blip r:embed="rId104" cstate="print"/>
            <a:stretch>
              <a:fillRect/>
            </a:stretch>
          </p:blipFill>
          <p:spPr>
            <a:xfrm>
              <a:off x="739140" y="1764791"/>
              <a:ext cx="47243" cy="354558"/>
            </a:xfrm>
            <a:prstGeom prst="rect">
              <a:avLst/>
            </a:prstGeom>
          </p:spPr>
        </p:pic>
        <p:sp>
          <p:nvSpPr>
            <p:cNvPr id="338" name="object 338"/>
            <p:cNvSpPr/>
            <p:nvPr/>
          </p:nvSpPr>
          <p:spPr>
            <a:xfrm>
              <a:off x="553212" y="1786140"/>
              <a:ext cx="104139" cy="7620"/>
            </a:xfrm>
            <a:custGeom>
              <a:avLst/>
              <a:gdLst/>
              <a:ahLst/>
              <a:cxnLst/>
              <a:rect l="l" t="t" r="r" b="b"/>
              <a:pathLst>
                <a:path w="104140" h="7619">
                  <a:moveTo>
                    <a:pt x="103631" y="0"/>
                  </a:moveTo>
                  <a:lnTo>
                    <a:pt x="0" y="0"/>
                  </a:lnTo>
                  <a:lnTo>
                    <a:pt x="0" y="7607"/>
                  </a:lnTo>
                  <a:lnTo>
                    <a:pt x="103631" y="7607"/>
                  </a:lnTo>
                  <a:lnTo>
                    <a:pt x="10363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9" name="object 339"/>
            <p:cNvSpPr/>
            <p:nvPr/>
          </p:nvSpPr>
          <p:spPr>
            <a:xfrm>
              <a:off x="553212" y="1786127"/>
              <a:ext cx="104139" cy="7620"/>
            </a:xfrm>
            <a:custGeom>
              <a:avLst/>
              <a:gdLst/>
              <a:ahLst/>
              <a:cxnLst/>
              <a:rect l="l" t="t" r="r" b="b"/>
              <a:pathLst>
                <a:path w="104140" h="7619">
                  <a:moveTo>
                    <a:pt x="0" y="0"/>
                  </a:moveTo>
                  <a:lnTo>
                    <a:pt x="103631" y="0"/>
                  </a:lnTo>
                  <a:lnTo>
                    <a:pt x="103631" y="7620"/>
                  </a:lnTo>
                  <a:lnTo>
                    <a:pt x="0" y="7620"/>
                  </a:lnTo>
                  <a:lnTo>
                    <a:pt x="0" y="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0" name="object 340"/>
            <p:cNvSpPr/>
            <p:nvPr/>
          </p:nvSpPr>
          <p:spPr>
            <a:xfrm>
              <a:off x="646176" y="1783080"/>
              <a:ext cx="102235" cy="22860"/>
            </a:xfrm>
            <a:custGeom>
              <a:avLst/>
              <a:gdLst/>
              <a:ahLst/>
              <a:cxnLst/>
              <a:rect l="l" t="t" r="r" b="b"/>
              <a:pathLst>
                <a:path w="102234" h="22860">
                  <a:moveTo>
                    <a:pt x="96989" y="0"/>
                  </a:moveTo>
                  <a:lnTo>
                    <a:pt x="5118" y="0"/>
                  </a:lnTo>
                  <a:lnTo>
                    <a:pt x="0" y="5118"/>
                  </a:lnTo>
                  <a:lnTo>
                    <a:pt x="0" y="11429"/>
                  </a:lnTo>
                  <a:lnTo>
                    <a:pt x="0" y="17741"/>
                  </a:lnTo>
                  <a:lnTo>
                    <a:pt x="5118" y="22859"/>
                  </a:lnTo>
                  <a:lnTo>
                    <a:pt x="96989" y="22859"/>
                  </a:lnTo>
                  <a:lnTo>
                    <a:pt x="102107" y="17741"/>
                  </a:lnTo>
                  <a:lnTo>
                    <a:pt x="102107" y="5118"/>
                  </a:lnTo>
                  <a:lnTo>
                    <a:pt x="9698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1" name="object 341"/>
            <p:cNvPicPr/>
            <p:nvPr/>
          </p:nvPicPr>
          <p:blipFill>
            <a:blip r:embed="rId105" cstate="print"/>
            <a:stretch>
              <a:fillRect/>
            </a:stretch>
          </p:blipFill>
          <p:spPr>
            <a:xfrm>
              <a:off x="647700" y="1786128"/>
              <a:ext cx="97536" cy="16763"/>
            </a:xfrm>
            <a:prstGeom prst="rect">
              <a:avLst/>
            </a:prstGeom>
          </p:spPr>
        </p:pic>
        <p:sp>
          <p:nvSpPr>
            <p:cNvPr id="342" name="object 342"/>
            <p:cNvSpPr/>
            <p:nvPr/>
          </p:nvSpPr>
          <p:spPr>
            <a:xfrm>
              <a:off x="554736" y="1840991"/>
              <a:ext cx="104139" cy="9525"/>
            </a:xfrm>
            <a:custGeom>
              <a:avLst/>
              <a:gdLst/>
              <a:ahLst/>
              <a:cxnLst/>
              <a:rect l="l" t="t" r="r" b="b"/>
              <a:pathLst>
                <a:path w="104140" h="9525">
                  <a:moveTo>
                    <a:pt x="103632" y="0"/>
                  </a:moveTo>
                  <a:lnTo>
                    <a:pt x="0" y="0"/>
                  </a:lnTo>
                  <a:lnTo>
                    <a:pt x="0" y="9144"/>
                  </a:lnTo>
                  <a:lnTo>
                    <a:pt x="103632" y="9144"/>
                  </a:lnTo>
                  <a:lnTo>
                    <a:pt x="10363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3" name="object 343"/>
            <p:cNvSpPr/>
            <p:nvPr/>
          </p:nvSpPr>
          <p:spPr>
            <a:xfrm>
              <a:off x="554736" y="1840991"/>
              <a:ext cx="104139" cy="9525"/>
            </a:xfrm>
            <a:custGeom>
              <a:avLst/>
              <a:gdLst/>
              <a:ahLst/>
              <a:cxnLst/>
              <a:rect l="l" t="t" r="r" b="b"/>
              <a:pathLst>
                <a:path w="104140" h="9525">
                  <a:moveTo>
                    <a:pt x="0" y="0"/>
                  </a:moveTo>
                  <a:lnTo>
                    <a:pt x="103632" y="0"/>
                  </a:lnTo>
                  <a:lnTo>
                    <a:pt x="103632" y="9144"/>
                  </a:lnTo>
                  <a:lnTo>
                    <a:pt x="0" y="9144"/>
                  </a:lnTo>
                  <a:lnTo>
                    <a:pt x="0" y="0"/>
                  </a:lnTo>
                  <a:close/>
                </a:path>
              </a:pathLst>
            </a:custGeom>
            <a:ln w="91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4" name="object 344"/>
            <p:cNvSpPr/>
            <p:nvPr/>
          </p:nvSpPr>
          <p:spPr>
            <a:xfrm>
              <a:off x="646176" y="1836419"/>
              <a:ext cx="102235" cy="24765"/>
            </a:xfrm>
            <a:custGeom>
              <a:avLst/>
              <a:gdLst/>
              <a:ahLst/>
              <a:cxnLst/>
              <a:rect l="l" t="t" r="r" b="b"/>
              <a:pathLst>
                <a:path w="102234" h="24764">
                  <a:moveTo>
                    <a:pt x="96647" y="0"/>
                  </a:moveTo>
                  <a:lnTo>
                    <a:pt x="5461" y="0"/>
                  </a:lnTo>
                  <a:lnTo>
                    <a:pt x="0" y="5460"/>
                  </a:lnTo>
                  <a:lnTo>
                    <a:pt x="0" y="12191"/>
                  </a:lnTo>
                  <a:lnTo>
                    <a:pt x="0" y="18922"/>
                  </a:lnTo>
                  <a:lnTo>
                    <a:pt x="5461" y="24383"/>
                  </a:lnTo>
                  <a:lnTo>
                    <a:pt x="96647" y="24383"/>
                  </a:lnTo>
                  <a:lnTo>
                    <a:pt x="102107" y="18922"/>
                  </a:lnTo>
                  <a:lnTo>
                    <a:pt x="102107" y="5460"/>
                  </a:lnTo>
                  <a:lnTo>
                    <a:pt x="9664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5" name="object 345"/>
            <p:cNvPicPr/>
            <p:nvPr/>
          </p:nvPicPr>
          <p:blipFill>
            <a:blip r:embed="rId105" cstate="print"/>
            <a:stretch>
              <a:fillRect/>
            </a:stretch>
          </p:blipFill>
          <p:spPr>
            <a:xfrm>
              <a:off x="647700" y="1839468"/>
              <a:ext cx="97536" cy="18287"/>
            </a:xfrm>
            <a:prstGeom prst="rect">
              <a:avLst/>
            </a:prstGeom>
          </p:spPr>
        </p:pic>
        <p:sp>
          <p:nvSpPr>
            <p:cNvPr id="346" name="object 346"/>
            <p:cNvSpPr/>
            <p:nvPr/>
          </p:nvSpPr>
          <p:spPr>
            <a:xfrm>
              <a:off x="553212" y="1898904"/>
              <a:ext cx="104139" cy="7620"/>
            </a:xfrm>
            <a:custGeom>
              <a:avLst/>
              <a:gdLst/>
              <a:ahLst/>
              <a:cxnLst/>
              <a:rect l="l" t="t" r="r" b="b"/>
              <a:pathLst>
                <a:path w="104140" h="7619">
                  <a:moveTo>
                    <a:pt x="103631" y="0"/>
                  </a:moveTo>
                  <a:lnTo>
                    <a:pt x="0" y="0"/>
                  </a:lnTo>
                  <a:lnTo>
                    <a:pt x="0" y="7620"/>
                  </a:lnTo>
                  <a:lnTo>
                    <a:pt x="103631" y="7620"/>
                  </a:lnTo>
                  <a:lnTo>
                    <a:pt x="10363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7" name="object 347"/>
            <p:cNvSpPr/>
            <p:nvPr/>
          </p:nvSpPr>
          <p:spPr>
            <a:xfrm>
              <a:off x="553212" y="1898904"/>
              <a:ext cx="104139" cy="7620"/>
            </a:xfrm>
            <a:custGeom>
              <a:avLst/>
              <a:gdLst/>
              <a:ahLst/>
              <a:cxnLst/>
              <a:rect l="l" t="t" r="r" b="b"/>
              <a:pathLst>
                <a:path w="104140" h="7619">
                  <a:moveTo>
                    <a:pt x="0" y="0"/>
                  </a:moveTo>
                  <a:lnTo>
                    <a:pt x="103631" y="0"/>
                  </a:lnTo>
                  <a:lnTo>
                    <a:pt x="103631" y="7620"/>
                  </a:lnTo>
                  <a:lnTo>
                    <a:pt x="0" y="7620"/>
                  </a:lnTo>
                  <a:lnTo>
                    <a:pt x="0" y="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8" name="object 348"/>
            <p:cNvSpPr/>
            <p:nvPr/>
          </p:nvSpPr>
          <p:spPr>
            <a:xfrm>
              <a:off x="556260" y="1949195"/>
              <a:ext cx="102235" cy="7620"/>
            </a:xfrm>
            <a:custGeom>
              <a:avLst/>
              <a:gdLst/>
              <a:ahLst/>
              <a:cxnLst/>
              <a:rect l="l" t="t" r="r" b="b"/>
              <a:pathLst>
                <a:path w="102234" h="7619">
                  <a:moveTo>
                    <a:pt x="102107" y="0"/>
                  </a:moveTo>
                  <a:lnTo>
                    <a:pt x="0" y="0"/>
                  </a:lnTo>
                  <a:lnTo>
                    <a:pt x="0" y="7620"/>
                  </a:lnTo>
                  <a:lnTo>
                    <a:pt x="102107" y="7620"/>
                  </a:lnTo>
                  <a:lnTo>
                    <a:pt x="10210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9" name="object 349"/>
            <p:cNvSpPr/>
            <p:nvPr/>
          </p:nvSpPr>
          <p:spPr>
            <a:xfrm>
              <a:off x="556260" y="1949195"/>
              <a:ext cx="102235" cy="7620"/>
            </a:xfrm>
            <a:custGeom>
              <a:avLst/>
              <a:gdLst/>
              <a:ahLst/>
              <a:cxnLst/>
              <a:rect l="l" t="t" r="r" b="b"/>
              <a:pathLst>
                <a:path w="102234" h="7619">
                  <a:moveTo>
                    <a:pt x="0" y="0"/>
                  </a:moveTo>
                  <a:lnTo>
                    <a:pt x="102107" y="0"/>
                  </a:lnTo>
                  <a:lnTo>
                    <a:pt x="102107" y="7620"/>
                  </a:lnTo>
                  <a:lnTo>
                    <a:pt x="0" y="7620"/>
                  </a:lnTo>
                  <a:lnTo>
                    <a:pt x="0" y="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50" name="object 350"/>
            <p:cNvPicPr/>
            <p:nvPr/>
          </p:nvPicPr>
          <p:blipFill>
            <a:blip r:embed="rId106" cstate="print"/>
            <a:stretch>
              <a:fillRect/>
            </a:stretch>
          </p:blipFill>
          <p:spPr>
            <a:xfrm>
              <a:off x="644652" y="1894331"/>
              <a:ext cx="141731" cy="76199"/>
            </a:xfrm>
            <a:prstGeom prst="rect">
              <a:avLst/>
            </a:prstGeom>
          </p:spPr>
        </p:pic>
        <p:pic>
          <p:nvPicPr>
            <p:cNvPr id="351" name="object 351"/>
            <p:cNvPicPr/>
            <p:nvPr/>
          </p:nvPicPr>
          <p:blipFill>
            <a:blip r:embed="rId107" cstate="print"/>
            <a:stretch>
              <a:fillRect/>
            </a:stretch>
          </p:blipFill>
          <p:spPr>
            <a:xfrm>
              <a:off x="733044" y="1741932"/>
              <a:ext cx="13715" cy="388619"/>
            </a:xfrm>
            <a:prstGeom prst="rect">
              <a:avLst/>
            </a:prstGeom>
          </p:spPr>
        </p:pic>
        <p:sp>
          <p:nvSpPr>
            <p:cNvPr id="352" name="object 352"/>
            <p:cNvSpPr/>
            <p:nvPr/>
          </p:nvSpPr>
          <p:spPr>
            <a:xfrm>
              <a:off x="733044" y="1741931"/>
              <a:ext cx="13970" cy="388620"/>
            </a:xfrm>
            <a:custGeom>
              <a:avLst/>
              <a:gdLst/>
              <a:ahLst/>
              <a:cxnLst/>
              <a:rect l="l" t="t" r="r" b="b"/>
              <a:pathLst>
                <a:path w="13970" h="388619">
                  <a:moveTo>
                    <a:pt x="0" y="0"/>
                  </a:moveTo>
                  <a:lnTo>
                    <a:pt x="13715" y="0"/>
                  </a:lnTo>
                  <a:lnTo>
                    <a:pt x="13715" y="388620"/>
                  </a:lnTo>
                  <a:lnTo>
                    <a:pt x="0" y="388620"/>
                  </a:lnTo>
                  <a:lnTo>
                    <a:pt x="0" y="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53" name="object 353"/>
            <p:cNvPicPr/>
            <p:nvPr/>
          </p:nvPicPr>
          <p:blipFill>
            <a:blip r:embed="rId108" cstate="print"/>
            <a:stretch>
              <a:fillRect/>
            </a:stretch>
          </p:blipFill>
          <p:spPr>
            <a:xfrm>
              <a:off x="745236" y="1839468"/>
              <a:ext cx="41147" cy="36576"/>
            </a:xfrm>
            <a:prstGeom prst="rect">
              <a:avLst/>
            </a:prstGeom>
          </p:spPr>
        </p:pic>
        <p:pic>
          <p:nvPicPr>
            <p:cNvPr id="354" name="object 354"/>
            <p:cNvPicPr/>
            <p:nvPr/>
          </p:nvPicPr>
          <p:blipFill>
            <a:blip r:embed="rId109" cstate="print"/>
            <a:stretch>
              <a:fillRect/>
            </a:stretch>
          </p:blipFill>
          <p:spPr>
            <a:xfrm>
              <a:off x="745236" y="1784604"/>
              <a:ext cx="42671" cy="39623"/>
            </a:xfrm>
            <a:prstGeom prst="rect">
              <a:avLst/>
            </a:prstGeom>
          </p:spPr>
        </p:pic>
        <p:sp>
          <p:nvSpPr>
            <p:cNvPr id="355" name="object 355"/>
            <p:cNvSpPr/>
            <p:nvPr/>
          </p:nvSpPr>
          <p:spPr>
            <a:xfrm>
              <a:off x="743712" y="2110739"/>
              <a:ext cx="45720" cy="35560"/>
            </a:xfrm>
            <a:custGeom>
              <a:avLst/>
              <a:gdLst/>
              <a:ahLst/>
              <a:cxnLst/>
              <a:rect l="l" t="t" r="r" b="b"/>
              <a:pathLst>
                <a:path w="45720" h="35560">
                  <a:moveTo>
                    <a:pt x="45720" y="3746"/>
                  </a:moveTo>
                  <a:lnTo>
                    <a:pt x="44018" y="0"/>
                  </a:lnTo>
                  <a:lnTo>
                    <a:pt x="39801" y="0"/>
                  </a:lnTo>
                  <a:lnTo>
                    <a:pt x="38582" y="2679"/>
                  </a:lnTo>
                  <a:lnTo>
                    <a:pt x="0" y="16332"/>
                  </a:lnTo>
                  <a:lnTo>
                    <a:pt x="279" y="35052"/>
                  </a:lnTo>
                  <a:lnTo>
                    <a:pt x="42672" y="16891"/>
                  </a:lnTo>
                  <a:lnTo>
                    <a:pt x="42659" y="16764"/>
                  </a:lnTo>
                  <a:lnTo>
                    <a:pt x="44018" y="16764"/>
                  </a:lnTo>
                  <a:lnTo>
                    <a:pt x="45720" y="13017"/>
                  </a:lnTo>
                  <a:lnTo>
                    <a:pt x="45720" y="3746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6" name="object 356"/>
            <p:cNvSpPr/>
            <p:nvPr/>
          </p:nvSpPr>
          <p:spPr>
            <a:xfrm>
              <a:off x="539496" y="2122931"/>
              <a:ext cx="210820" cy="24765"/>
            </a:xfrm>
            <a:custGeom>
              <a:avLst/>
              <a:gdLst/>
              <a:ahLst/>
              <a:cxnLst/>
              <a:rect l="l" t="t" r="r" b="b"/>
              <a:pathLst>
                <a:path w="210820" h="24764">
                  <a:moveTo>
                    <a:pt x="204851" y="0"/>
                  </a:moveTo>
                  <a:lnTo>
                    <a:pt x="5461" y="0"/>
                  </a:lnTo>
                  <a:lnTo>
                    <a:pt x="0" y="5460"/>
                  </a:lnTo>
                  <a:lnTo>
                    <a:pt x="0" y="12191"/>
                  </a:lnTo>
                  <a:lnTo>
                    <a:pt x="0" y="18922"/>
                  </a:lnTo>
                  <a:lnTo>
                    <a:pt x="5461" y="24383"/>
                  </a:lnTo>
                  <a:lnTo>
                    <a:pt x="204851" y="24383"/>
                  </a:lnTo>
                  <a:lnTo>
                    <a:pt x="210311" y="18922"/>
                  </a:lnTo>
                  <a:lnTo>
                    <a:pt x="210311" y="5460"/>
                  </a:lnTo>
                  <a:lnTo>
                    <a:pt x="204851" y="0"/>
                  </a:lnTo>
                  <a:close/>
                </a:path>
              </a:pathLst>
            </a:custGeom>
            <a:solidFill>
              <a:srgbClr val="DDDD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7" name="object 357"/>
            <p:cNvSpPr/>
            <p:nvPr/>
          </p:nvSpPr>
          <p:spPr>
            <a:xfrm>
              <a:off x="539496" y="2122931"/>
              <a:ext cx="210820" cy="24765"/>
            </a:xfrm>
            <a:custGeom>
              <a:avLst/>
              <a:gdLst/>
              <a:ahLst/>
              <a:cxnLst/>
              <a:rect l="l" t="t" r="r" b="b"/>
              <a:pathLst>
                <a:path w="210820" h="24764">
                  <a:moveTo>
                    <a:pt x="0" y="12191"/>
                  </a:moveTo>
                  <a:lnTo>
                    <a:pt x="0" y="5460"/>
                  </a:lnTo>
                  <a:lnTo>
                    <a:pt x="5461" y="0"/>
                  </a:lnTo>
                  <a:lnTo>
                    <a:pt x="12192" y="0"/>
                  </a:lnTo>
                  <a:lnTo>
                    <a:pt x="198120" y="0"/>
                  </a:lnTo>
                  <a:lnTo>
                    <a:pt x="204851" y="0"/>
                  </a:lnTo>
                  <a:lnTo>
                    <a:pt x="210311" y="5460"/>
                  </a:lnTo>
                  <a:lnTo>
                    <a:pt x="210311" y="12191"/>
                  </a:lnTo>
                  <a:lnTo>
                    <a:pt x="210311" y="18922"/>
                  </a:lnTo>
                  <a:lnTo>
                    <a:pt x="204851" y="24383"/>
                  </a:lnTo>
                  <a:lnTo>
                    <a:pt x="198120" y="24383"/>
                  </a:lnTo>
                  <a:lnTo>
                    <a:pt x="12192" y="24383"/>
                  </a:lnTo>
                  <a:lnTo>
                    <a:pt x="5461" y="24383"/>
                  </a:lnTo>
                  <a:lnTo>
                    <a:pt x="0" y="18922"/>
                  </a:lnTo>
                  <a:lnTo>
                    <a:pt x="0" y="12191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58" name="object 358"/>
            <p:cNvPicPr/>
            <p:nvPr/>
          </p:nvPicPr>
          <p:blipFill>
            <a:blip r:embed="rId110" cstate="print"/>
            <a:stretch>
              <a:fillRect/>
            </a:stretch>
          </p:blipFill>
          <p:spPr>
            <a:xfrm>
              <a:off x="551688" y="2129028"/>
              <a:ext cx="185927" cy="13715"/>
            </a:xfrm>
            <a:prstGeom prst="rect">
              <a:avLst/>
            </a:prstGeom>
          </p:spPr>
        </p:pic>
        <p:sp>
          <p:nvSpPr>
            <p:cNvPr id="359" name="object 359"/>
            <p:cNvSpPr/>
            <p:nvPr/>
          </p:nvSpPr>
          <p:spPr>
            <a:xfrm>
              <a:off x="551688" y="2129027"/>
              <a:ext cx="186055" cy="13970"/>
            </a:xfrm>
            <a:custGeom>
              <a:avLst/>
              <a:gdLst/>
              <a:ahLst/>
              <a:cxnLst/>
              <a:rect l="l" t="t" r="r" b="b"/>
              <a:pathLst>
                <a:path w="186054" h="13969">
                  <a:moveTo>
                    <a:pt x="0" y="6858"/>
                  </a:moveTo>
                  <a:lnTo>
                    <a:pt x="0" y="3073"/>
                  </a:lnTo>
                  <a:lnTo>
                    <a:pt x="3073" y="0"/>
                  </a:lnTo>
                  <a:lnTo>
                    <a:pt x="6858" y="0"/>
                  </a:lnTo>
                  <a:lnTo>
                    <a:pt x="179070" y="0"/>
                  </a:lnTo>
                  <a:lnTo>
                    <a:pt x="182854" y="0"/>
                  </a:lnTo>
                  <a:lnTo>
                    <a:pt x="185928" y="3073"/>
                  </a:lnTo>
                  <a:lnTo>
                    <a:pt x="185928" y="6858"/>
                  </a:lnTo>
                  <a:lnTo>
                    <a:pt x="185928" y="10642"/>
                  </a:lnTo>
                  <a:lnTo>
                    <a:pt x="182854" y="13716"/>
                  </a:lnTo>
                  <a:lnTo>
                    <a:pt x="179070" y="13716"/>
                  </a:lnTo>
                  <a:lnTo>
                    <a:pt x="6858" y="13716"/>
                  </a:lnTo>
                  <a:lnTo>
                    <a:pt x="3073" y="13716"/>
                  </a:lnTo>
                  <a:lnTo>
                    <a:pt x="0" y="10642"/>
                  </a:lnTo>
                  <a:lnTo>
                    <a:pt x="0" y="6858"/>
                  </a:lnTo>
                  <a:close/>
                </a:path>
              </a:pathLst>
            </a:custGeom>
            <a:ln w="91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0" name="object 360"/>
            <p:cNvSpPr/>
            <p:nvPr/>
          </p:nvSpPr>
          <p:spPr>
            <a:xfrm>
              <a:off x="569976" y="2072640"/>
              <a:ext cx="27940" cy="24765"/>
            </a:xfrm>
            <a:custGeom>
              <a:avLst/>
              <a:gdLst/>
              <a:ahLst/>
              <a:cxnLst/>
              <a:rect l="l" t="t" r="r" b="b"/>
              <a:pathLst>
                <a:path w="27940" h="24764">
                  <a:moveTo>
                    <a:pt x="21285" y="0"/>
                  </a:moveTo>
                  <a:lnTo>
                    <a:pt x="6146" y="0"/>
                  </a:lnTo>
                  <a:lnTo>
                    <a:pt x="0" y="5460"/>
                  </a:lnTo>
                  <a:lnTo>
                    <a:pt x="0" y="12191"/>
                  </a:lnTo>
                  <a:lnTo>
                    <a:pt x="0" y="18922"/>
                  </a:lnTo>
                  <a:lnTo>
                    <a:pt x="6146" y="24383"/>
                  </a:lnTo>
                  <a:lnTo>
                    <a:pt x="21285" y="24383"/>
                  </a:lnTo>
                  <a:lnTo>
                    <a:pt x="27432" y="18922"/>
                  </a:lnTo>
                  <a:lnTo>
                    <a:pt x="27432" y="5460"/>
                  </a:lnTo>
                  <a:lnTo>
                    <a:pt x="21285" y="0"/>
                  </a:lnTo>
                  <a:close/>
                </a:path>
              </a:pathLst>
            </a:custGeom>
            <a:solidFill>
              <a:srgbClr val="33CC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1" name="object 361"/>
            <p:cNvSpPr/>
            <p:nvPr/>
          </p:nvSpPr>
          <p:spPr>
            <a:xfrm>
              <a:off x="600456" y="2072640"/>
              <a:ext cx="27940" cy="24765"/>
            </a:xfrm>
            <a:custGeom>
              <a:avLst/>
              <a:gdLst/>
              <a:ahLst/>
              <a:cxnLst/>
              <a:rect l="l" t="t" r="r" b="b"/>
              <a:pathLst>
                <a:path w="27940" h="24764">
                  <a:moveTo>
                    <a:pt x="21285" y="0"/>
                  </a:moveTo>
                  <a:lnTo>
                    <a:pt x="6146" y="0"/>
                  </a:lnTo>
                  <a:lnTo>
                    <a:pt x="0" y="5460"/>
                  </a:lnTo>
                  <a:lnTo>
                    <a:pt x="0" y="12191"/>
                  </a:lnTo>
                  <a:lnTo>
                    <a:pt x="0" y="18922"/>
                  </a:lnTo>
                  <a:lnTo>
                    <a:pt x="6146" y="24383"/>
                  </a:lnTo>
                  <a:lnTo>
                    <a:pt x="21285" y="24383"/>
                  </a:lnTo>
                  <a:lnTo>
                    <a:pt x="27432" y="18922"/>
                  </a:lnTo>
                  <a:lnTo>
                    <a:pt x="27432" y="5460"/>
                  </a:lnTo>
                  <a:lnTo>
                    <a:pt x="21285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2" name="object 362"/>
            <p:cNvSpPr/>
            <p:nvPr/>
          </p:nvSpPr>
          <p:spPr>
            <a:xfrm>
              <a:off x="632460" y="2072640"/>
              <a:ext cx="26034" cy="24765"/>
            </a:xfrm>
            <a:custGeom>
              <a:avLst/>
              <a:gdLst/>
              <a:ahLst/>
              <a:cxnLst/>
              <a:rect l="l" t="t" r="r" b="b"/>
              <a:pathLst>
                <a:path w="26034" h="24764">
                  <a:moveTo>
                    <a:pt x="20104" y="0"/>
                  </a:moveTo>
                  <a:lnTo>
                    <a:pt x="5803" y="0"/>
                  </a:lnTo>
                  <a:lnTo>
                    <a:pt x="0" y="5460"/>
                  </a:lnTo>
                  <a:lnTo>
                    <a:pt x="0" y="12191"/>
                  </a:lnTo>
                  <a:lnTo>
                    <a:pt x="0" y="18922"/>
                  </a:lnTo>
                  <a:lnTo>
                    <a:pt x="5803" y="24383"/>
                  </a:lnTo>
                  <a:lnTo>
                    <a:pt x="20104" y="24383"/>
                  </a:lnTo>
                  <a:lnTo>
                    <a:pt x="25908" y="18922"/>
                  </a:lnTo>
                  <a:lnTo>
                    <a:pt x="25908" y="5460"/>
                  </a:lnTo>
                  <a:lnTo>
                    <a:pt x="20104" y="0"/>
                  </a:lnTo>
                  <a:close/>
                </a:path>
              </a:pathLst>
            </a:custGeom>
            <a:solidFill>
              <a:srgbClr val="33CC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3" name="object 363"/>
            <p:cNvSpPr/>
            <p:nvPr/>
          </p:nvSpPr>
          <p:spPr>
            <a:xfrm>
              <a:off x="701040" y="1979676"/>
              <a:ext cx="15240" cy="129539"/>
            </a:xfrm>
            <a:custGeom>
              <a:avLst/>
              <a:gdLst/>
              <a:ahLst/>
              <a:cxnLst/>
              <a:rect l="l" t="t" r="r" b="b"/>
              <a:pathLst>
                <a:path w="15240" h="129539">
                  <a:moveTo>
                    <a:pt x="15240" y="0"/>
                  </a:moveTo>
                  <a:lnTo>
                    <a:pt x="0" y="0"/>
                  </a:lnTo>
                  <a:lnTo>
                    <a:pt x="0" y="129539"/>
                  </a:lnTo>
                  <a:lnTo>
                    <a:pt x="15240" y="129539"/>
                  </a:lnTo>
                  <a:lnTo>
                    <a:pt x="15240" y="0"/>
                  </a:lnTo>
                  <a:close/>
                </a:path>
              </a:pathLst>
            </a:custGeom>
            <a:solidFill>
              <a:srgbClr val="29292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4" name="object 364"/>
            <p:cNvSpPr/>
            <p:nvPr/>
          </p:nvSpPr>
          <p:spPr>
            <a:xfrm>
              <a:off x="701040" y="1979676"/>
              <a:ext cx="15240" cy="129539"/>
            </a:xfrm>
            <a:custGeom>
              <a:avLst/>
              <a:gdLst/>
              <a:ahLst/>
              <a:cxnLst/>
              <a:rect l="l" t="t" r="r" b="b"/>
              <a:pathLst>
                <a:path w="15240" h="129539">
                  <a:moveTo>
                    <a:pt x="0" y="0"/>
                  </a:moveTo>
                  <a:lnTo>
                    <a:pt x="15240" y="0"/>
                  </a:lnTo>
                  <a:lnTo>
                    <a:pt x="15240" y="129539"/>
                  </a:lnTo>
                  <a:lnTo>
                    <a:pt x="0" y="129539"/>
                  </a:lnTo>
                  <a:lnTo>
                    <a:pt x="0" y="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65" name="object 365"/>
          <p:cNvGrpSpPr/>
          <p:nvPr/>
        </p:nvGrpSpPr>
        <p:grpSpPr>
          <a:xfrm>
            <a:off x="472440" y="2670048"/>
            <a:ext cx="372110" cy="274320"/>
            <a:chOff x="472440" y="2670048"/>
            <a:chExt cx="372110" cy="274320"/>
          </a:xfrm>
        </p:grpSpPr>
        <p:pic>
          <p:nvPicPr>
            <p:cNvPr id="366" name="object 366"/>
            <p:cNvPicPr/>
            <p:nvPr/>
          </p:nvPicPr>
          <p:blipFill>
            <a:blip r:embed="rId111" cstate="print"/>
            <a:stretch>
              <a:fillRect/>
            </a:stretch>
          </p:blipFill>
          <p:spPr>
            <a:xfrm>
              <a:off x="615695" y="2711196"/>
              <a:ext cx="121919" cy="233171"/>
            </a:xfrm>
            <a:prstGeom prst="rect">
              <a:avLst/>
            </a:prstGeom>
          </p:spPr>
        </p:pic>
        <p:pic>
          <p:nvPicPr>
            <p:cNvPr id="367" name="object 367"/>
            <p:cNvPicPr/>
            <p:nvPr/>
          </p:nvPicPr>
          <p:blipFill>
            <a:blip r:embed="rId112" cstate="print"/>
            <a:stretch>
              <a:fillRect/>
            </a:stretch>
          </p:blipFill>
          <p:spPr>
            <a:xfrm>
              <a:off x="472440" y="2670048"/>
              <a:ext cx="371855" cy="64007"/>
            </a:xfrm>
            <a:prstGeom prst="rect">
              <a:avLst/>
            </a:prstGeom>
          </p:spPr>
        </p:pic>
      </p:grpSp>
      <p:sp>
        <p:nvSpPr>
          <p:cNvPr id="368" name="object 368"/>
          <p:cNvSpPr txBox="1"/>
          <p:nvPr/>
        </p:nvSpPr>
        <p:spPr>
          <a:xfrm>
            <a:off x="1736089" y="1462087"/>
            <a:ext cx="3299207" cy="1110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marR="5080" indent="-342900">
              <a:lnSpc>
                <a:spcPct val="100000"/>
              </a:lnSpc>
              <a:spcBef>
                <a:spcPts val="100"/>
              </a:spcBef>
              <a:buSzPct val="75000"/>
              <a:buFont typeface="Wingdings" panose="05000000000000000000" pitchFamily="2" charset="2"/>
              <a:buChar char="v"/>
              <a:tabLst>
                <a:tab pos="243840" algn="l"/>
              </a:tabLst>
            </a:pPr>
            <a:r>
              <a:rPr sz="2400" dirty="0">
                <a:latin typeface="Arial"/>
                <a:cs typeface="Arial"/>
              </a:rPr>
              <a:t>millions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of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connected </a:t>
            </a:r>
            <a:r>
              <a:rPr sz="2400" dirty="0">
                <a:latin typeface="Arial"/>
                <a:cs typeface="Arial"/>
              </a:rPr>
              <a:t>computing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devices:</a:t>
            </a:r>
            <a:endParaRPr sz="2400">
              <a:latin typeface="Arial"/>
              <a:cs typeface="Arial"/>
            </a:endParaRPr>
          </a:p>
          <a:p>
            <a:pPr marL="756284" indent="-342900">
              <a:lnSpc>
                <a:spcPct val="100000"/>
              </a:lnSpc>
              <a:spcBef>
                <a:spcPts val="365"/>
              </a:spcBef>
              <a:buFont typeface="Wingdings" panose="05000000000000000000" pitchFamily="2" charset="2"/>
              <a:buChar char="Ø"/>
            </a:pPr>
            <a:r>
              <a:rPr sz="2000" i="1" smtClean="0">
                <a:solidFill>
                  <a:srgbClr val="CC0000"/>
                </a:solidFill>
                <a:latin typeface="Arial"/>
                <a:cs typeface="Arial"/>
              </a:rPr>
              <a:t>hosts</a:t>
            </a:r>
            <a:r>
              <a:rPr sz="2000" i="1" spc="-25" smtClean="0">
                <a:solidFill>
                  <a:srgbClr val="CC0000"/>
                </a:solidFill>
                <a:latin typeface="Arial"/>
                <a:cs typeface="Arial"/>
              </a:rPr>
              <a:t> </a:t>
            </a:r>
            <a:r>
              <a:rPr sz="2000" i="1" dirty="0">
                <a:latin typeface="Arial"/>
                <a:cs typeface="Arial"/>
              </a:rPr>
              <a:t>=</a:t>
            </a:r>
            <a:r>
              <a:rPr sz="2000" i="1" spc="-25" dirty="0">
                <a:latin typeface="Arial"/>
                <a:cs typeface="Arial"/>
              </a:rPr>
              <a:t> </a:t>
            </a:r>
            <a:r>
              <a:rPr sz="2000" i="1" dirty="0">
                <a:solidFill>
                  <a:srgbClr val="CC0000"/>
                </a:solidFill>
                <a:latin typeface="Arial"/>
                <a:cs typeface="Arial"/>
              </a:rPr>
              <a:t>end</a:t>
            </a:r>
            <a:r>
              <a:rPr sz="2000" i="1" spc="-15" dirty="0">
                <a:solidFill>
                  <a:srgbClr val="CC0000"/>
                </a:solidFill>
                <a:latin typeface="Arial"/>
                <a:cs typeface="Arial"/>
              </a:rPr>
              <a:t> </a:t>
            </a:r>
            <a:r>
              <a:rPr sz="2000" i="1" spc="-10" dirty="0">
                <a:solidFill>
                  <a:srgbClr val="CC0000"/>
                </a:solidFill>
                <a:latin typeface="Arial"/>
                <a:cs typeface="Arial"/>
              </a:rPr>
              <a:t>systems</a:t>
            </a:r>
            <a:endParaRPr sz="2000">
              <a:latin typeface="Arial"/>
              <a:cs typeface="Arial"/>
            </a:endParaRPr>
          </a:p>
        </p:txBody>
      </p:sp>
      <p:sp>
        <p:nvSpPr>
          <p:cNvPr id="370" name="object 37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120">
              <a:lnSpc>
                <a:spcPct val="100000"/>
              </a:lnSpc>
            </a:pPr>
            <a:fld id="{81D60167-4931-47E6-BA6A-407CBD079E47}" type="slidenum">
              <a:rPr spc="-25" dirty="0"/>
              <a:t>4</a:t>
            </a:fld>
            <a:endParaRPr spc="-25" dirty="0"/>
          </a:p>
        </p:txBody>
      </p:sp>
      <p:sp>
        <p:nvSpPr>
          <p:cNvPr id="369" name="object 369"/>
          <p:cNvSpPr txBox="1"/>
          <p:nvPr/>
        </p:nvSpPr>
        <p:spPr>
          <a:xfrm>
            <a:off x="1913535" y="2525539"/>
            <a:ext cx="3527145" cy="3730508"/>
          </a:xfrm>
          <a:prstGeom prst="rect">
            <a:avLst/>
          </a:prstGeom>
        </p:spPr>
        <p:txBody>
          <a:bodyPr vert="horz" wrap="square" lIns="0" tIns="138430" rIns="0" bIns="0" rtlCol="0">
            <a:spAutoFit/>
          </a:bodyPr>
          <a:lstStyle/>
          <a:p>
            <a:pPr marL="578485" indent="-342900">
              <a:lnSpc>
                <a:spcPct val="100000"/>
              </a:lnSpc>
              <a:spcBef>
                <a:spcPts val="1090"/>
              </a:spcBef>
              <a:buSzPct val="75000"/>
              <a:buFont typeface="Wingdings" panose="05000000000000000000" pitchFamily="2" charset="2"/>
              <a:buChar char="Ø"/>
              <a:tabLst>
                <a:tab pos="466725" algn="l"/>
              </a:tabLst>
            </a:pPr>
            <a:r>
              <a:rPr sz="2000" dirty="0">
                <a:latin typeface="Arial"/>
                <a:cs typeface="Arial"/>
              </a:rPr>
              <a:t>running</a:t>
            </a:r>
            <a:r>
              <a:rPr sz="2000" spc="-35" dirty="0">
                <a:latin typeface="Arial"/>
                <a:cs typeface="Arial"/>
              </a:rPr>
              <a:t> </a:t>
            </a:r>
            <a:r>
              <a:rPr sz="2000" i="1" dirty="0">
                <a:solidFill>
                  <a:srgbClr val="CC0000"/>
                </a:solidFill>
                <a:latin typeface="Arial"/>
                <a:cs typeface="Arial"/>
              </a:rPr>
              <a:t>network</a:t>
            </a:r>
            <a:r>
              <a:rPr sz="2000" i="1" spc="-40" dirty="0">
                <a:solidFill>
                  <a:srgbClr val="CC0000"/>
                </a:solidFill>
                <a:latin typeface="Arial"/>
                <a:cs typeface="Arial"/>
              </a:rPr>
              <a:t> </a:t>
            </a:r>
            <a:r>
              <a:rPr sz="2000" i="1" spc="-20" dirty="0">
                <a:solidFill>
                  <a:srgbClr val="CC0000"/>
                </a:solidFill>
                <a:latin typeface="Arial"/>
                <a:cs typeface="Arial"/>
              </a:rPr>
              <a:t>apps</a:t>
            </a:r>
            <a:endParaRPr sz="2000">
              <a:latin typeface="Arial"/>
              <a:cs typeface="Arial"/>
            </a:endParaRPr>
          </a:p>
          <a:p>
            <a:pPr marL="342265" indent="-231140">
              <a:lnSpc>
                <a:spcPts val="2735"/>
              </a:lnSpc>
              <a:spcBef>
                <a:spcPts val="1180"/>
              </a:spcBef>
              <a:buClr>
                <a:srgbClr val="000099"/>
              </a:buClr>
              <a:buSzPct val="75000"/>
              <a:buFont typeface="Wingdings"/>
              <a:buChar char=""/>
              <a:tabLst>
                <a:tab pos="342265" algn="l"/>
              </a:tabLst>
            </a:pPr>
            <a:r>
              <a:rPr sz="2400" i="1" dirty="0">
                <a:solidFill>
                  <a:srgbClr val="CC0000"/>
                </a:solidFill>
                <a:latin typeface="Gill Sans MT"/>
                <a:cs typeface="Gill Sans MT"/>
              </a:rPr>
              <a:t>communication</a:t>
            </a:r>
            <a:r>
              <a:rPr sz="2400" i="1" spc="-70" dirty="0">
                <a:solidFill>
                  <a:srgbClr val="CC0000"/>
                </a:solidFill>
                <a:latin typeface="Gill Sans MT"/>
                <a:cs typeface="Gill Sans MT"/>
              </a:rPr>
              <a:t> </a:t>
            </a:r>
            <a:r>
              <a:rPr sz="2400" i="1" spc="-10" dirty="0">
                <a:solidFill>
                  <a:srgbClr val="CC0000"/>
                </a:solidFill>
                <a:latin typeface="Gill Sans MT"/>
                <a:cs typeface="Gill Sans MT"/>
              </a:rPr>
              <a:t>links</a:t>
            </a:r>
            <a:endParaRPr sz="2400">
              <a:latin typeface="Gill Sans MT"/>
              <a:cs typeface="Gill Sans MT"/>
            </a:endParaRPr>
          </a:p>
          <a:p>
            <a:pPr marL="859155" marR="58419" lvl="1" indent="-287020">
              <a:lnSpc>
                <a:spcPts val="2300"/>
              </a:lnSpc>
              <a:spcBef>
                <a:spcPts val="415"/>
              </a:spcBef>
              <a:buClr>
                <a:srgbClr val="000099"/>
              </a:buClr>
              <a:buFont typeface="Wingdings"/>
              <a:buChar char=""/>
              <a:tabLst>
                <a:tab pos="859155" algn="l"/>
              </a:tabLst>
            </a:pPr>
            <a:r>
              <a:rPr sz="2400" spc="-50" dirty="0">
                <a:latin typeface="Gill Sans MT"/>
                <a:cs typeface="Gill Sans MT"/>
              </a:rPr>
              <a:t>fiber,</a:t>
            </a:r>
            <a:r>
              <a:rPr sz="2400" spc="-200" dirty="0">
                <a:latin typeface="Gill Sans MT"/>
                <a:cs typeface="Gill Sans MT"/>
              </a:rPr>
              <a:t> </a:t>
            </a:r>
            <a:r>
              <a:rPr sz="2400" spc="-45" dirty="0">
                <a:latin typeface="Gill Sans MT"/>
                <a:cs typeface="Gill Sans MT"/>
              </a:rPr>
              <a:t>copper,</a:t>
            </a:r>
            <a:r>
              <a:rPr sz="2400" spc="-185" dirty="0">
                <a:latin typeface="Gill Sans MT"/>
                <a:cs typeface="Gill Sans MT"/>
              </a:rPr>
              <a:t> </a:t>
            </a:r>
            <a:r>
              <a:rPr sz="2400" spc="-25" dirty="0">
                <a:latin typeface="Gill Sans MT"/>
                <a:cs typeface="Gill Sans MT"/>
              </a:rPr>
              <a:t>radio, </a:t>
            </a:r>
            <a:r>
              <a:rPr sz="2400" spc="-10" dirty="0">
                <a:latin typeface="Gill Sans MT"/>
                <a:cs typeface="Gill Sans MT"/>
              </a:rPr>
              <a:t>satellite</a:t>
            </a:r>
            <a:endParaRPr sz="2400">
              <a:latin typeface="Gill Sans MT"/>
              <a:cs typeface="Gill Sans MT"/>
            </a:endParaRPr>
          </a:p>
          <a:p>
            <a:pPr marL="859155" lvl="1" indent="-286385">
              <a:lnSpc>
                <a:spcPts val="2330"/>
              </a:lnSpc>
              <a:buClr>
                <a:srgbClr val="000099"/>
              </a:buClr>
              <a:buFont typeface="Wingdings"/>
              <a:buChar char=""/>
              <a:tabLst>
                <a:tab pos="859155" algn="l"/>
              </a:tabLst>
            </a:pPr>
            <a:r>
              <a:rPr sz="2400" dirty="0">
                <a:latin typeface="Gill Sans MT"/>
                <a:cs typeface="Gill Sans MT"/>
              </a:rPr>
              <a:t>transmission</a:t>
            </a:r>
            <a:r>
              <a:rPr sz="2400" spc="-25" dirty="0">
                <a:latin typeface="Gill Sans MT"/>
                <a:cs typeface="Gill Sans MT"/>
              </a:rPr>
              <a:t> </a:t>
            </a:r>
            <a:r>
              <a:rPr sz="2400" spc="-10" dirty="0">
                <a:latin typeface="Gill Sans MT"/>
                <a:cs typeface="Gill Sans MT"/>
              </a:rPr>
              <a:t>rate:</a:t>
            </a:r>
            <a:endParaRPr sz="2400">
              <a:latin typeface="Gill Sans MT"/>
              <a:cs typeface="Gill Sans MT"/>
            </a:endParaRPr>
          </a:p>
          <a:p>
            <a:pPr marL="859155">
              <a:lnSpc>
                <a:spcPts val="2590"/>
              </a:lnSpc>
            </a:pPr>
            <a:r>
              <a:rPr sz="2400" i="1" spc="-10" dirty="0">
                <a:solidFill>
                  <a:srgbClr val="CC0000"/>
                </a:solidFill>
                <a:latin typeface="Gill Sans MT"/>
                <a:cs typeface="Gill Sans MT"/>
              </a:rPr>
              <a:t>bandwidth</a:t>
            </a:r>
            <a:endParaRPr sz="2400">
              <a:latin typeface="Gill Sans MT"/>
              <a:cs typeface="Gill Sans MT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100">
              <a:latin typeface="Gill Sans MT"/>
              <a:cs typeface="Gill Sans MT"/>
            </a:endParaRPr>
          </a:p>
          <a:p>
            <a:pPr marL="243840" marR="5080" indent="-231775">
              <a:lnSpc>
                <a:spcPts val="2450"/>
              </a:lnSpc>
              <a:buClr>
                <a:srgbClr val="000099"/>
              </a:buClr>
              <a:buSzPct val="75000"/>
              <a:buFont typeface="Wingdings"/>
              <a:buChar char=""/>
              <a:tabLst>
                <a:tab pos="243840" algn="l"/>
              </a:tabLst>
            </a:pPr>
            <a:r>
              <a:rPr sz="2400" i="1" spc="-10" dirty="0">
                <a:solidFill>
                  <a:srgbClr val="CC0000"/>
                </a:solidFill>
                <a:latin typeface="Gill Sans MT"/>
                <a:cs typeface="Gill Sans MT"/>
              </a:rPr>
              <a:t>Packet</a:t>
            </a:r>
            <a:r>
              <a:rPr sz="2400" i="1" spc="-70" dirty="0">
                <a:solidFill>
                  <a:srgbClr val="CC0000"/>
                </a:solidFill>
                <a:latin typeface="Gill Sans MT"/>
                <a:cs typeface="Gill Sans MT"/>
              </a:rPr>
              <a:t> </a:t>
            </a:r>
            <a:r>
              <a:rPr sz="2400" i="1" dirty="0">
                <a:solidFill>
                  <a:srgbClr val="CC0000"/>
                </a:solidFill>
                <a:latin typeface="Gill Sans MT"/>
                <a:cs typeface="Gill Sans MT"/>
              </a:rPr>
              <a:t>switches:</a:t>
            </a:r>
            <a:r>
              <a:rPr sz="2400" i="1" spc="-60" dirty="0">
                <a:solidFill>
                  <a:srgbClr val="CC0000"/>
                </a:solidFill>
                <a:latin typeface="Gill Sans MT"/>
                <a:cs typeface="Gill Sans MT"/>
              </a:rPr>
              <a:t> </a:t>
            </a:r>
            <a:r>
              <a:rPr sz="2400" spc="-10" dirty="0">
                <a:latin typeface="Gill Sans MT"/>
                <a:cs typeface="Gill Sans MT"/>
              </a:rPr>
              <a:t>forward </a:t>
            </a:r>
            <a:r>
              <a:rPr sz="2400" dirty="0">
                <a:latin typeface="Gill Sans MT"/>
                <a:cs typeface="Gill Sans MT"/>
              </a:rPr>
              <a:t>packets</a:t>
            </a:r>
            <a:r>
              <a:rPr sz="2400" spc="-40" dirty="0">
                <a:latin typeface="Gill Sans MT"/>
                <a:cs typeface="Gill Sans MT"/>
              </a:rPr>
              <a:t> </a:t>
            </a:r>
            <a:r>
              <a:rPr sz="2400" dirty="0">
                <a:latin typeface="Gill Sans MT"/>
                <a:cs typeface="Gill Sans MT"/>
              </a:rPr>
              <a:t>(chunks</a:t>
            </a:r>
            <a:r>
              <a:rPr sz="2400" spc="-45" dirty="0">
                <a:latin typeface="Gill Sans MT"/>
                <a:cs typeface="Gill Sans MT"/>
              </a:rPr>
              <a:t> </a:t>
            </a:r>
            <a:r>
              <a:rPr sz="2400" dirty="0">
                <a:latin typeface="Gill Sans MT"/>
                <a:cs typeface="Gill Sans MT"/>
              </a:rPr>
              <a:t>of</a:t>
            </a:r>
            <a:r>
              <a:rPr sz="2400" spc="-35" dirty="0">
                <a:latin typeface="Gill Sans MT"/>
                <a:cs typeface="Gill Sans MT"/>
              </a:rPr>
              <a:t> </a:t>
            </a:r>
            <a:r>
              <a:rPr sz="2400" spc="-20" dirty="0">
                <a:latin typeface="Gill Sans MT"/>
                <a:cs typeface="Gill Sans MT"/>
              </a:rPr>
              <a:t>data)</a:t>
            </a:r>
            <a:endParaRPr sz="2400">
              <a:latin typeface="Gill Sans MT"/>
              <a:cs typeface="Gill Sans MT"/>
            </a:endParaRPr>
          </a:p>
          <a:p>
            <a:pPr marL="701040" lvl="1" indent="-231140">
              <a:lnSpc>
                <a:spcPct val="100000"/>
              </a:lnSpc>
              <a:spcBef>
                <a:spcPts val="135"/>
              </a:spcBef>
              <a:buClr>
                <a:srgbClr val="000099"/>
              </a:buClr>
              <a:buSzPct val="75000"/>
              <a:buFont typeface="Wingdings"/>
              <a:buChar char=""/>
              <a:tabLst>
                <a:tab pos="701040" algn="l"/>
              </a:tabLst>
            </a:pPr>
            <a:r>
              <a:rPr sz="2400" i="1" dirty="0">
                <a:solidFill>
                  <a:srgbClr val="C00000"/>
                </a:solidFill>
                <a:latin typeface="Gill Sans MT"/>
                <a:cs typeface="Gill Sans MT"/>
              </a:rPr>
              <a:t>routers</a:t>
            </a:r>
            <a:r>
              <a:rPr sz="2400" i="1" spc="-35" dirty="0">
                <a:solidFill>
                  <a:srgbClr val="C00000"/>
                </a:solidFill>
                <a:latin typeface="Gill Sans MT"/>
                <a:cs typeface="Gill Sans MT"/>
              </a:rPr>
              <a:t> </a:t>
            </a:r>
            <a:r>
              <a:rPr sz="2400" dirty="0">
                <a:latin typeface="Gill Sans MT"/>
                <a:cs typeface="Gill Sans MT"/>
              </a:rPr>
              <a:t>and</a:t>
            </a:r>
            <a:r>
              <a:rPr sz="2400" spc="5" dirty="0">
                <a:latin typeface="Gill Sans MT"/>
                <a:cs typeface="Gill Sans MT"/>
              </a:rPr>
              <a:t> </a:t>
            </a:r>
            <a:r>
              <a:rPr sz="2400" i="1" spc="-10" dirty="0">
                <a:solidFill>
                  <a:srgbClr val="C00000"/>
                </a:solidFill>
                <a:latin typeface="Gill Sans MT"/>
                <a:cs typeface="Gill Sans MT"/>
              </a:rPr>
              <a:t>switches</a:t>
            </a:r>
            <a:endParaRPr sz="2400">
              <a:latin typeface="Gill Sans MT"/>
              <a:cs typeface="Gill Sans M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4718" rIns="0" bIns="0" rtlCol="0">
            <a:spAutoFit/>
          </a:bodyPr>
          <a:lstStyle/>
          <a:p>
            <a:pPr marL="2099945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rgbClr val="00406F"/>
                </a:solidFill>
              </a:rPr>
              <a:t>Phân</a:t>
            </a:r>
            <a:r>
              <a:rPr spc="-35" dirty="0">
                <a:solidFill>
                  <a:srgbClr val="00406F"/>
                </a:solidFill>
              </a:rPr>
              <a:t> </a:t>
            </a:r>
            <a:r>
              <a:rPr dirty="0">
                <a:solidFill>
                  <a:srgbClr val="00406F"/>
                </a:solidFill>
              </a:rPr>
              <a:t>loại</a:t>
            </a:r>
            <a:r>
              <a:rPr spc="-35" dirty="0">
                <a:solidFill>
                  <a:srgbClr val="00406F"/>
                </a:solidFill>
              </a:rPr>
              <a:t> </a:t>
            </a:r>
            <a:r>
              <a:rPr dirty="0">
                <a:solidFill>
                  <a:srgbClr val="00406F"/>
                </a:solidFill>
              </a:rPr>
              <a:t>mạng</a:t>
            </a:r>
            <a:r>
              <a:rPr spc="-25" dirty="0">
                <a:solidFill>
                  <a:srgbClr val="00406F"/>
                </a:solidFill>
              </a:rPr>
              <a:t> </a:t>
            </a:r>
            <a:r>
              <a:rPr dirty="0">
                <a:solidFill>
                  <a:srgbClr val="00406F"/>
                </a:solidFill>
              </a:rPr>
              <a:t>máy</a:t>
            </a:r>
            <a:r>
              <a:rPr spc="-25" dirty="0">
                <a:solidFill>
                  <a:srgbClr val="00406F"/>
                </a:solidFill>
              </a:rPr>
              <a:t> </a:t>
            </a:r>
            <a:r>
              <a:rPr spc="-20" dirty="0">
                <a:solidFill>
                  <a:srgbClr val="00406F"/>
                </a:solidFill>
              </a:rPr>
              <a:t>tính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7527" y="1166044"/>
            <a:ext cx="7819390" cy="1269578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480"/>
              </a:spcBef>
              <a:buSzPct val="89285"/>
              <a:buFont typeface="Wingdings" panose="05000000000000000000" pitchFamily="2" charset="2"/>
              <a:buChar char="v"/>
              <a:tabLst>
                <a:tab pos="354965" algn="l"/>
              </a:tabLst>
            </a:pPr>
            <a:r>
              <a:rPr sz="2800" dirty="0">
                <a:latin typeface="Arial"/>
                <a:cs typeface="Arial"/>
              </a:rPr>
              <a:t>Phân</a:t>
            </a:r>
            <a:r>
              <a:rPr sz="2800" spc="-4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loại</a:t>
            </a:r>
            <a:r>
              <a:rPr sz="2800" spc="-3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theo</a:t>
            </a:r>
            <a:r>
              <a:rPr sz="2800" spc="-5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cơ</a:t>
            </a:r>
            <a:r>
              <a:rPr sz="2800" spc="-4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chế</a:t>
            </a:r>
            <a:r>
              <a:rPr sz="2800" spc="-5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chuyển</a:t>
            </a:r>
            <a:r>
              <a:rPr sz="2800" spc="-40" dirty="0">
                <a:latin typeface="Arial"/>
                <a:cs typeface="Arial"/>
              </a:rPr>
              <a:t> </a:t>
            </a:r>
            <a:r>
              <a:rPr sz="2800" spc="-20" dirty="0">
                <a:latin typeface="Arial"/>
                <a:cs typeface="Arial"/>
              </a:rPr>
              <a:t>mạch</a:t>
            </a:r>
            <a:endParaRPr sz="2800">
              <a:latin typeface="Arial"/>
              <a:cs typeface="Arial"/>
            </a:endParaRPr>
          </a:p>
          <a:p>
            <a:pPr marL="812800" indent="-342900">
              <a:lnSpc>
                <a:spcPct val="100000"/>
              </a:lnSpc>
              <a:spcBef>
                <a:spcPts val="325"/>
              </a:spcBef>
              <a:buFont typeface="Wingdings" panose="05000000000000000000" pitchFamily="2" charset="2"/>
              <a:buChar char="Ø"/>
              <a:tabLst>
                <a:tab pos="756285" algn="l"/>
              </a:tabLst>
            </a:pPr>
            <a:r>
              <a:rPr sz="2400" smtClean="0">
                <a:latin typeface="Arial"/>
                <a:cs typeface="Arial"/>
              </a:rPr>
              <a:t>Mạng</a:t>
            </a:r>
            <a:r>
              <a:rPr sz="2400" spc="-25" smtClean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chuyển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mạch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gói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(Packet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Switched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Networks)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3239" y="3680909"/>
            <a:ext cx="4376665" cy="1307272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276472" y="2679571"/>
            <a:ext cx="3106282" cy="3371471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120">
              <a:lnSpc>
                <a:spcPct val="100000"/>
              </a:lnSpc>
            </a:pPr>
            <a:fld id="{81D60167-4931-47E6-BA6A-407CBD079E47}" type="slidenum">
              <a:rPr spc="-25" dirty="0"/>
              <a:t>40</a:t>
            </a:fld>
            <a:endParaRPr spc="-25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22988" y="6484745"/>
            <a:ext cx="16573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25" dirty="0">
                <a:solidFill>
                  <a:srgbClr val="009DDB"/>
                </a:solidFill>
                <a:latin typeface="Arial"/>
                <a:cs typeface="Arial"/>
              </a:rPr>
              <a:t>41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21920" y="946403"/>
            <a:ext cx="8947785" cy="86995"/>
            <a:chOff x="121920" y="946403"/>
            <a:chExt cx="8947785" cy="8699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7827" y="972311"/>
              <a:ext cx="8921495" cy="6095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21920" y="975359"/>
              <a:ext cx="8890000" cy="0"/>
            </a:xfrm>
            <a:custGeom>
              <a:avLst/>
              <a:gdLst/>
              <a:ahLst/>
              <a:cxnLst/>
              <a:rect l="l" t="t" r="r" b="b"/>
              <a:pathLst>
                <a:path w="8890000">
                  <a:moveTo>
                    <a:pt x="0" y="0"/>
                  </a:moveTo>
                  <a:lnTo>
                    <a:pt x="8890000" y="0"/>
                  </a:lnTo>
                </a:path>
              </a:pathLst>
            </a:custGeom>
            <a:ln w="57912">
              <a:solidFill>
                <a:srgbClr val="009DD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4718" rIns="0" bIns="0" rtlCol="0">
            <a:spAutoFit/>
          </a:bodyPr>
          <a:lstStyle/>
          <a:p>
            <a:pPr marL="2099945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rgbClr val="00406F"/>
                </a:solidFill>
              </a:rPr>
              <a:t>Phân</a:t>
            </a:r>
            <a:r>
              <a:rPr spc="-35" dirty="0">
                <a:solidFill>
                  <a:srgbClr val="00406F"/>
                </a:solidFill>
              </a:rPr>
              <a:t> </a:t>
            </a:r>
            <a:r>
              <a:rPr dirty="0">
                <a:solidFill>
                  <a:srgbClr val="00406F"/>
                </a:solidFill>
              </a:rPr>
              <a:t>loại</a:t>
            </a:r>
            <a:r>
              <a:rPr spc="-35" dirty="0">
                <a:solidFill>
                  <a:srgbClr val="00406F"/>
                </a:solidFill>
              </a:rPr>
              <a:t> </a:t>
            </a:r>
            <a:r>
              <a:rPr dirty="0">
                <a:solidFill>
                  <a:srgbClr val="00406F"/>
                </a:solidFill>
              </a:rPr>
              <a:t>mạng</a:t>
            </a:r>
            <a:r>
              <a:rPr spc="-25" dirty="0">
                <a:solidFill>
                  <a:srgbClr val="00406F"/>
                </a:solidFill>
              </a:rPr>
              <a:t> </a:t>
            </a:r>
            <a:r>
              <a:rPr dirty="0">
                <a:solidFill>
                  <a:srgbClr val="00406F"/>
                </a:solidFill>
              </a:rPr>
              <a:t>máy</a:t>
            </a:r>
            <a:r>
              <a:rPr spc="-25" dirty="0">
                <a:solidFill>
                  <a:srgbClr val="00406F"/>
                </a:solidFill>
              </a:rPr>
              <a:t> </a:t>
            </a:r>
            <a:r>
              <a:rPr spc="-20" dirty="0">
                <a:solidFill>
                  <a:srgbClr val="00406F"/>
                </a:solidFill>
              </a:rPr>
              <a:t>tính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537526" y="1166044"/>
            <a:ext cx="8225473" cy="900246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480"/>
              </a:spcBef>
              <a:buSzPct val="89285"/>
              <a:buFont typeface="Wingdings" panose="05000000000000000000" pitchFamily="2" charset="2"/>
              <a:buChar char="v"/>
              <a:tabLst>
                <a:tab pos="354965" algn="l"/>
              </a:tabLst>
            </a:pPr>
            <a:r>
              <a:rPr sz="2800" dirty="0">
                <a:latin typeface="Arial"/>
                <a:cs typeface="Arial"/>
              </a:rPr>
              <a:t>Phân</a:t>
            </a:r>
            <a:r>
              <a:rPr sz="2800" spc="-4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loại</a:t>
            </a:r>
            <a:r>
              <a:rPr sz="2800" spc="-3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theo</a:t>
            </a:r>
            <a:r>
              <a:rPr sz="2800" spc="-5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cơ</a:t>
            </a:r>
            <a:r>
              <a:rPr sz="2800" spc="-4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chế</a:t>
            </a:r>
            <a:r>
              <a:rPr sz="2800" spc="-5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chuyển</a:t>
            </a:r>
            <a:r>
              <a:rPr sz="2800" spc="-40" dirty="0">
                <a:latin typeface="Arial"/>
                <a:cs typeface="Arial"/>
              </a:rPr>
              <a:t> </a:t>
            </a:r>
            <a:r>
              <a:rPr sz="2800" spc="-20" dirty="0">
                <a:latin typeface="Arial"/>
                <a:cs typeface="Arial"/>
              </a:rPr>
              <a:t>mạch</a:t>
            </a:r>
            <a:endParaRPr sz="2800">
              <a:latin typeface="Arial"/>
              <a:cs typeface="Arial"/>
            </a:endParaRPr>
          </a:p>
          <a:p>
            <a:pPr marL="812800" indent="-342900">
              <a:lnSpc>
                <a:spcPct val="100000"/>
              </a:lnSpc>
              <a:spcBef>
                <a:spcPts val="325"/>
              </a:spcBef>
              <a:buFont typeface="Wingdings" panose="05000000000000000000" pitchFamily="2" charset="2"/>
              <a:buChar char="Ø"/>
              <a:tabLst>
                <a:tab pos="756285" algn="l"/>
              </a:tabLst>
            </a:pPr>
            <a:r>
              <a:rPr sz="2400" smtClean="0">
                <a:latin typeface="Arial"/>
                <a:cs typeface="Arial"/>
              </a:rPr>
              <a:t>Mạng</a:t>
            </a:r>
            <a:r>
              <a:rPr sz="2400" spc="-25" smtClean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chuyển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mạch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gói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(Packet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Switched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Networks)</a:t>
            </a:r>
            <a:endParaRPr sz="2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20319" y="2145111"/>
            <a:ext cx="18923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1400" i="1" spc="-15" dirty="0">
                <a:latin typeface="Times New Roman"/>
                <a:cs typeface="Times New Roman"/>
              </a:rPr>
              <a:t>t</a:t>
            </a:r>
            <a:r>
              <a:rPr sz="525" i="1" spc="-44" baseline="-15873" dirty="0">
                <a:latin typeface="Times New Roman"/>
                <a:cs typeface="Times New Roman"/>
              </a:rPr>
              <a:t>s</a:t>
            </a:r>
            <a:r>
              <a:rPr sz="900" i="1" spc="-60" baseline="-18518" dirty="0">
                <a:latin typeface="Times New Roman"/>
                <a:cs typeface="Times New Roman"/>
              </a:rPr>
              <a:t>1</a:t>
            </a:r>
            <a:endParaRPr sz="900" baseline="-18518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67614" y="2202493"/>
            <a:ext cx="221615" cy="165735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650" spc="15" dirty="0">
                <a:latin typeface="Comic Sans MS"/>
                <a:cs typeface="Comic Sans MS"/>
              </a:rPr>
              <a:t>A</a:t>
            </a:r>
            <a:endParaRPr sz="1650">
              <a:latin typeface="Comic Sans MS"/>
              <a:cs typeface="Comic Sans MS"/>
            </a:endParaRPr>
          </a:p>
          <a:p>
            <a:pPr marL="36830" marR="5080" algn="just">
              <a:lnSpc>
                <a:spcPct val="189600"/>
              </a:lnSpc>
              <a:spcBef>
                <a:spcPts val="620"/>
              </a:spcBef>
            </a:pPr>
            <a:r>
              <a:rPr sz="1100" spc="-25" dirty="0">
                <a:latin typeface="Comic Sans MS"/>
                <a:cs typeface="Comic Sans MS"/>
              </a:rPr>
              <a:t>R1 R2 R3</a:t>
            </a:r>
            <a:endParaRPr sz="1100">
              <a:latin typeface="Comic Sans MS"/>
              <a:cs typeface="Comic Sans MS"/>
            </a:endParaRPr>
          </a:p>
          <a:p>
            <a:pPr marL="15875">
              <a:lnSpc>
                <a:spcPct val="100000"/>
              </a:lnSpc>
              <a:spcBef>
                <a:spcPts val="735"/>
              </a:spcBef>
            </a:pPr>
            <a:r>
              <a:rPr sz="1650" spc="10" dirty="0">
                <a:latin typeface="Comic Sans MS"/>
                <a:cs typeface="Comic Sans MS"/>
              </a:rPr>
              <a:t>B</a:t>
            </a:r>
            <a:endParaRPr sz="1650">
              <a:latin typeface="Comic Sans MS"/>
              <a:cs typeface="Comic Sans MS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935307" y="2417354"/>
            <a:ext cx="2198370" cy="1452880"/>
            <a:chOff x="935307" y="2417354"/>
            <a:chExt cx="2198370" cy="1452880"/>
          </a:xfrm>
        </p:grpSpPr>
        <p:sp>
          <p:nvSpPr>
            <p:cNvPr id="11" name="object 11"/>
            <p:cNvSpPr/>
            <p:nvPr/>
          </p:nvSpPr>
          <p:spPr>
            <a:xfrm>
              <a:off x="935307" y="3787921"/>
              <a:ext cx="2198370" cy="0"/>
            </a:xfrm>
            <a:custGeom>
              <a:avLst/>
              <a:gdLst/>
              <a:ahLst/>
              <a:cxnLst/>
              <a:rect l="l" t="t" r="r" b="b"/>
              <a:pathLst>
                <a:path w="2198370">
                  <a:moveTo>
                    <a:pt x="0" y="0"/>
                  </a:moveTo>
                  <a:lnTo>
                    <a:pt x="2197961" y="0"/>
                  </a:lnTo>
                </a:path>
              </a:pathLst>
            </a:custGeom>
            <a:ln w="22777">
              <a:solidFill>
                <a:srgbClr val="3333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24547" y="2420672"/>
              <a:ext cx="385137" cy="364156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1124547" y="2420673"/>
              <a:ext cx="385445" cy="364490"/>
            </a:xfrm>
            <a:custGeom>
              <a:avLst/>
              <a:gdLst/>
              <a:ahLst/>
              <a:cxnLst/>
              <a:rect l="l" t="t" r="r" b="b"/>
              <a:pathLst>
                <a:path w="385444" h="364489">
                  <a:moveTo>
                    <a:pt x="385137" y="364156"/>
                  </a:moveTo>
                  <a:lnTo>
                    <a:pt x="193676" y="0"/>
                  </a:lnTo>
                  <a:lnTo>
                    <a:pt x="0" y="0"/>
                  </a:lnTo>
                  <a:lnTo>
                    <a:pt x="191461" y="364156"/>
                  </a:lnTo>
                  <a:lnTo>
                    <a:pt x="385137" y="364156"/>
                  </a:lnTo>
                  <a:close/>
                </a:path>
              </a:pathLst>
            </a:custGeom>
            <a:ln w="663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29611" y="2784815"/>
              <a:ext cx="318735" cy="317808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1529611" y="2784816"/>
              <a:ext cx="318770" cy="318135"/>
            </a:xfrm>
            <a:custGeom>
              <a:avLst/>
              <a:gdLst/>
              <a:ahLst/>
              <a:cxnLst/>
              <a:rect l="l" t="t" r="r" b="b"/>
              <a:pathLst>
                <a:path w="318769" h="318135">
                  <a:moveTo>
                    <a:pt x="318735" y="317808"/>
                  </a:moveTo>
                  <a:lnTo>
                    <a:pt x="156024" y="0"/>
                  </a:lnTo>
                  <a:lnTo>
                    <a:pt x="0" y="0"/>
                  </a:lnTo>
                  <a:lnTo>
                    <a:pt x="162711" y="317808"/>
                  </a:lnTo>
                  <a:lnTo>
                    <a:pt x="318735" y="317808"/>
                  </a:lnTo>
                  <a:close/>
                </a:path>
              </a:pathLst>
            </a:custGeom>
            <a:ln w="663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68274" y="3102633"/>
              <a:ext cx="325376" cy="317808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1868274" y="3102634"/>
              <a:ext cx="325755" cy="318135"/>
            </a:xfrm>
            <a:custGeom>
              <a:avLst/>
              <a:gdLst/>
              <a:ahLst/>
              <a:cxnLst/>
              <a:rect l="l" t="t" r="r" b="b"/>
              <a:pathLst>
                <a:path w="325755" h="318135">
                  <a:moveTo>
                    <a:pt x="325376" y="317808"/>
                  </a:moveTo>
                  <a:lnTo>
                    <a:pt x="163232" y="0"/>
                  </a:lnTo>
                  <a:lnTo>
                    <a:pt x="0" y="0"/>
                  </a:lnTo>
                  <a:lnTo>
                    <a:pt x="162144" y="317808"/>
                  </a:lnTo>
                  <a:lnTo>
                    <a:pt x="325376" y="317808"/>
                  </a:lnTo>
                  <a:close/>
                </a:path>
              </a:pathLst>
            </a:custGeom>
            <a:ln w="663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200280" y="3420450"/>
              <a:ext cx="385138" cy="357535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2200280" y="3420451"/>
              <a:ext cx="385445" cy="358140"/>
            </a:xfrm>
            <a:custGeom>
              <a:avLst/>
              <a:gdLst/>
              <a:ahLst/>
              <a:cxnLst/>
              <a:rect l="l" t="t" r="r" b="b"/>
              <a:pathLst>
                <a:path w="385444" h="358139">
                  <a:moveTo>
                    <a:pt x="385138" y="357535"/>
                  </a:moveTo>
                  <a:lnTo>
                    <a:pt x="194852" y="0"/>
                  </a:lnTo>
                  <a:lnTo>
                    <a:pt x="0" y="0"/>
                  </a:lnTo>
                  <a:lnTo>
                    <a:pt x="190286" y="357535"/>
                  </a:lnTo>
                  <a:lnTo>
                    <a:pt x="385138" y="357535"/>
                  </a:lnTo>
                  <a:close/>
                </a:path>
              </a:pathLst>
            </a:custGeom>
            <a:ln w="663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64943" y="3407219"/>
              <a:ext cx="159769" cy="91629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2200287" y="3453552"/>
              <a:ext cx="0" cy="304800"/>
            </a:xfrm>
            <a:custGeom>
              <a:avLst/>
              <a:gdLst/>
              <a:ahLst/>
              <a:cxnLst/>
              <a:rect l="l" t="t" r="r" b="b"/>
              <a:pathLst>
                <a:path h="304800">
                  <a:moveTo>
                    <a:pt x="0" y="0"/>
                  </a:moveTo>
                  <a:lnTo>
                    <a:pt x="0" y="304565"/>
                  </a:lnTo>
                </a:path>
              </a:pathLst>
            </a:custGeom>
            <a:ln w="6647">
              <a:solidFill>
                <a:srgbClr val="000000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196967" y="3791226"/>
              <a:ext cx="199613" cy="78388"/>
            </a:xfrm>
            <a:prstGeom prst="rect">
              <a:avLst/>
            </a:prstGeom>
          </p:spPr>
        </p:pic>
      </p:grpSp>
      <p:pic>
        <p:nvPicPr>
          <p:cNvPr id="23" name="object 23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121232" y="2771572"/>
            <a:ext cx="199221" cy="91618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519658" y="3082774"/>
            <a:ext cx="165999" cy="85008"/>
          </a:xfrm>
          <a:prstGeom prst="rect">
            <a:avLst/>
          </a:prstGeom>
        </p:spPr>
      </p:pic>
      <p:graphicFrame>
        <p:nvGraphicFramePr>
          <p:cNvPr id="25" name="object 25"/>
          <p:cNvGraphicFramePr>
            <a:graphicFrameLocks noGrp="1"/>
          </p:cNvGraphicFramePr>
          <p:nvPr/>
        </p:nvGraphicFramePr>
        <p:xfrm>
          <a:off x="935300" y="2399345"/>
          <a:ext cx="2328544" cy="100901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92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81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48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963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401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ysDash"/>
                    </a:lnR>
                    <a:lnT w="28575">
                      <a:solidFill>
                        <a:srgbClr val="3333CC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 marL="405130">
                        <a:lnSpc>
                          <a:spcPts val="1614"/>
                        </a:lnSpc>
                        <a:spcBef>
                          <a:spcPts val="290"/>
                        </a:spcBef>
                      </a:pPr>
                      <a:r>
                        <a:rPr sz="2100" i="1" baseline="-25793" dirty="0">
                          <a:latin typeface="Times New Roman"/>
                          <a:cs typeface="Times New Roman"/>
                        </a:rPr>
                        <a:t>t</a:t>
                      </a:r>
                      <a:r>
                        <a:rPr sz="2100" i="1" spc="120" baseline="-25793" dirty="0">
                          <a:latin typeface="Times New Roman"/>
                          <a:cs typeface="Times New Roman"/>
                        </a:rPr>
                        <a:t>  </a:t>
                      </a:r>
                      <a:r>
                        <a:rPr sz="1100" spc="-10" dirty="0">
                          <a:latin typeface="Comic Sans MS"/>
                          <a:cs typeface="Comic Sans MS"/>
                        </a:rPr>
                        <a:t>“Store-and-</a:t>
                      </a:r>
                      <a:r>
                        <a:rPr sz="1100" dirty="0">
                          <a:latin typeface="Comic Sans MS"/>
                          <a:cs typeface="Comic Sans MS"/>
                        </a:rPr>
                        <a:t>Forward”</a:t>
                      </a:r>
                      <a:r>
                        <a:rPr sz="1100" spc="75" dirty="0">
                          <a:latin typeface="Comic Sans MS"/>
                          <a:cs typeface="Comic Sans MS"/>
                        </a:rPr>
                        <a:t> </a:t>
                      </a:r>
                      <a:r>
                        <a:rPr sz="1100" spc="-25" dirty="0">
                          <a:latin typeface="Comic Sans MS"/>
                          <a:cs typeface="Comic Sans MS"/>
                        </a:rPr>
                        <a:t>at</a:t>
                      </a:r>
                      <a:endParaRPr sz="1100">
                        <a:latin typeface="Comic Sans MS"/>
                        <a:cs typeface="Comic Sans MS"/>
                      </a:endParaRPr>
                    </a:p>
                    <a:p>
                      <a:pPr marL="458470" marR="121920">
                        <a:lnSpc>
                          <a:spcPts val="655"/>
                        </a:lnSpc>
                      </a:pPr>
                      <a:r>
                        <a:rPr sz="350" i="1" spc="-25" dirty="0">
                          <a:latin typeface="Times New Roman"/>
                          <a:cs typeface="Times New Roman"/>
                        </a:rPr>
                        <a:t>s</a:t>
                      </a:r>
                      <a:r>
                        <a:rPr sz="900" i="1" spc="-37" baseline="-9259" dirty="0">
                          <a:latin typeface="Times New Roman"/>
                          <a:cs typeface="Times New Roman"/>
                        </a:rPr>
                        <a:t>2</a:t>
                      </a:r>
                      <a:endParaRPr sz="900" baseline="-9259">
                        <a:latin typeface="Times New Roman"/>
                        <a:cs typeface="Times New Roman"/>
                      </a:endParaRPr>
                    </a:p>
                  </a:txBody>
                  <a:tcPr marL="0" marR="0" marT="36830" marB="0">
                    <a:lnL w="9525">
                      <a:solidFill>
                        <a:srgbClr val="000000"/>
                      </a:solidFill>
                      <a:prstDash val="sysDash"/>
                    </a:lnL>
                    <a:lnT w="28575">
                      <a:solidFill>
                        <a:srgbClr val="3333CC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7500">
                <a:tc gridSpan="2">
                  <a:txBody>
                    <a:bodyPr/>
                    <a:lstStyle/>
                    <a:p>
                      <a:pPr marR="13970" algn="ct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1400" i="1" spc="-20" dirty="0">
                          <a:latin typeface="Times New Roman"/>
                          <a:cs typeface="Times New Roman"/>
                        </a:rPr>
                        <a:t>t</a:t>
                      </a:r>
                      <a:r>
                        <a:rPr sz="525" i="1" spc="-30" baseline="-15873" dirty="0">
                          <a:latin typeface="Times New Roman"/>
                          <a:cs typeface="Times New Roman"/>
                        </a:rPr>
                        <a:t>p</a:t>
                      </a:r>
                      <a:r>
                        <a:rPr sz="900" i="1" spc="-67" baseline="-18518" dirty="0">
                          <a:latin typeface="Times New Roman"/>
                          <a:cs typeface="Times New Roman"/>
                        </a:rPr>
                        <a:t>1</a:t>
                      </a:r>
                      <a:endParaRPr sz="900" baseline="-18518">
                        <a:latin typeface="Times New Roman"/>
                        <a:cs typeface="Times New Roman"/>
                      </a:endParaRPr>
                    </a:p>
                  </a:txBody>
                  <a:tcPr marL="0" marR="0" marT="9525" marB="0">
                    <a:lnR w="9525">
                      <a:solidFill>
                        <a:srgbClr val="000000"/>
                      </a:solidFill>
                      <a:prstDash val="sysDash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386715" marR="121920">
                        <a:lnSpc>
                          <a:spcPct val="100000"/>
                        </a:lnSpc>
                        <a:spcBef>
                          <a:spcPts val="490"/>
                        </a:spcBef>
                      </a:pPr>
                      <a:r>
                        <a:rPr sz="1400" i="1" spc="-15" dirty="0">
                          <a:latin typeface="Times New Roman"/>
                          <a:cs typeface="Times New Roman"/>
                        </a:rPr>
                        <a:t>t</a:t>
                      </a:r>
                      <a:r>
                        <a:rPr sz="525" i="1" spc="-44" baseline="-15873" dirty="0">
                          <a:latin typeface="Times New Roman"/>
                          <a:cs typeface="Times New Roman"/>
                        </a:rPr>
                        <a:t>s</a:t>
                      </a:r>
                      <a:r>
                        <a:rPr sz="900" i="1" spc="-60" baseline="-18518" dirty="0">
                          <a:latin typeface="Times New Roman"/>
                          <a:cs typeface="Times New Roman"/>
                        </a:rPr>
                        <a:t>3</a:t>
                      </a:r>
                      <a:endParaRPr sz="900" baseline="-18518">
                        <a:latin typeface="Times New Roman"/>
                        <a:cs typeface="Times New Roman"/>
                      </a:endParaRPr>
                    </a:p>
                  </a:txBody>
                  <a:tcPr marL="0" marR="0" marT="62230" marB="0">
                    <a:lnL w="9525">
                      <a:solidFill>
                        <a:srgbClr val="000000"/>
                      </a:solidFill>
                      <a:prstDash val="sysDash"/>
                    </a:lnL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7500">
                <a:tc gridSpan="3">
                  <a:txBody>
                    <a:bodyPr/>
                    <a:lstStyle/>
                    <a:p>
                      <a:pPr marL="594360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1400" i="1" spc="-20" dirty="0">
                          <a:latin typeface="Times New Roman"/>
                          <a:cs typeface="Times New Roman"/>
                        </a:rPr>
                        <a:t>t</a:t>
                      </a:r>
                      <a:r>
                        <a:rPr sz="525" i="1" spc="-30" baseline="-15873" dirty="0">
                          <a:latin typeface="Times New Roman"/>
                          <a:cs typeface="Times New Roman"/>
                        </a:rPr>
                        <a:t>p</a:t>
                      </a:r>
                      <a:r>
                        <a:rPr sz="900" i="1" spc="-67" baseline="-18518" dirty="0">
                          <a:latin typeface="Times New Roman"/>
                          <a:cs typeface="Times New Roman"/>
                        </a:rPr>
                        <a:t>2</a:t>
                      </a:r>
                      <a:endParaRPr sz="900" baseline="-18518">
                        <a:latin typeface="Times New Roman"/>
                        <a:cs typeface="Times New Roman"/>
                      </a:endParaRPr>
                    </a:p>
                  </a:txBody>
                  <a:tcPr marL="0" marR="0" marT="9525" marB="0">
                    <a:lnR w="9525">
                      <a:solidFill>
                        <a:srgbClr val="000000"/>
                      </a:solidFill>
                      <a:prstDash val="sysDash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52425" marR="121920">
                        <a:lnSpc>
                          <a:spcPct val="100000"/>
                        </a:lnSpc>
                        <a:spcBef>
                          <a:spcPts val="490"/>
                        </a:spcBef>
                      </a:pPr>
                      <a:r>
                        <a:rPr sz="1400" i="1" spc="-15" dirty="0">
                          <a:latin typeface="Times New Roman"/>
                          <a:cs typeface="Times New Roman"/>
                        </a:rPr>
                        <a:t>t</a:t>
                      </a:r>
                      <a:r>
                        <a:rPr sz="525" i="1" spc="-44" baseline="-15873" dirty="0">
                          <a:latin typeface="Times New Roman"/>
                          <a:cs typeface="Times New Roman"/>
                        </a:rPr>
                        <a:t>s</a:t>
                      </a:r>
                      <a:r>
                        <a:rPr sz="900" i="1" spc="-60" baseline="-18518" dirty="0">
                          <a:latin typeface="Times New Roman"/>
                          <a:cs typeface="Times New Roman"/>
                        </a:rPr>
                        <a:t>4</a:t>
                      </a:r>
                      <a:endParaRPr sz="900" baseline="-18518">
                        <a:latin typeface="Times New Roman"/>
                        <a:cs typeface="Times New Roman"/>
                      </a:endParaRPr>
                    </a:p>
                  </a:txBody>
                  <a:tcPr marL="0" marR="0" marT="62230" marB="0">
                    <a:lnL w="9525">
                      <a:solidFill>
                        <a:srgbClr val="000000"/>
                      </a:solidFill>
                      <a:prstDash val="sysDash"/>
                    </a:lnL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6" name="object 26"/>
          <p:cNvSpPr txBox="1"/>
          <p:nvPr/>
        </p:nvSpPr>
        <p:spPr>
          <a:xfrm>
            <a:off x="3290578" y="2473956"/>
            <a:ext cx="816610" cy="1924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100" dirty="0">
                <a:latin typeface="Comic Sans MS"/>
                <a:cs typeface="Comic Sans MS"/>
              </a:rPr>
              <a:t>each</a:t>
            </a:r>
            <a:r>
              <a:rPr sz="1100" spc="-5" dirty="0">
                <a:latin typeface="Comic Sans MS"/>
                <a:cs typeface="Comic Sans MS"/>
              </a:rPr>
              <a:t> </a:t>
            </a:r>
            <a:r>
              <a:rPr sz="1100" spc="-10" dirty="0">
                <a:latin typeface="Comic Sans MS"/>
                <a:cs typeface="Comic Sans MS"/>
              </a:rPr>
              <a:t>Router</a:t>
            </a:r>
            <a:endParaRPr sz="1100">
              <a:latin typeface="Comic Sans MS"/>
              <a:cs typeface="Comic Sans MS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864037" y="3416348"/>
            <a:ext cx="19621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1400" i="1" spc="-20" dirty="0">
                <a:latin typeface="Times New Roman"/>
                <a:cs typeface="Times New Roman"/>
              </a:rPr>
              <a:t>t</a:t>
            </a:r>
            <a:r>
              <a:rPr sz="525" i="1" spc="-30" baseline="-15873" dirty="0">
                <a:latin typeface="Times New Roman"/>
                <a:cs typeface="Times New Roman"/>
              </a:rPr>
              <a:t>p</a:t>
            </a:r>
            <a:r>
              <a:rPr sz="900" i="1" spc="-67" baseline="-18518" dirty="0">
                <a:latin typeface="Times New Roman"/>
                <a:cs typeface="Times New Roman"/>
              </a:rPr>
              <a:t>3</a:t>
            </a:r>
            <a:endParaRPr sz="900" baseline="-18518">
              <a:latin typeface="Times New Roman"/>
              <a:cs typeface="Times New Roman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2190521" y="3798160"/>
            <a:ext cx="22923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1400" i="1" spc="-25" dirty="0">
                <a:latin typeface="Times New Roman"/>
                <a:cs typeface="Times New Roman"/>
              </a:rPr>
              <a:t>t</a:t>
            </a:r>
            <a:r>
              <a:rPr sz="1350" i="1" spc="-37" baseline="-18518" dirty="0">
                <a:latin typeface="Times New Roman"/>
                <a:cs typeface="Times New Roman"/>
              </a:rPr>
              <a:t>p</a:t>
            </a:r>
            <a:r>
              <a:rPr sz="900" i="1" spc="-37" baseline="-18518" dirty="0">
                <a:latin typeface="Times New Roman"/>
                <a:cs typeface="Times New Roman"/>
              </a:rPr>
              <a:t>4</a:t>
            </a:r>
            <a:endParaRPr sz="900" baseline="-18518">
              <a:latin typeface="Times New Roman"/>
              <a:cs typeface="Times New Roman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4587586" y="2923547"/>
            <a:ext cx="9017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i="1" spc="5" dirty="0">
                <a:latin typeface="Times New Roman"/>
                <a:cs typeface="Times New Roman"/>
              </a:rPr>
              <a:t>n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5324750" y="3113973"/>
            <a:ext cx="7556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i="1" dirty="0">
                <a:latin typeface="Times New Roman"/>
                <a:cs typeface="Times New Roman"/>
              </a:rPr>
              <a:t>s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5375657" y="3181987"/>
            <a:ext cx="51435" cy="13462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700" i="1" spc="5" dirty="0">
                <a:latin typeface="Times New Roman"/>
                <a:cs typeface="Times New Roman"/>
              </a:rPr>
              <a:t>i</a:t>
            </a:r>
            <a:endParaRPr sz="700">
              <a:latin typeface="Times New Roman"/>
              <a:cs typeface="Times New Roman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4583609" y="3150789"/>
            <a:ext cx="464184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25450" algn="l"/>
              </a:tabLst>
            </a:pPr>
            <a:r>
              <a:rPr sz="1000" i="1" spc="-25" dirty="0">
                <a:latin typeface="Times New Roman"/>
                <a:cs typeface="Times New Roman"/>
              </a:rPr>
              <a:t>i</a:t>
            </a:r>
            <a:r>
              <a:rPr sz="1000" spc="-25" dirty="0">
                <a:latin typeface="Symbol"/>
                <a:cs typeface="Symbol"/>
              </a:rPr>
              <a:t></a:t>
            </a:r>
            <a:r>
              <a:rPr sz="1000" spc="-25" dirty="0">
                <a:latin typeface="Times New Roman"/>
                <a:cs typeface="Times New Roman"/>
              </a:rPr>
              <a:t>1</a:t>
            </a:r>
            <a:r>
              <a:rPr sz="1000" dirty="0">
                <a:latin typeface="Times New Roman"/>
                <a:cs typeface="Times New Roman"/>
              </a:rPr>
              <a:t>	</a:t>
            </a:r>
            <a:r>
              <a:rPr sz="1050" i="1" spc="-75" baseline="3968" dirty="0">
                <a:latin typeface="Times New Roman"/>
                <a:cs typeface="Times New Roman"/>
              </a:rPr>
              <a:t>i</a:t>
            </a:r>
            <a:endParaRPr sz="1050" baseline="3968">
              <a:latin typeface="Times New Roman"/>
              <a:cs typeface="Times New Roman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3267640" y="2860081"/>
            <a:ext cx="2301240" cy="4171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0"/>
              </a:spcBef>
              <a:tabLst>
                <a:tab pos="1520190" algn="l"/>
                <a:tab pos="2188845" algn="l"/>
              </a:tabLst>
            </a:pPr>
            <a:r>
              <a:rPr sz="1700" spc="20" dirty="0">
                <a:latin typeface="Times New Roman"/>
                <a:cs typeface="Times New Roman"/>
              </a:rPr>
              <a:t>min(</a:t>
            </a:r>
            <a:r>
              <a:rPr sz="1700" i="1" spc="20" dirty="0">
                <a:latin typeface="Times New Roman"/>
                <a:cs typeface="Times New Roman"/>
              </a:rPr>
              <a:t>d</a:t>
            </a:r>
            <a:r>
              <a:rPr sz="1500" i="1" spc="30" baseline="-25000" dirty="0">
                <a:latin typeface="Times New Roman"/>
                <a:cs typeface="Times New Roman"/>
              </a:rPr>
              <a:t>e</a:t>
            </a:r>
            <a:r>
              <a:rPr sz="1500" spc="30" baseline="-25000" dirty="0">
                <a:latin typeface="Times New Roman"/>
                <a:cs typeface="Times New Roman"/>
              </a:rPr>
              <a:t>2</a:t>
            </a:r>
            <a:r>
              <a:rPr sz="1500" i="1" spc="30" baseline="-25000" dirty="0">
                <a:latin typeface="Times New Roman"/>
                <a:cs typeface="Times New Roman"/>
              </a:rPr>
              <a:t>e</a:t>
            </a:r>
            <a:r>
              <a:rPr sz="1500" i="1" spc="-44" baseline="-25000" dirty="0">
                <a:latin typeface="Times New Roman"/>
                <a:cs typeface="Times New Roman"/>
              </a:rPr>
              <a:t> </a:t>
            </a:r>
            <a:r>
              <a:rPr sz="1700" spc="20" dirty="0">
                <a:latin typeface="Times New Roman"/>
                <a:cs typeface="Times New Roman"/>
              </a:rPr>
              <a:t>)</a:t>
            </a:r>
            <a:r>
              <a:rPr sz="1700" spc="15" dirty="0">
                <a:latin typeface="Times New Roman"/>
                <a:cs typeface="Times New Roman"/>
              </a:rPr>
              <a:t> </a:t>
            </a:r>
            <a:r>
              <a:rPr sz="1700" spc="20" dirty="0">
                <a:latin typeface="Symbol"/>
                <a:cs typeface="Symbol"/>
              </a:rPr>
              <a:t></a:t>
            </a:r>
            <a:r>
              <a:rPr sz="1700" dirty="0">
                <a:latin typeface="Times New Roman"/>
                <a:cs typeface="Times New Roman"/>
              </a:rPr>
              <a:t> </a:t>
            </a:r>
            <a:r>
              <a:rPr sz="3825" spc="-75" baseline="-8714" dirty="0">
                <a:latin typeface="Symbol"/>
                <a:cs typeface="Symbol"/>
              </a:rPr>
              <a:t></a:t>
            </a:r>
            <a:r>
              <a:rPr sz="3825" baseline="-8714" dirty="0">
                <a:latin typeface="Times New Roman"/>
                <a:cs typeface="Times New Roman"/>
              </a:rPr>
              <a:t>	</a:t>
            </a:r>
            <a:r>
              <a:rPr sz="1700" dirty="0">
                <a:latin typeface="Times New Roman"/>
                <a:cs typeface="Times New Roman"/>
              </a:rPr>
              <a:t>(</a:t>
            </a:r>
            <a:r>
              <a:rPr sz="1700" i="1" dirty="0">
                <a:latin typeface="Times New Roman"/>
                <a:cs typeface="Times New Roman"/>
              </a:rPr>
              <a:t>t</a:t>
            </a:r>
            <a:r>
              <a:rPr sz="1700" i="1" spc="-245" dirty="0">
                <a:latin typeface="Times New Roman"/>
                <a:cs typeface="Times New Roman"/>
              </a:rPr>
              <a:t> </a:t>
            </a:r>
            <a:r>
              <a:rPr sz="1500" i="1" baseline="-25000" dirty="0">
                <a:latin typeface="Times New Roman"/>
                <a:cs typeface="Times New Roman"/>
              </a:rPr>
              <a:t>p</a:t>
            </a:r>
            <a:r>
              <a:rPr sz="1500" i="1" spc="240" baseline="-25000" dirty="0">
                <a:latin typeface="Times New Roman"/>
                <a:cs typeface="Times New Roman"/>
              </a:rPr>
              <a:t>  </a:t>
            </a:r>
            <a:r>
              <a:rPr sz="1700" dirty="0">
                <a:latin typeface="Symbol"/>
                <a:cs typeface="Symbol"/>
              </a:rPr>
              <a:t></a:t>
            </a:r>
            <a:r>
              <a:rPr sz="1700" spc="-155" dirty="0">
                <a:latin typeface="Times New Roman"/>
                <a:cs typeface="Times New Roman"/>
              </a:rPr>
              <a:t> </a:t>
            </a:r>
            <a:r>
              <a:rPr sz="1700" i="1" spc="-50" dirty="0">
                <a:latin typeface="Times New Roman"/>
                <a:cs typeface="Times New Roman"/>
              </a:rPr>
              <a:t>t</a:t>
            </a:r>
            <a:r>
              <a:rPr sz="1700" i="1" dirty="0">
                <a:latin typeface="Times New Roman"/>
                <a:cs typeface="Times New Roman"/>
              </a:rPr>
              <a:t>	</a:t>
            </a:r>
            <a:r>
              <a:rPr sz="1700" spc="-50" dirty="0">
                <a:latin typeface="Times New Roman"/>
                <a:cs typeface="Times New Roman"/>
              </a:rPr>
              <a:t>)</a:t>
            </a:r>
            <a:endParaRPr sz="1700">
              <a:latin typeface="Times New Roman"/>
              <a:cs typeface="Times New Roman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935677" y="4671476"/>
            <a:ext cx="2406015" cy="1512570"/>
            <a:chOff x="935677" y="4671476"/>
            <a:chExt cx="2406015" cy="1512570"/>
          </a:xfrm>
        </p:grpSpPr>
        <p:pic>
          <p:nvPicPr>
            <p:cNvPr id="35" name="object 3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329129" y="5381450"/>
              <a:ext cx="374260" cy="320832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2329129" y="5381450"/>
              <a:ext cx="374650" cy="321310"/>
            </a:xfrm>
            <a:custGeom>
              <a:avLst/>
              <a:gdLst/>
              <a:ahLst/>
              <a:cxnLst/>
              <a:rect l="l" t="t" r="r" b="b"/>
              <a:pathLst>
                <a:path w="374650" h="321310">
                  <a:moveTo>
                    <a:pt x="374260" y="320832"/>
                  </a:moveTo>
                  <a:lnTo>
                    <a:pt x="217209" y="0"/>
                  </a:lnTo>
                  <a:lnTo>
                    <a:pt x="0" y="0"/>
                  </a:lnTo>
                  <a:lnTo>
                    <a:pt x="157051" y="320832"/>
                  </a:lnTo>
                  <a:lnTo>
                    <a:pt x="374260" y="320832"/>
                  </a:lnTo>
                  <a:close/>
                </a:path>
              </a:pathLst>
            </a:custGeom>
            <a:ln w="669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939025" y="5381457"/>
              <a:ext cx="2205990" cy="0"/>
            </a:xfrm>
            <a:custGeom>
              <a:avLst/>
              <a:gdLst/>
              <a:ahLst/>
              <a:cxnLst/>
              <a:rect l="l" t="t" r="r" b="b"/>
              <a:pathLst>
                <a:path w="2205990">
                  <a:moveTo>
                    <a:pt x="0" y="0"/>
                  </a:moveTo>
                  <a:lnTo>
                    <a:pt x="2205476" y="0"/>
                  </a:lnTo>
                </a:path>
              </a:pathLst>
            </a:custGeom>
            <a:ln w="669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939021" y="5702293"/>
              <a:ext cx="2205990" cy="0"/>
            </a:xfrm>
            <a:custGeom>
              <a:avLst/>
              <a:gdLst/>
              <a:ahLst/>
              <a:cxnLst/>
              <a:rect l="l" t="t" r="r" b="b"/>
              <a:pathLst>
                <a:path w="2205990">
                  <a:moveTo>
                    <a:pt x="0" y="0"/>
                  </a:moveTo>
                  <a:lnTo>
                    <a:pt x="2205469" y="0"/>
                  </a:lnTo>
                </a:path>
              </a:pathLst>
            </a:custGeom>
            <a:ln w="669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935679" y="4682972"/>
              <a:ext cx="2205990" cy="0"/>
            </a:xfrm>
            <a:custGeom>
              <a:avLst/>
              <a:gdLst/>
              <a:ahLst/>
              <a:cxnLst/>
              <a:rect l="l" t="t" r="r" b="b"/>
              <a:pathLst>
                <a:path w="2205990">
                  <a:moveTo>
                    <a:pt x="0" y="0"/>
                  </a:moveTo>
                  <a:lnTo>
                    <a:pt x="2205469" y="0"/>
                  </a:lnTo>
                </a:path>
              </a:pathLst>
            </a:custGeom>
            <a:ln w="22993">
              <a:solidFill>
                <a:srgbClr val="3333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939018" y="5060622"/>
              <a:ext cx="2205990" cy="0"/>
            </a:xfrm>
            <a:custGeom>
              <a:avLst/>
              <a:gdLst/>
              <a:ahLst/>
              <a:cxnLst/>
              <a:rect l="l" t="t" r="r" b="b"/>
              <a:pathLst>
                <a:path w="2205990">
                  <a:moveTo>
                    <a:pt x="0" y="0"/>
                  </a:moveTo>
                  <a:lnTo>
                    <a:pt x="2205461" y="0"/>
                  </a:lnTo>
                </a:path>
              </a:pathLst>
            </a:custGeom>
            <a:ln w="669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1" name="object 41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26148" y="4693011"/>
              <a:ext cx="387626" cy="367623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1126148" y="4693011"/>
              <a:ext cx="387985" cy="367665"/>
            </a:xfrm>
            <a:custGeom>
              <a:avLst/>
              <a:gdLst/>
              <a:ahLst/>
              <a:cxnLst/>
              <a:rect l="l" t="t" r="r" b="b"/>
              <a:pathLst>
                <a:path w="387984" h="367664">
                  <a:moveTo>
                    <a:pt x="387626" y="367623"/>
                  </a:moveTo>
                  <a:lnTo>
                    <a:pt x="194928" y="0"/>
                  </a:lnTo>
                  <a:lnTo>
                    <a:pt x="0" y="0"/>
                  </a:lnTo>
                  <a:lnTo>
                    <a:pt x="192698" y="367623"/>
                  </a:lnTo>
                  <a:lnTo>
                    <a:pt x="387626" y="367623"/>
                  </a:lnTo>
                  <a:close/>
                </a:path>
              </a:pathLst>
            </a:custGeom>
            <a:ln w="669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3" name="object 43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001653" y="5060630"/>
              <a:ext cx="327478" cy="320834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2001653" y="5060630"/>
              <a:ext cx="327660" cy="321310"/>
            </a:xfrm>
            <a:custGeom>
              <a:avLst/>
              <a:gdLst/>
              <a:ahLst/>
              <a:cxnLst/>
              <a:rect l="l" t="t" r="r" b="b"/>
              <a:pathLst>
                <a:path w="327660" h="321310">
                  <a:moveTo>
                    <a:pt x="327478" y="320834"/>
                  </a:moveTo>
                  <a:lnTo>
                    <a:pt x="163715" y="0"/>
                  </a:lnTo>
                  <a:lnTo>
                    <a:pt x="0" y="0"/>
                  </a:lnTo>
                  <a:lnTo>
                    <a:pt x="163762" y="320834"/>
                  </a:lnTo>
                  <a:lnTo>
                    <a:pt x="327478" y="320834"/>
                  </a:lnTo>
                  <a:close/>
                </a:path>
              </a:pathLst>
            </a:custGeom>
            <a:ln w="669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5" name="object 4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536324" y="5381457"/>
              <a:ext cx="327479" cy="320833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2536324" y="5381457"/>
              <a:ext cx="327660" cy="321310"/>
            </a:xfrm>
            <a:custGeom>
              <a:avLst/>
              <a:gdLst/>
              <a:ahLst/>
              <a:cxnLst/>
              <a:rect l="l" t="t" r="r" b="b"/>
              <a:pathLst>
                <a:path w="327660" h="321310">
                  <a:moveTo>
                    <a:pt x="327479" y="320833"/>
                  </a:moveTo>
                  <a:lnTo>
                    <a:pt x="164287" y="0"/>
                  </a:lnTo>
                  <a:lnTo>
                    <a:pt x="0" y="0"/>
                  </a:lnTo>
                  <a:lnTo>
                    <a:pt x="163192" y="320833"/>
                  </a:lnTo>
                  <a:lnTo>
                    <a:pt x="327479" y="320833"/>
                  </a:lnTo>
                  <a:close/>
                </a:path>
              </a:pathLst>
            </a:custGeom>
            <a:ln w="669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935677" y="6073247"/>
              <a:ext cx="2406015" cy="0"/>
            </a:xfrm>
            <a:custGeom>
              <a:avLst/>
              <a:gdLst/>
              <a:ahLst/>
              <a:cxnLst/>
              <a:rect l="l" t="t" r="r" b="b"/>
              <a:pathLst>
                <a:path w="2406015">
                  <a:moveTo>
                    <a:pt x="0" y="0"/>
                  </a:moveTo>
                  <a:lnTo>
                    <a:pt x="2405962" y="0"/>
                  </a:lnTo>
                </a:path>
              </a:pathLst>
            </a:custGeom>
            <a:ln w="22993">
              <a:solidFill>
                <a:srgbClr val="3333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8" name="object 4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863800" y="5702301"/>
              <a:ext cx="380945" cy="360939"/>
            </a:xfrm>
            <a:prstGeom prst="rect">
              <a:avLst/>
            </a:prstGeom>
          </p:spPr>
        </p:pic>
        <p:sp>
          <p:nvSpPr>
            <p:cNvPr id="49" name="object 49"/>
            <p:cNvSpPr/>
            <p:nvPr/>
          </p:nvSpPr>
          <p:spPr>
            <a:xfrm>
              <a:off x="2863800" y="5702301"/>
              <a:ext cx="381000" cy="361315"/>
            </a:xfrm>
            <a:custGeom>
              <a:avLst/>
              <a:gdLst/>
              <a:ahLst/>
              <a:cxnLst/>
              <a:rect l="l" t="t" r="r" b="b"/>
              <a:pathLst>
                <a:path w="381000" h="361314">
                  <a:moveTo>
                    <a:pt x="380945" y="360939"/>
                  </a:moveTo>
                  <a:lnTo>
                    <a:pt x="189428" y="0"/>
                  </a:lnTo>
                  <a:lnTo>
                    <a:pt x="0" y="0"/>
                  </a:lnTo>
                  <a:lnTo>
                    <a:pt x="191516" y="360939"/>
                  </a:lnTo>
                  <a:lnTo>
                    <a:pt x="380945" y="360939"/>
                  </a:lnTo>
                  <a:close/>
                </a:path>
              </a:pathLst>
            </a:custGeom>
            <a:ln w="669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1126154" y="4686326"/>
              <a:ext cx="0" cy="374650"/>
            </a:xfrm>
            <a:custGeom>
              <a:avLst/>
              <a:gdLst/>
              <a:ahLst/>
              <a:cxnLst/>
              <a:rect l="l" t="t" r="r" b="b"/>
              <a:pathLst>
                <a:path h="374650">
                  <a:moveTo>
                    <a:pt x="0" y="0"/>
                  </a:moveTo>
                  <a:lnTo>
                    <a:pt x="0" y="374307"/>
                  </a:lnTo>
                </a:path>
              </a:pathLst>
            </a:custGeom>
            <a:ln w="6689">
              <a:solidFill>
                <a:srgbClr val="000000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1" name="object 51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22809" y="5053949"/>
              <a:ext cx="193811" cy="86922"/>
            </a:xfrm>
            <a:prstGeom prst="rect">
              <a:avLst/>
            </a:prstGeom>
          </p:spPr>
        </p:pic>
        <p:sp>
          <p:nvSpPr>
            <p:cNvPr id="52" name="object 52"/>
            <p:cNvSpPr/>
            <p:nvPr/>
          </p:nvSpPr>
          <p:spPr>
            <a:xfrm>
              <a:off x="2052934" y="5434943"/>
              <a:ext cx="71755" cy="0"/>
            </a:xfrm>
            <a:custGeom>
              <a:avLst/>
              <a:gdLst/>
              <a:ahLst/>
              <a:cxnLst/>
              <a:rect l="l" t="t" r="r" b="b"/>
              <a:pathLst>
                <a:path w="71755">
                  <a:moveTo>
                    <a:pt x="0" y="0"/>
                  </a:moveTo>
                  <a:lnTo>
                    <a:pt x="71198" y="0"/>
                  </a:lnTo>
                </a:path>
              </a:pathLst>
            </a:custGeom>
            <a:ln w="669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2008340" y="5408168"/>
              <a:ext cx="160655" cy="53975"/>
            </a:xfrm>
            <a:custGeom>
              <a:avLst/>
              <a:gdLst/>
              <a:ahLst/>
              <a:cxnLst/>
              <a:rect l="l" t="t" r="r" b="b"/>
              <a:pathLst>
                <a:path w="160655" h="53975">
                  <a:moveTo>
                    <a:pt x="53517" y="0"/>
                  </a:moveTo>
                  <a:lnTo>
                    <a:pt x="0" y="26771"/>
                  </a:lnTo>
                  <a:lnTo>
                    <a:pt x="53517" y="53530"/>
                  </a:lnTo>
                  <a:lnTo>
                    <a:pt x="53517" y="0"/>
                  </a:lnTo>
                  <a:close/>
                </a:path>
                <a:path w="160655" h="53975">
                  <a:moveTo>
                    <a:pt x="160388" y="26784"/>
                  </a:moveTo>
                  <a:lnTo>
                    <a:pt x="106870" y="12"/>
                  </a:lnTo>
                  <a:lnTo>
                    <a:pt x="106870" y="53543"/>
                  </a:lnTo>
                  <a:lnTo>
                    <a:pt x="160388" y="2678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2543005" y="5381465"/>
              <a:ext cx="0" cy="427990"/>
            </a:xfrm>
            <a:custGeom>
              <a:avLst/>
              <a:gdLst/>
              <a:ahLst/>
              <a:cxnLst/>
              <a:rect l="l" t="t" r="r" b="b"/>
              <a:pathLst>
                <a:path h="427989">
                  <a:moveTo>
                    <a:pt x="0" y="0"/>
                  </a:moveTo>
                  <a:lnTo>
                    <a:pt x="0" y="427779"/>
                  </a:lnTo>
                </a:path>
              </a:pathLst>
            </a:custGeom>
            <a:ln w="6690">
              <a:solidFill>
                <a:srgbClr val="000000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2587591" y="5755755"/>
              <a:ext cx="71755" cy="0"/>
            </a:xfrm>
            <a:custGeom>
              <a:avLst/>
              <a:gdLst/>
              <a:ahLst/>
              <a:cxnLst/>
              <a:rect l="l" t="t" r="r" b="b"/>
              <a:pathLst>
                <a:path w="71755">
                  <a:moveTo>
                    <a:pt x="0" y="0"/>
                  </a:moveTo>
                  <a:lnTo>
                    <a:pt x="71198" y="0"/>
                  </a:lnTo>
                </a:path>
              </a:pathLst>
            </a:custGeom>
            <a:ln w="669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2542984" y="5728995"/>
              <a:ext cx="160655" cy="53975"/>
            </a:xfrm>
            <a:custGeom>
              <a:avLst/>
              <a:gdLst/>
              <a:ahLst/>
              <a:cxnLst/>
              <a:rect l="l" t="t" r="r" b="b"/>
              <a:pathLst>
                <a:path w="160655" h="53975">
                  <a:moveTo>
                    <a:pt x="53517" y="0"/>
                  </a:moveTo>
                  <a:lnTo>
                    <a:pt x="0" y="26771"/>
                  </a:lnTo>
                  <a:lnTo>
                    <a:pt x="53517" y="53530"/>
                  </a:lnTo>
                  <a:lnTo>
                    <a:pt x="53517" y="0"/>
                  </a:lnTo>
                  <a:close/>
                </a:path>
                <a:path w="160655" h="53975">
                  <a:moveTo>
                    <a:pt x="160413" y="26771"/>
                  </a:moveTo>
                  <a:lnTo>
                    <a:pt x="106895" y="12"/>
                  </a:lnTo>
                  <a:lnTo>
                    <a:pt x="106895" y="53543"/>
                  </a:lnTo>
                  <a:lnTo>
                    <a:pt x="160413" y="2677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2863797" y="5702285"/>
              <a:ext cx="0" cy="481330"/>
            </a:xfrm>
            <a:custGeom>
              <a:avLst/>
              <a:gdLst/>
              <a:ahLst/>
              <a:cxnLst/>
              <a:rect l="l" t="t" r="r" b="b"/>
              <a:pathLst>
                <a:path h="481329">
                  <a:moveTo>
                    <a:pt x="0" y="0"/>
                  </a:moveTo>
                  <a:lnTo>
                    <a:pt x="0" y="481249"/>
                  </a:lnTo>
                </a:path>
              </a:pathLst>
            </a:custGeom>
            <a:ln w="6689">
              <a:solidFill>
                <a:srgbClr val="000000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2908384" y="6130073"/>
              <a:ext cx="98425" cy="0"/>
            </a:xfrm>
            <a:custGeom>
              <a:avLst/>
              <a:gdLst/>
              <a:ahLst/>
              <a:cxnLst/>
              <a:rect l="l" t="t" r="r" b="b"/>
              <a:pathLst>
                <a:path w="98425">
                  <a:moveTo>
                    <a:pt x="0" y="0"/>
                  </a:moveTo>
                  <a:lnTo>
                    <a:pt x="97931" y="0"/>
                  </a:lnTo>
                </a:path>
              </a:pathLst>
            </a:custGeom>
            <a:ln w="669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2863799" y="6103315"/>
              <a:ext cx="187325" cy="53975"/>
            </a:xfrm>
            <a:custGeom>
              <a:avLst/>
              <a:gdLst/>
              <a:ahLst/>
              <a:cxnLst/>
              <a:rect l="l" t="t" r="r" b="b"/>
              <a:pathLst>
                <a:path w="187325" h="53975">
                  <a:moveTo>
                    <a:pt x="53530" y="0"/>
                  </a:moveTo>
                  <a:lnTo>
                    <a:pt x="0" y="26771"/>
                  </a:lnTo>
                  <a:lnTo>
                    <a:pt x="53530" y="53530"/>
                  </a:lnTo>
                  <a:lnTo>
                    <a:pt x="53530" y="0"/>
                  </a:lnTo>
                  <a:close/>
                </a:path>
                <a:path w="187325" h="53975">
                  <a:moveTo>
                    <a:pt x="187109" y="26758"/>
                  </a:moveTo>
                  <a:lnTo>
                    <a:pt x="133591" y="0"/>
                  </a:lnTo>
                  <a:lnTo>
                    <a:pt x="133591" y="53517"/>
                  </a:lnTo>
                  <a:lnTo>
                    <a:pt x="187109" y="2675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0" name="object 60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527152" y="5060623"/>
              <a:ext cx="641593" cy="320833"/>
            </a:xfrm>
            <a:prstGeom prst="rect">
              <a:avLst/>
            </a:prstGeom>
          </p:spPr>
        </p:pic>
        <p:sp>
          <p:nvSpPr>
            <p:cNvPr id="61" name="object 61"/>
            <p:cNvSpPr/>
            <p:nvPr/>
          </p:nvSpPr>
          <p:spPr>
            <a:xfrm>
              <a:off x="1527152" y="5060623"/>
              <a:ext cx="641985" cy="321310"/>
            </a:xfrm>
            <a:custGeom>
              <a:avLst/>
              <a:gdLst/>
              <a:ahLst/>
              <a:cxnLst/>
              <a:rect l="l" t="t" r="r" b="b"/>
              <a:pathLst>
                <a:path w="641985" h="321310">
                  <a:moveTo>
                    <a:pt x="641593" y="320833"/>
                  </a:moveTo>
                  <a:lnTo>
                    <a:pt x="495477" y="0"/>
                  </a:lnTo>
                  <a:lnTo>
                    <a:pt x="0" y="0"/>
                  </a:lnTo>
                  <a:lnTo>
                    <a:pt x="146115" y="320833"/>
                  </a:lnTo>
                  <a:lnTo>
                    <a:pt x="641593" y="320833"/>
                  </a:lnTo>
                  <a:close/>
                </a:path>
              </a:pathLst>
            </a:custGeom>
            <a:ln w="669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2008334" y="5060638"/>
              <a:ext cx="0" cy="427990"/>
            </a:xfrm>
            <a:custGeom>
              <a:avLst/>
              <a:gdLst/>
              <a:ahLst/>
              <a:cxnLst/>
              <a:rect l="l" t="t" r="r" b="b"/>
              <a:pathLst>
                <a:path h="427989">
                  <a:moveTo>
                    <a:pt x="0" y="0"/>
                  </a:moveTo>
                  <a:lnTo>
                    <a:pt x="0" y="427780"/>
                  </a:lnTo>
                </a:path>
              </a:pathLst>
            </a:custGeom>
            <a:ln w="6689">
              <a:solidFill>
                <a:srgbClr val="000000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1527141" y="4739799"/>
              <a:ext cx="0" cy="321310"/>
            </a:xfrm>
            <a:custGeom>
              <a:avLst/>
              <a:gdLst/>
              <a:ahLst/>
              <a:cxnLst/>
              <a:rect l="l" t="t" r="r" b="b"/>
              <a:pathLst>
                <a:path h="321310">
                  <a:moveTo>
                    <a:pt x="0" y="0"/>
                  </a:moveTo>
                  <a:lnTo>
                    <a:pt x="0" y="320835"/>
                  </a:lnTo>
                </a:path>
              </a:pathLst>
            </a:custGeom>
            <a:ln w="668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2008354" y="4739795"/>
              <a:ext cx="0" cy="321310"/>
            </a:xfrm>
            <a:custGeom>
              <a:avLst/>
              <a:gdLst/>
              <a:ahLst/>
              <a:cxnLst/>
              <a:rect l="l" t="t" r="r" b="b"/>
              <a:pathLst>
                <a:path h="321310">
                  <a:moveTo>
                    <a:pt x="0" y="0"/>
                  </a:moveTo>
                  <a:lnTo>
                    <a:pt x="0" y="320834"/>
                  </a:lnTo>
                </a:path>
              </a:pathLst>
            </a:custGeom>
            <a:ln w="669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1571755" y="4900222"/>
              <a:ext cx="392430" cy="0"/>
            </a:xfrm>
            <a:custGeom>
              <a:avLst/>
              <a:gdLst/>
              <a:ahLst/>
              <a:cxnLst/>
              <a:rect l="l" t="t" r="r" b="b"/>
              <a:pathLst>
                <a:path w="392430">
                  <a:moveTo>
                    <a:pt x="0" y="0"/>
                  </a:moveTo>
                  <a:lnTo>
                    <a:pt x="391996" y="0"/>
                  </a:lnTo>
                </a:path>
              </a:pathLst>
            </a:custGeom>
            <a:ln w="669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1527149" y="4873447"/>
              <a:ext cx="481330" cy="53975"/>
            </a:xfrm>
            <a:custGeom>
              <a:avLst/>
              <a:gdLst/>
              <a:ahLst/>
              <a:cxnLst/>
              <a:rect l="l" t="t" r="r" b="b"/>
              <a:pathLst>
                <a:path w="481330" h="53975">
                  <a:moveTo>
                    <a:pt x="53517" y="0"/>
                  </a:moveTo>
                  <a:lnTo>
                    <a:pt x="0" y="26771"/>
                  </a:lnTo>
                  <a:lnTo>
                    <a:pt x="53517" y="53530"/>
                  </a:lnTo>
                  <a:lnTo>
                    <a:pt x="53517" y="0"/>
                  </a:lnTo>
                  <a:close/>
                </a:path>
                <a:path w="481330" h="53975">
                  <a:moveTo>
                    <a:pt x="481203" y="26784"/>
                  </a:moveTo>
                  <a:lnTo>
                    <a:pt x="427672" y="12"/>
                  </a:lnTo>
                  <a:lnTo>
                    <a:pt x="427672" y="53543"/>
                  </a:lnTo>
                  <a:lnTo>
                    <a:pt x="481203" y="2678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7" name="object 67"/>
          <p:cNvSpPr txBox="1"/>
          <p:nvPr/>
        </p:nvSpPr>
        <p:spPr>
          <a:xfrm>
            <a:off x="673027" y="4475102"/>
            <a:ext cx="213995" cy="1672589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650" spc="20" dirty="0">
                <a:latin typeface="Comic Sans MS"/>
                <a:cs typeface="Comic Sans MS"/>
              </a:rPr>
              <a:t>A</a:t>
            </a:r>
            <a:endParaRPr sz="1650">
              <a:latin typeface="Comic Sans MS"/>
              <a:cs typeface="Comic Sans MS"/>
            </a:endParaRPr>
          </a:p>
          <a:p>
            <a:pPr marL="27940" marR="5080" algn="just">
              <a:lnSpc>
                <a:spcPct val="191400"/>
              </a:lnSpc>
              <a:spcBef>
                <a:spcPts val="625"/>
              </a:spcBef>
            </a:pPr>
            <a:r>
              <a:rPr sz="1100" spc="-25" dirty="0">
                <a:latin typeface="Comic Sans MS"/>
                <a:cs typeface="Comic Sans MS"/>
              </a:rPr>
              <a:t>R1 R2 R3</a:t>
            </a:r>
            <a:endParaRPr sz="1100">
              <a:latin typeface="Comic Sans MS"/>
              <a:cs typeface="Comic Sans MS"/>
            </a:endParaRPr>
          </a:p>
          <a:p>
            <a:pPr marL="12700">
              <a:lnSpc>
                <a:spcPct val="100000"/>
              </a:lnSpc>
              <a:spcBef>
                <a:spcPts val="760"/>
              </a:spcBef>
            </a:pPr>
            <a:r>
              <a:rPr sz="1650" spc="20" dirty="0">
                <a:latin typeface="Comic Sans MS"/>
                <a:cs typeface="Comic Sans MS"/>
              </a:rPr>
              <a:t>B</a:t>
            </a:r>
            <a:endParaRPr sz="1650">
              <a:latin typeface="Comic Sans MS"/>
              <a:cs typeface="Comic Sans MS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1505086" y="4670055"/>
            <a:ext cx="525780" cy="11366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R="68580" algn="ctr">
              <a:lnSpc>
                <a:spcPct val="100000"/>
              </a:lnSpc>
              <a:spcBef>
                <a:spcPts val="125"/>
              </a:spcBef>
            </a:pPr>
            <a:r>
              <a:rPr sz="825" i="1" spc="-37" baseline="10101" dirty="0">
                <a:latin typeface="Times New Roman"/>
                <a:cs typeface="Times New Roman"/>
              </a:rPr>
              <a:t>t</a:t>
            </a:r>
            <a:r>
              <a:rPr sz="350" i="1" spc="-25" dirty="0">
                <a:latin typeface="Times New Roman"/>
                <a:cs typeface="Times New Roman"/>
              </a:rPr>
              <a:t>q1</a:t>
            </a:r>
            <a:endParaRPr sz="350">
              <a:latin typeface="Times New Roman"/>
              <a:cs typeface="Times New Roman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1122137" y="4461736"/>
            <a:ext cx="196850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1650" i="1" spc="-37" baseline="10101" dirty="0">
                <a:latin typeface="Times New Roman"/>
                <a:cs typeface="Times New Roman"/>
              </a:rPr>
              <a:t>t</a:t>
            </a:r>
            <a:r>
              <a:rPr sz="700" i="1" spc="-25" dirty="0">
                <a:latin typeface="Times New Roman"/>
                <a:cs typeface="Times New Roman"/>
              </a:rPr>
              <a:t>s1</a:t>
            </a:r>
            <a:endParaRPr sz="700">
              <a:latin typeface="Times New Roman"/>
              <a:cs typeface="Times New Roman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1975365" y="4867234"/>
            <a:ext cx="196850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1650" i="1" spc="-37" baseline="10101" dirty="0">
                <a:latin typeface="Times New Roman"/>
                <a:cs typeface="Times New Roman"/>
              </a:rPr>
              <a:t>t</a:t>
            </a:r>
            <a:r>
              <a:rPr sz="700" i="1" spc="-25" dirty="0">
                <a:latin typeface="Times New Roman"/>
                <a:cs typeface="Times New Roman"/>
              </a:rPr>
              <a:t>s2</a:t>
            </a:r>
            <a:endParaRPr sz="700">
              <a:latin typeface="Times New Roman"/>
              <a:cs typeface="Times New Roman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2504457" y="5156876"/>
            <a:ext cx="196850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1650" i="1" spc="-37" baseline="10101" dirty="0">
                <a:latin typeface="Times New Roman"/>
                <a:cs typeface="Times New Roman"/>
              </a:rPr>
              <a:t>t</a:t>
            </a:r>
            <a:r>
              <a:rPr sz="700" i="1" spc="-25" dirty="0">
                <a:latin typeface="Times New Roman"/>
                <a:cs typeface="Times New Roman"/>
              </a:rPr>
              <a:t>s3</a:t>
            </a:r>
            <a:endParaRPr sz="700">
              <a:latin typeface="Times New Roman"/>
              <a:cs typeface="Times New Roman"/>
            </a:endParaRPr>
          </a:p>
        </p:txBody>
      </p:sp>
      <p:sp>
        <p:nvSpPr>
          <p:cNvPr id="72" name="object 72"/>
          <p:cNvSpPr txBox="1"/>
          <p:nvPr/>
        </p:nvSpPr>
        <p:spPr>
          <a:xfrm>
            <a:off x="2825253" y="5508901"/>
            <a:ext cx="196850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1650" i="1" spc="-37" baseline="10101" dirty="0">
                <a:latin typeface="Times New Roman"/>
                <a:cs typeface="Times New Roman"/>
              </a:rPr>
              <a:t>t</a:t>
            </a:r>
            <a:r>
              <a:rPr sz="700" i="1" spc="-25" dirty="0">
                <a:latin typeface="Times New Roman"/>
                <a:cs typeface="Times New Roman"/>
              </a:rPr>
              <a:t>s4</a:t>
            </a:r>
            <a:endParaRPr sz="700">
              <a:latin typeface="Times New Roman"/>
              <a:cs typeface="Times New Roman"/>
            </a:endParaRPr>
          </a:p>
        </p:txBody>
      </p:sp>
      <p:sp>
        <p:nvSpPr>
          <p:cNvPr id="73" name="object 73"/>
          <p:cNvSpPr txBox="1"/>
          <p:nvPr/>
        </p:nvSpPr>
        <p:spPr>
          <a:xfrm>
            <a:off x="1119910" y="5156876"/>
            <a:ext cx="210185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1650" i="1" spc="-37" baseline="10101" dirty="0">
                <a:latin typeface="Times New Roman"/>
                <a:cs typeface="Times New Roman"/>
              </a:rPr>
              <a:t>t</a:t>
            </a:r>
            <a:r>
              <a:rPr sz="700" i="1" spc="-25" dirty="0">
                <a:latin typeface="Times New Roman"/>
                <a:cs typeface="Times New Roman"/>
              </a:rPr>
              <a:t>p1</a:t>
            </a:r>
            <a:endParaRPr sz="700">
              <a:latin typeface="Times New Roman"/>
              <a:cs typeface="Times New Roman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1964227" y="5455429"/>
            <a:ext cx="210185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1650" i="1" spc="-37" baseline="10101" dirty="0">
                <a:latin typeface="Times New Roman"/>
                <a:cs typeface="Times New Roman"/>
              </a:rPr>
              <a:t>t</a:t>
            </a:r>
            <a:r>
              <a:rPr sz="700" i="1" spc="-25" dirty="0">
                <a:latin typeface="Times New Roman"/>
                <a:cs typeface="Times New Roman"/>
              </a:rPr>
              <a:t>p2</a:t>
            </a:r>
            <a:endParaRPr sz="700">
              <a:latin typeface="Times New Roman"/>
              <a:cs typeface="Times New Roman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2510026" y="5776263"/>
            <a:ext cx="210185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1650" i="1" spc="-37" baseline="10101" dirty="0">
                <a:latin typeface="Times New Roman"/>
                <a:cs typeface="Times New Roman"/>
              </a:rPr>
              <a:t>t</a:t>
            </a:r>
            <a:r>
              <a:rPr sz="700" i="1" spc="-25" dirty="0">
                <a:latin typeface="Times New Roman"/>
                <a:cs typeface="Times New Roman"/>
              </a:rPr>
              <a:t>p3</a:t>
            </a:r>
            <a:endParaRPr sz="700">
              <a:latin typeface="Times New Roman"/>
              <a:cs typeface="Times New Roman"/>
            </a:endParaRPr>
          </a:p>
        </p:txBody>
      </p:sp>
      <p:sp>
        <p:nvSpPr>
          <p:cNvPr id="76" name="object 76"/>
          <p:cNvSpPr txBox="1"/>
          <p:nvPr/>
        </p:nvSpPr>
        <p:spPr>
          <a:xfrm>
            <a:off x="2819684" y="6172850"/>
            <a:ext cx="210185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1650" i="1" spc="-37" baseline="10101" dirty="0">
                <a:latin typeface="Times New Roman"/>
                <a:cs typeface="Times New Roman"/>
              </a:rPr>
              <a:t>t</a:t>
            </a:r>
            <a:r>
              <a:rPr sz="700" i="1" spc="-25" dirty="0">
                <a:latin typeface="Times New Roman"/>
                <a:cs typeface="Times New Roman"/>
              </a:rPr>
              <a:t>p4</a:t>
            </a:r>
            <a:endParaRPr sz="700">
              <a:latin typeface="Times New Roman"/>
              <a:cs typeface="Times New Roman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2296162" y="5136823"/>
            <a:ext cx="146685" cy="11366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r>
              <a:rPr sz="825" i="1" spc="-37" baseline="10101" dirty="0">
                <a:latin typeface="Times New Roman"/>
                <a:cs typeface="Times New Roman"/>
              </a:rPr>
              <a:t>t</a:t>
            </a:r>
            <a:r>
              <a:rPr sz="350" i="1" spc="-25" dirty="0">
                <a:latin typeface="Times New Roman"/>
                <a:cs typeface="Times New Roman"/>
              </a:rPr>
              <a:t>q2</a:t>
            </a:r>
            <a:endParaRPr sz="350">
              <a:latin typeface="Times New Roman"/>
              <a:cs typeface="Times New Roman"/>
            </a:endParaRPr>
          </a:p>
        </p:txBody>
      </p:sp>
      <p:sp>
        <p:nvSpPr>
          <p:cNvPr id="78" name="object 78"/>
          <p:cNvSpPr txBox="1"/>
          <p:nvPr/>
        </p:nvSpPr>
        <p:spPr>
          <a:xfrm>
            <a:off x="4173259" y="5107211"/>
            <a:ext cx="90170" cy="1797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000" i="1" spc="5" dirty="0">
                <a:latin typeface="Times New Roman"/>
                <a:cs typeface="Times New Roman"/>
              </a:rPr>
              <a:t>n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79" name="object 79"/>
          <p:cNvSpPr txBox="1"/>
          <p:nvPr/>
        </p:nvSpPr>
        <p:spPr>
          <a:xfrm>
            <a:off x="3368974" y="5152981"/>
            <a:ext cx="540385" cy="2895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405130" algn="l"/>
              </a:tabLst>
            </a:pPr>
            <a:r>
              <a:rPr sz="1700" i="1" spc="-50" dirty="0">
                <a:latin typeface="Times New Roman"/>
                <a:cs typeface="Times New Roman"/>
              </a:rPr>
              <a:t>d</a:t>
            </a:r>
            <a:r>
              <a:rPr sz="1700" i="1" dirty="0">
                <a:latin typeface="Times New Roman"/>
                <a:cs typeface="Times New Roman"/>
              </a:rPr>
              <a:t>	</a:t>
            </a:r>
            <a:r>
              <a:rPr sz="1700" spc="-50" dirty="0">
                <a:latin typeface="Symbol"/>
                <a:cs typeface="Symbol"/>
              </a:rPr>
              <a:t></a:t>
            </a:r>
            <a:endParaRPr sz="1700">
              <a:latin typeface="Symbol"/>
              <a:cs typeface="Symbol"/>
            </a:endParaRPr>
          </a:p>
        </p:txBody>
      </p:sp>
      <p:sp>
        <p:nvSpPr>
          <p:cNvPr id="80" name="object 80"/>
          <p:cNvSpPr txBox="1"/>
          <p:nvPr/>
        </p:nvSpPr>
        <p:spPr>
          <a:xfrm>
            <a:off x="4169259" y="5336616"/>
            <a:ext cx="200025" cy="1797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000" i="1" spc="-25" dirty="0">
                <a:latin typeface="Times New Roman"/>
                <a:cs typeface="Times New Roman"/>
              </a:rPr>
              <a:t>i</a:t>
            </a:r>
            <a:r>
              <a:rPr sz="1000" spc="-25" dirty="0">
                <a:latin typeface="Symbol"/>
                <a:cs typeface="Symbol"/>
              </a:rPr>
              <a:t></a:t>
            </a:r>
            <a:r>
              <a:rPr sz="1000" spc="-25" dirty="0">
                <a:latin typeface="Times New Roman"/>
                <a:cs typeface="Times New Roman"/>
              </a:rPr>
              <a:t>1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81" name="object 81"/>
          <p:cNvSpPr txBox="1"/>
          <p:nvPr/>
        </p:nvSpPr>
        <p:spPr>
          <a:xfrm>
            <a:off x="3490626" y="5098057"/>
            <a:ext cx="704850" cy="4210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454659" algn="l"/>
              </a:tabLst>
            </a:pPr>
            <a:r>
              <a:rPr sz="1000" i="1" spc="-25" dirty="0">
                <a:latin typeface="Times New Roman"/>
                <a:cs typeface="Times New Roman"/>
              </a:rPr>
              <a:t>e</a:t>
            </a:r>
            <a:r>
              <a:rPr sz="1000" spc="-25" dirty="0">
                <a:latin typeface="Times New Roman"/>
                <a:cs typeface="Times New Roman"/>
              </a:rPr>
              <a:t>2</a:t>
            </a:r>
            <a:r>
              <a:rPr sz="1000" i="1" spc="-25" dirty="0">
                <a:latin typeface="Times New Roman"/>
                <a:cs typeface="Times New Roman"/>
              </a:rPr>
              <a:t>e</a:t>
            </a:r>
            <a:r>
              <a:rPr sz="1000" i="1" dirty="0">
                <a:latin typeface="Times New Roman"/>
                <a:cs typeface="Times New Roman"/>
              </a:rPr>
              <a:t>	</a:t>
            </a:r>
            <a:r>
              <a:rPr sz="3900" spc="-75" baseline="1068" dirty="0">
                <a:latin typeface="Symbol"/>
                <a:cs typeface="Symbol"/>
              </a:rPr>
              <a:t></a:t>
            </a:r>
            <a:endParaRPr sz="3900" baseline="1068">
              <a:latin typeface="Symbol"/>
              <a:cs typeface="Symbol"/>
            </a:endParaRPr>
          </a:p>
        </p:txBody>
      </p:sp>
      <p:sp>
        <p:nvSpPr>
          <p:cNvPr id="82" name="object 82"/>
          <p:cNvSpPr txBox="1"/>
          <p:nvPr/>
        </p:nvSpPr>
        <p:spPr>
          <a:xfrm>
            <a:off x="4336891" y="5152981"/>
            <a:ext cx="1216660" cy="3505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100">
              <a:lnSpc>
                <a:spcPts val="1860"/>
              </a:lnSpc>
              <a:spcBef>
                <a:spcPts val="130"/>
              </a:spcBef>
            </a:pPr>
            <a:r>
              <a:rPr sz="1700" dirty="0">
                <a:latin typeface="Times New Roman"/>
                <a:cs typeface="Times New Roman"/>
              </a:rPr>
              <a:t>(</a:t>
            </a:r>
            <a:r>
              <a:rPr sz="1700" i="1" dirty="0">
                <a:latin typeface="Times New Roman"/>
                <a:cs typeface="Times New Roman"/>
              </a:rPr>
              <a:t>t</a:t>
            </a:r>
            <a:r>
              <a:rPr sz="1700" i="1" spc="-235" dirty="0">
                <a:latin typeface="Times New Roman"/>
                <a:cs typeface="Times New Roman"/>
              </a:rPr>
              <a:t> </a:t>
            </a:r>
            <a:r>
              <a:rPr sz="1500" i="1" baseline="-25000" dirty="0">
                <a:latin typeface="Times New Roman"/>
                <a:cs typeface="Times New Roman"/>
              </a:rPr>
              <a:t>p</a:t>
            </a:r>
            <a:r>
              <a:rPr sz="1500" i="1" spc="284" baseline="-25000" dirty="0">
                <a:latin typeface="Times New Roman"/>
                <a:cs typeface="Times New Roman"/>
              </a:rPr>
              <a:t>  </a:t>
            </a:r>
            <a:r>
              <a:rPr sz="1700" dirty="0">
                <a:latin typeface="Symbol"/>
                <a:cs typeface="Symbol"/>
              </a:rPr>
              <a:t></a:t>
            </a:r>
            <a:r>
              <a:rPr sz="1700" spc="-140" dirty="0">
                <a:latin typeface="Times New Roman"/>
                <a:cs typeface="Times New Roman"/>
              </a:rPr>
              <a:t> </a:t>
            </a:r>
            <a:r>
              <a:rPr sz="1700" i="1" dirty="0">
                <a:latin typeface="Times New Roman"/>
                <a:cs typeface="Times New Roman"/>
              </a:rPr>
              <a:t>t</a:t>
            </a:r>
            <a:r>
              <a:rPr sz="1500" i="1" baseline="-25000" dirty="0">
                <a:latin typeface="Times New Roman"/>
                <a:cs typeface="Times New Roman"/>
              </a:rPr>
              <a:t>s</a:t>
            </a:r>
            <a:r>
              <a:rPr sz="1500" i="1" spc="284" baseline="-25000" dirty="0">
                <a:latin typeface="Times New Roman"/>
                <a:cs typeface="Times New Roman"/>
              </a:rPr>
              <a:t>  </a:t>
            </a:r>
            <a:r>
              <a:rPr sz="1700" dirty="0">
                <a:latin typeface="Symbol"/>
                <a:cs typeface="Symbol"/>
              </a:rPr>
              <a:t></a:t>
            </a:r>
            <a:r>
              <a:rPr sz="1700" spc="-140" dirty="0">
                <a:latin typeface="Times New Roman"/>
                <a:cs typeface="Times New Roman"/>
              </a:rPr>
              <a:t> </a:t>
            </a:r>
            <a:r>
              <a:rPr sz="1700" i="1" dirty="0">
                <a:latin typeface="Times New Roman"/>
                <a:cs typeface="Times New Roman"/>
              </a:rPr>
              <a:t>t</a:t>
            </a:r>
            <a:r>
              <a:rPr sz="1500" i="1" baseline="-25000" dirty="0">
                <a:latin typeface="Times New Roman"/>
                <a:cs typeface="Times New Roman"/>
              </a:rPr>
              <a:t>q</a:t>
            </a:r>
            <a:r>
              <a:rPr sz="1500" i="1" spc="502" baseline="-25000" dirty="0">
                <a:latin typeface="Times New Roman"/>
                <a:cs typeface="Times New Roman"/>
              </a:rPr>
              <a:t> </a:t>
            </a:r>
            <a:r>
              <a:rPr sz="1700" spc="-50" dirty="0">
                <a:latin typeface="Times New Roman"/>
                <a:cs typeface="Times New Roman"/>
              </a:rPr>
              <a:t>)</a:t>
            </a:r>
            <a:endParaRPr sz="1700">
              <a:latin typeface="Times New Roman"/>
              <a:cs typeface="Times New Roman"/>
            </a:endParaRPr>
          </a:p>
          <a:p>
            <a:pPr marL="260350">
              <a:lnSpc>
                <a:spcPts val="660"/>
              </a:lnSpc>
              <a:tabLst>
                <a:tab pos="641350" algn="l"/>
                <a:tab pos="1035050" algn="l"/>
              </a:tabLst>
            </a:pPr>
            <a:r>
              <a:rPr sz="700" i="1" spc="-50" dirty="0">
                <a:latin typeface="Times New Roman"/>
                <a:cs typeface="Times New Roman"/>
              </a:rPr>
              <a:t>i</a:t>
            </a:r>
            <a:r>
              <a:rPr sz="700" i="1" dirty="0">
                <a:latin typeface="Times New Roman"/>
                <a:cs typeface="Times New Roman"/>
              </a:rPr>
              <a:t>	</a:t>
            </a:r>
            <a:r>
              <a:rPr sz="700" i="1" spc="-50" dirty="0">
                <a:latin typeface="Times New Roman"/>
                <a:cs typeface="Times New Roman"/>
              </a:rPr>
              <a:t>i</a:t>
            </a:r>
            <a:r>
              <a:rPr sz="700" i="1" dirty="0">
                <a:latin typeface="Times New Roman"/>
                <a:cs typeface="Times New Roman"/>
              </a:rPr>
              <a:t>	</a:t>
            </a:r>
            <a:r>
              <a:rPr sz="700" i="1" spc="-50" dirty="0">
                <a:latin typeface="Times New Roman"/>
                <a:cs typeface="Times New Roman"/>
              </a:rPr>
              <a:t>i</a:t>
            </a:r>
            <a:endParaRPr sz="700">
              <a:latin typeface="Times New Roman"/>
              <a:cs typeface="Times New Roman"/>
            </a:endParaRPr>
          </a:p>
        </p:txBody>
      </p:sp>
      <p:sp>
        <p:nvSpPr>
          <p:cNvPr id="83" name="object 83"/>
          <p:cNvSpPr txBox="1"/>
          <p:nvPr/>
        </p:nvSpPr>
        <p:spPr>
          <a:xfrm>
            <a:off x="3672840" y="5774465"/>
            <a:ext cx="4380865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Verdana"/>
                <a:cs typeface="Verdana"/>
              </a:rPr>
              <a:t>Trong</a:t>
            </a:r>
            <a:r>
              <a:rPr sz="1800" spc="-2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điều</a:t>
            </a:r>
            <a:r>
              <a:rPr sz="1800" spc="-1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kiện</a:t>
            </a:r>
            <a:r>
              <a:rPr sz="1800" spc="-30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tải</a:t>
            </a:r>
            <a:r>
              <a:rPr sz="1800" spc="-30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cao,</a:t>
            </a:r>
            <a:r>
              <a:rPr sz="1800" spc="-30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các</a:t>
            </a:r>
            <a:r>
              <a:rPr sz="1800" spc="-30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gói</a:t>
            </a:r>
            <a:r>
              <a:rPr sz="1800" spc="-20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đi</a:t>
            </a:r>
            <a:r>
              <a:rPr sz="1800" spc="-15" dirty="0">
                <a:latin typeface="Verdana"/>
                <a:cs typeface="Verdana"/>
              </a:rPr>
              <a:t> </a:t>
            </a:r>
            <a:r>
              <a:rPr sz="1800" spc="-25" dirty="0">
                <a:latin typeface="Verdana"/>
                <a:cs typeface="Verdana"/>
              </a:rPr>
              <a:t>vào </a:t>
            </a:r>
            <a:r>
              <a:rPr sz="1800" dirty="0">
                <a:latin typeface="Verdana"/>
                <a:cs typeface="Verdana"/>
              </a:rPr>
              <a:t>nút</a:t>
            </a:r>
            <a:r>
              <a:rPr sz="1800" spc="-20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mạng</a:t>
            </a:r>
            <a:r>
              <a:rPr sz="1800" spc="-1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phải đợi trong</a:t>
            </a:r>
            <a:r>
              <a:rPr sz="1800" spc="-1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hàng </a:t>
            </a:r>
            <a:r>
              <a:rPr sz="1800" spc="-25" dirty="0">
                <a:latin typeface="Verdana"/>
                <a:cs typeface="Verdana"/>
              </a:rPr>
              <a:t>đợi </a:t>
            </a:r>
            <a:r>
              <a:rPr sz="1800" dirty="0">
                <a:latin typeface="Verdana"/>
                <a:cs typeface="Verdana"/>
              </a:rPr>
              <a:t>trước</a:t>
            </a:r>
            <a:r>
              <a:rPr sz="1800" spc="-1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khi</a:t>
            </a:r>
            <a:r>
              <a:rPr sz="1800" spc="-1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được</a:t>
            </a:r>
            <a:r>
              <a:rPr sz="1800" spc="-1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gửi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ra</a:t>
            </a:r>
            <a:r>
              <a:rPr sz="1800" spc="-1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đầu</a:t>
            </a:r>
            <a:r>
              <a:rPr sz="1800" spc="-10" dirty="0">
                <a:latin typeface="Verdana"/>
                <a:cs typeface="Verdana"/>
              </a:rPr>
              <a:t> </a:t>
            </a:r>
            <a:r>
              <a:rPr sz="1800" spc="-25" dirty="0">
                <a:latin typeface="Verdana"/>
                <a:cs typeface="Verdana"/>
              </a:rPr>
              <a:t>ra</a:t>
            </a:r>
            <a:endParaRPr sz="18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4718" rIns="0" bIns="0" rtlCol="0">
            <a:spAutoFit/>
          </a:bodyPr>
          <a:lstStyle/>
          <a:p>
            <a:pPr marL="2099945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rgbClr val="00406F"/>
                </a:solidFill>
              </a:rPr>
              <a:t>Phân</a:t>
            </a:r>
            <a:r>
              <a:rPr spc="-35" dirty="0">
                <a:solidFill>
                  <a:srgbClr val="00406F"/>
                </a:solidFill>
              </a:rPr>
              <a:t> </a:t>
            </a:r>
            <a:r>
              <a:rPr dirty="0">
                <a:solidFill>
                  <a:srgbClr val="00406F"/>
                </a:solidFill>
              </a:rPr>
              <a:t>loại</a:t>
            </a:r>
            <a:r>
              <a:rPr spc="-35" dirty="0">
                <a:solidFill>
                  <a:srgbClr val="00406F"/>
                </a:solidFill>
              </a:rPr>
              <a:t> </a:t>
            </a:r>
            <a:r>
              <a:rPr dirty="0">
                <a:solidFill>
                  <a:srgbClr val="00406F"/>
                </a:solidFill>
              </a:rPr>
              <a:t>mạng</a:t>
            </a:r>
            <a:r>
              <a:rPr spc="-25" dirty="0">
                <a:solidFill>
                  <a:srgbClr val="00406F"/>
                </a:solidFill>
              </a:rPr>
              <a:t> </a:t>
            </a:r>
            <a:r>
              <a:rPr dirty="0">
                <a:solidFill>
                  <a:srgbClr val="00406F"/>
                </a:solidFill>
              </a:rPr>
              <a:t>máy</a:t>
            </a:r>
            <a:r>
              <a:rPr spc="-25" dirty="0">
                <a:solidFill>
                  <a:srgbClr val="00406F"/>
                </a:solidFill>
              </a:rPr>
              <a:t> </a:t>
            </a:r>
            <a:r>
              <a:rPr spc="-20" dirty="0">
                <a:solidFill>
                  <a:srgbClr val="00406F"/>
                </a:solidFill>
              </a:rPr>
              <a:t>tính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7527" y="1166044"/>
            <a:ext cx="8126190" cy="900246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480"/>
              </a:spcBef>
              <a:buSzPct val="89285"/>
              <a:buFont typeface="Wingdings" panose="05000000000000000000" pitchFamily="2" charset="2"/>
              <a:buChar char="v"/>
              <a:tabLst>
                <a:tab pos="354965" algn="l"/>
              </a:tabLst>
            </a:pPr>
            <a:r>
              <a:rPr sz="2800" dirty="0">
                <a:latin typeface="Arial"/>
                <a:cs typeface="Arial"/>
              </a:rPr>
              <a:t>Phân</a:t>
            </a:r>
            <a:r>
              <a:rPr sz="2800" spc="-4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loại</a:t>
            </a:r>
            <a:r>
              <a:rPr sz="2800" spc="-3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theo</a:t>
            </a:r>
            <a:r>
              <a:rPr sz="2800" spc="-5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cơ</a:t>
            </a:r>
            <a:r>
              <a:rPr sz="2800" spc="-4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chế</a:t>
            </a:r>
            <a:r>
              <a:rPr sz="2800" spc="-5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chuyển</a:t>
            </a:r>
            <a:r>
              <a:rPr sz="2800" spc="-40" dirty="0">
                <a:latin typeface="Arial"/>
                <a:cs typeface="Arial"/>
              </a:rPr>
              <a:t> </a:t>
            </a:r>
            <a:r>
              <a:rPr sz="2800" spc="-20" dirty="0">
                <a:latin typeface="Arial"/>
                <a:cs typeface="Arial"/>
              </a:rPr>
              <a:t>mạch</a:t>
            </a:r>
            <a:endParaRPr sz="2800">
              <a:latin typeface="Arial"/>
              <a:cs typeface="Arial"/>
            </a:endParaRPr>
          </a:p>
          <a:p>
            <a:pPr marL="812800" indent="-342900">
              <a:lnSpc>
                <a:spcPct val="100000"/>
              </a:lnSpc>
              <a:spcBef>
                <a:spcPts val="325"/>
              </a:spcBef>
              <a:buFont typeface="Wingdings" panose="05000000000000000000" pitchFamily="2" charset="2"/>
              <a:buChar char="Ø"/>
              <a:tabLst>
                <a:tab pos="756285" algn="l"/>
              </a:tabLst>
            </a:pPr>
            <a:r>
              <a:rPr sz="2400" smtClean="0">
                <a:latin typeface="Arial"/>
                <a:cs typeface="Arial"/>
              </a:rPr>
              <a:t>So</a:t>
            </a:r>
            <a:r>
              <a:rPr sz="2400" spc="-10" smtClean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sánh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các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cơ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chế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chuyển mạch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(bài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spc="-20" dirty="0">
                <a:latin typeface="Arial"/>
                <a:cs typeface="Arial"/>
              </a:rPr>
              <a:t>tập)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85551" y="2232048"/>
            <a:ext cx="6891300" cy="4307107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120">
              <a:lnSpc>
                <a:spcPct val="100000"/>
              </a:lnSpc>
            </a:pPr>
            <a:fld id="{81D60167-4931-47E6-BA6A-407CBD079E47}" type="slidenum">
              <a:rPr spc="-25" dirty="0"/>
              <a:t>42</a:t>
            </a:fld>
            <a:endParaRPr spc="-25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4718" rIns="0" bIns="0" rtlCol="0">
            <a:spAutoFit/>
          </a:bodyPr>
          <a:lstStyle/>
          <a:p>
            <a:pPr marL="2099945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rgbClr val="00406F"/>
                </a:solidFill>
              </a:rPr>
              <a:t>Phân</a:t>
            </a:r>
            <a:r>
              <a:rPr spc="-35" dirty="0">
                <a:solidFill>
                  <a:srgbClr val="00406F"/>
                </a:solidFill>
              </a:rPr>
              <a:t> </a:t>
            </a:r>
            <a:r>
              <a:rPr dirty="0">
                <a:solidFill>
                  <a:srgbClr val="00406F"/>
                </a:solidFill>
              </a:rPr>
              <a:t>loại</a:t>
            </a:r>
            <a:r>
              <a:rPr spc="-35" dirty="0">
                <a:solidFill>
                  <a:srgbClr val="00406F"/>
                </a:solidFill>
              </a:rPr>
              <a:t> </a:t>
            </a:r>
            <a:r>
              <a:rPr dirty="0">
                <a:solidFill>
                  <a:srgbClr val="00406F"/>
                </a:solidFill>
              </a:rPr>
              <a:t>mạng</a:t>
            </a:r>
            <a:r>
              <a:rPr spc="-25" dirty="0">
                <a:solidFill>
                  <a:srgbClr val="00406F"/>
                </a:solidFill>
              </a:rPr>
              <a:t> </a:t>
            </a:r>
            <a:r>
              <a:rPr dirty="0">
                <a:solidFill>
                  <a:srgbClr val="00406F"/>
                </a:solidFill>
              </a:rPr>
              <a:t>máy</a:t>
            </a:r>
            <a:r>
              <a:rPr spc="-25" dirty="0">
                <a:solidFill>
                  <a:srgbClr val="00406F"/>
                </a:solidFill>
              </a:rPr>
              <a:t> </a:t>
            </a:r>
            <a:r>
              <a:rPr spc="-20" dirty="0">
                <a:solidFill>
                  <a:srgbClr val="00406F"/>
                </a:solidFill>
              </a:rPr>
              <a:t>tính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7526" y="1166044"/>
            <a:ext cx="8987473" cy="900246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480"/>
              </a:spcBef>
              <a:buSzPct val="89285"/>
              <a:buFont typeface="Wingdings" panose="05000000000000000000" pitchFamily="2" charset="2"/>
              <a:buChar char="v"/>
              <a:tabLst>
                <a:tab pos="354965" algn="l"/>
              </a:tabLst>
            </a:pPr>
            <a:r>
              <a:rPr sz="2800" dirty="0">
                <a:latin typeface="Arial"/>
                <a:cs typeface="Arial"/>
              </a:rPr>
              <a:t>Phân</a:t>
            </a:r>
            <a:r>
              <a:rPr sz="2800" spc="-3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loại</a:t>
            </a:r>
            <a:r>
              <a:rPr sz="2800" spc="-2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theo</a:t>
            </a:r>
            <a:r>
              <a:rPr sz="2800" spc="-4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mô</a:t>
            </a:r>
            <a:r>
              <a:rPr sz="2800" spc="-2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hình</a:t>
            </a:r>
            <a:r>
              <a:rPr sz="2800" spc="-3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xử</a:t>
            </a:r>
            <a:r>
              <a:rPr sz="2800" spc="-5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lý</a:t>
            </a:r>
            <a:r>
              <a:rPr sz="2800" spc="-3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dữ</a:t>
            </a:r>
            <a:r>
              <a:rPr sz="2800" spc="-35" dirty="0">
                <a:latin typeface="Arial"/>
                <a:cs typeface="Arial"/>
              </a:rPr>
              <a:t> </a:t>
            </a:r>
            <a:r>
              <a:rPr sz="2800" spc="-20" dirty="0">
                <a:latin typeface="Arial"/>
                <a:cs typeface="Arial"/>
              </a:rPr>
              <a:t>liệu</a:t>
            </a:r>
            <a:endParaRPr sz="2800">
              <a:latin typeface="Arial"/>
              <a:cs typeface="Arial"/>
            </a:endParaRPr>
          </a:p>
          <a:p>
            <a:pPr marL="812800" indent="-342900">
              <a:lnSpc>
                <a:spcPct val="100000"/>
              </a:lnSpc>
              <a:spcBef>
                <a:spcPts val="325"/>
              </a:spcBef>
              <a:buFont typeface="Wingdings" panose="05000000000000000000" pitchFamily="2" charset="2"/>
              <a:buChar char="Ø"/>
              <a:tabLst>
                <a:tab pos="756285" algn="l"/>
              </a:tabLst>
            </a:pPr>
            <a:r>
              <a:rPr sz="2400" smtClean="0">
                <a:latin typeface="Arial"/>
                <a:cs typeface="Arial"/>
              </a:rPr>
              <a:t>Mô </a:t>
            </a:r>
            <a:r>
              <a:rPr sz="2400" dirty="0">
                <a:latin typeface="Arial"/>
                <a:cs typeface="Arial"/>
              </a:rPr>
              <a:t>hình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Client-Server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66800" y="2860548"/>
            <a:ext cx="7264907" cy="196595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2292761" y="5450963"/>
            <a:ext cx="48120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Verdana"/>
                <a:cs typeface="Verdana"/>
              </a:rPr>
              <a:t>Mô</a:t>
            </a:r>
            <a:r>
              <a:rPr sz="1800" b="1" spc="-20" dirty="0">
                <a:latin typeface="Verdana"/>
                <a:cs typeface="Verdana"/>
              </a:rPr>
              <a:t> </a:t>
            </a:r>
            <a:r>
              <a:rPr sz="1800" b="1" dirty="0">
                <a:latin typeface="Verdana"/>
                <a:cs typeface="Verdana"/>
              </a:rPr>
              <a:t>hình</a:t>
            </a:r>
            <a:r>
              <a:rPr sz="1800" b="1" spc="5" dirty="0">
                <a:latin typeface="Verdana"/>
                <a:cs typeface="Verdana"/>
              </a:rPr>
              <a:t> </a:t>
            </a:r>
            <a:r>
              <a:rPr sz="1800" b="1" dirty="0">
                <a:latin typeface="Verdana"/>
                <a:cs typeface="Verdana"/>
              </a:rPr>
              <a:t>chủ /khách</a:t>
            </a:r>
            <a:r>
              <a:rPr sz="1800" b="1" spc="5" dirty="0">
                <a:latin typeface="Verdana"/>
                <a:cs typeface="Verdana"/>
              </a:rPr>
              <a:t> </a:t>
            </a:r>
            <a:r>
              <a:rPr sz="1800" b="1" dirty="0">
                <a:latin typeface="Verdana"/>
                <a:cs typeface="Verdana"/>
              </a:rPr>
              <a:t>(Client</a:t>
            </a:r>
            <a:r>
              <a:rPr sz="1800" b="1" spc="-15" dirty="0">
                <a:latin typeface="Verdana"/>
                <a:cs typeface="Verdana"/>
              </a:rPr>
              <a:t> </a:t>
            </a:r>
            <a:r>
              <a:rPr sz="1800" b="1" dirty="0">
                <a:latin typeface="Verdana"/>
                <a:cs typeface="Verdana"/>
              </a:rPr>
              <a:t>/</a:t>
            </a:r>
            <a:r>
              <a:rPr sz="1800" b="1" spc="-10" dirty="0">
                <a:latin typeface="Verdana"/>
                <a:cs typeface="Verdana"/>
              </a:rPr>
              <a:t> Server)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120">
              <a:lnSpc>
                <a:spcPct val="100000"/>
              </a:lnSpc>
            </a:pPr>
            <a:fld id="{81D60167-4931-47E6-BA6A-407CBD079E47}" type="slidenum">
              <a:rPr spc="-25" dirty="0"/>
              <a:t>43</a:t>
            </a:fld>
            <a:endParaRPr spc="-25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4718" rIns="0" bIns="0" rtlCol="0">
            <a:spAutoFit/>
          </a:bodyPr>
          <a:lstStyle/>
          <a:p>
            <a:pPr marL="2099945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rgbClr val="00406F"/>
                </a:solidFill>
              </a:rPr>
              <a:t>Phân</a:t>
            </a:r>
            <a:r>
              <a:rPr spc="-35" dirty="0">
                <a:solidFill>
                  <a:srgbClr val="00406F"/>
                </a:solidFill>
              </a:rPr>
              <a:t> </a:t>
            </a:r>
            <a:r>
              <a:rPr dirty="0">
                <a:solidFill>
                  <a:srgbClr val="00406F"/>
                </a:solidFill>
              </a:rPr>
              <a:t>loại</a:t>
            </a:r>
            <a:r>
              <a:rPr spc="-35" dirty="0">
                <a:solidFill>
                  <a:srgbClr val="00406F"/>
                </a:solidFill>
              </a:rPr>
              <a:t> </a:t>
            </a:r>
            <a:r>
              <a:rPr dirty="0">
                <a:solidFill>
                  <a:srgbClr val="00406F"/>
                </a:solidFill>
              </a:rPr>
              <a:t>mạng</a:t>
            </a:r>
            <a:r>
              <a:rPr spc="-25" dirty="0">
                <a:solidFill>
                  <a:srgbClr val="00406F"/>
                </a:solidFill>
              </a:rPr>
              <a:t> </a:t>
            </a:r>
            <a:r>
              <a:rPr dirty="0">
                <a:solidFill>
                  <a:srgbClr val="00406F"/>
                </a:solidFill>
              </a:rPr>
              <a:t>máy</a:t>
            </a:r>
            <a:r>
              <a:rPr spc="-25" dirty="0">
                <a:solidFill>
                  <a:srgbClr val="00406F"/>
                </a:solidFill>
              </a:rPr>
              <a:t> </a:t>
            </a:r>
            <a:r>
              <a:rPr spc="-20" dirty="0">
                <a:solidFill>
                  <a:srgbClr val="00406F"/>
                </a:solidFill>
              </a:rPr>
              <a:t>tính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7527" y="1166044"/>
            <a:ext cx="7826470" cy="900246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480"/>
              </a:spcBef>
              <a:buSzPct val="89285"/>
              <a:buFont typeface="Wingdings" panose="05000000000000000000" pitchFamily="2" charset="2"/>
              <a:buChar char="v"/>
              <a:tabLst>
                <a:tab pos="354965" algn="l"/>
              </a:tabLst>
            </a:pPr>
            <a:r>
              <a:rPr sz="2800" dirty="0">
                <a:latin typeface="Arial"/>
                <a:cs typeface="Arial"/>
              </a:rPr>
              <a:t>Phân</a:t>
            </a:r>
            <a:r>
              <a:rPr sz="2800" spc="-3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loại</a:t>
            </a:r>
            <a:r>
              <a:rPr sz="2800" spc="-2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theo</a:t>
            </a:r>
            <a:r>
              <a:rPr sz="2800" spc="-4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mô</a:t>
            </a:r>
            <a:r>
              <a:rPr sz="2800" spc="-2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hình</a:t>
            </a:r>
            <a:r>
              <a:rPr sz="2800" spc="-3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xử</a:t>
            </a:r>
            <a:r>
              <a:rPr sz="2800" spc="-5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lý</a:t>
            </a:r>
            <a:r>
              <a:rPr sz="2800" spc="-3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dữ</a:t>
            </a:r>
            <a:r>
              <a:rPr sz="2800" spc="-35" dirty="0">
                <a:latin typeface="Arial"/>
                <a:cs typeface="Arial"/>
              </a:rPr>
              <a:t> </a:t>
            </a:r>
            <a:r>
              <a:rPr sz="2800" spc="-20" dirty="0">
                <a:latin typeface="Arial"/>
                <a:cs typeface="Arial"/>
              </a:rPr>
              <a:t>liệu</a:t>
            </a:r>
            <a:endParaRPr sz="2800">
              <a:latin typeface="Arial"/>
              <a:cs typeface="Arial"/>
            </a:endParaRPr>
          </a:p>
          <a:p>
            <a:pPr marL="812800" indent="-342900">
              <a:lnSpc>
                <a:spcPct val="100000"/>
              </a:lnSpc>
              <a:spcBef>
                <a:spcPts val="325"/>
              </a:spcBef>
              <a:buFont typeface="Wingdings" panose="05000000000000000000" pitchFamily="2" charset="2"/>
              <a:buChar char="Ø"/>
              <a:tabLst>
                <a:tab pos="756285" algn="l"/>
              </a:tabLst>
            </a:pPr>
            <a:r>
              <a:rPr sz="2400" smtClean="0">
                <a:latin typeface="Arial"/>
                <a:cs typeface="Arial"/>
              </a:rPr>
              <a:t>Mô </a:t>
            </a:r>
            <a:r>
              <a:rPr sz="2400" dirty="0">
                <a:latin typeface="Arial"/>
                <a:cs typeface="Arial"/>
              </a:rPr>
              <a:t>hình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Client-Server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7692" y="2316480"/>
            <a:ext cx="7838756" cy="335637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120">
              <a:lnSpc>
                <a:spcPct val="100000"/>
              </a:lnSpc>
            </a:pPr>
            <a:fld id="{81D60167-4931-47E6-BA6A-407CBD079E47}" type="slidenum">
              <a:rPr spc="-25" dirty="0"/>
              <a:t>44</a:t>
            </a:fld>
            <a:endParaRPr spc="-25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4718" rIns="0" bIns="0" rtlCol="0">
            <a:spAutoFit/>
          </a:bodyPr>
          <a:lstStyle/>
          <a:p>
            <a:pPr marL="2099945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rgbClr val="00406F"/>
                </a:solidFill>
              </a:rPr>
              <a:t>Phân</a:t>
            </a:r>
            <a:r>
              <a:rPr spc="-35" dirty="0">
                <a:solidFill>
                  <a:srgbClr val="00406F"/>
                </a:solidFill>
              </a:rPr>
              <a:t> </a:t>
            </a:r>
            <a:r>
              <a:rPr dirty="0">
                <a:solidFill>
                  <a:srgbClr val="00406F"/>
                </a:solidFill>
              </a:rPr>
              <a:t>loại</a:t>
            </a:r>
            <a:r>
              <a:rPr spc="-35" dirty="0">
                <a:solidFill>
                  <a:srgbClr val="00406F"/>
                </a:solidFill>
              </a:rPr>
              <a:t> </a:t>
            </a:r>
            <a:r>
              <a:rPr dirty="0">
                <a:solidFill>
                  <a:srgbClr val="00406F"/>
                </a:solidFill>
              </a:rPr>
              <a:t>mạng</a:t>
            </a:r>
            <a:r>
              <a:rPr spc="-25" dirty="0">
                <a:solidFill>
                  <a:srgbClr val="00406F"/>
                </a:solidFill>
              </a:rPr>
              <a:t> </a:t>
            </a:r>
            <a:r>
              <a:rPr dirty="0">
                <a:solidFill>
                  <a:srgbClr val="00406F"/>
                </a:solidFill>
              </a:rPr>
              <a:t>máy</a:t>
            </a:r>
            <a:r>
              <a:rPr spc="-25" dirty="0">
                <a:solidFill>
                  <a:srgbClr val="00406F"/>
                </a:solidFill>
              </a:rPr>
              <a:t> </a:t>
            </a:r>
            <a:r>
              <a:rPr spc="-20" dirty="0">
                <a:solidFill>
                  <a:srgbClr val="00406F"/>
                </a:solidFill>
              </a:rPr>
              <a:t>tính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7526" y="1166044"/>
            <a:ext cx="7996873" cy="900246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480"/>
              </a:spcBef>
              <a:buSzPct val="89285"/>
              <a:buFont typeface="Wingdings" panose="05000000000000000000" pitchFamily="2" charset="2"/>
              <a:buChar char="v"/>
              <a:tabLst>
                <a:tab pos="354965" algn="l"/>
              </a:tabLst>
            </a:pPr>
            <a:r>
              <a:rPr sz="2800" dirty="0">
                <a:latin typeface="Arial"/>
                <a:cs typeface="Arial"/>
              </a:rPr>
              <a:t>Phân</a:t>
            </a:r>
            <a:r>
              <a:rPr sz="2800" spc="-3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loại</a:t>
            </a:r>
            <a:r>
              <a:rPr sz="2800" spc="-2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theo</a:t>
            </a:r>
            <a:r>
              <a:rPr sz="2800" spc="-4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mô</a:t>
            </a:r>
            <a:r>
              <a:rPr sz="2800" spc="-2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hình</a:t>
            </a:r>
            <a:r>
              <a:rPr sz="2800" spc="-3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xử</a:t>
            </a:r>
            <a:r>
              <a:rPr sz="2800" spc="-5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lý</a:t>
            </a:r>
            <a:r>
              <a:rPr sz="2800" spc="-3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dữ</a:t>
            </a:r>
            <a:r>
              <a:rPr sz="2800" spc="-35" dirty="0">
                <a:latin typeface="Arial"/>
                <a:cs typeface="Arial"/>
              </a:rPr>
              <a:t> </a:t>
            </a:r>
            <a:r>
              <a:rPr sz="2800" spc="-20" dirty="0">
                <a:latin typeface="Arial"/>
                <a:cs typeface="Arial"/>
              </a:rPr>
              <a:t>liệu</a:t>
            </a:r>
            <a:endParaRPr sz="2800">
              <a:latin typeface="Arial"/>
              <a:cs typeface="Arial"/>
            </a:endParaRPr>
          </a:p>
          <a:p>
            <a:pPr marL="812800" indent="-342900">
              <a:lnSpc>
                <a:spcPct val="100000"/>
              </a:lnSpc>
              <a:spcBef>
                <a:spcPts val="325"/>
              </a:spcBef>
              <a:buFont typeface="Wingdings" panose="05000000000000000000" pitchFamily="2" charset="2"/>
              <a:buChar char="Ø"/>
              <a:tabLst>
                <a:tab pos="756285" algn="l"/>
              </a:tabLst>
            </a:pPr>
            <a:r>
              <a:rPr sz="2400" smtClean="0">
                <a:latin typeface="Arial"/>
                <a:cs typeface="Arial"/>
              </a:rPr>
              <a:t>Mô </a:t>
            </a:r>
            <a:r>
              <a:rPr sz="2400" dirty="0">
                <a:latin typeface="Arial"/>
                <a:cs typeface="Arial"/>
              </a:rPr>
              <a:t>hình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Client-Server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74225" y="2406329"/>
            <a:ext cx="6813689" cy="320483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2383789" y="6091797"/>
            <a:ext cx="40887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Verdana"/>
                <a:cs typeface="Verdana"/>
              </a:rPr>
              <a:t>Mô</a:t>
            </a:r>
            <a:r>
              <a:rPr sz="1800" b="1" spc="5" dirty="0">
                <a:latin typeface="Verdana"/>
                <a:cs typeface="Verdana"/>
              </a:rPr>
              <a:t> </a:t>
            </a:r>
            <a:r>
              <a:rPr sz="1800" b="1" dirty="0">
                <a:latin typeface="Verdana"/>
                <a:cs typeface="Verdana"/>
              </a:rPr>
              <a:t>hình</a:t>
            </a:r>
            <a:r>
              <a:rPr sz="1800" b="1" spc="25" dirty="0">
                <a:latin typeface="Verdana"/>
                <a:cs typeface="Verdana"/>
              </a:rPr>
              <a:t> </a:t>
            </a:r>
            <a:r>
              <a:rPr sz="1800" b="1" spc="-10" dirty="0">
                <a:latin typeface="Verdana"/>
                <a:cs typeface="Verdana"/>
              </a:rPr>
              <a:t>Client-</a:t>
            </a:r>
            <a:r>
              <a:rPr sz="1800" b="1" dirty="0">
                <a:latin typeface="Verdana"/>
                <a:cs typeface="Verdana"/>
              </a:rPr>
              <a:t>Server</a:t>
            </a:r>
            <a:r>
              <a:rPr sz="1800" b="1" spc="15" dirty="0">
                <a:latin typeface="Verdana"/>
                <a:cs typeface="Verdana"/>
              </a:rPr>
              <a:t> </a:t>
            </a:r>
            <a:r>
              <a:rPr sz="1800" b="1" dirty="0">
                <a:latin typeface="Verdana"/>
                <a:cs typeface="Verdana"/>
              </a:rPr>
              <a:t>nhiều</a:t>
            </a:r>
            <a:r>
              <a:rPr sz="1800" b="1" spc="25" dirty="0">
                <a:latin typeface="Verdana"/>
                <a:cs typeface="Verdana"/>
              </a:rPr>
              <a:t> </a:t>
            </a:r>
            <a:r>
              <a:rPr sz="1800" b="1" spc="-25" dirty="0">
                <a:latin typeface="Verdana"/>
                <a:cs typeface="Verdana"/>
              </a:rPr>
              <a:t>lớp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120">
              <a:lnSpc>
                <a:spcPct val="100000"/>
              </a:lnSpc>
            </a:pPr>
            <a:fld id="{81D60167-4931-47E6-BA6A-407CBD079E47}" type="slidenum">
              <a:rPr spc="-25" dirty="0"/>
              <a:t>45</a:t>
            </a:fld>
            <a:endParaRPr spc="-25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4718" rIns="0" bIns="0" rtlCol="0">
            <a:spAutoFit/>
          </a:bodyPr>
          <a:lstStyle/>
          <a:p>
            <a:pPr marL="2099945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rgbClr val="00406F"/>
                </a:solidFill>
              </a:rPr>
              <a:t>Phân</a:t>
            </a:r>
            <a:r>
              <a:rPr spc="-35" dirty="0">
                <a:solidFill>
                  <a:srgbClr val="00406F"/>
                </a:solidFill>
              </a:rPr>
              <a:t> </a:t>
            </a:r>
            <a:r>
              <a:rPr dirty="0">
                <a:solidFill>
                  <a:srgbClr val="00406F"/>
                </a:solidFill>
              </a:rPr>
              <a:t>loại</a:t>
            </a:r>
            <a:r>
              <a:rPr spc="-35" dirty="0">
                <a:solidFill>
                  <a:srgbClr val="00406F"/>
                </a:solidFill>
              </a:rPr>
              <a:t> </a:t>
            </a:r>
            <a:r>
              <a:rPr dirty="0">
                <a:solidFill>
                  <a:srgbClr val="00406F"/>
                </a:solidFill>
              </a:rPr>
              <a:t>mạng</a:t>
            </a:r>
            <a:r>
              <a:rPr spc="-25" dirty="0">
                <a:solidFill>
                  <a:srgbClr val="00406F"/>
                </a:solidFill>
              </a:rPr>
              <a:t> </a:t>
            </a:r>
            <a:r>
              <a:rPr dirty="0">
                <a:solidFill>
                  <a:srgbClr val="00406F"/>
                </a:solidFill>
              </a:rPr>
              <a:t>máy</a:t>
            </a:r>
            <a:r>
              <a:rPr spc="-25" dirty="0">
                <a:solidFill>
                  <a:srgbClr val="00406F"/>
                </a:solidFill>
              </a:rPr>
              <a:t> </a:t>
            </a:r>
            <a:r>
              <a:rPr spc="-20" dirty="0">
                <a:solidFill>
                  <a:srgbClr val="00406F"/>
                </a:solidFill>
              </a:rPr>
              <a:t>tính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7527" y="1166044"/>
            <a:ext cx="8126190" cy="900246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480"/>
              </a:spcBef>
              <a:buSzPct val="89285"/>
              <a:buFont typeface="Wingdings" panose="05000000000000000000" pitchFamily="2" charset="2"/>
              <a:buChar char="v"/>
              <a:tabLst>
                <a:tab pos="354965" algn="l"/>
              </a:tabLst>
            </a:pPr>
            <a:r>
              <a:rPr sz="2800" dirty="0">
                <a:latin typeface="Arial"/>
                <a:cs typeface="Arial"/>
              </a:rPr>
              <a:t>Phân</a:t>
            </a:r>
            <a:r>
              <a:rPr sz="2800" spc="-3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loại</a:t>
            </a:r>
            <a:r>
              <a:rPr sz="2800" spc="-2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theo</a:t>
            </a:r>
            <a:r>
              <a:rPr sz="2800" spc="-4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mô</a:t>
            </a:r>
            <a:r>
              <a:rPr sz="2800" spc="-2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hình</a:t>
            </a:r>
            <a:r>
              <a:rPr sz="2800" spc="-3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xử</a:t>
            </a:r>
            <a:r>
              <a:rPr sz="2800" spc="-5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lý</a:t>
            </a:r>
            <a:r>
              <a:rPr sz="2800" spc="-3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dữ</a:t>
            </a:r>
            <a:r>
              <a:rPr sz="2800" spc="-35" dirty="0">
                <a:latin typeface="Arial"/>
                <a:cs typeface="Arial"/>
              </a:rPr>
              <a:t> </a:t>
            </a:r>
            <a:r>
              <a:rPr sz="2800" spc="-20" dirty="0">
                <a:latin typeface="Arial"/>
                <a:cs typeface="Arial"/>
              </a:rPr>
              <a:t>liệu</a:t>
            </a:r>
            <a:endParaRPr sz="2800">
              <a:latin typeface="Arial"/>
              <a:cs typeface="Arial"/>
            </a:endParaRPr>
          </a:p>
          <a:p>
            <a:pPr marL="812800" indent="-342900">
              <a:lnSpc>
                <a:spcPct val="100000"/>
              </a:lnSpc>
              <a:spcBef>
                <a:spcPts val="325"/>
              </a:spcBef>
              <a:buFont typeface="Wingdings" panose="05000000000000000000" pitchFamily="2" charset="2"/>
              <a:buChar char="Ø"/>
              <a:tabLst>
                <a:tab pos="756285" algn="l"/>
              </a:tabLst>
            </a:pPr>
            <a:r>
              <a:rPr sz="2400" smtClean="0">
                <a:latin typeface="Arial"/>
                <a:cs typeface="Arial"/>
              </a:rPr>
              <a:t>Mô</a:t>
            </a:r>
            <a:r>
              <a:rPr sz="2400" spc="-5" smtClean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hình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ngang</a:t>
            </a:r>
            <a:r>
              <a:rPr sz="2400" spc="3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hàng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(Peer-to-Peer)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09344" y="2488692"/>
            <a:ext cx="5981699" cy="3553967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120">
              <a:lnSpc>
                <a:spcPct val="100000"/>
              </a:lnSpc>
            </a:pPr>
            <a:fld id="{81D60167-4931-47E6-BA6A-407CBD079E47}" type="slidenum">
              <a:rPr spc="-25" dirty="0"/>
              <a:t>46</a:t>
            </a:fld>
            <a:endParaRPr spc="-25"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4718" rIns="0" bIns="0" rtlCol="0">
            <a:spAutoFit/>
          </a:bodyPr>
          <a:lstStyle/>
          <a:p>
            <a:pPr marL="3139440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rgbClr val="00406F"/>
                </a:solidFill>
              </a:rPr>
              <a:t>Kích</a:t>
            </a:r>
            <a:r>
              <a:rPr spc="-30" dirty="0">
                <a:solidFill>
                  <a:srgbClr val="00406F"/>
                </a:solidFill>
              </a:rPr>
              <a:t> </a:t>
            </a:r>
            <a:r>
              <a:rPr dirty="0">
                <a:solidFill>
                  <a:srgbClr val="00406F"/>
                </a:solidFill>
              </a:rPr>
              <a:t>cỡ</a:t>
            </a:r>
            <a:r>
              <a:rPr spc="-10" dirty="0">
                <a:solidFill>
                  <a:srgbClr val="00406F"/>
                </a:solidFill>
              </a:rPr>
              <a:t> </a:t>
            </a:r>
            <a:r>
              <a:rPr spc="-20" dirty="0">
                <a:solidFill>
                  <a:srgbClr val="00406F"/>
                </a:solidFill>
              </a:rPr>
              <a:t>mạng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85444" y="1714500"/>
            <a:ext cx="7171944" cy="3957828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726177" y="4671056"/>
            <a:ext cx="1679575" cy="7569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600" b="1" spc="-25" dirty="0">
                <a:latin typeface="Arial"/>
                <a:cs typeface="Arial"/>
              </a:rPr>
              <a:t>PAN</a:t>
            </a:r>
            <a:r>
              <a:rPr sz="1600" b="1" spc="-8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(&lt;10m) (IEEE802.15, </a:t>
            </a:r>
            <a:r>
              <a:rPr sz="1600" dirty="0">
                <a:latin typeface="Arial"/>
                <a:cs typeface="Arial"/>
              </a:rPr>
              <a:t>ETSI</a:t>
            </a:r>
            <a:r>
              <a:rPr sz="1600" spc="-5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HIPER</a:t>
            </a:r>
            <a:r>
              <a:rPr sz="1600" spc="-50" dirty="0">
                <a:latin typeface="Arial"/>
                <a:cs typeface="Arial"/>
              </a:rPr>
              <a:t> </a:t>
            </a:r>
            <a:r>
              <a:rPr sz="1600" spc="-25" dirty="0">
                <a:latin typeface="Arial"/>
                <a:cs typeface="Arial"/>
              </a:rPr>
              <a:t>PAN)</a:t>
            </a:r>
            <a:endParaRPr sz="1600">
              <a:latin typeface="Arial"/>
              <a:cs typeface="Arial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120">
              <a:lnSpc>
                <a:spcPct val="100000"/>
              </a:lnSpc>
            </a:pPr>
            <a:fld id="{81D60167-4931-47E6-BA6A-407CBD079E47}" type="slidenum">
              <a:rPr spc="-25" dirty="0"/>
              <a:t>47</a:t>
            </a:fld>
            <a:endParaRPr spc="-25" dirty="0"/>
          </a:p>
        </p:txBody>
      </p:sp>
      <p:sp>
        <p:nvSpPr>
          <p:cNvPr id="5" name="object 5"/>
          <p:cNvSpPr txBox="1"/>
          <p:nvPr/>
        </p:nvSpPr>
        <p:spPr>
          <a:xfrm>
            <a:off x="2867168" y="3941567"/>
            <a:ext cx="96837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0" dirty="0">
                <a:latin typeface="Arial"/>
                <a:cs typeface="Arial"/>
              </a:rPr>
              <a:t>IEEE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600" spc="-10" dirty="0">
                <a:latin typeface="Arial"/>
                <a:cs typeface="Arial"/>
              </a:rPr>
              <a:t>802.3,5,11</a:t>
            </a:r>
            <a:endParaRPr sz="16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258649" y="3941567"/>
            <a:ext cx="183578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807085" marR="5080" indent="-795020">
              <a:lnSpc>
                <a:spcPct val="100000"/>
              </a:lnSpc>
              <a:spcBef>
                <a:spcPts val="95"/>
              </a:spcBef>
              <a:tabLst>
                <a:tab pos="807085" algn="l"/>
              </a:tabLst>
            </a:pPr>
            <a:r>
              <a:rPr sz="1600" b="1" spc="-25" dirty="0">
                <a:latin typeface="Arial"/>
                <a:cs typeface="Arial"/>
              </a:rPr>
              <a:t>LAN</a:t>
            </a:r>
            <a:r>
              <a:rPr sz="1600" b="1" dirty="0">
                <a:latin typeface="Arial"/>
                <a:cs typeface="Arial"/>
              </a:rPr>
              <a:t>	</a:t>
            </a:r>
            <a:r>
              <a:rPr sz="1600" spc="-20" dirty="0">
                <a:latin typeface="Arial"/>
                <a:cs typeface="Arial"/>
              </a:rPr>
              <a:t>ETSI </a:t>
            </a:r>
            <a:r>
              <a:rPr sz="1600" spc="-10" dirty="0">
                <a:latin typeface="Arial"/>
                <a:cs typeface="Arial"/>
              </a:rPr>
              <a:t>HIPERLAN</a:t>
            </a:r>
            <a:endParaRPr sz="16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090465" y="3414885"/>
            <a:ext cx="150304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IEEE</a:t>
            </a:r>
            <a:r>
              <a:rPr sz="16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Arial"/>
                <a:cs typeface="Arial"/>
              </a:rPr>
              <a:t>802.4,6,16</a:t>
            </a:r>
            <a:endParaRPr sz="16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247935" y="3148524"/>
            <a:ext cx="2493645" cy="6038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755"/>
              </a:lnSpc>
              <a:spcBef>
                <a:spcPts val="100"/>
              </a:spcBef>
            </a:pP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MAN</a:t>
            </a:r>
            <a:r>
              <a:rPr sz="2400" b="1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aseline="3472" dirty="0">
                <a:solidFill>
                  <a:srgbClr val="FFFFFF"/>
                </a:solidFill>
                <a:latin typeface="Arial"/>
                <a:cs typeface="Arial"/>
              </a:rPr>
              <a:t>ETSI</a:t>
            </a:r>
            <a:r>
              <a:rPr sz="2400" spc="-37" baseline="3472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15" baseline="3472" dirty="0">
                <a:solidFill>
                  <a:srgbClr val="FFFFFF"/>
                </a:solidFill>
                <a:latin typeface="Arial"/>
                <a:cs typeface="Arial"/>
              </a:rPr>
              <a:t>HIPERMAN</a:t>
            </a:r>
            <a:endParaRPr sz="2400" baseline="3472">
              <a:latin typeface="Arial"/>
              <a:cs typeface="Arial"/>
            </a:endParaRPr>
          </a:p>
          <a:p>
            <a:pPr marL="789305">
              <a:lnSpc>
                <a:spcPts val="1795"/>
              </a:lnSpc>
            </a:pP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&amp;</a:t>
            </a:r>
            <a:r>
              <a:rPr sz="1600" spc="-10" dirty="0">
                <a:solidFill>
                  <a:srgbClr val="FFFFFF"/>
                </a:solidFill>
                <a:latin typeface="Arial"/>
                <a:cs typeface="Arial"/>
              </a:rPr>
              <a:t> HIPER</a:t>
            </a:r>
            <a:r>
              <a:rPr sz="1600" spc="-1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Arial"/>
                <a:cs typeface="Arial"/>
              </a:rPr>
              <a:t>ACCESS</a:t>
            </a:r>
            <a:endParaRPr sz="16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197594" y="1831957"/>
            <a:ext cx="7366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35" dirty="0">
                <a:solidFill>
                  <a:srgbClr val="FFFFFF"/>
                </a:solidFill>
                <a:latin typeface="Arial"/>
                <a:cs typeface="Arial"/>
              </a:rPr>
              <a:t>WAN</a:t>
            </a:r>
            <a:endParaRPr sz="24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435661" y="2325060"/>
            <a:ext cx="116522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IEEE</a:t>
            </a:r>
            <a:r>
              <a:rPr sz="16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Arial"/>
                <a:cs typeface="Arial"/>
              </a:rPr>
              <a:t>802.20</a:t>
            </a:r>
            <a:endParaRPr sz="16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092953" y="2186013"/>
            <a:ext cx="136144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3GPP</a:t>
            </a:r>
            <a:r>
              <a:rPr sz="1600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3G,</a:t>
            </a:r>
            <a:r>
              <a:rPr sz="1600" spc="-25" dirty="0">
                <a:solidFill>
                  <a:srgbClr val="FFFFFF"/>
                </a:solidFill>
                <a:latin typeface="Arial"/>
                <a:cs typeface="Arial"/>
              </a:rPr>
              <a:t> LTE</a:t>
            </a:r>
            <a:endParaRPr sz="16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308295" y="2676122"/>
            <a:ext cx="43815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35" dirty="0">
                <a:solidFill>
                  <a:srgbClr val="FFFFFF"/>
                </a:solidFill>
                <a:latin typeface="Arial"/>
                <a:cs typeface="Arial"/>
              </a:rPr>
              <a:t>ATM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4718" rIns="0" bIns="0" rtlCol="0">
            <a:spAutoFit/>
          </a:bodyPr>
          <a:lstStyle/>
          <a:p>
            <a:pPr marL="2282825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rgbClr val="00406F"/>
                </a:solidFill>
              </a:rPr>
              <a:t>Một</a:t>
            </a:r>
            <a:r>
              <a:rPr spc="-40" dirty="0">
                <a:solidFill>
                  <a:srgbClr val="00406F"/>
                </a:solidFill>
              </a:rPr>
              <a:t> </a:t>
            </a:r>
            <a:r>
              <a:rPr dirty="0">
                <a:solidFill>
                  <a:srgbClr val="00406F"/>
                </a:solidFill>
              </a:rPr>
              <a:t>số</a:t>
            </a:r>
            <a:r>
              <a:rPr spc="-30" dirty="0">
                <a:solidFill>
                  <a:srgbClr val="00406F"/>
                </a:solidFill>
              </a:rPr>
              <a:t> </a:t>
            </a:r>
            <a:r>
              <a:rPr dirty="0">
                <a:solidFill>
                  <a:srgbClr val="00406F"/>
                </a:solidFill>
              </a:rPr>
              <a:t>mạng</a:t>
            </a:r>
            <a:r>
              <a:rPr spc="-25" dirty="0">
                <a:solidFill>
                  <a:srgbClr val="00406F"/>
                </a:solidFill>
              </a:rPr>
              <a:t> </a:t>
            </a:r>
            <a:r>
              <a:rPr dirty="0">
                <a:solidFill>
                  <a:srgbClr val="00406F"/>
                </a:solidFill>
              </a:rPr>
              <a:t>điển</a:t>
            </a:r>
            <a:r>
              <a:rPr spc="-40" dirty="0">
                <a:solidFill>
                  <a:srgbClr val="00406F"/>
                </a:solidFill>
              </a:rPr>
              <a:t> </a:t>
            </a:r>
            <a:r>
              <a:rPr spc="-20" dirty="0">
                <a:solidFill>
                  <a:srgbClr val="00406F"/>
                </a:solidFill>
              </a:rPr>
              <a:t>hình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7527" y="1166044"/>
            <a:ext cx="7935595" cy="1642745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480"/>
              </a:spcBef>
              <a:buSzPct val="89285"/>
              <a:buFont typeface="Wingdings" panose="05000000000000000000" pitchFamily="2" charset="2"/>
              <a:buChar char="v"/>
              <a:tabLst>
                <a:tab pos="354965" algn="l"/>
              </a:tabLst>
            </a:pPr>
            <a:r>
              <a:rPr sz="2800" dirty="0">
                <a:latin typeface="Arial"/>
                <a:cs typeface="Arial"/>
              </a:rPr>
              <a:t>IEEE</a:t>
            </a:r>
            <a:r>
              <a:rPr sz="2800" spc="-90" dirty="0">
                <a:latin typeface="Arial"/>
                <a:cs typeface="Arial"/>
              </a:rPr>
              <a:t> </a:t>
            </a:r>
            <a:r>
              <a:rPr sz="2800" spc="-25" dirty="0">
                <a:latin typeface="Arial"/>
                <a:cs typeface="Arial"/>
              </a:rPr>
              <a:t>802</a:t>
            </a:r>
            <a:endParaRPr sz="2800">
              <a:latin typeface="Arial"/>
              <a:cs typeface="Arial"/>
            </a:endParaRPr>
          </a:p>
          <a:p>
            <a:pPr marL="812800" lvl="1" indent="-342900">
              <a:lnSpc>
                <a:spcPct val="100000"/>
              </a:lnSpc>
              <a:spcBef>
                <a:spcPts val="325"/>
              </a:spcBef>
              <a:buSzPct val="79166"/>
              <a:buFont typeface="Wingdings" panose="05000000000000000000" pitchFamily="2" charset="2"/>
              <a:buChar char="Ø"/>
              <a:tabLst>
                <a:tab pos="756285" algn="l"/>
              </a:tabLst>
            </a:pPr>
            <a:r>
              <a:rPr sz="2400" dirty="0">
                <a:latin typeface="Arial"/>
                <a:cs typeface="Arial"/>
              </a:rPr>
              <a:t>IEEE</a:t>
            </a:r>
            <a:r>
              <a:rPr sz="2400" spc="-4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802.3: Chuẩn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mạng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LAN/MAN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–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Ethernet</a:t>
            </a:r>
            <a:endParaRPr sz="2400">
              <a:latin typeface="Arial"/>
              <a:cs typeface="Arial"/>
            </a:endParaRPr>
          </a:p>
          <a:p>
            <a:pPr marL="812165" marR="5080" lvl="1" indent="-342900">
              <a:lnSpc>
                <a:spcPts val="2590"/>
              </a:lnSpc>
              <a:spcBef>
                <a:spcPts val="640"/>
              </a:spcBef>
              <a:buSzPct val="79166"/>
              <a:buFont typeface="Wingdings" panose="05000000000000000000" pitchFamily="2" charset="2"/>
              <a:buChar char="Ø"/>
              <a:tabLst>
                <a:tab pos="756285" algn="l"/>
              </a:tabLst>
            </a:pPr>
            <a:r>
              <a:rPr sz="2400" dirty="0">
                <a:latin typeface="Arial"/>
                <a:cs typeface="Arial"/>
              </a:rPr>
              <a:t>IEEE</a:t>
            </a:r>
            <a:r>
              <a:rPr sz="2400" spc="-4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802.4: Chuẩn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mạng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LAN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–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Token Bus,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chủ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yếu </a:t>
            </a:r>
            <a:r>
              <a:rPr sz="2400" dirty="0">
                <a:latin typeface="Arial"/>
                <a:cs typeface="Arial"/>
              </a:rPr>
              <a:t>được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sử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dụng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trong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công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nghiệp)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83992" y="3448811"/>
            <a:ext cx="5106923" cy="227837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28700" y="3266634"/>
            <a:ext cx="1359407" cy="1107062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54024" y="4495800"/>
            <a:ext cx="1481327" cy="1536937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120">
              <a:lnSpc>
                <a:spcPct val="100000"/>
              </a:lnSpc>
            </a:pPr>
            <a:fld id="{81D60167-4931-47E6-BA6A-407CBD079E47}" type="slidenum">
              <a:rPr spc="-25" dirty="0"/>
              <a:t>48</a:t>
            </a:fld>
            <a:endParaRPr spc="-25" dirty="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4718" rIns="0" bIns="0" rtlCol="0">
            <a:spAutoFit/>
          </a:bodyPr>
          <a:lstStyle/>
          <a:p>
            <a:pPr marL="2282825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rgbClr val="00406F"/>
                </a:solidFill>
              </a:rPr>
              <a:t>Một</a:t>
            </a:r>
            <a:r>
              <a:rPr spc="-40" dirty="0">
                <a:solidFill>
                  <a:srgbClr val="00406F"/>
                </a:solidFill>
              </a:rPr>
              <a:t> </a:t>
            </a:r>
            <a:r>
              <a:rPr dirty="0">
                <a:solidFill>
                  <a:srgbClr val="00406F"/>
                </a:solidFill>
              </a:rPr>
              <a:t>số</a:t>
            </a:r>
            <a:r>
              <a:rPr spc="-30" dirty="0">
                <a:solidFill>
                  <a:srgbClr val="00406F"/>
                </a:solidFill>
              </a:rPr>
              <a:t> </a:t>
            </a:r>
            <a:r>
              <a:rPr dirty="0">
                <a:solidFill>
                  <a:srgbClr val="00406F"/>
                </a:solidFill>
              </a:rPr>
              <a:t>mạng</a:t>
            </a:r>
            <a:r>
              <a:rPr spc="-25" dirty="0">
                <a:solidFill>
                  <a:srgbClr val="00406F"/>
                </a:solidFill>
              </a:rPr>
              <a:t> </a:t>
            </a:r>
            <a:r>
              <a:rPr dirty="0">
                <a:solidFill>
                  <a:srgbClr val="00406F"/>
                </a:solidFill>
              </a:rPr>
              <a:t>điển</a:t>
            </a:r>
            <a:r>
              <a:rPr spc="-40" dirty="0">
                <a:solidFill>
                  <a:srgbClr val="00406F"/>
                </a:solidFill>
              </a:rPr>
              <a:t> </a:t>
            </a:r>
            <a:r>
              <a:rPr spc="-20" dirty="0">
                <a:solidFill>
                  <a:srgbClr val="00406F"/>
                </a:solidFill>
              </a:rPr>
              <a:t>hình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7527" y="1166041"/>
            <a:ext cx="8301673" cy="2326278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480"/>
              </a:spcBef>
              <a:buSzPct val="89285"/>
              <a:buFont typeface="Wingdings" panose="05000000000000000000" pitchFamily="2" charset="2"/>
              <a:buChar char="v"/>
              <a:tabLst>
                <a:tab pos="354965" algn="l"/>
              </a:tabLst>
            </a:pPr>
            <a:r>
              <a:rPr sz="2800" dirty="0">
                <a:latin typeface="Arial"/>
                <a:cs typeface="Arial"/>
              </a:rPr>
              <a:t>IEEE</a:t>
            </a:r>
            <a:r>
              <a:rPr sz="2800" spc="-90" dirty="0">
                <a:latin typeface="Arial"/>
                <a:cs typeface="Arial"/>
              </a:rPr>
              <a:t> </a:t>
            </a:r>
            <a:r>
              <a:rPr sz="2800" spc="-25" dirty="0">
                <a:latin typeface="Arial"/>
                <a:cs typeface="Arial"/>
              </a:rPr>
              <a:t>802</a:t>
            </a:r>
            <a:endParaRPr sz="2800">
              <a:latin typeface="Arial"/>
              <a:cs typeface="Arial"/>
            </a:endParaRPr>
          </a:p>
          <a:p>
            <a:pPr marL="812165" marR="241935" lvl="1" indent="-342900">
              <a:lnSpc>
                <a:spcPts val="2590"/>
              </a:lnSpc>
              <a:spcBef>
                <a:spcPts val="655"/>
              </a:spcBef>
              <a:buSzPct val="79166"/>
              <a:buFont typeface="Wingdings" panose="05000000000000000000" pitchFamily="2" charset="2"/>
              <a:buChar char="Ø"/>
              <a:tabLst>
                <a:tab pos="756285" algn="l"/>
              </a:tabLst>
            </a:pPr>
            <a:r>
              <a:rPr sz="2400" dirty="0">
                <a:latin typeface="Arial"/>
                <a:cs typeface="Arial"/>
              </a:rPr>
              <a:t>IEEE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802.5: chuẩn mạng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LAN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–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Token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Ring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20" dirty="0">
                <a:latin typeface="Arial"/>
                <a:cs typeface="Arial"/>
              </a:rPr>
              <a:t>được </a:t>
            </a:r>
            <a:r>
              <a:rPr sz="2400" dirty="0">
                <a:latin typeface="Arial"/>
                <a:cs typeface="Arial"/>
              </a:rPr>
              <a:t>phát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triển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bởi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IBM</a:t>
            </a:r>
            <a:endParaRPr sz="2400">
              <a:latin typeface="Arial"/>
              <a:cs typeface="Arial"/>
            </a:endParaRPr>
          </a:p>
          <a:p>
            <a:pPr marL="812165" marR="5080" lvl="1" indent="-342900">
              <a:lnSpc>
                <a:spcPts val="2590"/>
              </a:lnSpc>
              <a:spcBef>
                <a:spcPts val="605"/>
              </a:spcBef>
              <a:buSzPct val="79166"/>
              <a:buFont typeface="Wingdings" panose="05000000000000000000" pitchFamily="2" charset="2"/>
              <a:buChar char="Ø"/>
              <a:tabLst>
                <a:tab pos="756285" algn="l"/>
              </a:tabLst>
            </a:pPr>
            <a:r>
              <a:rPr sz="2400" dirty="0">
                <a:latin typeface="Arial"/>
                <a:cs typeface="Arial"/>
              </a:rPr>
              <a:t>IEEE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802.6: chuẩn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mạng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MAN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–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DQDB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(Distributed </a:t>
            </a:r>
            <a:r>
              <a:rPr sz="2400" dirty="0">
                <a:latin typeface="Arial"/>
                <a:cs typeface="Arial"/>
              </a:rPr>
              <a:t>Queue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Dual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Bus)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với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tốc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độ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150Mbit/s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trên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khoảng </a:t>
            </a:r>
            <a:r>
              <a:rPr sz="2400" dirty="0">
                <a:latin typeface="Arial"/>
                <a:cs typeface="Arial"/>
              </a:rPr>
              <a:t>cách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160km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39311" y="3901440"/>
            <a:ext cx="4981244" cy="1975103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23678" y="3901440"/>
            <a:ext cx="3178701" cy="2237231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120">
              <a:lnSpc>
                <a:spcPct val="100000"/>
              </a:lnSpc>
            </a:pPr>
            <a:fld id="{81D60167-4931-47E6-BA6A-407CBD079E47}" type="slidenum">
              <a:rPr spc="-25" dirty="0"/>
              <a:t>49</a:t>
            </a:fld>
            <a:endParaRPr spc="-25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24827" y="1420401"/>
            <a:ext cx="4585335" cy="4121785"/>
          </a:xfrm>
          <a:prstGeom prst="rect">
            <a:avLst/>
          </a:prstGeom>
        </p:spPr>
        <p:txBody>
          <a:bodyPr vert="horz" wrap="square" lIns="0" tIns="13652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75"/>
              </a:spcBef>
              <a:buSzPct val="75000"/>
              <a:buFont typeface="Wingdings" panose="05000000000000000000" pitchFamily="2" charset="2"/>
              <a:buChar char="v"/>
              <a:tabLst>
                <a:tab pos="354965" algn="l"/>
              </a:tabLst>
            </a:pPr>
            <a:r>
              <a:rPr sz="2400" i="1" dirty="0">
                <a:solidFill>
                  <a:srgbClr val="CC0000"/>
                </a:solidFill>
                <a:latin typeface="Arial"/>
                <a:cs typeface="Arial"/>
              </a:rPr>
              <a:t>Internet:</a:t>
            </a:r>
            <a:r>
              <a:rPr sz="2400" i="1" spc="-40" dirty="0">
                <a:solidFill>
                  <a:srgbClr val="CC000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CC0000"/>
                </a:solidFill>
                <a:latin typeface="MS PGothic"/>
                <a:cs typeface="MS PGothic"/>
              </a:rPr>
              <a:t>“</a:t>
            </a:r>
            <a:r>
              <a:rPr sz="2400" dirty="0">
                <a:solidFill>
                  <a:srgbClr val="CC0000"/>
                </a:solidFill>
                <a:latin typeface="Arial"/>
                <a:cs typeface="Arial"/>
              </a:rPr>
              <a:t>network</a:t>
            </a:r>
            <a:r>
              <a:rPr sz="2400" spc="-10" dirty="0">
                <a:solidFill>
                  <a:srgbClr val="CC000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CC0000"/>
                </a:solidFill>
                <a:latin typeface="Arial"/>
                <a:cs typeface="Arial"/>
              </a:rPr>
              <a:t>of</a:t>
            </a:r>
            <a:r>
              <a:rPr sz="2400" spc="-15" dirty="0">
                <a:solidFill>
                  <a:srgbClr val="CC0000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CC0000"/>
                </a:solidFill>
                <a:latin typeface="Arial"/>
                <a:cs typeface="Arial"/>
              </a:rPr>
              <a:t>networks</a:t>
            </a:r>
            <a:r>
              <a:rPr sz="2400" spc="-10" dirty="0">
                <a:solidFill>
                  <a:srgbClr val="CC0000"/>
                </a:solidFill>
                <a:latin typeface="MS PGothic"/>
                <a:cs typeface="MS PGothic"/>
              </a:rPr>
              <a:t>”</a:t>
            </a:r>
            <a:endParaRPr sz="2400">
              <a:latin typeface="MS PGothic"/>
              <a:cs typeface="MS PGothic"/>
            </a:endParaRPr>
          </a:p>
          <a:p>
            <a:pPr marL="812800" lvl="1" indent="-342900">
              <a:lnSpc>
                <a:spcPct val="100000"/>
              </a:lnSpc>
              <a:spcBef>
                <a:spcPts val="819"/>
              </a:spcBef>
              <a:buSzPct val="80000"/>
              <a:buFont typeface="Wingdings" panose="05000000000000000000" pitchFamily="2" charset="2"/>
              <a:buChar char="Ø"/>
              <a:tabLst>
                <a:tab pos="756285" algn="l"/>
              </a:tabLst>
            </a:pPr>
            <a:r>
              <a:rPr sz="2000" dirty="0">
                <a:latin typeface="Arial"/>
                <a:cs typeface="Arial"/>
              </a:rPr>
              <a:t>Interconnected</a:t>
            </a:r>
            <a:r>
              <a:rPr sz="2000" spc="-85" dirty="0">
                <a:latin typeface="Arial"/>
                <a:cs typeface="Arial"/>
              </a:rPr>
              <a:t> </a:t>
            </a:r>
            <a:r>
              <a:rPr sz="2000" spc="-20" dirty="0">
                <a:latin typeface="Arial"/>
                <a:cs typeface="Arial"/>
              </a:rPr>
              <a:t>ISPs</a:t>
            </a:r>
            <a:endParaRPr sz="2000">
              <a:latin typeface="Arial"/>
              <a:cs typeface="Arial"/>
            </a:endParaRPr>
          </a:p>
          <a:p>
            <a:pPr marL="355600" marR="749300" indent="-342900">
              <a:lnSpc>
                <a:spcPct val="100000"/>
              </a:lnSpc>
              <a:spcBef>
                <a:spcPts val="1005"/>
              </a:spcBef>
              <a:buClr>
                <a:srgbClr val="000000"/>
              </a:buClr>
              <a:buSzPct val="75000"/>
              <a:buFont typeface="Wingdings" panose="05000000000000000000" pitchFamily="2" charset="2"/>
              <a:buChar char="v"/>
              <a:tabLst>
                <a:tab pos="355600" algn="l"/>
              </a:tabLst>
            </a:pPr>
            <a:r>
              <a:rPr sz="2400" i="1" dirty="0">
                <a:solidFill>
                  <a:srgbClr val="CC0000"/>
                </a:solidFill>
                <a:latin typeface="Arial"/>
                <a:cs typeface="Arial"/>
              </a:rPr>
              <a:t>protocols</a:t>
            </a:r>
            <a:r>
              <a:rPr sz="2400" i="1" spc="-5" dirty="0">
                <a:solidFill>
                  <a:srgbClr val="CC0000"/>
                </a:solidFill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control</a:t>
            </a:r>
            <a:r>
              <a:rPr sz="2400" spc="-10" dirty="0">
                <a:latin typeface="Arial"/>
                <a:cs typeface="Arial"/>
              </a:rPr>
              <a:t> sending, </a:t>
            </a:r>
            <a:r>
              <a:rPr sz="2400" dirty="0">
                <a:latin typeface="Arial"/>
                <a:cs typeface="Arial"/>
              </a:rPr>
              <a:t>receiving of</a:t>
            </a:r>
            <a:r>
              <a:rPr sz="2400" spc="-20" dirty="0">
                <a:latin typeface="Arial"/>
                <a:cs typeface="Arial"/>
              </a:rPr>
              <a:t> msgs</a:t>
            </a:r>
            <a:endParaRPr sz="2400">
              <a:latin typeface="Arial"/>
              <a:cs typeface="Arial"/>
            </a:endParaRPr>
          </a:p>
          <a:p>
            <a:pPr marL="812800" lvl="1" indent="-342900">
              <a:lnSpc>
                <a:spcPct val="100000"/>
              </a:lnSpc>
              <a:spcBef>
                <a:spcPts val="844"/>
              </a:spcBef>
              <a:buSzPct val="80000"/>
              <a:buFont typeface="Wingdings" panose="05000000000000000000" pitchFamily="2" charset="2"/>
              <a:buChar char="Ø"/>
              <a:tabLst>
                <a:tab pos="756285" algn="l"/>
              </a:tabLst>
            </a:pPr>
            <a:r>
              <a:rPr sz="2000" dirty="0">
                <a:latin typeface="Arial"/>
                <a:cs typeface="Arial"/>
              </a:rPr>
              <a:t>e.g.,</a:t>
            </a:r>
            <a:r>
              <a:rPr sz="2000" spc="-4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TCP,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IP,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HTTP,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Skype,</a:t>
            </a:r>
            <a:endParaRPr sz="2000">
              <a:latin typeface="Arial"/>
              <a:cs typeface="Arial"/>
            </a:endParaRPr>
          </a:p>
          <a:p>
            <a:pPr marL="1099185" indent="-342900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sz="2000" spc="-10" dirty="0">
                <a:latin typeface="Arial"/>
                <a:cs typeface="Arial"/>
              </a:rPr>
              <a:t>802.11</a:t>
            </a:r>
            <a:endParaRPr sz="20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1005"/>
              </a:spcBef>
              <a:buClr>
                <a:srgbClr val="000000"/>
              </a:buClr>
              <a:buSzPct val="75000"/>
              <a:buFont typeface="Wingdings" panose="05000000000000000000" pitchFamily="2" charset="2"/>
              <a:buChar char="v"/>
              <a:tabLst>
                <a:tab pos="354965" algn="l"/>
              </a:tabLst>
            </a:pPr>
            <a:r>
              <a:rPr sz="2400" i="1" dirty="0">
                <a:solidFill>
                  <a:srgbClr val="C00000"/>
                </a:solidFill>
                <a:latin typeface="Arial"/>
                <a:cs typeface="Arial"/>
              </a:rPr>
              <a:t>Internet</a:t>
            </a:r>
            <a:r>
              <a:rPr sz="2400" i="1" spc="-2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400" i="1" spc="-10" dirty="0">
                <a:solidFill>
                  <a:srgbClr val="C00000"/>
                </a:solidFill>
                <a:latin typeface="Arial"/>
                <a:cs typeface="Arial"/>
              </a:rPr>
              <a:t>standards</a:t>
            </a:r>
            <a:endParaRPr sz="2400">
              <a:latin typeface="Arial"/>
              <a:cs typeface="Arial"/>
            </a:endParaRPr>
          </a:p>
          <a:p>
            <a:pPr marL="812800" lvl="1" indent="-342900">
              <a:lnSpc>
                <a:spcPct val="100000"/>
              </a:lnSpc>
              <a:spcBef>
                <a:spcPts val="840"/>
              </a:spcBef>
              <a:buSzPct val="80000"/>
              <a:buFont typeface="Wingdings" panose="05000000000000000000" pitchFamily="2" charset="2"/>
              <a:buChar char="Ø"/>
              <a:tabLst>
                <a:tab pos="756285" algn="l"/>
              </a:tabLst>
            </a:pPr>
            <a:r>
              <a:rPr sz="2000" dirty="0">
                <a:latin typeface="Arial"/>
                <a:cs typeface="Arial"/>
              </a:rPr>
              <a:t>RFC:</a:t>
            </a:r>
            <a:r>
              <a:rPr sz="2000" spc="-3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Request</a:t>
            </a:r>
            <a:r>
              <a:rPr sz="2000" spc="-3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for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comments</a:t>
            </a:r>
            <a:endParaRPr sz="2000">
              <a:latin typeface="Arial"/>
              <a:cs typeface="Arial"/>
            </a:endParaRPr>
          </a:p>
          <a:p>
            <a:pPr marL="812800" lvl="1" indent="-342900">
              <a:lnSpc>
                <a:spcPct val="100000"/>
              </a:lnSpc>
              <a:spcBef>
                <a:spcPts val="840"/>
              </a:spcBef>
              <a:buSzPct val="80000"/>
              <a:buFont typeface="Wingdings" panose="05000000000000000000" pitchFamily="2" charset="2"/>
              <a:buChar char="Ø"/>
              <a:tabLst>
                <a:tab pos="756285" algn="l"/>
              </a:tabLst>
            </a:pPr>
            <a:r>
              <a:rPr sz="2000" dirty="0">
                <a:latin typeface="Arial"/>
                <a:cs typeface="Arial"/>
              </a:rPr>
              <a:t>IETF:</a:t>
            </a:r>
            <a:r>
              <a:rPr sz="2000" spc="-3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Internet</a:t>
            </a:r>
            <a:r>
              <a:rPr sz="2000" spc="-5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Engineering</a:t>
            </a:r>
            <a:r>
              <a:rPr sz="2000" spc="-40" dirty="0">
                <a:latin typeface="Arial"/>
                <a:cs typeface="Arial"/>
              </a:rPr>
              <a:t> </a:t>
            </a:r>
            <a:r>
              <a:rPr sz="2000" spc="-20" dirty="0">
                <a:latin typeface="Arial"/>
                <a:cs typeface="Arial"/>
              </a:rPr>
              <a:t>Task</a:t>
            </a:r>
            <a:endParaRPr sz="2000">
              <a:latin typeface="Arial"/>
              <a:cs typeface="Arial"/>
            </a:endParaRPr>
          </a:p>
          <a:p>
            <a:pPr marL="1099185" indent="-342900">
              <a:lnSpc>
                <a:spcPct val="100000"/>
              </a:lnSpc>
              <a:spcBef>
                <a:spcPts val="5"/>
              </a:spcBef>
              <a:buFont typeface="Wingdings" panose="05000000000000000000" pitchFamily="2" charset="2"/>
              <a:buChar char="Ø"/>
            </a:pPr>
            <a:r>
              <a:rPr sz="2000" spc="-10" dirty="0">
                <a:latin typeface="Arial"/>
                <a:cs typeface="Arial"/>
              </a:rPr>
              <a:t>Force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5211809" y="1546860"/>
            <a:ext cx="3531235" cy="4482465"/>
            <a:chOff x="5211809" y="1546860"/>
            <a:chExt cx="3531235" cy="4482465"/>
          </a:xfrm>
        </p:grpSpPr>
        <p:sp>
          <p:nvSpPr>
            <p:cNvPr id="4" name="object 4"/>
            <p:cNvSpPr/>
            <p:nvPr/>
          </p:nvSpPr>
          <p:spPr>
            <a:xfrm>
              <a:off x="7013818" y="3551961"/>
              <a:ext cx="1271905" cy="639445"/>
            </a:xfrm>
            <a:custGeom>
              <a:avLst/>
              <a:gdLst/>
              <a:ahLst/>
              <a:cxnLst/>
              <a:rect l="l" t="t" r="r" b="b"/>
              <a:pathLst>
                <a:path w="1271904" h="639445">
                  <a:moveTo>
                    <a:pt x="337424" y="14672"/>
                  </a:moveTo>
                  <a:lnTo>
                    <a:pt x="282118" y="15627"/>
                  </a:lnTo>
                  <a:lnTo>
                    <a:pt x="232018" y="19404"/>
                  </a:lnTo>
                  <a:lnTo>
                    <a:pt x="190398" y="26822"/>
                  </a:lnTo>
                  <a:lnTo>
                    <a:pt x="134345" y="45964"/>
                  </a:lnTo>
                  <a:lnTo>
                    <a:pt x="84309" y="71957"/>
                  </a:lnTo>
                  <a:lnTo>
                    <a:pt x="43260" y="103276"/>
                  </a:lnTo>
                  <a:lnTo>
                    <a:pt x="14167" y="138400"/>
                  </a:lnTo>
                  <a:lnTo>
                    <a:pt x="0" y="175806"/>
                  </a:lnTo>
                  <a:lnTo>
                    <a:pt x="1516" y="210462"/>
                  </a:lnTo>
                  <a:lnTo>
                    <a:pt x="14225" y="249653"/>
                  </a:lnTo>
                  <a:lnTo>
                    <a:pt x="36101" y="291309"/>
                  </a:lnTo>
                  <a:lnTo>
                    <a:pt x="65115" y="333361"/>
                  </a:lnTo>
                  <a:lnTo>
                    <a:pt x="99240" y="373740"/>
                  </a:lnTo>
                  <a:lnTo>
                    <a:pt x="136448" y="410375"/>
                  </a:lnTo>
                  <a:lnTo>
                    <a:pt x="171762" y="439498"/>
                  </a:lnTo>
                  <a:lnTo>
                    <a:pt x="211848" y="468093"/>
                  </a:lnTo>
                  <a:lnTo>
                    <a:pt x="255847" y="495634"/>
                  </a:lnTo>
                  <a:lnTo>
                    <a:pt x="302899" y="521594"/>
                  </a:lnTo>
                  <a:lnTo>
                    <a:pt x="352144" y="545446"/>
                  </a:lnTo>
                  <a:lnTo>
                    <a:pt x="402721" y="566663"/>
                  </a:lnTo>
                  <a:lnTo>
                    <a:pt x="453770" y="584721"/>
                  </a:lnTo>
                  <a:lnTo>
                    <a:pt x="500415" y="598406"/>
                  </a:lnTo>
                  <a:lnTo>
                    <a:pt x="550276" y="610698"/>
                  </a:lnTo>
                  <a:lnTo>
                    <a:pt x="602110" y="621246"/>
                  </a:lnTo>
                  <a:lnTo>
                    <a:pt x="654669" y="629694"/>
                  </a:lnTo>
                  <a:lnTo>
                    <a:pt x="706707" y="635692"/>
                  </a:lnTo>
                  <a:lnTo>
                    <a:pt x="756980" y="638885"/>
                  </a:lnTo>
                  <a:lnTo>
                    <a:pt x="804240" y="638920"/>
                  </a:lnTo>
                  <a:lnTo>
                    <a:pt x="847242" y="635444"/>
                  </a:lnTo>
                  <a:lnTo>
                    <a:pt x="898974" y="624908"/>
                  </a:lnTo>
                  <a:lnTo>
                    <a:pt x="946431" y="608208"/>
                  </a:lnTo>
                  <a:lnTo>
                    <a:pt x="989833" y="586311"/>
                  </a:lnTo>
                  <a:lnTo>
                    <a:pt x="1029400" y="560188"/>
                  </a:lnTo>
                  <a:lnTo>
                    <a:pt x="1065354" y="530806"/>
                  </a:lnTo>
                  <a:lnTo>
                    <a:pt x="1097914" y="499135"/>
                  </a:lnTo>
                  <a:lnTo>
                    <a:pt x="1126803" y="463400"/>
                  </a:lnTo>
                  <a:lnTo>
                    <a:pt x="1151858" y="422470"/>
                  </a:lnTo>
                  <a:lnTo>
                    <a:pt x="1173476" y="378282"/>
                  </a:lnTo>
                  <a:lnTo>
                    <a:pt x="1192053" y="332774"/>
                  </a:lnTo>
                  <a:lnTo>
                    <a:pt x="1207983" y="287881"/>
                  </a:lnTo>
                  <a:lnTo>
                    <a:pt x="1221663" y="245542"/>
                  </a:lnTo>
                  <a:lnTo>
                    <a:pt x="1236326" y="202519"/>
                  </a:lnTo>
                  <a:lnTo>
                    <a:pt x="1252223" y="156548"/>
                  </a:lnTo>
                  <a:lnTo>
                    <a:pt x="1265299" y="111017"/>
                  </a:lnTo>
                  <a:lnTo>
                    <a:pt x="1271499" y="69317"/>
                  </a:lnTo>
                  <a:lnTo>
                    <a:pt x="1266971" y="36322"/>
                  </a:lnTo>
                  <a:lnTo>
                    <a:pt x="878966" y="36322"/>
                  </a:lnTo>
                  <a:lnTo>
                    <a:pt x="823010" y="36044"/>
                  </a:lnTo>
                  <a:lnTo>
                    <a:pt x="767672" y="34094"/>
                  </a:lnTo>
                  <a:lnTo>
                    <a:pt x="715154" y="31175"/>
                  </a:lnTo>
                  <a:lnTo>
                    <a:pt x="627393" y="25248"/>
                  </a:lnTo>
                  <a:lnTo>
                    <a:pt x="596557" y="23647"/>
                  </a:lnTo>
                  <a:lnTo>
                    <a:pt x="577519" y="23647"/>
                  </a:lnTo>
                  <a:lnTo>
                    <a:pt x="545267" y="22743"/>
                  </a:lnTo>
                  <a:lnTo>
                    <a:pt x="450567" y="17965"/>
                  </a:lnTo>
                  <a:lnTo>
                    <a:pt x="394665" y="15724"/>
                  </a:lnTo>
                  <a:lnTo>
                    <a:pt x="337424" y="14672"/>
                  </a:lnTo>
                  <a:close/>
                </a:path>
                <a:path w="1271904" h="639445">
                  <a:moveTo>
                    <a:pt x="1181061" y="0"/>
                  </a:moveTo>
                  <a:lnTo>
                    <a:pt x="1134772" y="3253"/>
                  </a:lnTo>
                  <a:lnTo>
                    <a:pt x="1083240" y="9979"/>
                  </a:lnTo>
                  <a:lnTo>
                    <a:pt x="975302" y="26793"/>
                  </a:lnTo>
                  <a:lnTo>
                    <a:pt x="924327" y="33350"/>
                  </a:lnTo>
                  <a:lnTo>
                    <a:pt x="878966" y="36322"/>
                  </a:lnTo>
                  <a:lnTo>
                    <a:pt x="1266971" y="36322"/>
                  </a:lnTo>
                  <a:lnTo>
                    <a:pt x="1266768" y="34839"/>
                  </a:lnTo>
                  <a:lnTo>
                    <a:pt x="1247051" y="10973"/>
                  </a:lnTo>
                  <a:lnTo>
                    <a:pt x="1219392" y="1985"/>
                  </a:lnTo>
                  <a:lnTo>
                    <a:pt x="1181061" y="0"/>
                  </a:lnTo>
                  <a:close/>
                </a:path>
                <a:path w="1271904" h="639445">
                  <a:moveTo>
                    <a:pt x="593378" y="23503"/>
                  </a:moveTo>
                  <a:lnTo>
                    <a:pt x="577519" y="23647"/>
                  </a:lnTo>
                  <a:lnTo>
                    <a:pt x="596557" y="23647"/>
                  </a:lnTo>
                  <a:lnTo>
                    <a:pt x="593378" y="23503"/>
                  </a:lnTo>
                  <a:close/>
                </a:path>
                <a:path w="1271904" h="639445">
                  <a:moveTo>
                    <a:pt x="581756" y="22978"/>
                  </a:moveTo>
                  <a:lnTo>
                    <a:pt x="593378" y="23503"/>
                  </a:lnTo>
                  <a:lnTo>
                    <a:pt x="602136" y="23424"/>
                  </a:lnTo>
                  <a:lnTo>
                    <a:pt x="593582" y="23052"/>
                  </a:lnTo>
                  <a:lnTo>
                    <a:pt x="581756" y="22978"/>
                  </a:lnTo>
                  <a:close/>
                </a:path>
              </a:pathLst>
            </a:custGeom>
            <a:solidFill>
              <a:srgbClr val="00CC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395972" y="3813048"/>
              <a:ext cx="163195" cy="120650"/>
            </a:xfrm>
            <a:custGeom>
              <a:avLst/>
              <a:gdLst/>
              <a:ahLst/>
              <a:cxnLst/>
              <a:rect l="l" t="t" r="r" b="b"/>
              <a:pathLst>
                <a:path w="163195" h="120650">
                  <a:moveTo>
                    <a:pt x="0" y="0"/>
                  </a:moveTo>
                  <a:lnTo>
                    <a:pt x="163068" y="120396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493507" y="3733800"/>
              <a:ext cx="279400" cy="0"/>
            </a:xfrm>
            <a:custGeom>
              <a:avLst/>
              <a:gdLst/>
              <a:ahLst/>
              <a:cxnLst/>
              <a:rect l="l" t="t" r="r" b="b"/>
              <a:pathLst>
                <a:path w="279400">
                  <a:moveTo>
                    <a:pt x="0" y="0"/>
                  </a:moveTo>
                  <a:lnTo>
                    <a:pt x="278892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729727" y="3819144"/>
              <a:ext cx="134620" cy="105410"/>
            </a:xfrm>
            <a:custGeom>
              <a:avLst/>
              <a:gdLst/>
              <a:ahLst/>
              <a:cxnLst/>
              <a:rect l="l" t="t" r="r" b="b"/>
              <a:pathLst>
                <a:path w="134620" h="105410">
                  <a:moveTo>
                    <a:pt x="0" y="105155"/>
                  </a:moveTo>
                  <a:lnTo>
                    <a:pt x="134112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279136" y="2974847"/>
              <a:ext cx="1458595" cy="934719"/>
            </a:xfrm>
            <a:custGeom>
              <a:avLst/>
              <a:gdLst/>
              <a:ahLst/>
              <a:cxnLst/>
              <a:rect l="l" t="t" r="r" b="b"/>
              <a:pathLst>
                <a:path w="1458595" h="934720">
                  <a:moveTo>
                    <a:pt x="1458468" y="318516"/>
                  </a:moveTo>
                  <a:lnTo>
                    <a:pt x="729234" y="0"/>
                  </a:lnTo>
                  <a:lnTo>
                    <a:pt x="0" y="318516"/>
                  </a:lnTo>
                  <a:lnTo>
                    <a:pt x="233172" y="318516"/>
                  </a:lnTo>
                  <a:lnTo>
                    <a:pt x="233172" y="934212"/>
                  </a:lnTo>
                  <a:lnTo>
                    <a:pt x="1220724" y="934212"/>
                  </a:lnTo>
                  <a:lnTo>
                    <a:pt x="1220724" y="318516"/>
                  </a:lnTo>
                  <a:lnTo>
                    <a:pt x="1458468" y="318516"/>
                  </a:lnTo>
                  <a:close/>
                </a:path>
              </a:pathLst>
            </a:custGeom>
            <a:solidFill>
              <a:srgbClr val="00CC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428231" y="3739895"/>
              <a:ext cx="680085" cy="0"/>
            </a:xfrm>
            <a:custGeom>
              <a:avLst/>
              <a:gdLst/>
              <a:ahLst/>
              <a:cxnLst/>
              <a:rect l="l" t="t" r="r" b="b"/>
              <a:pathLst>
                <a:path w="680084">
                  <a:moveTo>
                    <a:pt x="0" y="0"/>
                  </a:moveTo>
                  <a:lnTo>
                    <a:pt x="679704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281927" y="3521964"/>
              <a:ext cx="0" cy="132715"/>
            </a:xfrm>
            <a:custGeom>
              <a:avLst/>
              <a:gdLst/>
              <a:ahLst/>
              <a:cxnLst/>
              <a:rect l="l" t="t" r="r" b="b"/>
              <a:pathLst>
                <a:path h="132714">
                  <a:moveTo>
                    <a:pt x="0" y="0"/>
                  </a:moveTo>
                  <a:lnTo>
                    <a:pt x="0" y="132588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891783" y="3733800"/>
              <a:ext cx="167640" cy="3175"/>
            </a:xfrm>
            <a:custGeom>
              <a:avLst/>
              <a:gdLst/>
              <a:ahLst/>
              <a:cxnLst/>
              <a:rect l="l" t="t" r="r" b="b"/>
              <a:pathLst>
                <a:path w="167639" h="3175">
                  <a:moveTo>
                    <a:pt x="0" y="3048"/>
                  </a:moveTo>
                  <a:lnTo>
                    <a:pt x="167640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49378" y="2017610"/>
              <a:ext cx="1693166" cy="1081539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5211809" y="1714216"/>
              <a:ext cx="1714500" cy="1057910"/>
            </a:xfrm>
            <a:custGeom>
              <a:avLst/>
              <a:gdLst/>
              <a:ahLst/>
              <a:cxnLst/>
              <a:rect l="l" t="t" r="r" b="b"/>
              <a:pathLst>
                <a:path w="1714500" h="1057910">
                  <a:moveTo>
                    <a:pt x="1238966" y="0"/>
                  </a:moveTo>
                  <a:lnTo>
                    <a:pt x="1194147" y="1463"/>
                  </a:lnTo>
                  <a:lnTo>
                    <a:pt x="1144303" y="5605"/>
                  </a:lnTo>
                  <a:lnTo>
                    <a:pt x="1076861" y="13171"/>
                  </a:lnTo>
                  <a:lnTo>
                    <a:pt x="993346" y="23048"/>
                  </a:lnTo>
                  <a:lnTo>
                    <a:pt x="944680" y="29045"/>
                  </a:lnTo>
                  <a:lnTo>
                    <a:pt x="893284" y="35747"/>
                  </a:lnTo>
                  <a:lnTo>
                    <a:pt x="840565" y="43155"/>
                  </a:lnTo>
                  <a:lnTo>
                    <a:pt x="787928" y="51267"/>
                  </a:lnTo>
                  <a:lnTo>
                    <a:pt x="736780" y="60084"/>
                  </a:lnTo>
                  <a:lnTo>
                    <a:pt x="688529" y="69606"/>
                  </a:lnTo>
                  <a:lnTo>
                    <a:pt x="644579" y="79833"/>
                  </a:lnTo>
                  <a:lnTo>
                    <a:pt x="591978" y="94097"/>
                  </a:lnTo>
                  <a:lnTo>
                    <a:pt x="540960" y="109581"/>
                  </a:lnTo>
                  <a:lnTo>
                    <a:pt x="492287" y="126147"/>
                  </a:lnTo>
                  <a:lnTo>
                    <a:pt x="446721" y="143656"/>
                  </a:lnTo>
                  <a:lnTo>
                    <a:pt x="405024" y="161970"/>
                  </a:lnTo>
                  <a:lnTo>
                    <a:pt x="367959" y="180950"/>
                  </a:lnTo>
                  <a:lnTo>
                    <a:pt x="301174" y="238431"/>
                  </a:lnTo>
                  <a:lnTo>
                    <a:pt x="285385" y="280420"/>
                  </a:lnTo>
                  <a:lnTo>
                    <a:pt x="272425" y="322109"/>
                  </a:lnTo>
                  <a:lnTo>
                    <a:pt x="245799" y="359182"/>
                  </a:lnTo>
                  <a:lnTo>
                    <a:pt x="206744" y="381685"/>
                  </a:lnTo>
                  <a:lnTo>
                    <a:pt x="157311" y="399005"/>
                  </a:lnTo>
                  <a:lnTo>
                    <a:pt x="105624" y="415867"/>
                  </a:lnTo>
                  <a:lnTo>
                    <a:pt x="59806" y="436997"/>
                  </a:lnTo>
                  <a:lnTo>
                    <a:pt x="27981" y="467120"/>
                  </a:lnTo>
                  <a:lnTo>
                    <a:pt x="10237" y="512145"/>
                  </a:lnTo>
                  <a:lnTo>
                    <a:pt x="1017" y="569055"/>
                  </a:lnTo>
                  <a:lnTo>
                    <a:pt x="0" y="629166"/>
                  </a:lnTo>
                  <a:lnTo>
                    <a:pt x="6864" y="683791"/>
                  </a:lnTo>
                  <a:lnTo>
                    <a:pt x="21288" y="724244"/>
                  </a:lnTo>
                  <a:lnTo>
                    <a:pt x="82235" y="764123"/>
                  </a:lnTo>
                  <a:lnTo>
                    <a:pt x="135092" y="768215"/>
                  </a:lnTo>
                  <a:lnTo>
                    <a:pt x="212296" y="771856"/>
                  </a:lnTo>
                  <a:lnTo>
                    <a:pt x="293958" y="773338"/>
                  </a:lnTo>
                  <a:lnTo>
                    <a:pt x="343743" y="772459"/>
                  </a:lnTo>
                  <a:lnTo>
                    <a:pt x="510876" y="767460"/>
                  </a:lnTo>
                  <a:lnTo>
                    <a:pt x="567504" y="766151"/>
                  </a:lnTo>
                  <a:lnTo>
                    <a:pt x="622084" y="765593"/>
                  </a:lnTo>
                  <a:lnTo>
                    <a:pt x="673114" y="766129"/>
                  </a:lnTo>
                  <a:lnTo>
                    <a:pt x="719090" y="768102"/>
                  </a:lnTo>
                  <a:lnTo>
                    <a:pt x="758510" y="771856"/>
                  </a:lnTo>
                  <a:lnTo>
                    <a:pt x="825212" y="785191"/>
                  </a:lnTo>
                  <a:lnTo>
                    <a:pt x="873897" y="803478"/>
                  </a:lnTo>
                  <a:lnTo>
                    <a:pt x="912687" y="825574"/>
                  </a:lnTo>
                  <a:lnTo>
                    <a:pt x="949707" y="850336"/>
                  </a:lnTo>
                  <a:lnTo>
                    <a:pt x="1035466" y="902056"/>
                  </a:lnTo>
                  <a:lnTo>
                    <a:pt x="1079714" y="931992"/>
                  </a:lnTo>
                  <a:lnTo>
                    <a:pt x="1124613" y="963517"/>
                  </a:lnTo>
                  <a:lnTo>
                    <a:pt x="1168954" y="993719"/>
                  </a:lnTo>
                  <a:lnTo>
                    <a:pt x="1211525" y="1019689"/>
                  </a:lnTo>
                  <a:lnTo>
                    <a:pt x="1251118" y="1038518"/>
                  </a:lnTo>
                  <a:lnTo>
                    <a:pt x="1306044" y="1053567"/>
                  </a:lnTo>
                  <a:lnTo>
                    <a:pt x="1357514" y="1057757"/>
                  </a:lnTo>
                  <a:lnTo>
                    <a:pt x="1405214" y="1053915"/>
                  </a:lnTo>
                  <a:lnTo>
                    <a:pt x="1448832" y="1044868"/>
                  </a:lnTo>
                  <a:lnTo>
                    <a:pt x="1488908" y="1032491"/>
                  </a:lnTo>
                  <a:lnTo>
                    <a:pt x="1525689" y="1014906"/>
                  </a:lnTo>
                  <a:lnTo>
                    <a:pt x="1558388" y="989286"/>
                  </a:lnTo>
                  <a:lnTo>
                    <a:pt x="1586220" y="952806"/>
                  </a:lnTo>
                  <a:lnTo>
                    <a:pt x="1604286" y="912707"/>
                  </a:lnTo>
                  <a:lnTo>
                    <a:pt x="1618977" y="863616"/>
                  </a:lnTo>
                  <a:lnTo>
                    <a:pt x="1631336" y="809496"/>
                  </a:lnTo>
                  <a:lnTo>
                    <a:pt x="1642408" y="754310"/>
                  </a:lnTo>
                  <a:lnTo>
                    <a:pt x="1653238" y="702019"/>
                  </a:lnTo>
                  <a:lnTo>
                    <a:pt x="1664041" y="653442"/>
                  </a:lnTo>
                  <a:lnTo>
                    <a:pt x="1674122" y="605930"/>
                  </a:lnTo>
                  <a:lnTo>
                    <a:pt x="1683157" y="558264"/>
                  </a:lnTo>
                  <a:lnTo>
                    <a:pt x="1690824" y="509225"/>
                  </a:lnTo>
                  <a:lnTo>
                    <a:pt x="1696799" y="457595"/>
                  </a:lnTo>
                  <a:lnTo>
                    <a:pt x="1707476" y="358598"/>
                  </a:lnTo>
                  <a:lnTo>
                    <a:pt x="1712092" y="305617"/>
                  </a:lnTo>
                  <a:lnTo>
                    <a:pt x="1714054" y="253959"/>
                  </a:lnTo>
                  <a:lnTo>
                    <a:pt x="1711735" y="206357"/>
                  </a:lnTo>
                  <a:lnTo>
                    <a:pt x="1703505" y="165545"/>
                  </a:lnTo>
                  <a:lnTo>
                    <a:pt x="1680230" y="116216"/>
                  </a:lnTo>
                  <a:lnTo>
                    <a:pt x="1646745" y="76857"/>
                  </a:lnTo>
                  <a:lnTo>
                    <a:pt x="1604778" y="46129"/>
                  </a:lnTo>
                  <a:lnTo>
                    <a:pt x="1556058" y="22696"/>
                  </a:lnTo>
                  <a:lnTo>
                    <a:pt x="1509868" y="10174"/>
                  </a:lnTo>
                  <a:lnTo>
                    <a:pt x="1456360" y="3671"/>
                  </a:lnTo>
                  <a:lnTo>
                    <a:pt x="1399473" y="1207"/>
                  </a:lnTo>
                  <a:lnTo>
                    <a:pt x="1238966" y="0"/>
                  </a:lnTo>
                  <a:close/>
                </a:path>
              </a:pathLst>
            </a:custGeom>
            <a:solidFill>
              <a:srgbClr val="00CC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6722363" y="2587752"/>
              <a:ext cx="510540" cy="3175"/>
            </a:xfrm>
            <a:custGeom>
              <a:avLst/>
              <a:gdLst/>
              <a:ahLst/>
              <a:cxnLst/>
              <a:rect l="l" t="t" r="r" b="b"/>
              <a:pathLst>
                <a:path w="510540" h="3175">
                  <a:moveTo>
                    <a:pt x="0" y="0"/>
                  </a:moveTo>
                  <a:lnTo>
                    <a:pt x="510540" y="3048"/>
                  </a:lnTo>
                </a:path>
              </a:pathLst>
            </a:custGeom>
            <a:ln w="91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6289547" y="2403348"/>
              <a:ext cx="152400" cy="96520"/>
            </a:xfrm>
            <a:custGeom>
              <a:avLst/>
              <a:gdLst/>
              <a:ahLst/>
              <a:cxnLst/>
              <a:rect l="l" t="t" r="r" b="b"/>
              <a:pathLst>
                <a:path w="152400" h="96519">
                  <a:moveTo>
                    <a:pt x="0" y="0"/>
                  </a:moveTo>
                  <a:lnTo>
                    <a:pt x="152400" y="96012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7577327" y="2491740"/>
              <a:ext cx="123825" cy="88900"/>
            </a:xfrm>
            <a:custGeom>
              <a:avLst/>
              <a:gdLst/>
              <a:ahLst/>
              <a:cxnLst/>
              <a:rect l="l" t="t" r="r" b="b"/>
              <a:pathLst>
                <a:path w="123825" h="88900">
                  <a:moveTo>
                    <a:pt x="0" y="88391"/>
                  </a:moveTo>
                  <a:lnTo>
                    <a:pt x="123444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7405116" y="2665476"/>
              <a:ext cx="0" cy="82550"/>
            </a:xfrm>
            <a:custGeom>
              <a:avLst/>
              <a:gdLst/>
              <a:ahLst/>
              <a:cxnLst/>
              <a:rect l="l" t="t" r="r" b="b"/>
              <a:pathLst>
                <a:path h="82550">
                  <a:moveTo>
                    <a:pt x="0" y="0"/>
                  </a:moveTo>
                  <a:lnTo>
                    <a:pt x="0" y="82296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7577327" y="2561844"/>
              <a:ext cx="264160" cy="289560"/>
            </a:xfrm>
            <a:custGeom>
              <a:avLst/>
              <a:gdLst/>
              <a:ahLst/>
              <a:cxnLst/>
              <a:rect l="l" t="t" r="r" b="b"/>
              <a:pathLst>
                <a:path w="264159" h="289560">
                  <a:moveTo>
                    <a:pt x="0" y="289560"/>
                  </a:moveTo>
                  <a:lnTo>
                    <a:pt x="263652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7941563" y="2560320"/>
              <a:ext cx="0" cy="196850"/>
            </a:xfrm>
            <a:custGeom>
              <a:avLst/>
              <a:gdLst/>
              <a:ahLst/>
              <a:cxnLst/>
              <a:rect l="l" t="t" r="r" b="b"/>
              <a:pathLst>
                <a:path h="196850">
                  <a:moveTo>
                    <a:pt x="0" y="0"/>
                  </a:moveTo>
                  <a:lnTo>
                    <a:pt x="0" y="196596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7595616" y="2866644"/>
              <a:ext cx="189230" cy="0"/>
            </a:xfrm>
            <a:custGeom>
              <a:avLst/>
              <a:gdLst/>
              <a:ahLst/>
              <a:cxnLst/>
              <a:rect l="l" t="t" r="r" b="b"/>
              <a:pathLst>
                <a:path w="189229">
                  <a:moveTo>
                    <a:pt x="0" y="0"/>
                  </a:moveTo>
                  <a:lnTo>
                    <a:pt x="188976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8150351" y="2857500"/>
              <a:ext cx="178435" cy="0"/>
            </a:xfrm>
            <a:custGeom>
              <a:avLst/>
              <a:gdLst/>
              <a:ahLst/>
              <a:cxnLst/>
              <a:rect l="l" t="t" r="r" b="b"/>
              <a:pathLst>
                <a:path w="178434">
                  <a:moveTo>
                    <a:pt x="0" y="0"/>
                  </a:moveTo>
                  <a:lnTo>
                    <a:pt x="178308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7296911" y="2933700"/>
              <a:ext cx="97790" cy="706120"/>
            </a:xfrm>
            <a:custGeom>
              <a:avLst/>
              <a:gdLst/>
              <a:ahLst/>
              <a:cxnLst/>
              <a:rect l="l" t="t" r="r" b="b"/>
              <a:pathLst>
                <a:path w="97790" h="706120">
                  <a:moveTo>
                    <a:pt x="97535" y="0"/>
                  </a:moveTo>
                  <a:lnTo>
                    <a:pt x="0" y="705612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7888223" y="2933700"/>
              <a:ext cx="111760" cy="727075"/>
            </a:xfrm>
            <a:custGeom>
              <a:avLst/>
              <a:gdLst/>
              <a:ahLst/>
              <a:cxnLst/>
              <a:rect l="l" t="t" r="r" b="b"/>
              <a:pathLst>
                <a:path w="111759" h="727075">
                  <a:moveTo>
                    <a:pt x="111251" y="0"/>
                  </a:moveTo>
                  <a:lnTo>
                    <a:pt x="0" y="726948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5513332" y="4389895"/>
              <a:ext cx="3042920" cy="1639570"/>
            </a:xfrm>
            <a:custGeom>
              <a:avLst/>
              <a:gdLst/>
              <a:ahLst/>
              <a:cxnLst/>
              <a:rect l="l" t="t" r="r" b="b"/>
              <a:pathLst>
                <a:path w="3042920" h="1639570">
                  <a:moveTo>
                    <a:pt x="1784018" y="0"/>
                  </a:moveTo>
                  <a:lnTo>
                    <a:pt x="1731914" y="1455"/>
                  </a:lnTo>
                  <a:lnTo>
                    <a:pt x="1680620" y="4483"/>
                  </a:lnTo>
                  <a:lnTo>
                    <a:pt x="1630716" y="8959"/>
                  </a:lnTo>
                  <a:lnTo>
                    <a:pt x="1582784" y="14760"/>
                  </a:lnTo>
                  <a:lnTo>
                    <a:pt x="1537405" y="21762"/>
                  </a:lnTo>
                  <a:lnTo>
                    <a:pt x="1495159" y="29841"/>
                  </a:lnTo>
                  <a:lnTo>
                    <a:pt x="1447989" y="44803"/>
                  </a:lnTo>
                  <a:lnTo>
                    <a:pt x="1406550" y="65571"/>
                  </a:lnTo>
                  <a:lnTo>
                    <a:pt x="1369129" y="89911"/>
                  </a:lnTo>
                  <a:lnTo>
                    <a:pt x="1334015" y="115590"/>
                  </a:lnTo>
                  <a:lnTo>
                    <a:pt x="1299497" y="140375"/>
                  </a:lnTo>
                  <a:lnTo>
                    <a:pt x="1263863" y="162034"/>
                  </a:lnTo>
                  <a:lnTo>
                    <a:pt x="1225400" y="178334"/>
                  </a:lnTo>
                  <a:lnTo>
                    <a:pt x="1182396" y="187042"/>
                  </a:lnTo>
                  <a:lnTo>
                    <a:pt x="1140836" y="187077"/>
                  </a:lnTo>
                  <a:lnTo>
                    <a:pt x="1097708" y="180839"/>
                  </a:lnTo>
                  <a:lnTo>
                    <a:pt x="1053091" y="169934"/>
                  </a:lnTo>
                  <a:lnTo>
                    <a:pt x="1007062" y="155970"/>
                  </a:lnTo>
                  <a:lnTo>
                    <a:pt x="959701" y="140554"/>
                  </a:lnTo>
                  <a:lnTo>
                    <a:pt x="911085" y="125295"/>
                  </a:lnTo>
                  <a:lnTo>
                    <a:pt x="861293" y="111799"/>
                  </a:lnTo>
                  <a:lnTo>
                    <a:pt x="810404" y="101675"/>
                  </a:lnTo>
                  <a:lnTo>
                    <a:pt x="758496" y="96529"/>
                  </a:lnTo>
                  <a:lnTo>
                    <a:pt x="665622" y="91949"/>
                  </a:lnTo>
                  <a:lnTo>
                    <a:pt x="615181" y="89691"/>
                  </a:lnTo>
                  <a:lnTo>
                    <a:pt x="563273" y="88229"/>
                  </a:lnTo>
                  <a:lnTo>
                    <a:pt x="510800" y="88140"/>
                  </a:lnTo>
                  <a:lnTo>
                    <a:pt x="458663" y="90006"/>
                  </a:lnTo>
                  <a:lnTo>
                    <a:pt x="407764" y="94406"/>
                  </a:lnTo>
                  <a:lnTo>
                    <a:pt x="359005" y="101920"/>
                  </a:lnTo>
                  <a:lnTo>
                    <a:pt x="313287" y="113127"/>
                  </a:lnTo>
                  <a:lnTo>
                    <a:pt x="271513" y="128608"/>
                  </a:lnTo>
                  <a:lnTo>
                    <a:pt x="234583" y="148942"/>
                  </a:lnTo>
                  <a:lnTo>
                    <a:pt x="201489" y="175303"/>
                  </a:lnTo>
                  <a:lnTo>
                    <a:pt x="170663" y="207799"/>
                  </a:lnTo>
                  <a:lnTo>
                    <a:pt x="142171" y="245400"/>
                  </a:lnTo>
                  <a:lnTo>
                    <a:pt x="116076" y="287074"/>
                  </a:lnTo>
                  <a:lnTo>
                    <a:pt x="92443" y="331790"/>
                  </a:lnTo>
                  <a:lnTo>
                    <a:pt x="71337" y="378518"/>
                  </a:lnTo>
                  <a:lnTo>
                    <a:pt x="52821" y="426228"/>
                  </a:lnTo>
                  <a:lnTo>
                    <a:pt x="36961" y="473887"/>
                  </a:lnTo>
                  <a:lnTo>
                    <a:pt x="23821" y="520465"/>
                  </a:lnTo>
                  <a:lnTo>
                    <a:pt x="13465" y="564932"/>
                  </a:lnTo>
                  <a:lnTo>
                    <a:pt x="5957" y="606256"/>
                  </a:lnTo>
                  <a:lnTo>
                    <a:pt x="803" y="655647"/>
                  </a:lnTo>
                  <a:lnTo>
                    <a:pt x="0" y="706737"/>
                  </a:lnTo>
                  <a:lnTo>
                    <a:pt x="3312" y="758403"/>
                  </a:lnTo>
                  <a:lnTo>
                    <a:pt x="10505" y="809520"/>
                  </a:lnTo>
                  <a:lnTo>
                    <a:pt x="21345" y="858964"/>
                  </a:lnTo>
                  <a:lnTo>
                    <a:pt x="35594" y="905611"/>
                  </a:lnTo>
                  <a:lnTo>
                    <a:pt x="53020" y="948337"/>
                  </a:lnTo>
                  <a:lnTo>
                    <a:pt x="73386" y="986019"/>
                  </a:lnTo>
                  <a:lnTo>
                    <a:pt x="96458" y="1017533"/>
                  </a:lnTo>
                  <a:lnTo>
                    <a:pt x="126822" y="1042983"/>
                  </a:lnTo>
                  <a:lnTo>
                    <a:pt x="162564" y="1058273"/>
                  </a:lnTo>
                  <a:lnTo>
                    <a:pt x="202809" y="1066491"/>
                  </a:lnTo>
                  <a:lnTo>
                    <a:pt x="246683" y="1070727"/>
                  </a:lnTo>
                  <a:lnTo>
                    <a:pt x="293310" y="1074069"/>
                  </a:lnTo>
                  <a:lnTo>
                    <a:pt x="341817" y="1079608"/>
                  </a:lnTo>
                  <a:lnTo>
                    <a:pt x="391328" y="1090433"/>
                  </a:lnTo>
                  <a:lnTo>
                    <a:pt x="440970" y="1109633"/>
                  </a:lnTo>
                  <a:lnTo>
                    <a:pt x="476803" y="1129397"/>
                  </a:lnTo>
                  <a:lnTo>
                    <a:pt x="512628" y="1152711"/>
                  </a:lnTo>
                  <a:lnTo>
                    <a:pt x="548754" y="1178875"/>
                  </a:lnTo>
                  <a:lnTo>
                    <a:pt x="585489" y="1207186"/>
                  </a:lnTo>
                  <a:lnTo>
                    <a:pt x="662013" y="1267445"/>
                  </a:lnTo>
                  <a:lnTo>
                    <a:pt x="702418" y="1297990"/>
                  </a:lnTo>
                  <a:lnTo>
                    <a:pt x="744663" y="1327876"/>
                  </a:lnTo>
                  <a:lnTo>
                    <a:pt x="789054" y="1356403"/>
                  </a:lnTo>
                  <a:lnTo>
                    <a:pt x="835900" y="1382869"/>
                  </a:lnTo>
                  <a:lnTo>
                    <a:pt x="885509" y="1406572"/>
                  </a:lnTo>
                  <a:lnTo>
                    <a:pt x="926778" y="1423817"/>
                  </a:lnTo>
                  <a:lnTo>
                    <a:pt x="970138" y="1440799"/>
                  </a:lnTo>
                  <a:lnTo>
                    <a:pt x="1015345" y="1457447"/>
                  </a:lnTo>
                  <a:lnTo>
                    <a:pt x="1062156" y="1473692"/>
                  </a:lnTo>
                  <a:lnTo>
                    <a:pt x="1110327" y="1489464"/>
                  </a:lnTo>
                  <a:lnTo>
                    <a:pt x="1159617" y="1504695"/>
                  </a:lnTo>
                  <a:lnTo>
                    <a:pt x="1209781" y="1519314"/>
                  </a:lnTo>
                  <a:lnTo>
                    <a:pt x="1260577" y="1533253"/>
                  </a:lnTo>
                  <a:lnTo>
                    <a:pt x="1311762" y="1546443"/>
                  </a:lnTo>
                  <a:lnTo>
                    <a:pt x="1363092" y="1558812"/>
                  </a:lnTo>
                  <a:lnTo>
                    <a:pt x="1414325" y="1570293"/>
                  </a:lnTo>
                  <a:lnTo>
                    <a:pt x="1465218" y="1580816"/>
                  </a:lnTo>
                  <a:lnTo>
                    <a:pt x="1515527" y="1590312"/>
                  </a:lnTo>
                  <a:lnTo>
                    <a:pt x="1565009" y="1598710"/>
                  </a:lnTo>
                  <a:lnTo>
                    <a:pt x="1614568" y="1605965"/>
                  </a:lnTo>
                  <a:lnTo>
                    <a:pt x="1665098" y="1612706"/>
                  </a:lnTo>
                  <a:lnTo>
                    <a:pt x="1716356" y="1618857"/>
                  </a:lnTo>
                  <a:lnTo>
                    <a:pt x="1768101" y="1624340"/>
                  </a:lnTo>
                  <a:lnTo>
                    <a:pt x="1820089" y="1629081"/>
                  </a:lnTo>
                  <a:lnTo>
                    <a:pt x="1872077" y="1633002"/>
                  </a:lnTo>
                  <a:lnTo>
                    <a:pt x="1923821" y="1636027"/>
                  </a:lnTo>
                  <a:lnTo>
                    <a:pt x="1975079" y="1638081"/>
                  </a:lnTo>
                  <a:lnTo>
                    <a:pt x="2025608" y="1639085"/>
                  </a:lnTo>
                  <a:lnTo>
                    <a:pt x="2075165" y="1638965"/>
                  </a:lnTo>
                  <a:lnTo>
                    <a:pt x="2123507" y="1637644"/>
                  </a:lnTo>
                  <a:lnTo>
                    <a:pt x="2170390" y="1635045"/>
                  </a:lnTo>
                  <a:lnTo>
                    <a:pt x="2215572" y="1631093"/>
                  </a:lnTo>
                  <a:lnTo>
                    <a:pt x="2258810" y="1625710"/>
                  </a:lnTo>
                  <a:lnTo>
                    <a:pt x="2316736" y="1615136"/>
                  </a:lnTo>
                  <a:lnTo>
                    <a:pt x="2372432" y="1601724"/>
                  </a:lnTo>
                  <a:lnTo>
                    <a:pt x="2425957" y="1585776"/>
                  </a:lnTo>
                  <a:lnTo>
                    <a:pt x="2477367" y="1567600"/>
                  </a:lnTo>
                  <a:lnTo>
                    <a:pt x="2526720" y="1547499"/>
                  </a:lnTo>
                  <a:lnTo>
                    <a:pt x="2574073" y="1525778"/>
                  </a:lnTo>
                  <a:lnTo>
                    <a:pt x="2619482" y="1502743"/>
                  </a:lnTo>
                  <a:lnTo>
                    <a:pt x="2663006" y="1478697"/>
                  </a:lnTo>
                  <a:lnTo>
                    <a:pt x="2704700" y="1453947"/>
                  </a:lnTo>
                  <a:lnTo>
                    <a:pt x="2744623" y="1428797"/>
                  </a:lnTo>
                  <a:lnTo>
                    <a:pt x="2788041" y="1402293"/>
                  </a:lnTo>
                  <a:lnTo>
                    <a:pt x="2830884" y="1376951"/>
                  </a:lnTo>
                  <a:lnTo>
                    <a:pt x="2872224" y="1351466"/>
                  </a:lnTo>
                  <a:lnTo>
                    <a:pt x="2911133" y="1324528"/>
                  </a:lnTo>
                  <a:lnTo>
                    <a:pt x="2946684" y="1294833"/>
                  </a:lnTo>
                  <a:lnTo>
                    <a:pt x="2977949" y="1261073"/>
                  </a:lnTo>
                  <a:lnTo>
                    <a:pt x="3004000" y="1221941"/>
                  </a:lnTo>
                  <a:lnTo>
                    <a:pt x="3023909" y="1176130"/>
                  </a:lnTo>
                  <a:lnTo>
                    <a:pt x="3036749" y="1122333"/>
                  </a:lnTo>
                  <a:lnTo>
                    <a:pt x="3042707" y="1041393"/>
                  </a:lnTo>
                  <a:lnTo>
                    <a:pt x="3042235" y="993888"/>
                  </a:lnTo>
                  <a:lnTo>
                    <a:pt x="3039622" y="942817"/>
                  </a:lnTo>
                  <a:lnTo>
                    <a:pt x="3034985" y="889025"/>
                  </a:lnTo>
                  <a:lnTo>
                    <a:pt x="3028442" y="833355"/>
                  </a:lnTo>
                  <a:lnTo>
                    <a:pt x="3020113" y="776653"/>
                  </a:lnTo>
                  <a:lnTo>
                    <a:pt x="3010116" y="719762"/>
                  </a:lnTo>
                  <a:lnTo>
                    <a:pt x="2998570" y="663526"/>
                  </a:lnTo>
                  <a:lnTo>
                    <a:pt x="2985592" y="608788"/>
                  </a:lnTo>
                  <a:lnTo>
                    <a:pt x="2971302" y="556394"/>
                  </a:lnTo>
                  <a:lnTo>
                    <a:pt x="2955818" y="507187"/>
                  </a:lnTo>
                  <a:lnTo>
                    <a:pt x="2939258" y="462012"/>
                  </a:lnTo>
                  <a:lnTo>
                    <a:pt x="2921741" y="421711"/>
                  </a:lnTo>
                  <a:lnTo>
                    <a:pt x="2903386" y="387130"/>
                  </a:lnTo>
                  <a:lnTo>
                    <a:pt x="2875616" y="347666"/>
                  </a:lnTo>
                  <a:lnTo>
                    <a:pt x="2843779" y="315210"/>
                  </a:lnTo>
                  <a:lnTo>
                    <a:pt x="2808457" y="288739"/>
                  </a:lnTo>
                  <a:lnTo>
                    <a:pt x="2770228" y="267229"/>
                  </a:lnTo>
                  <a:lnTo>
                    <a:pt x="2729673" y="249656"/>
                  </a:lnTo>
                  <a:lnTo>
                    <a:pt x="2687372" y="234997"/>
                  </a:lnTo>
                  <a:lnTo>
                    <a:pt x="2643904" y="222228"/>
                  </a:lnTo>
                  <a:lnTo>
                    <a:pt x="2555787" y="198265"/>
                  </a:lnTo>
                  <a:lnTo>
                    <a:pt x="2512297" y="185024"/>
                  </a:lnTo>
                  <a:lnTo>
                    <a:pt x="2469961" y="169579"/>
                  </a:lnTo>
                  <a:lnTo>
                    <a:pt x="2329446" y="113515"/>
                  </a:lnTo>
                  <a:lnTo>
                    <a:pt x="2281427" y="95037"/>
                  </a:lnTo>
                  <a:lnTo>
                    <a:pt x="2233007" y="77282"/>
                  </a:lnTo>
                  <a:lnTo>
                    <a:pt x="2184302" y="60623"/>
                  </a:lnTo>
                  <a:lnTo>
                    <a:pt x="2135425" y="45431"/>
                  </a:lnTo>
                  <a:lnTo>
                    <a:pt x="2086492" y="32079"/>
                  </a:lnTo>
                  <a:lnTo>
                    <a:pt x="2037615" y="20937"/>
                  </a:lnTo>
                  <a:lnTo>
                    <a:pt x="1988910" y="12378"/>
                  </a:lnTo>
                  <a:lnTo>
                    <a:pt x="1939378" y="6306"/>
                  </a:lnTo>
                  <a:lnTo>
                    <a:pt x="1888331" y="2301"/>
                  </a:lnTo>
                  <a:lnTo>
                    <a:pt x="1836351" y="240"/>
                  </a:lnTo>
                  <a:lnTo>
                    <a:pt x="1784018" y="0"/>
                  </a:lnTo>
                  <a:close/>
                </a:path>
              </a:pathLst>
            </a:custGeom>
            <a:solidFill>
              <a:srgbClr val="00CC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8037575" y="4966716"/>
              <a:ext cx="140335" cy="524510"/>
            </a:xfrm>
            <a:custGeom>
              <a:avLst/>
              <a:gdLst/>
              <a:ahLst/>
              <a:cxnLst/>
              <a:rect l="l" t="t" r="r" b="b"/>
              <a:pathLst>
                <a:path w="140334" h="524510">
                  <a:moveTo>
                    <a:pt x="0" y="524256"/>
                  </a:moveTo>
                  <a:lnTo>
                    <a:pt x="140208" y="0"/>
                  </a:lnTo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8119872" y="5173980"/>
              <a:ext cx="114300" cy="0"/>
            </a:xfrm>
            <a:custGeom>
              <a:avLst/>
              <a:gdLst/>
              <a:ahLst/>
              <a:cxnLst/>
              <a:rect l="l" t="t" r="r" b="b"/>
              <a:pathLst>
                <a:path w="114300">
                  <a:moveTo>
                    <a:pt x="0" y="0"/>
                  </a:moveTo>
                  <a:lnTo>
                    <a:pt x="114300" y="0"/>
                  </a:lnTo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7357872" y="4696967"/>
              <a:ext cx="390525" cy="184785"/>
            </a:xfrm>
            <a:custGeom>
              <a:avLst/>
              <a:gdLst/>
              <a:ahLst/>
              <a:cxnLst/>
              <a:rect l="l" t="t" r="r" b="b"/>
              <a:pathLst>
                <a:path w="390525" h="184785">
                  <a:moveTo>
                    <a:pt x="0" y="0"/>
                  </a:moveTo>
                  <a:lnTo>
                    <a:pt x="390144" y="184403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6737603" y="4684776"/>
              <a:ext cx="321945" cy="198120"/>
            </a:xfrm>
            <a:custGeom>
              <a:avLst/>
              <a:gdLst/>
              <a:ahLst/>
              <a:cxnLst/>
              <a:rect l="l" t="t" r="r" b="b"/>
              <a:pathLst>
                <a:path w="321945" h="198120">
                  <a:moveTo>
                    <a:pt x="0" y="198119"/>
                  </a:moveTo>
                  <a:lnTo>
                    <a:pt x="321564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6780275" y="4977383"/>
              <a:ext cx="970915" cy="0"/>
            </a:xfrm>
            <a:custGeom>
              <a:avLst/>
              <a:gdLst/>
              <a:ahLst/>
              <a:cxnLst/>
              <a:rect l="l" t="t" r="r" b="b"/>
              <a:pathLst>
                <a:path w="970915">
                  <a:moveTo>
                    <a:pt x="0" y="0"/>
                  </a:moveTo>
                  <a:lnTo>
                    <a:pt x="970788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6100571" y="4773167"/>
              <a:ext cx="264160" cy="86995"/>
            </a:xfrm>
            <a:custGeom>
              <a:avLst/>
              <a:gdLst/>
              <a:ahLst/>
              <a:cxnLst/>
              <a:rect l="l" t="t" r="r" b="b"/>
              <a:pathLst>
                <a:path w="264160" h="86995">
                  <a:moveTo>
                    <a:pt x="0" y="0"/>
                  </a:moveTo>
                  <a:lnTo>
                    <a:pt x="263652" y="86867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5841491" y="4983480"/>
              <a:ext cx="413384" cy="127000"/>
            </a:xfrm>
            <a:custGeom>
              <a:avLst/>
              <a:gdLst/>
              <a:ahLst/>
              <a:cxnLst/>
              <a:rect l="l" t="t" r="r" b="b"/>
              <a:pathLst>
                <a:path w="413385" h="127000">
                  <a:moveTo>
                    <a:pt x="0" y="126492"/>
                  </a:moveTo>
                  <a:lnTo>
                    <a:pt x="413004" y="0"/>
                  </a:lnTo>
                </a:path>
              </a:pathLst>
            </a:custGeom>
            <a:ln w="91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6268211" y="5070348"/>
              <a:ext cx="142240" cy="198120"/>
            </a:xfrm>
            <a:custGeom>
              <a:avLst/>
              <a:gdLst/>
              <a:ahLst/>
              <a:cxnLst/>
              <a:rect l="l" t="t" r="r" b="b"/>
              <a:pathLst>
                <a:path w="142239" h="198120">
                  <a:moveTo>
                    <a:pt x="141732" y="0"/>
                  </a:moveTo>
                  <a:lnTo>
                    <a:pt x="0" y="19812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6588251" y="5097780"/>
              <a:ext cx="74930" cy="172720"/>
            </a:xfrm>
            <a:custGeom>
              <a:avLst/>
              <a:gdLst/>
              <a:ahLst/>
              <a:cxnLst/>
              <a:rect l="l" t="t" r="r" b="b"/>
              <a:pathLst>
                <a:path w="74929" h="172720">
                  <a:moveTo>
                    <a:pt x="74675" y="172212"/>
                  </a:moveTo>
                  <a:lnTo>
                    <a:pt x="0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6743699" y="5053583"/>
              <a:ext cx="502920" cy="269875"/>
            </a:xfrm>
            <a:custGeom>
              <a:avLst/>
              <a:gdLst/>
              <a:ahLst/>
              <a:cxnLst/>
              <a:rect l="l" t="t" r="r" b="b"/>
              <a:pathLst>
                <a:path w="502920" h="269875">
                  <a:moveTo>
                    <a:pt x="0" y="0"/>
                  </a:moveTo>
                  <a:lnTo>
                    <a:pt x="502920" y="269748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7272527" y="4075176"/>
              <a:ext cx="227329" cy="436245"/>
            </a:xfrm>
            <a:custGeom>
              <a:avLst/>
              <a:gdLst/>
              <a:ahLst/>
              <a:cxnLst/>
              <a:rect l="l" t="t" r="r" b="b"/>
              <a:pathLst>
                <a:path w="227329" h="436245">
                  <a:moveTo>
                    <a:pt x="0" y="435863"/>
                  </a:moveTo>
                  <a:lnTo>
                    <a:pt x="227076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6" name="object 3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75959" y="4533900"/>
              <a:ext cx="413003" cy="373379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52743" y="4568952"/>
              <a:ext cx="195071" cy="172211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57443" y="4954524"/>
              <a:ext cx="483107" cy="406907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663184" y="4994148"/>
              <a:ext cx="228599" cy="185927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935979" y="5256275"/>
              <a:ext cx="426720" cy="348995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117335" y="5289804"/>
              <a:ext cx="201167" cy="160019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550151" y="5239512"/>
              <a:ext cx="426719" cy="350519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592823" y="5273039"/>
              <a:ext cx="202691" cy="160019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341363" y="1720596"/>
              <a:ext cx="850391" cy="169163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772912" y="1603248"/>
              <a:ext cx="137159" cy="329183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612892" y="1546860"/>
              <a:ext cx="416051" cy="88391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691628" y="2470404"/>
              <a:ext cx="387095" cy="94487"/>
            </a:xfrm>
            <a:prstGeom prst="rect">
              <a:avLst/>
            </a:prstGeom>
          </p:spPr>
        </p:pic>
        <p:sp>
          <p:nvSpPr>
            <p:cNvPr id="48" name="object 48"/>
            <p:cNvSpPr/>
            <p:nvPr/>
          </p:nvSpPr>
          <p:spPr>
            <a:xfrm>
              <a:off x="7691627" y="2470404"/>
              <a:ext cx="387350" cy="94615"/>
            </a:xfrm>
            <a:custGeom>
              <a:avLst/>
              <a:gdLst/>
              <a:ahLst/>
              <a:cxnLst/>
              <a:rect l="l" t="t" r="r" b="b"/>
              <a:pathLst>
                <a:path w="387350" h="94614">
                  <a:moveTo>
                    <a:pt x="0" y="47244"/>
                  </a:moveTo>
                  <a:lnTo>
                    <a:pt x="15209" y="28851"/>
                  </a:lnTo>
                  <a:lnTo>
                    <a:pt x="56688" y="13835"/>
                  </a:lnTo>
                  <a:lnTo>
                    <a:pt x="118209" y="3711"/>
                  </a:lnTo>
                  <a:lnTo>
                    <a:pt x="193548" y="0"/>
                  </a:lnTo>
                  <a:lnTo>
                    <a:pt x="268886" y="3711"/>
                  </a:lnTo>
                  <a:lnTo>
                    <a:pt x="330407" y="13835"/>
                  </a:lnTo>
                  <a:lnTo>
                    <a:pt x="371886" y="28851"/>
                  </a:lnTo>
                  <a:lnTo>
                    <a:pt x="387096" y="47244"/>
                  </a:lnTo>
                  <a:lnTo>
                    <a:pt x="371886" y="65636"/>
                  </a:lnTo>
                  <a:lnTo>
                    <a:pt x="330407" y="80652"/>
                  </a:lnTo>
                  <a:lnTo>
                    <a:pt x="268886" y="90776"/>
                  </a:lnTo>
                  <a:lnTo>
                    <a:pt x="193548" y="94488"/>
                  </a:lnTo>
                  <a:lnTo>
                    <a:pt x="118209" y="90776"/>
                  </a:lnTo>
                  <a:lnTo>
                    <a:pt x="56688" y="80652"/>
                  </a:lnTo>
                  <a:lnTo>
                    <a:pt x="15209" y="65636"/>
                  </a:lnTo>
                  <a:lnTo>
                    <a:pt x="0" y="47244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9" name="object 49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690103" y="2395728"/>
              <a:ext cx="390143" cy="123443"/>
            </a:xfrm>
            <a:prstGeom prst="rect">
              <a:avLst/>
            </a:prstGeom>
          </p:spPr>
        </p:pic>
        <p:sp>
          <p:nvSpPr>
            <p:cNvPr id="50" name="object 50"/>
            <p:cNvSpPr/>
            <p:nvPr/>
          </p:nvSpPr>
          <p:spPr>
            <a:xfrm>
              <a:off x="7690103" y="2395727"/>
              <a:ext cx="387350" cy="111760"/>
            </a:xfrm>
            <a:custGeom>
              <a:avLst/>
              <a:gdLst/>
              <a:ahLst/>
              <a:cxnLst/>
              <a:rect l="l" t="t" r="r" b="b"/>
              <a:pathLst>
                <a:path w="387350" h="111760">
                  <a:moveTo>
                    <a:pt x="0" y="55625"/>
                  </a:moveTo>
                  <a:lnTo>
                    <a:pt x="15209" y="33973"/>
                  </a:lnTo>
                  <a:lnTo>
                    <a:pt x="56688" y="16292"/>
                  </a:lnTo>
                  <a:lnTo>
                    <a:pt x="118209" y="4371"/>
                  </a:lnTo>
                  <a:lnTo>
                    <a:pt x="193548" y="0"/>
                  </a:lnTo>
                  <a:lnTo>
                    <a:pt x="268886" y="4371"/>
                  </a:lnTo>
                  <a:lnTo>
                    <a:pt x="330407" y="16292"/>
                  </a:lnTo>
                  <a:lnTo>
                    <a:pt x="371886" y="33973"/>
                  </a:lnTo>
                  <a:lnTo>
                    <a:pt x="387096" y="55625"/>
                  </a:lnTo>
                  <a:lnTo>
                    <a:pt x="371886" y="77278"/>
                  </a:lnTo>
                  <a:lnTo>
                    <a:pt x="330407" y="94959"/>
                  </a:lnTo>
                  <a:lnTo>
                    <a:pt x="268886" y="106880"/>
                  </a:lnTo>
                  <a:lnTo>
                    <a:pt x="193548" y="111251"/>
                  </a:lnTo>
                  <a:lnTo>
                    <a:pt x="118209" y="106880"/>
                  </a:lnTo>
                  <a:lnTo>
                    <a:pt x="56688" y="94959"/>
                  </a:lnTo>
                  <a:lnTo>
                    <a:pt x="15209" y="77278"/>
                  </a:lnTo>
                  <a:lnTo>
                    <a:pt x="0" y="55625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1" name="object 51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761731" y="2418588"/>
              <a:ext cx="231648" cy="64008"/>
            </a:xfrm>
            <a:prstGeom prst="rect">
              <a:avLst/>
            </a:prstGeom>
          </p:spPr>
        </p:pic>
        <p:sp>
          <p:nvSpPr>
            <p:cNvPr id="52" name="object 52"/>
            <p:cNvSpPr/>
            <p:nvPr/>
          </p:nvSpPr>
          <p:spPr>
            <a:xfrm>
              <a:off x="7691627" y="2447544"/>
              <a:ext cx="0" cy="74930"/>
            </a:xfrm>
            <a:custGeom>
              <a:avLst/>
              <a:gdLst/>
              <a:ahLst/>
              <a:cxnLst/>
              <a:rect l="l" t="t" r="r" b="b"/>
              <a:pathLst>
                <a:path h="74930">
                  <a:moveTo>
                    <a:pt x="0" y="0"/>
                  </a:moveTo>
                  <a:lnTo>
                    <a:pt x="0" y="74676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8077200" y="2450592"/>
              <a:ext cx="0" cy="73660"/>
            </a:xfrm>
            <a:custGeom>
              <a:avLst/>
              <a:gdLst/>
              <a:ahLst/>
              <a:cxnLst/>
              <a:rect l="l" t="t" r="r" b="b"/>
              <a:pathLst>
                <a:path h="73660">
                  <a:moveTo>
                    <a:pt x="0" y="0"/>
                  </a:moveTo>
                  <a:lnTo>
                    <a:pt x="0" y="73152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4" name="object 54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764779" y="2834640"/>
              <a:ext cx="387095" cy="99059"/>
            </a:xfrm>
            <a:prstGeom prst="rect">
              <a:avLst/>
            </a:prstGeom>
          </p:spPr>
        </p:pic>
        <p:sp>
          <p:nvSpPr>
            <p:cNvPr id="55" name="object 55"/>
            <p:cNvSpPr/>
            <p:nvPr/>
          </p:nvSpPr>
          <p:spPr>
            <a:xfrm>
              <a:off x="7764779" y="2834640"/>
              <a:ext cx="387350" cy="99060"/>
            </a:xfrm>
            <a:custGeom>
              <a:avLst/>
              <a:gdLst/>
              <a:ahLst/>
              <a:cxnLst/>
              <a:rect l="l" t="t" r="r" b="b"/>
              <a:pathLst>
                <a:path w="387350" h="99060">
                  <a:moveTo>
                    <a:pt x="0" y="49529"/>
                  </a:moveTo>
                  <a:lnTo>
                    <a:pt x="15209" y="30250"/>
                  </a:lnTo>
                  <a:lnTo>
                    <a:pt x="56688" y="14506"/>
                  </a:lnTo>
                  <a:lnTo>
                    <a:pt x="118209" y="3892"/>
                  </a:lnTo>
                  <a:lnTo>
                    <a:pt x="193548" y="0"/>
                  </a:lnTo>
                  <a:lnTo>
                    <a:pt x="268886" y="3892"/>
                  </a:lnTo>
                  <a:lnTo>
                    <a:pt x="330407" y="14506"/>
                  </a:lnTo>
                  <a:lnTo>
                    <a:pt x="371886" y="30250"/>
                  </a:lnTo>
                  <a:lnTo>
                    <a:pt x="387096" y="49529"/>
                  </a:lnTo>
                  <a:lnTo>
                    <a:pt x="371886" y="68809"/>
                  </a:lnTo>
                  <a:lnTo>
                    <a:pt x="330407" y="84553"/>
                  </a:lnTo>
                  <a:lnTo>
                    <a:pt x="268886" y="95167"/>
                  </a:lnTo>
                  <a:lnTo>
                    <a:pt x="193548" y="99059"/>
                  </a:lnTo>
                  <a:lnTo>
                    <a:pt x="118209" y="95167"/>
                  </a:lnTo>
                  <a:lnTo>
                    <a:pt x="56688" y="84553"/>
                  </a:lnTo>
                  <a:lnTo>
                    <a:pt x="15209" y="68809"/>
                  </a:lnTo>
                  <a:lnTo>
                    <a:pt x="0" y="49529"/>
                  </a:lnTo>
                  <a:close/>
                </a:path>
              </a:pathLst>
            </a:custGeom>
            <a:ln w="91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6" name="object 56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763255" y="2756916"/>
              <a:ext cx="390143" cy="128016"/>
            </a:xfrm>
            <a:prstGeom prst="rect">
              <a:avLst/>
            </a:prstGeom>
          </p:spPr>
        </p:pic>
        <p:sp>
          <p:nvSpPr>
            <p:cNvPr id="57" name="object 57"/>
            <p:cNvSpPr/>
            <p:nvPr/>
          </p:nvSpPr>
          <p:spPr>
            <a:xfrm>
              <a:off x="7763255" y="2756916"/>
              <a:ext cx="387350" cy="116205"/>
            </a:xfrm>
            <a:custGeom>
              <a:avLst/>
              <a:gdLst/>
              <a:ahLst/>
              <a:cxnLst/>
              <a:rect l="l" t="t" r="r" b="b"/>
              <a:pathLst>
                <a:path w="387350" h="116205">
                  <a:moveTo>
                    <a:pt x="0" y="57912"/>
                  </a:moveTo>
                  <a:lnTo>
                    <a:pt x="37342" y="23712"/>
                  </a:lnTo>
                  <a:lnTo>
                    <a:pt x="79240" y="11175"/>
                  </a:lnTo>
                  <a:lnTo>
                    <a:pt x="132370" y="2952"/>
                  </a:lnTo>
                  <a:lnTo>
                    <a:pt x="193548" y="0"/>
                  </a:lnTo>
                  <a:lnTo>
                    <a:pt x="254725" y="2952"/>
                  </a:lnTo>
                  <a:lnTo>
                    <a:pt x="307855" y="11175"/>
                  </a:lnTo>
                  <a:lnTo>
                    <a:pt x="349753" y="23712"/>
                  </a:lnTo>
                  <a:lnTo>
                    <a:pt x="377229" y="39609"/>
                  </a:lnTo>
                  <a:lnTo>
                    <a:pt x="387096" y="57912"/>
                  </a:lnTo>
                  <a:lnTo>
                    <a:pt x="377229" y="76214"/>
                  </a:lnTo>
                  <a:lnTo>
                    <a:pt x="349753" y="92111"/>
                  </a:lnTo>
                  <a:lnTo>
                    <a:pt x="307855" y="104648"/>
                  </a:lnTo>
                  <a:lnTo>
                    <a:pt x="254725" y="112871"/>
                  </a:lnTo>
                  <a:lnTo>
                    <a:pt x="193548" y="115824"/>
                  </a:lnTo>
                  <a:lnTo>
                    <a:pt x="132370" y="112871"/>
                  </a:lnTo>
                  <a:lnTo>
                    <a:pt x="79240" y="104648"/>
                  </a:lnTo>
                  <a:lnTo>
                    <a:pt x="37342" y="92111"/>
                  </a:lnTo>
                  <a:lnTo>
                    <a:pt x="9866" y="76214"/>
                  </a:lnTo>
                  <a:lnTo>
                    <a:pt x="0" y="57912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8" name="object 58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834883" y="2781300"/>
              <a:ext cx="231648" cy="65532"/>
            </a:xfrm>
            <a:prstGeom prst="rect">
              <a:avLst/>
            </a:prstGeom>
          </p:spPr>
        </p:pic>
        <p:sp>
          <p:nvSpPr>
            <p:cNvPr id="59" name="object 59"/>
            <p:cNvSpPr/>
            <p:nvPr/>
          </p:nvSpPr>
          <p:spPr>
            <a:xfrm>
              <a:off x="7764779" y="2811780"/>
              <a:ext cx="0" cy="78105"/>
            </a:xfrm>
            <a:custGeom>
              <a:avLst/>
              <a:gdLst/>
              <a:ahLst/>
              <a:cxnLst/>
              <a:rect l="l" t="t" r="r" b="b"/>
              <a:pathLst>
                <a:path h="78105">
                  <a:moveTo>
                    <a:pt x="0" y="0"/>
                  </a:moveTo>
                  <a:lnTo>
                    <a:pt x="0" y="77724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8150351" y="2814827"/>
              <a:ext cx="0" cy="76200"/>
            </a:xfrm>
            <a:custGeom>
              <a:avLst/>
              <a:gdLst/>
              <a:ahLst/>
              <a:cxnLst/>
              <a:rect l="l" t="t" r="r" b="b"/>
              <a:pathLst>
                <a:path h="76200">
                  <a:moveTo>
                    <a:pt x="0" y="0"/>
                  </a:moveTo>
                  <a:lnTo>
                    <a:pt x="0" y="7620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1" name="object 61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205472" y="2569464"/>
              <a:ext cx="387095" cy="94487"/>
            </a:xfrm>
            <a:prstGeom prst="rect">
              <a:avLst/>
            </a:prstGeom>
          </p:spPr>
        </p:pic>
        <p:sp>
          <p:nvSpPr>
            <p:cNvPr id="62" name="object 62"/>
            <p:cNvSpPr/>
            <p:nvPr/>
          </p:nvSpPr>
          <p:spPr>
            <a:xfrm>
              <a:off x="7205472" y="2569463"/>
              <a:ext cx="387350" cy="94615"/>
            </a:xfrm>
            <a:custGeom>
              <a:avLst/>
              <a:gdLst/>
              <a:ahLst/>
              <a:cxnLst/>
              <a:rect l="l" t="t" r="r" b="b"/>
              <a:pathLst>
                <a:path w="387350" h="94614">
                  <a:moveTo>
                    <a:pt x="0" y="47244"/>
                  </a:moveTo>
                  <a:lnTo>
                    <a:pt x="15209" y="28851"/>
                  </a:lnTo>
                  <a:lnTo>
                    <a:pt x="56688" y="13835"/>
                  </a:lnTo>
                  <a:lnTo>
                    <a:pt x="118209" y="3711"/>
                  </a:lnTo>
                  <a:lnTo>
                    <a:pt x="193548" y="0"/>
                  </a:lnTo>
                  <a:lnTo>
                    <a:pt x="268886" y="3711"/>
                  </a:lnTo>
                  <a:lnTo>
                    <a:pt x="330407" y="13835"/>
                  </a:lnTo>
                  <a:lnTo>
                    <a:pt x="371886" y="28851"/>
                  </a:lnTo>
                  <a:lnTo>
                    <a:pt x="387096" y="47244"/>
                  </a:lnTo>
                  <a:lnTo>
                    <a:pt x="371886" y="65636"/>
                  </a:lnTo>
                  <a:lnTo>
                    <a:pt x="330407" y="80652"/>
                  </a:lnTo>
                  <a:lnTo>
                    <a:pt x="268886" y="90776"/>
                  </a:lnTo>
                  <a:lnTo>
                    <a:pt x="193548" y="94488"/>
                  </a:lnTo>
                  <a:lnTo>
                    <a:pt x="118209" y="90776"/>
                  </a:lnTo>
                  <a:lnTo>
                    <a:pt x="56688" y="80652"/>
                  </a:lnTo>
                  <a:lnTo>
                    <a:pt x="15209" y="65636"/>
                  </a:lnTo>
                  <a:lnTo>
                    <a:pt x="0" y="47244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3" name="object 63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203947" y="2493264"/>
              <a:ext cx="390143" cy="123443"/>
            </a:xfrm>
            <a:prstGeom prst="rect">
              <a:avLst/>
            </a:prstGeom>
          </p:spPr>
        </p:pic>
        <p:sp>
          <p:nvSpPr>
            <p:cNvPr id="64" name="object 64"/>
            <p:cNvSpPr/>
            <p:nvPr/>
          </p:nvSpPr>
          <p:spPr>
            <a:xfrm>
              <a:off x="7203947" y="2493263"/>
              <a:ext cx="387350" cy="111760"/>
            </a:xfrm>
            <a:custGeom>
              <a:avLst/>
              <a:gdLst/>
              <a:ahLst/>
              <a:cxnLst/>
              <a:rect l="l" t="t" r="r" b="b"/>
              <a:pathLst>
                <a:path w="387350" h="111760">
                  <a:moveTo>
                    <a:pt x="0" y="55625"/>
                  </a:moveTo>
                  <a:lnTo>
                    <a:pt x="15209" y="33973"/>
                  </a:lnTo>
                  <a:lnTo>
                    <a:pt x="56688" y="16292"/>
                  </a:lnTo>
                  <a:lnTo>
                    <a:pt x="118209" y="4371"/>
                  </a:lnTo>
                  <a:lnTo>
                    <a:pt x="193548" y="0"/>
                  </a:lnTo>
                  <a:lnTo>
                    <a:pt x="268886" y="4371"/>
                  </a:lnTo>
                  <a:lnTo>
                    <a:pt x="330407" y="16292"/>
                  </a:lnTo>
                  <a:lnTo>
                    <a:pt x="371886" y="33973"/>
                  </a:lnTo>
                  <a:lnTo>
                    <a:pt x="387096" y="55625"/>
                  </a:lnTo>
                  <a:lnTo>
                    <a:pt x="371886" y="77278"/>
                  </a:lnTo>
                  <a:lnTo>
                    <a:pt x="330407" y="94959"/>
                  </a:lnTo>
                  <a:lnTo>
                    <a:pt x="268886" y="106880"/>
                  </a:lnTo>
                  <a:lnTo>
                    <a:pt x="193548" y="111251"/>
                  </a:lnTo>
                  <a:lnTo>
                    <a:pt x="118209" y="106880"/>
                  </a:lnTo>
                  <a:lnTo>
                    <a:pt x="56688" y="94959"/>
                  </a:lnTo>
                  <a:lnTo>
                    <a:pt x="15209" y="77278"/>
                  </a:lnTo>
                  <a:lnTo>
                    <a:pt x="0" y="55625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5" name="object 65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7275575" y="2516124"/>
              <a:ext cx="231648" cy="64008"/>
            </a:xfrm>
            <a:prstGeom prst="rect">
              <a:avLst/>
            </a:prstGeom>
          </p:spPr>
        </p:pic>
        <p:sp>
          <p:nvSpPr>
            <p:cNvPr id="66" name="object 66"/>
            <p:cNvSpPr/>
            <p:nvPr/>
          </p:nvSpPr>
          <p:spPr>
            <a:xfrm>
              <a:off x="7205472" y="2545080"/>
              <a:ext cx="0" cy="76200"/>
            </a:xfrm>
            <a:custGeom>
              <a:avLst/>
              <a:gdLst/>
              <a:ahLst/>
              <a:cxnLst/>
              <a:rect l="l" t="t" r="r" b="b"/>
              <a:pathLst>
                <a:path h="76200">
                  <a:moveTo>
                    <a:pt x="0" y="0"/>
                  </a:moveTo>
                  <a:lnTo>
                    <a:pt x="0" y="7620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7591044" y="2549652"/>
              <a:ext cx="0" cy="73660"/>
            </a:xfrm>
            <a:custGeom>
              <a:avLst/>
              <a:gdLst/>
              <a:ahLst/>
              <a:cxnLst/>
              <a:rect l="l" t="t" r="r" b="b"/>
              <a:pathLst>
                <a:path h="73660">
                  <a:moveTo>
                    <a:pt x="0" y="0"/>
                  </a:moveTo>
                  <a:lnTo>
                    <a:pt x="0" y="73152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8" name="object 68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7216140" y="2833116"/>
              <a:ext cx="388619" cy="94487"/>
            </a:xfrm>
            <a:prstGeom prst="rect">
              <a:avLst/>
            </a:prstGeom>
          </p:spPr>
        </p:pic>
        <p:sp>
          <p:nvSpPr>
            <p:cNvPr id="69" name="object 69"/>
            <p:cNvSpPr/>
            <p:nvPr/>
          </p:nvSpPr>
          <p:spPr>
            <a:xfrm>
              <a:off x="7216139" y="2833116"/>
              <a:ext cx="388620" cy="94615"/>
            </a:xfrm>
            <a:custGeom>
              <a:avLst/>
              <a:gdLst/>
              <a:ahLst/>
              <a:cxnLst/>
              <a:rect l="l" t="t" r="r" b="b"/>
              <a:pathLst>
                <a:path w="388620" h="94614">
                  <a:moveTo>
                    <a:pt x="0" y="47244"/>
                  </a:moveTo>
                  <a:lnTo>
                    <a:pt x="15269" y="28851"/>
                  </a:lnTo>
                  <a:lnTo>
                    <a:pt x="56911" y="13835"/>
                  </a:lnTo>
                  <a:lnTo>
                    <a:pt x="118675" y="3711"/>
                  </a:lnTo>
                  <a:lnTo>
                    <a:pt x="194310" y="0"/>
                  </a:lnTo>
                  <a:lnTo>
                    <a:pt x="269944" y="3711"/>
                  </a:lnTo>
                  <a:lnTo>
                    <a:pt x="331708" y="13835"/>
                  </a:lnTo>
                  <a:lnTo>
                    <a:pt x="373350" y="28851"/>
                  </a:lnTo>
                  <a:lnTo>
                    <a:pt x="388620" y="47244"/>
                  </a:lnTo>
                  <a:lnTo>
                    <a:pt x="373350" y="65636"/>
                  </a:lnTo>
                  <a:lnTo>
                    <a:pt x="331708" y="80652"/>
                  </a:lnTo>
                  <a:lnTo>
                    <a:pt x="269944" y="90776"/>
                  </a:lnTo>
                  <a:lnTo>
                    <a:pt x="194310" y="94488"/>
                  </a:lnTo>
                  <a:lnTo>
                    <a:pt x="118675" y="90776"/>
                  </a:lnTo>
                  <a:lnTo>
                    <a:pt x="56911" y="80652"/>
                  </a:lnTo>
                  <a:lnTo>
                    <a:pt x="15269" y="65636"/>
                  </a:lnTo>
                  <a:lnTo>
                    <a:pt x="0" y="47244"/>
                  </a:lnTo>
                  <a:close/>
                </a:path>
              </a:pathLst>
            </a:custGeom>
            <a:ln w="91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0" name="object 70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7214616" y="2756916"/>
              <a:ext cx="391667" cy="123443"/>
            </a:xfrm>
            <a:prstGeom prst="rect">
              <a:avLst/>
            </a:prstGeom>
          </p:spPr>
        </p:pic>
        <p:sp>
          <p:nvSpPr>
            <p:cNvPr id="71" name="object 71"/>
            <p:cNvSpPr/>
            <p:nvPr/>
          </p:nvSpPr>
          <p:spPr>
            <a:xfrm>
              <a:off x="7214616" y="2756916"/>
              <a:ext cx="388620" cy="111760"/>
            </a:xfrm>
            <a:custGeom>
              <a:avLst/>
              <a:gdLst/>
              <a:ahLst/>
              <a:cxnLst/>
              <a:rect l="l" t="t" r="r" b="b"/>
              <a:pathLst>
                <a:path w="388620" h="111760">
                  <a:moveTo>
                    <a:pt x="0" y="55625"/>
                  </a:moveTo>
                  <a:lnTo>
                    <a:pt x="15269" y="33973"/>
                  </a:lnTo>
                  <a:lnTo>
                    <a:pt x="56911" y="16292"/>
                  </a:lnTo>
                  <a:lnTo>
                    <a:pt x="118675" y="4371"/>
                  </a:lnTo>
                  <a:lnTo>
                    <a:pt x="194310" y="0"/>
                  </a:lnTo>
                  <a:lnTo>
                    <a:pt x="269944" y="4371"/>
                  </a:lnTo>
                  <a:lnTo>
                    <a:pt x="331708" y="16292"/>
                  </a:lnTo>
                  <a:lnTo>
                    <a:pt x="373350" y="33973"/>
                  </a:lnTo>
                  <a:lnTo>
                    <a:pt x="388620" y="55625"/>
                  </a:lnTo>
                  <a:lnTo>
                    <a:pt x="373350" y="77278"/>
                  </a:lnTo>
                  <a:lnTo>
                    <a:pt x="331708" y="94959"/>
                  </a:lnTo>
                  <a:lnTo>
                    <a:pt x="269944" y="106880"/>
                  </a:lnTo>
                  <a:lnTo>
                    <a:pt x="194310" y="111251"/>
                  </a:lnTo>
                  <a:lnTo>
                    <a:pt x="118675" y="106880"/>
                  </a:lnTo>
                  <a:lnTo>
                    <a:pt x="56911" y="94959"/>
                  </a:lnTo>
                  <a:lnTo>
                    <a:pt x="15269" y="77278"/>
                  </a:lnTo>
                  <a:lnTo>
                    <a:pt x="0" y="55625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2" name="object 72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7286244" y="2779776"/>
              <a:ext cx="231648" cy="64008"/>
            </a:xfrm>
            <a:prstGeom prst="rect">
              <a:avLst/>
            </a:prstGeom>
          </p:spPr>
        </p:pic>
        <p:sp>
          <p:nvSpPr>
            <p:cNvPr id="73" name="object 73"/>
            <p:cNvSpPr/>
            <p:nvPr/>
          </p:nvSpPr>
          <p:spPr>
            <a:xfrm>
              <a:off x="7216139" y="2808732"/>
              <a:ext cx="0" cy="76200"/>
            </a:xfrm>
            <a:custGeom>
              <a:avLst/>
              <a:gdLst/>
              <a:ahLst/>
              <a:cxnLst/>
              <a:rect l="l" t="t" r="r" b="b"/>
              <a:pathLst>
                <a:path h="76200">
                  <a:moveTo>
                    <a:pt x="0" y="0"/>
                  </a:moveTo>
                  <a:lnTo>
                    <a:pt x="0" y="7620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7603235" y="2813304"/>
              <a:ext cx="0" cy="73660"/>
            </a:xfrm>
            <a:custGeom>
              <a:avLst/>
              <a:gdLst/>
              <a:ahLst/>
              <a:cxnLst/>
              <a:rect l="l" t="t" r="r" b="b"/>
              <a:pathLst>
                <a:path h="73660">
                  <a:moveTo>
                    <a:pt x="0" y="0"/>
                  </a:moveTo>
                  <a:lnTo>
                    <a:pt x="0" y="73152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8345423" y="2855976"/>
              <a:ext cx="178435" cy="0"/>
            </a:xfrm>
            <a:custGeom>
              <a:avLst/>
              <a:gdLst/>
              <a:ahLst/>
              <a:cxnLst/>
              <a:rect l="l" t="t" r="r" b="b"/>
              <a:pathLst>
                <a:path w="178434">
                  <a:moveTo>
                    <a:pt x="0" y="0"/>
                  </a:moveTo>
                  <a:lnTo>
                    <a:pt x="178308" y="0"/>
                  </a:lnTo>
                </a:path>
              </a:pathLst>
            </a:custGeom>
            <a:ln w="9144">
              <a:solidFill>
                <a:srgbClr val="66660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6" name="object 76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7403591" y="4002024"/>
              <a:ext cx="481583" cy="112775"/>
            </a:xfrm>
            <a:prstGeom prst="rect">
              <a:avLst/>
            </a:prstGeom>
          </p:spPr>
        </p:pic>
        <p:sp>
          <p:nvSpPr>
            <p:cNvPr id="77" name="object 77"/>
            <p:cNvSpPr/>
            <p:nvPr/>
          </p:nvSpPr>
          <p:spPr>
            <a:xfrm>
              <a:off x="7403591" y="4002024"/>
              <a:ext cx="481965" cy="113030"/>
            </a:xfrm>
            <a:custGeom>
              <a:avLst/>
              <a:gdLst/>
              <a:ahLst/>
              <a:cxnLst/>
              <a:rect l="l" t="t" r="r" b="b"/>
              <a:pathLst>
                <a:path w="481965" h="113029">
                  <a:moveTo>
                    <a:pt x="0" y="56387"/>
                  </a:moveTo>
                  <a:lnTo>
                    <a:pt x="46460" y="23086"/>
                  </a:lnTo>
                  <a:lnTo>
                    <a:pt x="98585" y="10880"/>
                  </a:lnTo>
                  <a:lnTo>
                    <a:pt x="164684" y="2874"/>
                  </a:lnTo>
                  <a:lnTo>
                    <a:pt x="240792" y="0"/>
                  </a:lnTo>
                  <a:lnTo>
                    <a:pt x="316899" y="2874"/>
                  </a:lnTo>
                  <a:lnTo>
                    <a:pt x="382998" y="10880"/>
                  </a:lnTo>
                  <a:lnTo>
                    <a:pt x="435123" y="23086"/>
                  </a:lnTo>
                  <a:lnTo>
                    <a:pt x="469307" y="38565"/>
                  </a:lnTo>
                  <a:lnTo>
                    <a:pt x="481584" y="56387"/>
                  </a:lnTo>
                  <a:lnTo>
                    <a:pt x="469307" y="74210"/>
                  </a:lnTo>
                  <a:lnTo>
                    <a:pt x="435123" y="89689"/>
                  </a:lnTo>
                  <a:lnTo>
                    <a:pt x="382998" y="101895"/>
                  </a:lnTo>
                  <a:lnTo>
                    <a:pt x="316899" y="109901"/>
                  </a:lnTo>
                  <a:lnTo>
                    <a:pt x="240792" y="112775"/>
                  </a:lnTo>
                  <a:lnTo>
                    <a:pt x="164684" y="109901"/>
                  </a:lnTo>
                  <a:lnTo>
                    <a:pt x="98585" y="101895"/>
                  </a:lnTo>
                  <a:lnTo>
                    <a:pt x="46460" y="89689"/>
                  </a:lnTo>
                  <a:lnTo>
                    <a:pt x="12276" y="74210"/>
                  </a:lnTo>
                  <a:lnTo>
                    <a:pt x="0" y="56387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8" name="object 78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7400544" y="3912108"/>
              <a:ext cx="486155" cy="147827"/>
            </a:xfrm>
            <a:prstGeom prst="rect">
              <a:avLst/>
            </a:prstGeom>
          </p:spPr>
        </p:pic>
        <p:sp>
          <p:nvSpPr>
            <p:cNvPr id="79" name="object 79"/>
            <p:cNvSpPr/>
            <p:nvPr/>
          </p:nvSpPr>
          <p:spPr>
            <a:xfrm>
              <a:off x="7400544" y="3912108"/>
              <a:ext cx="481965" cy="132715"/>
            </a:xfrm>
            <a:custGeom>
              <a:avLst/>
              <a:gdLst/>
              <a:ahLst/>
              <a:cxnLst/>
              <a:rect l="l" t="t" r="r" b="b"/>
              <a:pathLst>
                <a:path w="481965" h="132714">
                  <a:moveTo>
                    <a:pt x="0" y="66294"/>
                  </a:moveTo>
                  <a:lnTo>
                    <a:pt x="32876" y="32833"/>
                  </a:lnTo>
                  <a:lnTo>
                    <a:pt x="70527" y="19416"/>
                  </a:lnTo>
                  <a:lnTo>
                    <a:pt x="119261" y="9050"/>
                  </a:lnTo>
                  <a:lnTo>
                    <a:pt x="176781" y="2368"/>
                  </a:lnTo>
                  <a:lnTo>
                    <a:pt x="240792" y="0"/>
                  </a:lnTo>
                  <a:lnTo>
                    <a:pt x="304802" y="2368"/>
                  </a:lnTo>
                  <a:lnTo>
                    <a:pt x="362322" y="9050"/>
                  </a:lnTo>
                  <a:lnTo>
                    <a:pt x="411056" y="19416"/>
                  </a:lnTo>
                  <a:lnTo>
                    <a:pt x="448707" y="32833"/>
                  </a:lnTo>
                  <a:lnTo>
                    <a:pt x="481584" y="66294"/>
                  </a:lnTo>
                  <a:lnTo>
                    <a:pt x="472982" y="83917"/>
                  </a:lnTo>
                  <a:lnTo>
                    <a:pt x="411056" y="113171"/>
                  </a:lnTo>
                  <a:lnTo>
                    <a:pt x="362322" y="123537"/>
                  </a:lnTo>
                  <a:lnTo>
                    <a:pt x="304802" y="130219"/>
                  </a:lnTo>
                  <a:lnTo>
                    <a:pt x="240792" y="132588"/>
                  </a:lnTo>
                  <a:lnTo>
                    <a:pt x="176781" y="130219"/>
                  </a:lnTo>
                  <a:lnTo>
                    <a:pt x="119261" y="123537"/>
                  </a:lnTo>
                  <a:lnTo>
                    <a:pt x="70527" y="113171"/>
                  </a:lnTo>
                  <a:lnTo>
                    <a:pt x="32876" y="99754"/>
                  </a:lnTo>
                  <a:lnTo>
                    <a:pt x="0" y="66294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7498079" y="3945636"/>
              <a:ext cx="273050" cy="62865"/>
            </a:xfrm>
            <a:custGeom>
              <a:avLst/>
              <a:gdLst/>
              <a:ahLst/>
              <a:cxnLst/>
              <a:rect l="l" t="t" r="r" b="b"/>
              <a:pathLst>
                <a:path w="273050" h="62864">
                  <a:moveTo>
                    <a:pt x="0" y="62483"/>
                  </a:moveTo>
                  <a:lnTo>
                    <a:pt x="84480" y="62483"/>
                  </a:lnTo>
                  <a:lnTo>
                    <a:pt x="168960" y="0"/>
                  </a:lnTo>
                  <a:lnTo>
                    <a:pt x="272796" y="0"/>
                  </a:lnTo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7510272" y="3945636"/>
              <a:ext cx="247015" cy="62865"/>
            </a:xfrm>
            <a:custGeom>
              <a:avLst/>
              <a:gdLst/>
              <a:ahLst/>
              <a:cxnLst/>
              <a:rect l="l" t="t" r="r" b="b"/>
              <a:pathLst>
                <a:path w="247015" h="62864">
                  <a:moveTo>
                    <a:pt x="0" y="0"/>
                  </a:moveTo>
                  <a:lnTo>
                    <a:pt x="84048" y="0"/>
                  </a:lnTo>
                  <a:lnTo>
                    <a:pt x="168097" y="62484"/>
                  </a:lnTo>
                  <a:lnTo>
                    <a:pt x="246888" y="62484"/>
                  </a:lnTo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7403591" y="3973067"/>
              <a:ext cx="0" cy="90170"/>
            </a:xfrm>
            <a:custGeom>
              <a:avLst/>
              <a:gdLst/>
              <a:ahLst/>
              <a:cxnLst/>
              <a:rect l="l" t="t" r="r" b="b"/>
              <a:pathLst>
                <a:path h="90170">
                  <a:moveTo>
                    <a:pt x="0" y="0"/>
                  </a:moveTo>
                  <a:lnTo>
                    <a:pt x="0" y="89915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7882127" y="3977639"/>
              <a:ext cx="0" cy="88900"/>
            </a:xfrm>
            <a:custGeom>
              <a:avLst/>
              <a:gdLst/>
              <a:ahLst/>
              <a:cxnLst/>
              <a:rect l="l" t="t" r="r" b="b"/>
              <a:pathLst>
                <a:path h="88900">
                  <a:moveTo>
                    <a:pt x="0" y="0"/>
                  </a:moveTo>
                  <a:lnTo>
                    <a:pt x="0" y="88392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4" name="object 84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7083552" y="3720083"/>
              <a:ext cx="481583" cy="114299"/>
            </a:xfrm>
            <a:prstGeom prst="rect">
              <a:avLst/>
            </a:prstGeom>
          </p:spPr>
        </p:pic>
        <p:sp>
          <p:nvSpPr>
            <p:cNvPr id="85" name="object 85"/>
            <p:cNvSpPr/>
            <p:nvPr/>
          </p:nvSpPr>
          <p:spPr>
            <a:xfrm>
              <a:off x="7083551" y="3720083"/>
              <a:ext cx="481965" cy="114300"/>
            </a:xfrm>
            <a:custGeom>
              <a:avLst/>
              <a:gdLst/>
              <a:ahLst/>
              <a:cxnLst/>
              <a:rect l="l" t="t" r="r" b="b"/>
              <a:pathLst>
                <a:path w="481965" h="114300">
                  <a:moveTo>
                    <a:pt x="0" y="57150"/>
                  </a:moveTo>
                  <a:lnTo>
                    <a:pt x="46460" y="23399"/>
                  </a:lnTo>
                  <a:lnTo>
                    <a:pt x="98585" y="11027"/>
                  </a:lnTo>
                  <a:lnTo>
                    <a:pt x="164684" y="2913"/>
                  </a:lnTo>
                  <a:lnTo>
                    <a:pt x="240792" y="0"/>
                  </a:lnTo>
                  <a:lnTo>
                    <a:pt x="316899" y="2913"/>
                  </a:lnTo>
                  <a:lnTo>
                    <a:pt x="382998" y="11027"/>
                  </a:lnTo>
                  <a:lnTo>
                    <a:pt x="435123" y="23399"/>
                  </a:lnTo>
                  <a:lnTo>
                    <a:pt x="469307" y="39087"/>
                  </a:lnTo>
                  <a:lnTo>
                    <a:pt x="481584" y="57150"/>
                  </a:lnTo>
                  <a:lnTo>
                    <a:pt x="469307" y="75212"/>
                  </a:lnTo>
                  <a:lnTo>
                    <a:pt x="435123" y="90900"/>
                  </a:lnTo>
                  <a:lnTo>
                    <a:pt x="382998" y="103272"/>
                  </a:lnTo>
                  <a:lnTo>
                    <a:pt x="316899" y="111386"/>
                  </a:lnTo>
                  <a:lnTo>
                    <a:pt x="240792" y="114300"/>
                  </a:lnTo>
                  <a:lnTo>
                    <a:pt x="164684" y="111386"/>
                  </a:lnTo>
                  <a:lnTo>
                    <a:pt x="98585" y="103272"/>
                  </a:lnTo>
                  <a:lnTo>
                    <a:pt x="46460" y="90900"/>
                  </a:lnTo>
                  <a:lnTo>
                    <a:pt x="12276" y="75212"/>
                  </a:lnTo>
                  <a:lnTo>
                    <a:pt x="0" y="5715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6" name="object 86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7082028" y="3630167"/>
              <a:ext cx="486155" cy="147827"/>
            </a:xfrm>
            <a:prstGeom prst="rect">
              <a:avLst/>
            </a:prstGeom>
          </p:spPr>
        </p:pic>
        <p:sp>
          <p:nvSpPr>
            <p:cNvPr id="87" name="object 87"/>
            <p:cNvSpPr/>
            <p:nvPr/>
          </p:nvSpPr>
          <p:spPr>
            <a:xfrm>
              <a:off x="7082027" y="3630167"/>
              <a:ext cx="481965" cy="132715"/>
            </a:xfrm>
            <a:custGeom>
              <a:avLst/>
              <a:gdLst/>
              <a:ahLst/>
              <a:cxnLst/>
              <a:rect l="l" t="t" r="r" b="b"/>
              <a:pathLst>
                <a:path w="481965" h="132714">
                  <a:moveTo>
                    <a:pt x="0" y="66293"/>
                  </a:moveTo>
                  <a:lnTo>
                    <a:pt x="32876" y="32833"/>
                  </a:lnTo>
                  <a:lnTo>
                    <a:pt x="70527" y="19416"/>
                  </a:lnTo>
                  <a:lnTo>
                    <a:pt x="119261" y="9050"/>
                  </a:lnTo>
                  <a:lnTo>
                    <a:pt x="176781" y="2368"/>
                  </a:lnTo>
                  <a:lnTo>
                    <a:pt x="240792" y="0"/>
                  </a:lnTo>
                  <a:lnTo>
                    <a:pt x="304802" y="2368"/>
                  </a:lnTo>
                  <a:lnTo>
                    <a:pt x="362322" y="9050"/>
                  </a:lnTo>
                  <a:lnTo>
                    <a:pt x="411056" y="19416"/>
                  </a:lnTo>
                  <a:lnTo>
                    <a:pt x="448707" y="32833"/>
                  </a:lnTo>
                  <a:lnTo>
                    <a:pt x="481584" y="66293"/>
                  </a:lnTo>
                  <a:lnTo>
                    <a:pt x="472982" y="83917"/>
                  </a:lnTo>
                  <a:lnTo>
                    <a:pt x="411056" y="113171"/>
                  </a:lnTo>
                  <a:lnTo>
                    <a:pt x="362322" y="123537"/>
                  </a:lnTo>
                  <a:lnTo>
                    <a:pt x="304802" y="130219"/>
                  </a:lnTo>
                  <a:lnTo>
                    <a:pt x="240792" y="132587"/>
                  </a:lnTo>
                  <a:lnTo>
                    <a:pt x="176781" y="130219"/>
                  </a:lnTo>
                  <a:lnTo>
                    <a:pt x="119261" y="123537"/>
                  </a:lnTo>
                  <a:lnTo>
                    <a:pt x="70527" y="113171"/>
                  </a:lnTo>
                  <a:lnTo>
                    <a:pt x="32876" y="99754"/>
                  </a:lnTo>
                  <a:lnTo>
                    <a:pt x="0" y="66293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7178039" y="3665220"/>
              <a:ext cx="273050" cy="60960"/>
            </a:xfrm>
            <a:custGeom>
              <a:avLst/>
              <a:gdLst/>
              <a:ahLst/>
              <a:cxnLst/>
              <a:rect l="l" t="t" r="r" b="b"/>
              <a:pathLst>
                <a:path w="273050" h="60960">
                  <a:moveTo>
                    <a:pt x="0" y="60959"/>
                  </a:moveTo>
                  <a:lnTo>
                    <a:pt x="84480" y="60959"/>
                  </a:lnTo>
                  <a:lnTo>
                    <a:pt x="168960" y="0"/>
                  </a:lnTo>
                  <a:lnTo>
                    <a:pt x="272796" y="0"/>
                  </a:lnTo>
                </a:path>
              </a:pathLst>
            </a:custGeom>
            <a:ln w="1219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7190231" y="3665220"/>
              <a:ext cx="248920" cy="60960"/>
            </a:xfrm>
            <a:custGeom>
              <a:avLst/>
              <a:gdLst/>
              <a:ahLst/>
              <a:cxnLst/>
              <a:rect l="l" t="t" r="r" b="b"/>
              <a:pathLst>
                <a:path w="248920" h="60960">
                  <a:moveTo>
                    <a:pt x="0" y="0"/>
                  </a:moveTo>
                  <a:lnTo>
                    <a:pt x="84569" y="0"/>
                  </a:lnTo>
                  <a:lnTo>
                    <a:pt x="169125" y="60959"/>
                  </a:lnTo>
                  <a:lnTo>
                    <a:pt x="248411" y="60959"/>
                  </a:lnTo>
                </a:path>
              </a:pathLst>
            </a:custGeom>
            <a:ln w="1219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7083551" y="3692652"/>
              <a:ext cx="0" cy="90170"/>
            </a:xfrm>
            <a:custGeom>
              <a:avLst/>
              <a:gdLst/>
              <a:ahLst/>
              <a:cxnLst/>
              <a:rect l="l" t="t" r="r" b="b"/>
              <a:pathLst>
                <a:path h="90170">
                  <a:moveTo>
                    <a:pt x="0" y="0"/>
                  </a:moveTo>
                  <a:lnTo>
                    <a:pt x="0" y="89916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7563611" y="3697224"/>
              <a:ext cx="0" cy="86995"/>
            </a:xfrm>
            <a:custGeom>
              <a:avLst/>
              <a:gdLst/>
              <a:ahLst/>
              <a:cxnLst/>
              <a:rect l="l" t="t" r="r" b="b"/>
              <a:pathLst>
                <a:path h="86995">
                  <a:moveTo>
                    <a:pt x="0" y="0"/>
                  </a:moveTo>
                  <a:lnTo>
                    <a:pt x="0" y="86868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2" name="object 92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7746491" y="3733800"/>
              <a:ext cx="481583" cy="112775"/>
            </a:xfrm>
            <a:prstGeom prst="rect">
              <a:avLst/>
            </a:prstGeom>
          </p:spPr>
        </p:pic>
        <p:sp>
          <p:nvSpPr>
            <p:cNvPr id="93" name="object 93"/>
            <p:cNvSpPr/>
            <p:nvPr/>
          </p:nvSpPr>
          <p:spPr>
            <a:xfrm>
              <a:off x="7746491" y="3733800"/>
              <a:ext cx="481965" cy="113030"/>
            </a:xfrm>
            <a:custGeom>
              <a:avLst/>
              <a:gdLst/>
              <a:ahLst/>
              <a:cxnLst/>
              <a:rect l="l" t="t" r="r" b="b"/>
              <a:pathLst>
                <a:path w="481965" h="113029">
                  <a:moveTo>
                    <a:pt x="0" y="56387"/>
                  </a:moveTo>
                  <a:lnTo>
                    <a:pt x="46460" y="23086"/>
                  </a:lnTo>
                  <a:lnTo>
                    <a:pt x="98585" y="10880"/>
                  </a:lnTo>
                  <a:lnTo>
                    <a:pt x="164684" y="2874"/>
                  </a:lnTo>
                  <a:lnTo>
                    <a:pt x="240792" y="0"/>
                  </a:lnTo>
                  <a:lnTo>
                    <a:pt x="316899" y="2874"/>
                  </a:lnTo>
                  <a:lnTo>
                    <a:pt x="382998" y="10880"/>
                  </a:lnTo>
                  <a:lnTo>
                    <a:pt x="435123" y="23086"/>
                  </a:lnTo>
                  <a:lnTo>
                    <a:pt x="469307" y="38565"/>
                  </a:lnTo>
                  <a:lnTo>
                    <a:pt x="481584" y="56387"/>
                  </a:lnTo>
                  <a:lnTo>
                    <a:pt x="469307" y="74210"/>
                  </a:lnTo>
                  <a:lnTo>
                    <a:pt x="435123" y="89689"/>
                  </a:lnTo>
                  <a:lnTo>
                    <a:pt x="382998" y="101895"/>
                  </a:lnTo>
                  <a:lnTo>
                    <a:pt x="316899" y="109901"/>
                  </a:lnTo>
                  <a:lnTo>
                    <a:pt x="240792" y="112775"/>
                  </a:lnTo>
                  <a:lnTo>
                    <a:pt x="164684" y="109901"/>
                  </a:lnTo>
                  <a:lnTo>
                    <a:pt x="98585" y="101895"/>
                  </a:lnTo>
                  <a:lnTo>
                    <a:pt x="46460" y="89689"/>
                  </a:lnTo>
                  <a:lnTo>
                    <a:pt x="12276" y="74210"/>
                  </a:lnTo>
                  <a:lnTo>
                    <a:pt x="0" y="56387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4" name="object 94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7743444" y="3643883"/>
              <a:ext cx="486155" cy="146304"/>
            </a:xfrm>
            <a:prstGeom prst="rect">
              <a:avLst/>
            </a:prstGeom>
          </p:spPr>
        </p:pic>
        <p:sp>
          <p:nvSpPr>
            <p:cNvPr id="95" name="object 95"/>
            <p:cNvSpPr/>
            <p:nvPr/>
          </p:nvSpPr>
          <p:spPr>
            <a:xfrm>
              <a:off x="7743444" y="3643883"/>
              <a:ext cx="481965" cy="132715"/>
            </a:xfrm>
            <a:custGeom>
              <a:avLst/>
              <a:gdLst/>
              <a:ahLst/>
              <a:cxnLst/>
              <a:rect l="l" t="t" r="r" b="b"/>
              <a:pathLst>
                <a:path w="481965" h="132714">
                  <a:moveTo>
                    <a:pt x="0" y="66294"/>
                  </a:moveTo>
                  <a:lnTo>
                    <a:pt x="32876" y="32833"/>
                  </a:lnTo>
                  <a:lnTo>
                    <a:pt x="70527" y="19416"/>
                  </a:lnTo>
                  <a:lnTo>
                    <a:pt x="119261" y="9050"/>
                  </a:lnTo>
                  <a:lnTo>
                    <a:pt x="176781" y="2368"/>
                  </a:lnTo>
                  <a:lnTo>
                    <a:pt x="240792" y="0"/>
                  </a:lnTo>
                  <a:lnTo>
                    <a:pt x="304802" y="2368"/>
                  </a:lnTo>
                  <a:lnTo>
                    <a:pt x="362322" y="9050"/>
                  </a:lnTo>
                  <a:lnTo>
                    <a:pt x="411056" y="19416"/>
                  </a:lnTo>
                  <a:lnTo>
                    <a:pt x="448707" y="32833"/>
                  </a:lnTo>
                  <a:lnTo>
                    <a:pt x="481584" y="66294"/>
                  </a:lnTo>
                  <a:lnTo>
                    <a:pt x="472982" y="83917"/>
                  </a:lnTo>
                  <a:lnTo>
                    <a:pt x="411056" y="113171"/>
                  </a:lnTo>
                  <a:lnTo>
                    <a:pt x="362322" y="123537"/>
                  </a:lnTo>
                  <a:lnTo>
                    <a:pt x="304802" y="130219"/>
                  </a:lnTo>
                  <a:lnTo>
                    <a:pt x="240792" y="132588"/>
                  </a:lnTo>
                  <a:lnTo>
                    <a:pt x="176781" y="130219"/>
                  </a:lnTo>
                  <a:lnTo>
                    <a:pt x="119261" y="123537"/>
                  </a:lnTo>
                  <a:lnTo>
                    <a:pt x="70527" y="113171"/>
                  </a:lnTo>
                  <a:lnTo>
                    <a:pt x="32876" y="99754"/>
                  </a:lnTo>
                  <a:lnTo>
                    <a:pt x="0" y="66294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7840979" y="3677411"/>
              <a:ext cx="273050" cy="62865"/>
            </a:xfrm>
            <a:custGeom>
              <a:avLst/>
              <a:gdLst/>
              <a:ahLst/>
              <a:cxnLst/>
              <a:rect l="l" t="t" r="r" b="b"/>
              <a:pathLst>
                <a:path w="273050" h="62864">
                  <a:moveTo>
                    <a:pt x="0" y="62483"/>
                  </a:moveTo>
                  <a:lnTo>
                    <a:pt x="84480" y="62483"/>
                  </a:lnTo>
                  <a:lnTo>
                    <a:pt x="168960" y="0"/>
                  </a:lnTo>
                  <a:lnTo>
                    <a:pt x="272796" y="0"/>
                  </a:lnTo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7853172" y="3677411"/>
              <a:ext cx="247015" cy="62865"/>
            </a:xfrm>
            <a:custGeom>
              <a:avLst/>
              <a:gdLst/>
              <a:ahLst/>
              <a:cxnLst/>
              <a:rect l="l" t="t" r="r" b="b"/>
              <a:pathLst>
                <a:path w="247015" h="62864">
                  <a:moveTo>
                    <a:pt x="0" y="0"/>
                  </a:moveTo>
                  <a:lnTo>
                    <a:pt x="84048" y="0"/>
                  </a:lnTo>
                  <a:lnTo>
                    <a:pt x="168097" y="62484"/>
                  </a:lnTo>
                  <a:lnTo>
                    <a:pt x="246888" y="62484"/>
                  </a:lnTo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7746491" y="3704844"/>
              <a:ext cx="0" cy="90170"/>
            </a:xfrm>
            <a:custGeom>
              <a:avLst/>
              <a:gdLst/>
              <a:ahLst/>
              <a:cxnLst/>
              <a:rect l="l" t="t" r="r" b="b"/>
              <a:pathLst>
                <a:path h="90170">
                  <a:moveTo>
                    <a:pt x="0" y="0"/>
                  </a:moveTo>
                  <a:lnTo>
                    <a:pt x="0" y="89915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8225027" y="3709416"/>
              <a:ext cx="0" cy="88900"/>
            </a:xfrm>
            <a:custGeom>
              <a:avLst/>
              <a:gdLst/>
              <a:ahLst/>
              <a:cxnLst/>
              <a:rect l="l" t="t" r="r" b="b"/>
              <a:pathLst>
                <a:path h="88900">
                  <a:moveTo>
                    <a:pt x="0" y="0"/>
                  </a:moveTo>
                  <a:lnTo>
                    <a:pt x="0" y="88391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0" name="object 100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6964679" y="4613148"/>
              <a:ext cx="614170" cy="135635"/>
            </a:xfrm>
            <a:prstGeom prst="rect">
              <a:avLst/>
            </a:prstGeom>
          </p:spPr>
        </p:pic>
        <p:sp>
          <p:nvSpPr>
            <p:cNvPr id="101" name="object 101"/>
            <p:cNvSpPr/>
            <p:nvPr/>
          </p:nvSpPr>
          <p:spPr>
            <a:xfrm>
              <a:off x="6964679" y="4613148"/>
              <a:ext cx="614680" cy="135890"/>
            </a:xfrm>
            <a:custGeom>
              <a:avLst/>
              <a:gdLst/>
              <a:ahLst/>
              <a:cxnLst/>
              <a:rect l="l" t="t" r="r" b="b"/>
              <a:pathLst>
                <a:path w="614679" h="135889">
                  <a:moveTo>
                    <a:pt x="0" y="67818"/>
                  </a:moveTo>
                  <a:lnTo>
                    <a:pt x="31213" y="37994"/>
                  </a:lnTo>
                  <a:lnTo>
                    <a:pt x="67464" y="25402"/>
                  </a:lnTo>
                  <a:lnTo>
                    <a:pt x="115020" y="14899"/>
                  </a:lnTo>
                  <a:lnTo>
                    <a:pt x="172038" y="6893"/>
                  </a:lnTo>
                  <a:lnTo>
                    <a:pt x="236674" y="1791"/>
                  </a:lnTo>
                  <a:lnTo>
                    <a:pt x="307086" y="0"/>
                  </a:lnTo>
                  <a:lnTo>
                    <a:pt x="377497" y="1791"/>
                  </a:lnTo>
                  <a:lnTo>
                    <a:pt x="442133" y="6893"/>
                  </a:lnTo>
                  <a:lnTo>
                    <a:pt x="499151" y="14899"/>
                  </a:lnTo>
                  <a:lnTo>
                    <a:pt x="546707" y="25402"/>
                  </a:lnTo>
                  <a:lnTo>
                    <a:pt x="582958" y="37994"/>
                  </a:lnTo>
                  <a:lnTo>
                    <a:pt x="614172" y="67818"/>
                  </a:lnTo>
                  <a:lnTo>
                    <a:pt x="606061" y="83367"/>
                  </a:lnTo>
                  <a:lnTo>
                    <a:pt x="546707" y="110233"/>
                  </a:lnTo>
                  <a:lnTo>
                    <a:pt x="499151" y="120736"/>
                  </a:lnTo>
                  <a:lnTo>
                    <a:pt x="442133" y="128742"/>
                  </a:lnTo>
                  <a:lnTo>
                    <a:pt x="377497" y="133844"/>
                  </a:lnTo>
                  <a:lnTo>
                    <a:pt x="307086" y="135636"/>
                  </a:lnTo>
                  <a:lnTo>
                    <a:pt x="236674" y="133844"/>
                  </a:lnTo>
                  <a:lnTo>
                    <a:pt x="172038" y="128742"/>
                  </a:lnTo>
                  <a:lnTo>
                    <a:pt x="115020" y="120736"/>
                  </a:lnTo>
                  <a:lnTo>
                    <a:pt x="67464" y="110233"/>
                  </a:lnTo>
                  <a:lnTo>
                    <a:pt x="31213" y="97641"/>
                  </a:lnTo>
                  <a:lnTo>
                    <a:pt x="0" y="67818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2" name="object 102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6963155" y="4504944"/>
              <a:ext cx="618743" cy="176783"/>
            </a:xfrm>
            <a:prstGeom prst="rect">
              <a:avLst/>
            </a:prstGeom>
          </p:spPr>
        </p:pic>
        <p:sp>
          <p:nvSpPr>
            <p:cNvPr id="103" name="object 103"/>
            <p:cNvSpPr/>
            <p:nvPr/>
          </p:nvSpPr>
          <p:spPr>
            <a:xfrm>
              <a:off x="6963155" y="4504944"/>
              <a:ext cx="614680" cy="158750"/>
            </a:xfrm>
            <a:custGeom>
              <a:avLst/>
              <a:gdLst/>
              <a:ahLst/>
              <a:cxnLst/>
              <a:rect l="l" t="t" r="r" b="b"/>
              <a:pathLst>
                <a:path w="614679" h="158750">
                  <a:moveTo>
                    <a:pt x="0" y="79247"/>
                  </a:moveTo>
                  <a:lnTo>
                    <a:pt x="31213" y="44398"/>
                  </a:lnTo>
                  <a:lnTo>
                    <a:pt x="67464" y="29683"/>
                  </a:lnTo>
                  <a:lnTo>
                    <a:pt x="115020" y="17410"/>
                  </a:lnTo>
                  <a:lnTo>
                    <a:pt x="172038" y="8055"/>
                  </a:lnTo>
                  <a:lnTo>
                    <a:pt x="236674" y="2093"/>
                  </a:lnTo>
                  <a:lnTo>
                    <a:pt x="307086" y="0"/>
                  </a:lnTo>
                  <a:lnTo>
                    <a:pt x="377497" y="2093"/>
                  </a:lnTo>
                  <a:lnTo>
                    <a:pt x="442133" y="8055"/>
                  </a:lnTo>
                  <a:lnTo>
                    <a:pt x="499151" y="17410"/>
                  </a:lnTo>
                  <a:lnTo>
                    <a:pt x="546707" y="29683"/>
                  </a:lnTo>
                  <a:lnTo>
                    <a:pt x="582958" y="44398"/>
                  </a:lnTo>
                  <a:lnTo>
                    <a:pt x="614172" y="79247"/>
                  </a:lnTo>
                  <a:lnTo>
                    <a:pt x="606061" y="97417"/>
                  </a:lnTo>
                  <a:lnTo>
                    <a:pt x="546707" y="128812"/>
                  </a:lnTo>
                  <a:lnTo>
                    <a:pt x="499151" y="141085"/>
                  </a:lnTo>
                  <a:lnTo>
                    <a:pt x="442133" y="150440"/>
                  </a:lnTo>
                  <a:lnTo>
                    <a:pt x="377497" y="156402"/>
                  </a:lnTo>
                  <a:lnTo>
                    <a:pt x="307086" y="158495"/>
                  </a:lnTo>
                  <a:lnTo>
                    <a:pt x="236674" y="156402"/>
                  </a:lnTo>
                  <a:lnTo>
                    <a:pt x="172038" y="150440"/>
                  </a:lnTo>
                  <a:lnTo>
                    <a:pt x="115020" y="141085"/>
                  </a:lnTo>
                  <a:lnTo>
                    <a:pt x="67464" y="128812"/>
                  </a:lnTo>
                  <a:lnTo>
                    <a:pt x="31213" y="114097"/>
                  </a:lnTo>
                  <a:lnTo>
                    <a:pt x="0" y="79247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7086600" y="4546092"/>
              <a:ext cx="347980" cy="74930"/>
            </a:xfrm>
            <a:custGeom>
              <a:avLst/>
              <a:gdLst/>
              <a:ahLst/>
              <a:cxnLst/>
              <a:rect l="l" t="t" r="r" b="b"/>
              <a:pathLst>
                <a:path w="347979" h="74929">
                  <a:moveTo>
                    <a:pt x="0" y="74675"/>
                  </a:moveTo>
                  <a:lnTo>
                    <a:pt x="107607" y="74675"/>
                  </a:lnTo>
                  <a:lnTo>
                    <a:pt x="215214" y="0"/>
                  </a:lnTo>
                  <a:lnTo>
                    <a:pt x="347472" y="0"/>
                  </a:lnTo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7101839" y="4546092"/>
              <a:ext cx="315595" cy="74930"/>
            </a:xfrm>
            <a:custGeom>
              <a:avLst/>
              <a:gdLst/>
              <a:ahLst/>
              <a:cxnLst/>
              <a:rect l="l" t="t" r="r" b="b"/>
              <a:pathLst>
                <a:path w="315595" h="74929">
                  <a:moveTo>
                    <a:pt x="0" y="0"/>
                  </a:moveTo>
                  <a:lnTo>
                    <a:pt x="107391" y="0"/>
                  </a:lnTo>
                  <a:lnTo>
                    <a:pt x="214782" y="74675"/>
                  </a:lnTo>
                  <a:lnTo>
                    <a:pt x="315468" y="74675"/>
                  </a:lnTo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6964679" y="4579620"/>
              <a:ext cx="0" cy="106680"/>
            </a:xfrm>
            <a:custGeom>
              <a:avLst/>
              <a:gdLst/>
              <a:ahLst/>
              <a:cxnLst/>
              <a:rect l="l" t="t" r="r" b="b"/>
              <a:pathLst>
                <a:path h="106679">
                  <a:moveTo>
                    <a:pt x="0" y="0"/>
                  </a:moveTo>
                  <a:lnTo>
                    <a:pt x="0" y="106679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7577327" y="4584192"/>
              <a:ext cx="0" cy="105410"/>
            </a:xfrm>
            <a:custGeom>
              <a:avLst/>
              <a:gdLst/>
              <a:ahLst/>
              <a:cxnLst/>
              <a:rect l="l" t="t" r="r" b="b"/>
              <a:pathLst>
                <a:path h="105410">
                  <a:moveTo>
                    <a:pt x="0" y="0"/>
                  </a:moveTo>
                  <a:lnTo>
                    <a:pt x="0" y="105155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8" name="object 108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7598664" y="4911851"/>
              <a:ext cx="614171" cy="134112"/>
            </a:xfrm>
            <a:prstGeom prst="rect">
              <a:avLst/>
            </a:prstGeom>
          </p:spPr>
        </p:pic>
        <p:sp>
          <p:nvSpPr>
            <p:cNvPr id="109" name="object 109"/>
            <p:cNvSpPr/>
            <p:nvPr/>
          </p:nvSpPr>
          <p:spPr>
            <a:xfrm>
              <a:off x="7598663" y="4911851"/>
              <a:ext cx="614680" cy="134620"/>
            </a:xfrm>
            <a:custGeom>
              <a:avLst/>
              <a:gdLst/>
              <a:ahLst/>
              <a:cxnLst/>
              <a:rect l="l" t="t" r="r" b="b"/>
              <a:pathLst>
                <a:path w="614679" h="134620">
                  <a:moveTo>
                    <a:pt x="0" y="67056"/>
                  </a:moveTo>
                  <a:lnTo>
                    <a:pt x="31213" y="37566"/>
                  </a:lnTo>
                  <a:lnTo>
                    <a:pt x="67464" y="25116"/>
                  </a:lnTo>
                  <a:lnTo>
                    <a:pt x="115020" y="14731"/>
                  </a:lnTo>
                  <a:lnTo>
                    <a:pt x="172038" y="6815"/>
                  </a:lnTo>
                  <a:lnTo>
                    <a:pt x="236674" y="1771"/>
                  </a:lnTo>
                  <a:lnTo>
                    <a:pt x="307086" y="0"/>
                  </a:lnTo>
                  <a:lnTo>
                    <a:pt x="377497" y="1771"/>
                  </a:lnTo>
                  <a:lnTo>
                    <a:pt x="442133" y="6815"/>
                  </a:lnTo>
                  <a:lnTo>
                    <a:pt x="499151" y="14731"/>
                  </a:lnTo>
                  <a:lnTo>
                    <a:pt x="546707" y="25116"/>
                  </a:lnTo>
                  <a:lnTo>
                    <a:pt x="582958" y="37566"/>
                  </a:lnTo>
                  <a:lnTo>
                    <a:pt x="614172" y="67056"/>
                  </a:lnTo>
                  <a:lnTo>
                    <a:pt x="606061" y="82431"/>
                  </a:lnTo>
                  <a:lnTo>
                    <a:pt x="546707" y="108995"/>
                  </a:lnTo>
                  <a:lnTo>
                    <a:pt x="499151" y="119380"/>
                  </a:lnTo>
                  <a:lnTo>
                    <a:pt x="442133" y="127296"/>
                  </a:lnTo>
                  <a:lnTo>
                    <a:pt x="377497" y="132340"/>
                  </a:lnTo>
                  <a:lnTo>
                    <a:pt x="307086" y="134112"/>
                  </a:lnTo>
                  <a:lnTo>
                    <a:pt x="236674" y="132340"/>
                  </a:lnTo>
                  <a:lnTo>
                    <a:pt x="172038" y="127296"/>
                  </a:lnTo>
                  <a:lnTo>
                    <a:pt x="115020" y="119380"/>
                  </a:lnTo>
                  <a:lnTo>
                    <a:pt x="67464" y="108995"/>
                  </a:lnTo>
                  <a:lnTo>
                    <a:pt x="31213" y="96545"/>
                  </a:lnTo>
                  <a:lnTo>
                    <a:pt x="0" y="67056"/>
                  </a:lnTo>
                  <a:close/>
                </a:path>
              </a:pathLst>
            </a:custGeom>
            <a:ln w="91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0" name="object 110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7595616" y="4803648"/>
              <a:ext cx="620267" cy="176783"/>
            </a:xfrm>
            <a:prstGeom prst="rect">
              <a:avLst/>
            </a:prstGeom>
          </p:spPr>
        </p:pic>
        <p:sp>
          <p:nvSpPr>
            <p:cNvPr id="111" name="object 111"/>
            <p:cNvSpPr/>
            <p:nvPr/>
          </p:nvSpPr>
          <p:spPr>
            <a:xfrm>
              <a:off x="7595616" y="4803648"/>
              <a:ext cx="614680" cy="158750"/>
            </a:xfrm>
            <a:custGeom>
              <a:avLst/>
              <a:gdLst/>
              <a:ahLst/>
              <a:cxnLst/>
              <a:rect l="l" t="t" r="r" b="b"/>
              <a:pathLst>
                <a:path w="614679" h="158750">
                  <a:moveTo>
                    <a:pt x="0" y="79247"/>
                  </a:moveTo>
                  <a:lnTo>
                    <a:pt x="31213" y="44398"/>
                  </a:lnTo>
                  <a:lnTo>
                    <a:pt x="67464" y="29683"/>
                  </a:lnTo>
                  <a:lnTo>
                    <a:pt x="115020" y="17410"/>
                  </a:lnTo>
                  <a:lnTo>
                    <a:pt x="172038" y="8055"/>
                  </a:lnTo>
                  <a:lnTo>
                    <a:pt x="236674" y="2093"/>
                  </a:lnTo>
                  <a:lnTo>
                    <a:pt x="307086" y="0"/>
                  </a:lnTo>
                  <a:lnTo>
                    <a:pt x="377497" y="2093"/>
                  </a:lnTo>
                  <a:lnTo>
                    <a:pt x="442133" y="8055"/>
                  </a:lnTo>
                  <a:lnTo>
                    <a:pt x="499151" y="17410"/>
                  </a:lnTo>
                  <a:lnTo>
                    <a:pt x="546707" y="29683"/>
                  </a:lnTo>
                  <a:lnTo>
                    <a:pt x="582958" y="44398"/>
                  </a:lnTo>
                  <a:lnTo>
                    <a:pt x="614172" y="79247"/>
                  </a:lnTo>
                  <a:lnTo>
                    <a:pt x="606061" y="97417"/>
                  </a:lnTo>
                  <a:lnTo>
                    <a:pt x="546707" y="128812"/>
                  </a:lnTo>
                  <a:lnTo>
                    <a:pt x="499151" y="141085"/>
                  </a:lnTo>
                  <a:lnTo>
                    <a:pt x="442133" y="150440"/>
                  </a:lnTo>
                  <a:lnTo>
                    <a:pt x="377497" y="156402"/>
                  </a:lnTo>
                  <a:lnTo>
                    <a:pt x="307086" y="158495"/>
                  </a:lnTo>
                  <a:lnTo>
                    <a:pt x="236674" y="156402"/>
                  </a:lnTo>
                  <a:lnTo>
                    <a:pt x="172038" y="150440"/>
                  </a:lnTo>
                  <a:lnTo>
                    <a:pt x="115020" y="141085"/>
                  </a:lnTo>
                  <a:lnTo>
                    <a:pt x="67464" y="128812"/>
                  </a:lnTo>
                  <a:lnTo>
                    <a:pt x="31213" y="114097"/>
                  </a:lnTo>
                  <a:lnTo>
                    <a:pt x="0" y="79247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7719059" y="4844795"/>
              <a:ext cx="347980" cy="74930"/>
            </a:xfrm>
            <a:custGeom>
              <a:avLst/>
              <a:gdLst/>
              <a:ahLst/>
              <a:cxnLst/>
              <a:rect l="l" t="t" r="r" b="b"/>
              <a:pathLst>
                <a:path w="347979" h="74929">
                  <a:moveTo>
                    <a:pt x="0" y="74675"/>
                  </a:moveTo>
                  <a:lnTo>
                    <a:pt x="107607" y="74675"/>
                  </a:lnTo>
                  <a:lnTo>
                    <a:pt x="215214" y="0"/>
                  </a:lnTo>
                  <a:lnTo>
                    <a:pt x="347472" y="0"/>
                  </a:lnTo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7735823" y="4844795"/>
              <a:ext cx="315595" cy="74930"/>
            </a:xfrm>
            <a:custGeom>
              <a:avLst/>
              <a:gdLst/>
              <a:ahLst/>
              <a:cxnLst/>
              <a:rect l="l" t="t" r="r" b="b"/>
              <a:pathLst>
                <a:path w="315595" h="74929">
                  <a:moveTo>
                    <a:pt x="0" y="0"/>
                  </a:moveTo>
                  <a:lnTo>
                    <a:pt x="107391" y="0"/>
                  </a:lnTo>
                  <a:lnTo>
                    <a:pt x="214782" y="74675"/>
                  </a:lnTo>
                  <a:lnTo>
                    <a:pt x="315468" y="74675"/>
                  </a:lnTo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4"/>
            <p:cNvSpPr/>
            <p:nvPr/>
          </p:nvSpPr>
          <p:spPr>
            <a:xfrm>
              <a:off x="7598663" y="4878324"/>
              <a:ext cx="0" cy="106680"/>
            </a:xfrm>
            <a:custGeom>
              <a:avLst/>
              <a:gdLst/>
              <a:ahLst/>
              <a:cxnLst/>
              <a:rect l="l" t="t" r="r" b="b"/>
              <a:pathLst>
                <a:path h="106679">
                  <a:moveTo>
                    <a:pt x="0" y="0"/>
                  </a:moveTo>
                  <a:lnTo>
                    <a:pt x="0" y="10668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5"/>
            <p:cNvSpPr/>
            <p:nvPr/>
          </p:nvSpPr>
          <p:spPr>
            <a:xfrm>
              <a:off x="8209788" y="4882895"/>
              <a:ext cx="0" cy="105410"/>
            </a:xfrm>
            <a:custGeom>
              <a:avLst/>
              <a:gdLst/>
              <a:ahLst/>
              <a:cxnLst/>
              <a:rect l="l" t="t" r="r" b="b"/>
              <a:pathLst>
                <a:path h="105410">
                  <a:moveTo>
                    <a:pt x="0" y="0"/>
                  </a:moveTo>
                  <a:lnTo>
                    <a:pt x="0" y="105155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6" name="object 116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6249923" y="4956048"/>
              <a:ext cx="614171" cy="135635"/>
            </a:xfrm>
            <a:prstGeom prst="rect">
              <a:avLst/>
            </a:prstGeom>
          </p:spPr>
        </p:pic>
        <p:sp>
          <p:nvSpPr>
            <p:cNvPr id="117" name="object 117"/>
            <p:cNvSpPr/>
            <p:nvPr/>
          </p:nvSpPr>
          <p:spPr>
            <a:xfrm>
              <a:off x="6249923" y="4956048"/>
              <a:ext cx="614680" cy="135890"/>
            </a:xfrm>
            <a:custGeom>
              <a:avLst/>
              <a:gdLst/>
              <a:ahLst/>
              <a:cxnLst/>
              <a:rect l="l" t="t" r="r" b="b"/>
              <a:pathLst>
                <a:path w="614679" h="135889">
                  <a:moveTo>
                    <a:pt x="0" y="67818"/>
                  </a:moveTo>
                  <a:lnTo>
                    <a:pt x="31213" y="37994"/>
                  </a:lnTo>
                  <a:lnTo>
                    <a:pt x="67464" y="25402"/>
                  </a:lnTo>
                  <a:lnTo>
                    <a:pt x="115020" y="14899"/>
                  </a:lnTo>
                  <a:lnTo>
                    <a:pt x="172038" y="6893"/>
                  </a:lnTo>
                  <a:lnTo>
                    <a:pt x="236674" y="1791"/>
                  </a:lnTo>
                  <a:lnTo>
                    <a:pt x="307086" y="0"/>
                  </a:lnTo>
                  <a:lnTo>
                    <a:pt x="377497" y="1791"/>
                  </a:lnTo>
                  <a:lnTo>
                    <a:pt x="442133" y="6893"/>
                  </a:lnTo>
                  <a:lnTo>
                    <a:pt x="499151" y="14899"/>
                  </a:lnTo>
                  <a:lnTo>
                    <a:pt x="546707" y="25402"/>
                  </a:lnTo>
                  <a:lnTo>
                    <a:pt x="582958" y="37994"/>
                  </a:lnTo>
                  <a:lnTo>
                    <a:pt x="614172" y="67818"/>
                  </a:lnTo>
                  <a:lnTo>
                    <a:pt x="606061" y="83367"/>
                  </a:lnTo>
                  <a:lnTo>
                    <a:pt x="546707" y="110233"/>
                  </a:lnTo>
                  <a:lnTo>
                    <a:pt x="499151" y="120736"/>
                  </a:lnTo>
                  <a:lnTo>
                    <a:pt x="442133" y="128742"/>
                  </a:lnTo>
                  <a:lnTo>
                    <a:pt x="377497" y="133844"/>
                  </a:lnTo>
                  <a:lnTo>
                    <a:pt x="307086" y="135636"/>
                  </a:lnTo>
                  <a:lnTo>
                    <a:pt x="236674" y="133844"/>
                  </a:lnTo>
                  <a:lnTo>
                    <a:pt x="172038" y="128742"/>
                  </a:lnTo>
                  <a:lnTo>
                    <a:pt x="115020" y="120736"/>
                  </a:lnTo>
                  <a:lnTo>
                    <a:pt x="67464" y="110233"/>
                  </a:lnTo>
                  <a:lnTo>
                    <a:pt x="31213" y="97641"/>
                  </a:lnTo>
                  <a:lnTo>
                    <a:pt x="0" y="67818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8" name="object 118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6246875" y="4847844"/>
              <a:ext cx="618743" cy="176783"/>
            </a:xfrm>
            <a:prstGeom prst="rect">
              <a:avLst/>
            </a:prstGeom>
          </p:spPr>
        </p:pic>
        <p:sp>
          <p:nvSpPr>
            <p:cNvPr id="119" name="object 119"/>
            <p:cNvSpPr/>
            <p:nvPr/>
          </p:nvSpPr>
          <p:spPr>
            <a:xfrm>
              <a:off x="6246875" y="4847844"/>
              <a:ext cx="614680" cy="158750"/>
            </a:xfrm>
            <a:custGeom>
              <a:avLst/>
              <a:gdLst/>
              <a:ahLst/>
              <a:cxnLst/>
              <a:rect l="l" t="t" r="r" b="b"/>
              <a:pathLst>
                <a:path w="614679" h="158750">
                  <a:moveTo>
                    <a:pt x="0" y="79247"/>
                  </a:moveTo>
                  <a:lnTo>
                    <a:pt x="31213" y="44398"/>
                  </a:lnTo>
                  <a:lnTo>
                    <a:pt x="67464" y="29683"/>
                  </a:lnTo>
                  <a:lnTo>
                    <a:pt x="115020" y="17410"/>
                  </a:lnTo>
                  <a:lnTo>
                    <a:pt x="172038" y="8055"/>
                  </a:lnTo>
                  <a:lnTo>
                    <a:pt x="236674" y="2093"/>
                  </a:lnTo>
                  <a:lnTo>
                    <a:pt x="307086" y="0"/>
                  </a:lnTo>
                  <a:lnTo>
                    <a:pt x="377497" y="2093"/>
                  </a:lnTo>
                  <a:lnTo>
                    <a:pt x="442133" y="8055"/>
                  </a:lnTo>
                  <a:lnTo>
                    <a:pt x="499151" y="17410"/>
                  </a:lnTo>
                  <a:lnTo>
                    <a:pt x="546707" y="29683"/>
                  </a:lnTo>
                  <a:lnTo>
                    <a:pt x="582958" y="44398"/>
                  </a:lnTo>
                  <a:lnTo>
                    <a:pt x="614172" y="79247"/>
                  </a:lnTo>
                  <a:lnTo>
                    <a:pt x="606061" y="97417"/>
                  </a:lnTo>
                  <a:lnTo>
                    <a:pt x="546707" y="128812"/>
                  </a:lnTo>
                  <a:lnTo>
                    <a:pt x="499151" y="141085"/>
                  </a:lnTo>
                  <a:lnTo>
                    <a:pt x="442133" y="150440"/>
                  </a:lnTo>
                  <a:lnTo>
                    <a:pt x="377497" y="156402"/>
                  </a:lnTo>
                  <a:lnTo>
                    <a:pt x="307086" y="158495"/>
                  </a:lnTo>
                  <a:lnTo>
                    <a:pt x="236674" y="156402"/>
                  </a:lnTo>
                  <a:lnTo>
                    <a:pt x="172038" y="150440"/>
                  </a:lnTo>
                  <a:lnTo>
                    <a:pt x="115020" y="141085"/>
                  </a:lnTo>
                  <a:lnTo>
                    <a:pt x="67464" y="128812"/>
                  </a:lnTo>
                  <a:lnTo>
                    <a:pt x="31213" y="114097"/>
                  </a:lnTo>
                  <a:lnTo>
                    <a:pt x="0" y="79247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20"/>
            <p:cNvSpPr/>
            <p:nvPr/>
          </p:nvSpPr>
          <p:spPr>
            <a:xfrm>
              <a:off x="6370319" y="4888992"/>
              <a:ext cx="347980" cy="74930"/>
            </a:xfrm>
            <a:custGeom>
              <a:avLst/>
              <a:gdLst/>
              <a:ahLst/>
              <a:cxnLst/>
              <a:rect l="l" t="t" r="r" b="b"/>
              <a:pathLst>
                <a:path w="347979" h="74929">
                  <a:moveTo>
                    <a:pt x="0" y="74675"/>
                  </a:moveTo>
                  <a:lnTo>
                    <a:pt x="107607" y="74675"/>
                  </a:lnTo>
                  <a:lnTo>
                    <a:pt x="215214" y="0"/>
                  </a:lnTo>
                  <a:lnTo>
                    <a:pt x="347472" y="0"/>
                  </a:lnTo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21"/>
            <p:cNvSpPr/>
            <p:nvPr/>
          </p:nvSpPr>
          <p:spPr>
            <a:xfrm>
              <a:off x="6385559" y="4888992"/>
              <a:ext cx="315595" cy="74930"/>
            </a:xfrm>
            <a:custGeom>
              <a:avLst/>
              <a:gdLst/>
              <a:ahLst/>
              <a:cxnLst/>
              <a:rect l="l" t="t" r="r" b="b"/>
              <a:pathLst>
                <a:path w="315595" h="74929">
                  <a:moveTo>
                    <a:pt x="0" y="0"/>
                  </a:moveTo>
                  <a:lnTo>
                    <a:pt x="107391" y="0"/>
                  </a:lnTo>
                  <a:lnTo>
                    <a:pt x="214782" y="74675"/>
                  </a:lnTo>
                  <a:lnTo>
                    <a:pt x="315468" y="74675"/>
                  </a:lnTo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122"/>
            <p:cNvSpPr/>
            <p:nvPr/>
          </p:nvSpPr>
          <p:spPr>
            <a:xfrm>
              <a:off x="6249923" y="4922519"/>
              <a:ext cx="0" cy="106680"/>
            </a:xfrm>
            <a:custGeom>
              <a:avLst/>
              <a:gdLst/>
              <a:ahLst/>
              <a:cxnLst/>
              <a:rect l="l" t="t" r="r" b="b"/>
              <a:pathLst>
                <a:path h="106679">
                  <a:moveTo>
                    <a:pt x="0" y="0"/>
                  </a:moveTo>
                  <a:lnTo>
                    <a:pt x="0" y="106679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23"/>
            <p:cNvSpPr/>
            <p:nvPr/>
          </p:nvSpPr>
          <p:spPr>
            <a:xfrm>
              <a:off x="6861047" y="4927092"/>
              <a:ext cx="0" cy="105410"/>
            </a:xfrm>
            <a:custGeom>
              <a:avLst/>
              <a:gdLst/>
              <a:ahLst/>
              <a:cxnLst/>
              <a:rect l="l" t="t" r="r" b="b"/>
              <a:pathLst>
                <a:path h="105410">
                  <a:moveTo>
                    <a:pt x="0" y="0"/>
                  </a:moveTo>
                  <a:lnTo>
                    <a:pt x="0" y="105155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4" name="object 124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6054851" y="3715511"/>
              <a:ext cx="387095" cy="94487"/>
            </a:xfrm>
            <a:prstGeom prst="rect">
              <a:avLst/>
            </a:prstGeom>
          </p:spPr>
        </p:pic>
        <p:sp>
          <p:nvSpPr>
            <p:cNvPr id="125" name="object 125"/>
            <p:cNvSpPr/>
            <p:nvPr/>
          </p:nvSpPr>
          <p:spPr>
            <a:xfrm>
              <a:off x="6054851" y="3715511"/>
              <a:ext cx="387350" cy="94615"/>
            </a:xfrm>
            <a:custGeom>
              <a:avLst/>
              <a:gdLst/>
              <a:ahLst/>
              <a:cxnLst/>
              <a:rect l="l" t="t" r="r" b="b"/>
              <a:pathLst>
                <a:path w="387350" h="94614">
                  <a:moveTo>
                    <a:pt x="0" y="47243"/>
                  </a:moveTo>
                  <a:lnTo>
                    <a:pt x="15209" y="28851"/>
                  </a:lnTo>
                  <a:lnTo>
                    <a:pt x="56688" y="13835"/>
                  </a:lnTo>
                  <a:lnTo>
                    <a:pt x="118209" y="3711"/>
                  </a:lnTo>
                  <a:lnTo>
                    <a:pt x="193548" y="0"/>
                  </a:lnTo>
                  <a:lnTo>
                    <a:pt x="268886" y="3711"/>
                  </a:lnTo>
                  <a:lnTo>
                    <a:pt x="330407" y="13835"/>
                  </a:lnTo>
                  <a:lnTo>
                    <a:pt x="371886" y="28851"/>
                  </a:lnTo>
                  <a:lnTo>
                    <a:pt x="387096" y="47243"/>
                  </a:lnTo>
                  <a:lnTo>
                    <a:pt x="371886" y="65636"/>
                  </a:lnTo>
                  <a:lnTo>
                    <a:pt x="330407" y="80652"/>
                  </a:lnTo>
                  <a:lnTo>
                    <a:pt x="268886" y="90776"/>
                  </a:lnTo>
                  <a:lnTo>
                    <a:pt x="193548" y="94487"/>
                  </a:lnTo>
                  <a:lnTo>
                    <a:pt x="118209" y="90776"/>
                  </a:lnTo>
                  <a:lnTo>
                    <a:pt x="56688" y="80652"/>
                  </a:lnTo>
                  <a:lnTo>
                    <a:pt x="15209" y="65636"/>
                  </a:lnTo>
                  <a:lnTo>
                    <a:pt x="0" y="47243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6" name="object 126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6053327" y="3640836"/>
              <a:ext cx="390143" cy="121919"/>
            </a:xfrm>
            <a:prstGeom prst="rect">
              <a:avLst/>
            </a:prstGeom>
          </p:spPr>
        </p:pic>
        <p:sp>
          <p:nvSpPr>
            <p:cNvPr id="127" name="object 127"/>
            <p:cNvSpPr/>
            <p:nvPr/>
          </p:nvSpPr>
          <p:spPr>
            <a:xfrm>
              <a:off x="6053327" y="3640836"/>
              <a:ext cx="387350" cy="109855"/>
            </a:xfrm>
            <a:custGeom>
              <a:avLst/>
              <a:gdLst/>
              <a:ahLst/>
              <a:cxnLst/>
              <a:rect l="l" t="t" r="r" b="b"/>
              <a:pathLst>
                <a:path w="387350" h="109854">
                  <a:moveTo>
                    <a:pt x="0" y="54863"/>
                  </a:moveTo>
                  <a:lnTo>
                    <a:pt x="15209" y="33507"/>
                  </a:lnTo>
                  <a:lnTo>
                    <a:pt x="56688" y="16068"/>
                  </a:lnTo>
                  <a:lnTo>
                    <a:pt x="118209" y="4311"/>
                  </a:lnTo>
                  <a:lnTo>
                    <a:pt x="193548" y="0"/>
                  </a:lnTo>
                  <a:lnTo>
                    <a:pt x="268886" y="4311"/>
                  </a:lnTo>
                  <a:lnTo>
                    <a:pt x="330407" y="16068"/>
                  </a:lnTo>
                  <a:lnTo>
                    <a:pt x="371886" y="33507"/>
                  </a:lnTo>
                  <a:lnTo>
                    <a:pt x="387096" y="54863"/>
                  </a:lnTo>
                  <a:lnTo>
                    <a:pt x="371886" y="76220"/>
                  </a:lnTo>
                  <a:lnTo>
                    <a:pt x="330407" y="93659"/>
                  </a:lnTo>
                  <a:lnTo>
                    <a:pt x="268886" y="105416"/>
                  </a:lnTo>
                  <a:lnTo>
                    <a:pt x="193548" y="109727"/>
                  </a:lnTo>
                  <a:lnTo>
                    <a:pt x="118209" y="105416"/>
                  </a:lnTo>
                  <a:lnTo>
                    <a:pt x="56688" y="93659"/>
                  </a:lnTo>
                  <a:lnTo>
                    <a:pt x="15209" y="76220"/>
                  </a:lnTo>
                  <a:lnTo>
                    <a:pt x="0" y="54863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8" name="object 128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6124955" y="3662172"/>
              <a:ext cx="231648" cy="64008"/>
            </a:xfrm>
            <a:prstGeom prst="rect">
              <a:avLst/>
            </a:prstGeom>
          </p:spPr>
        </p:pic>
        <p:sp>
          <p:nvSpPr>
            <p:cNvPr id="129" name="object 129"/>
            <p:cNvSpPr/>
            <p:nvPr/>
          </p:nvSpPr>
          <p:spPr>
            <a:xfrm>
              <a:off x="6054851" y="3692652"/>
              <a:ext cx="0" cy="74930"/>
            </a:xfrm>
            <a:custGeom>
              <a:avLst/>
              <a:gdLst/>
              <a:ahLst/>
              <a:cxnLst/>
              <a:rect l="l" t="t" r="r" b="b"/>
              <a:pathLst>
                <a:path h="74929">
                  <a:moveTo>
                    <a:pt x="0" y="0"/>
                  </a:moveTo>
                  <a:lnTo>
                    <a:pt x="0" y="74676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30"/>
            <p:cNvSpPr/>
            <p:nvPr/>
          </p:nvSpPr>
          <p:spPr>
            <a:xfrm>
              <a:off x="6440423" y="3695700"/>
              <a:ext cx="0" cy="73660"/>
            </a:xfrm>
            <a:custGeom>
              <a:avLst/>
              <a:gdLst/>
              <a:ahLst/>
              <a:cxnLst/>
              <a:rect l="l" t="t" r="r" b="b"/>
              <a:pathLst>
                <a:path h="73660">
                  <a:moveTo>
                    <a:pt x="0" y="0"/>
                  </a:moveTo>
                  <a:lnTo>
                    <a:pt x="0" y="73152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1" name="object 131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6355079" y="2563368"/>
              <a:ext cx="387095" cy="94487"/>
            </a:xfrm>
            <a:prstGeom prst="rect">
              <a:avLst/>
            </a:prstGeom>
          </p:spPr>
        </p:pic>
        <p:sp>
          <p:nvSpPr>
            <p:cNvPr id="132" name="object 132"/>
            <p:cNvSpPr/>
            <p:nvPr/>
          </p:nvSpPr>
          <p:spPr>
            <a:xfrm>
              <a:off x="6355079" y="2563368"/>
              <a:ext cx="387350" cy="94615"/>
            </a:xfrm>
            <a:custGeom>
              <a:avLst/>
              <a:gdLst/>
              <a:ahLst/>
              <a:cxnLst/>
              <a:rect l="l" t="t" r="r" b="b"/>
              <a:pathLst>
                <a:path w="387350" h="94614">
                  <a:moveTo>
                    <a:pt x="0" y="47244"/>
                  </a:moveTo>
                  <a:lnTo>
                    <a:pt x="15209" y="28851"/>
                  </a:lnTo>
                  <a:lnTo>
                    <a:pt x="56688" y="13835"/>
                  </a:lnTo>
                  <a:lnTo>
                    <a:pt x="118209" y="3711"/>
                  </a:lnTo>
                  <a:lnTo>
                    <a:pt x="193548" y="0"/>
                  </a:lnTo>
                  <a:lnTo>
                    <a:pt x="268886" y="3711"/>
                  </a:lnTo>
                  <a:lnTo>
                    <a:pt x="330407" y="13835"/>
                  </a:lnTo>
                  <a:lnTo>
                    <a:pt x="371886" y="28851"/>
                  </a:lnTo>
                  <a:lnTo>
                    <a:pt x="387096" y="47244"/>
                  </a:lnTo>
                  <a:lnTo>
                    <a:pt x="371886" y="65636"/>
                  </a:lnTo>
                  <a:lnTo>
                    <a:pt x="330407" y="80652"/>
                  </a:lnTo>
                  <a:lnTo>
                    <a:pt x="268886" y="90776"/>
                  </a:lnTo>
                  <a:lnTo>
                    <a:pt x="193548" y="94488"/>
                  </a:lnTo>
                  <a:lnTo>
                    <a:pt x="118209" y="90776"/>
                  </a:lnTo>
                  <a:lnTo>
                    <a:pt x="56688" y="80652"/>
                  </a:lnTo>
                  <a:lnTo>
                    <a:pt x="15209" y="65636"/>
                  </a:lnTo>
                  <a:lnTo>
                    <a:pt x="0" y="47244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3" name="object 133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6353555" y="2487168"/>
              <a:ext cx="390143" cy="123443"/>
            </a:xfrm>
            <a:prstGeom prst="rect">
              <a:avLst/>
            </a:prstGeom>
          </p:spPr>
        </p:pic>
        <p:sp>
          <p:nvSpPr>
            <p:cNvPr id="134" name="object 134"/>
            <p:cNvSpPr/>
            <p:nvPr/>
          </p:nvSpPr>
          <p:spPr>
            <a:xfrm>
              <a:off x="6353555" y="2487168"/>
              <a:ext cx="387350" cy="111760"/>
            </a:xfrm>
            <a:custGeom>
              <a:avLst/>
              <a:gdLst/>
              <a:ahLst/>
              <a:cxnLst/>
              <a:rect l="l" t="t" r="r" b="b"/>
              <a:pathLst>
                <a:path w="387350" h="111760">
                  <a:moveTo>
                    <a:pt x="0" y="55625"/>
                  </a:moveTo>
                  <a:lnTo>
                    <a:pt x="15209" y="33973"/>
                  </a:lnTo>
                  <a:lnTo>
                    <a:pt x="56688" y="16292"/>
                  </a:lnTo>
                  <a:lnTo>
                    <a:pt x="118209" y="4371"/>
                  </a:lnTo>
                  <a:lnTo>
                    <a:pt x="193548" y="0"/>
                  </a:lnTo>
                  <a:lnTo>
                    <a:pt x="268886" y="4371"/>
                  </a:lnTo>
                  <a:lnTo>
                    <a:pt x="330407" y="16292"/>
                  </a:lnTo>
                  <a:lnTo>
                    <a:pt x="371886" y="33973"/>
                  </a:lnTo>
                  <a:lnTo>
                    <a:pt x="387096" y="55625"/>
                  </a:lnTo>
                  <a:lnTo>
                    <a:pt x="371886" y="77278"/>
                  </a:lnTo>
                  <a:lnTo>
                    <a:pt x="330407" y="94959"/>
                  </a:lnTo>
                  <a:lnTo>
                    <a:pt x="268886" y="106880"/>
                  </a:lnTo>
                  <a:lnTo>
                    <a:pt x="193548" y="111251"/>
                  </a:lnTo>
                  <a:lnTo>
                    <a:pt x="118209" y="106880"/>
                  </a:lnTo>
                  <a:lnTo>
                    <a:pt x="56688" y="94959"/>
                  </a:lnTo>
                  <a:lnTo>
                    <a:pt x="15209" y="77278"/>
                  </a:lnTo>
                  <a:lnTo>
                    <a:pt x="0" y="55625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5" name="object 135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6425183" y="2510027"/>
              <a:ext cx="231648" cy="64008"/>
            </a:xfrm>
            <a:prstGeom prst="rect">
              <a:avLst/>
            </a:prstGeom>
          </p:spPr>
        </p:pic>
        <p:sp>
          <p:nvSpPr>
            <p:cNvPr id="136" name="object 136"/>
            <p:cNvSpPr/>
            <p:nvPr/>
          </p:nvSpPr>
          <p:spPr>
            <a:xfrm>
              <a:off x="6355079" y="2538984"/>
              <a:ext cx="0" cy="76200"/>
            </a:xfrm>
            <a:custGeom>
              <a:avLst/>
              <a:gdLst/>
              <a:ahLst/>
              <a:cxnLst/>
              <a:rect l="l" t="t" r="r" b="b"/>
              <a:pathLst>
                <a:path h="76200">
                  <a:moveTo>
                    <a:pt x="0" y="0"/>
                  </a:moveTo>
                  <a:lnTo>
                    <a:pt x="0" y="7620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137"/>
            <p:cNvSpPr/>
            <p:nvPr/>
          </p:nvSpPr>
          <p:spPr>
            <a:xfrm>
              <a:off x="6740651" y="2543556"/>
              <a:ext cx="0" cy="73660"/>
            </a:xfrm>
            <a:custGeom>
              <a:avLst/>
              <a:gdLst/>
              <a:ahLst/>
              <a:cxnLst/>
              <a:rect l="l" t="t" r="r" b="b"/>
              <a:pathLst>
                <a:path h="73660">
                  <a:moveTo>
                    <a:pt x="0" y="0"/>
                  </a:moveTo>
                  <a:lnTo>
                    <a:pt x="0" y="73152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8" name="object 138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5640323" y="3546348"/>
              <a:ext cx="370331" cy="306323"/>
            </a:xfrm>
            <a:prstGeom prst="rect">
              <a:avLst/>
            </a:prstGeom>
          </p:spPr>
        </p:pic>
        <p:pic>
          <p:nvPicPr>
            <p:cNvPr id="139" name="object 139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5611367" y="3500627"/>
              <a:ext cx="507491" cy="105155"/>
            </a:xfrm>
            <a:prstGeom prst="rect">
              <a:avLst/>
            </a:prstGeom>
          </p:spPr>
        </p:pic>
        <p:pic>
          <p:nvPicPr>
            <p:cNvPr id="140" name="object 140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7164323" y="5058156"/>
              <a:ext cx="413003" cy="365759"/>
            </a:xfrm>
            <a:prstGeom prst="rect">
              <a:avLst/>
            </a:prstGeom>
          </p:spPr>
        </p:pic>
        <p:pic>
          <p:nvPicPr>
            <p:cNvPr id="141" name="object 141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7132319" y="5003292"/>
              <a:ext cx="563879" cy="126491"/>
            </a:xfrm>
            <a:prstGeom prst="rect">
              <a:avLst/>
            </a:prstGeom>
          </p:spPr>
        </p:pic>
        <p:sp>
          <p:nvSpPr>
            <p:cNvPr id="142" name="object 142"/>
            <p:cNvSpPr/>
            <p:nvPr/>
          </p:nvSpPr>
          <p:spPr>
            <a:xfrm>
              <a:off x="6133337" y="2013966"/>
              <a:ext cx="299085" cy="419100"/>
            </a:xfrm>
            <a:custGeom>
              <a:avLst/>
              <a:gdLst/>
              <a:ahLst/>
              <a:cxnLst/>
              <a:rect l="l" t="t" r="r" b="b"/>
              <a:pathLst>
                <a:path w="299085" h="419100">
                  <a:moveTo>
                    <a:pt x="149351" y="0"/>
                  </a:moveTo>
                  <a:lnTo>
                    <a:pt x="0" y="419100"/>
                  </a:lnTo>
                </a:path>
                <a:path w="299085" h="419100">
                  <a:moveTo>
                    <a:pt x="149351" y="0"/>
                  </a:moveTo>
                  <a:lnTo>
                    <a:pt x="298703" y="417576"/>
                  </a:lnTo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143"/>
            <p:cNvSpPr/>
            <p:nvPr/>
          </p:nvSpPr>
          <p:spPr>
            <a:xfrm>
              <a:off x="6133337" y="2431542"/>
              <a:ext cx="149860" cy="45720"/>
            </a:xfrm>
            <a:custGeom>
              <a:avLst/>
              <a:gdLst/>
              <a:ahLst/>
              <a:cxnLst/>
              <a:rect l="l" t="t" r="r" b="b"/>
              <a:pathLst>
                <a:path w="149860" h="45719">
                  <a:moveTo>
                    <a:pt x="0" y="0"/>
                  </a:moveTo>
                  <a:lnTo>
                    <a:pt x="149352" y="45720"/>
                  </a:lnTo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144"/>
            <p:cNvSpPr/>
            <p:nvPr/>
          </p:nvSpPr>
          <p:spPr>
            <a:xfrm>
              <a:off x="6282689" y="2431542"/>
              <a:ext cx="149860" cy="45720"/>
            </a:xfrm>
            <a:custGeom>
              <a:avLst/>
              <a:gdLst/>
              <a:ahLst/>
              <a:cxnLst/>
              <a:rect l="l" t="t" r="r" b="b"/>
              <a:pathLst>
                <a:path w="149860" h="45719">
                  <a:moveTo>
                    <a:pt x="149351" y="0"/>
                  </a:moveTo>
                  <a:lnTo>
                    <a:pt x="0" y="45720"/>
                  </a:lnTo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145"/>
            <p:cNvSpPr/>
            <p:nvPr/>
          </p:nvSpPr>
          <p:spPr>
            <a:xfrm>
              <a:off x="6282689" y="2023110"/>
              <a:ext cx="0" cy="454659"/>
            </a:xfrm>
            <a:custGeom>
              <a:avLst/>
              <a:gdLst/>
              <a:ahLst/>
              <a:cxnLst/>
              <a:rect l="l" t="t" r="r" b="b"/>
              <a:pathLst>
                <a:path h="454660">
                  <a:moveTo>
                    <a:pt x="0" y="0"/>
                  </a:moveTo>
                  <a:lnTo>
                    <a:pt x="0" y="454152"/>
                  </a:lnTo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6" name="object 146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6123431" y="2240280"/>
              <a:ext cx="318515" cy="202691"/>
            </a:xfrm>
            <a:prstGeom prst="rect">
              <a:avLst/>
            </a:prstGeom>
          </p:spPr>
        </p:pic>
        <p:sp>
          <p:nvSpPr>
            <p:cNvPr id="147" name="object 147"/>
            <p:cNvSpPr/>
            <p:nvPr/>
          </p:nvSpPr>
          <p:spPr>
            <a:xfrm>
              <a:off x="6282689" y="2187702"/>
              <a:ext cx="56515" cy="17145"/>
            </a:xfrm>
            <a:custGeom>
              <a:avLst/>
              <a:gdLst/>
              <a:ahLst/>
              <a:cxnLst/>
              <a:rect l="l" t="t" r="r" b="b"/>
              <a:pathLst>
                <a:path w="56514" h="17144">
                  <a:moveTo>
                    <a:pt x="0" y="16763"/>
                  </a:moveTo>
                  <a:lnTo>
                    <a:pt x="56388" y="0"/>
                  </a:lnTo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148"/>
            <p:cNvSpPr/>
            <p:nvPr/>
          </p:nvSpPr>
          <p:spPr>
            <a:xfrm>
              <a:off x="6282689" y="2100834"/>
              <a:ext cx="35560" cy="13970"/>
            </a:xfrm>
            <a:custGeom>
              <a:avLst/>
              <a:gdLst/>
              <a:ahLst/>
              <a:cxnLst/>
              <a:rect l="l" t="t" r="r" b="b"/>
              <a:pathLst>
                <a:path w="35560" h="13969">
                  <a:moveTo>
                    <a:pt x="0" y="13715"/>
                  </a:moveTo>
                  <a:lnTo>
                    <a:pt x="35052" y="0"/>
                  </a:lnTo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149"/>
            <p:cNvSpPr/>
            <p:nvPr/>
          </p:nvSpPr>
          <p:spPr>
            <a:xfrm>
              <a:off x="6218681" y="2181606"/>
              <a:ext cx="68580" cy="22860"/>
            </a:xfrm>
            <a:custGeom>
              <a:avLst/>
              <a:gdLst/>
              <a:ahLst/>
              <a:cxnLst/>
              <a:rect l="l" t="t" r="r" b="b"/>
              <a:pathLst>
                <a:path w="68579" h="22860">
                  <a:moveTo>
                    <a:pt x="0" y="0"/>
                  </a:moveTo>
                  <a:lnTo>
                    <a:pt x="68580" y="22860"/>
                  </a:lnTo>
                </a:path>
              </a:pathLst>
            </a:custGeom>
            <a:ln w="1981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object 150"/>
            <p:cNvSpPr/>
            <p:nvPr/>
          </p:nvSpPr>
          <p:spPr>
            <a:xfrm>
              <a:off x="6249161" y="2097786"/>
              <a:ext cx="40005" cy="21590"/>
            </a:xfrm>
            <a:custGeom>
              <a:avLst/>
              <a:gdLst/>
              <a:ahLst/>
              <a:cxnLst/>
              <a:rect l="l" t="t" r="r" b="b"/>
              <a:pathLst>
                <a:path w="40004" h="21589">
                  <a:moveTo>
                    <a:pt x="0" y="0"/>
                  </a:moveTo>
                  <a:lnTo>
                    <a:pt x="39624" y="21336"/>
                  </a:lnTo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1" name="object 151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6060947" y="1844040"/>
              <a:ext cx="457199" cy="333755"/>
            </a:xfrm>
            <a:prstGeom prst="rect">
              <a:avLst/>
            </a:prstGeom>
          </p:spPr>
        </p:pic>
        <p:sp>
          <p:nvSpPr>
            <p:cNvPr id="152" name="object 152"/>
            <p:cNvSpPr/>
            <p:nvPr/>
          </p:nvSpPr>
          <p:spPr>
            <a:xfrm>
              <a:off x="6254495" y="1979676"/>
              <a:ext cx="53340" cy="48895"/>
            </a:xfrm>
            <a:custGeom>
              <a:avLst/>
              <a:gdLst/>
              <a:ahLst/>
              <a:cxnLst/>
              <a:rect l="l" t="t" r="r" b="b"/>
              <a:pathLst>
                <a:path w="53339" h="48894">
                  <a:moveTo>
                    <a:pt x="26670" y="0"/>
                  </a:moveTo>
                  <a:lnTo>
                    <a:pt x="16287" y="1916"/>
                  </a:lnTo>
                  <a:lnTo>
                    <a:pt x="7810" y="7143"/>
                  </a:lnTo>
                  <a:lnTo>
                    <a:pt x="2095" y="14894"/>
                  </a:lnTo>
                  <a:lnTo>
                    <a:pt x="0" y="24384"/>
                  </a:lnTo>
                  <a:lnTo>
                    <a:pt x="2095" y="33873"/>
                  </a:lnTo>
                  <a:lnTo>
                    <a:pt x="7810" y="41624"/>
                  </a:lnTo>
                  <a:lnTo>
                    <a:pt x="16287" y="46851"/>
                  </a:lnTo>
                  <a:lnTo>
                    <a:pt x="26670" y="48768"/>
                  </a:lnTo>
                  <a:lnTo>
                    <a:pt x="37052" y="46851"/>
                  </a:lnTo>
                  <a:lnTo>
                    <a:pt x="45529" y="41624"/>
                  </a:lnTo>
                  <a:lnTo>
                    <a:pt x="51244" y="33873"/>
                  </a:lnTo>
                  <a:lnTo>
                    <a:pt x="53340" y="24384"/>
                  </a:lnTo>
                  <a:lnTo>
                    <a:pt x="51244" y="14894"/>
                  </a:lnTo>
                  <a:lnTo>
                    <a:pt x="45529" y="7143"/>
                  </a:lnTo>
                  <a:lnTo>
                    <a:pt x="37052" y="1916"/>
                  </a:lnTo>
                  <a:lnTo>
                    <a:pt x="26670" y="0"/>
                  </a:lnTo>
                  <a:close/>
                </a:path>
              </a:pathLst>
            </a:custGeom>
            <a:solidFill>
              <a:srgbClr val="9999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153"/>
            <p:cNvSpPr/>
            <p:nvPr/>
          </p:nvSpPr>
          <p:spPr>
            <a:xfrm>
              <a:off x="6254495" y="1979676"/>
              <a:ext cx="53340" cy="48895"/>
            </a:xfrm>
            <a:custGeom>
              <a:avLst/>
              <a:gdLst/>
              <a:ahLst/>
              <a:cxnLst/>
              <a:rect l="l" t="t" r="r" b="b"/>
              <a:pathLst>
                <a:path w="53339" h="48894">
                  <a:moveTo>
                    <a:pt x="0" y="24384"/>
                  </a:moveTo>
                  <a:lnTo>
                    <a:pt x="2095" y="14894"/>
                  </a:lnTo>
                  <a:lnTo>
                    <a:pt x="7810" y="7143"/>
                  </a:lnTo>
                  <a:lnTo>
                    <a:pt x="16287" y="1916"/>
                  </a:lnTo>
                  <a:lnTo>
                    <a:pt x="26670" y="0"/>
                  </a:lnTo>
                  <a:lnTo>
                    <a:pt x="37052" y="1916"/>
                  </a:lnTo>
                  <a:lnTo>
                    <a:pt x="45529" y="7143"/>
                  </a:lnTo>
                  <a:lnTo>
                    <a:pt x="51244" y="14894"/>
                  </a:lnTo>
                  <a:lnTo>
                    <a:pt x="53340" y="24384"/>
                  </a:lnTo>
                  <a:lnTo>
                    <a:pt x="51244" y="33873"/>
                  </a:lnTo>
                  <a:lnTo>
                    <a:pt x="45529" y="41624"/>
                  </a:lnTo>
                  <a:lnTo>
                    <a:pt x="37052" y="46851"/>
                  </a:lnTo>
                  <a:lnTo>
                    <a:pt x="26670" y="48768"/>
                  </a:lnTo>
                  <a:lnTo>
                    <a:pt x="16287" y="46851"/>
                  </a:lnTo>
                  <a:lnTo>
                    <a:pt x="7810" y="41624"/>
                  </a:lnTo>
                  <a:lnTo>
                    <a:pt x="2095" y="33873"/>
                  </a:lnTo>
                  <a:lnTo>
                    <a:pt x="0" y="24384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4" name="object 154"/>
          <p:cNvSpPr txBox="1"/>
          <p:nvPr/>
        </p:nvSpPr>
        <p:spPr>
          <a:xfrm>
            <a:off x="6036627" y="1412748"/>
            <a:ext cx="138684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latin typeface="Arial"/>
                <a:cs typeface="Arial"/>
              </a:rPr>
              <a:t>mobile</a:t>
            </a:r>
            <a:r>
              <a:rPr sz="1600" spc="-6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network</a:t>
            </a:r>
            <a:endParaRPr sz="1600">
              <a:latin typeface="Arial"/>
              <a:cs typeface="Arial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7639921" y="2100076"/>
            <a:ext cx="94996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latin typeface="Arial"/>
                <a:cs typeface="Arial"/>
              </a:rPr>
              <a:t>global</a:t>
            </a:r>
            <a:r>
              <a:rPr sz="1600" spc="-70" dirty="0">
                <a:latin typeface="Arial"/>
                <a:cs typeface="Arial"/>
              </a:rPr>
              <a:t> </a:t>
            </a:r>
            <a:r>
              <a:rPr sz="1600" spc="-25" dirty="0">
                <a:latin typeface="Arial"/>
                <a:cs typeface="Arial"/>
              </a:rPr>
              <a:t>ISP</a:t>
            </a:r>
            <a:endParaRPr sz="1600">
              <a:latin typeface="Arial"/>
              <a:cs typeface="Arial"/>
            </a:endParaRPr>
          </a:p>
        </p:txBody>
      </p:sp>
      <p:sp>
        <p:nvSpPr>
          <p:cNvPr id="156" name="object 156"/>
          <p:cNvSpPr txBox="1"/>
          <p:nvPr/>
        </p:nvSpPr>
        <p:spPr>
          <a:xfrm>
            <a:off x="7416148" y="3327174"/>
            <a:ext cx="112966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latin typeface="Arial"/>
                <a:cs typeface="Arial"/>
              </a:rPr>
              <a:t>regional</a:t>
            </a:r>
            <a:r>
              <a:rPr sz="1600" spc="-95" dirty="0">
                <a:latin typeface="Arial"/>
                <a:cs typeface="Arial"/>
              </a:rPr>
              <a:t> </a:t>
            </a:r>
            <a:r>
              <a:rPr sz="1600" spc="-25" dirty="0">
                <a:latin typeface="Arial"/>
                <a:cs typeface="Arial"/>
              </a:rPr>
              <a:t>ISP</a:t>
            </a:r>
            <a:endParaRPr sz="1600">
              <a:latin typeface="Arial"/>
              <a:cs typeface="Arial"/>
            </a:endParaRPr>
          </a:p>
        </p:txBody>
      </p:sp>
      <p:sp>
        <p:nvSpPr>
          <p:cNvPr id="157" name="object 157"/>
          <p:cNvSpPr txBox="1"/>
          <p:nvPr/>
        </p:nvSpPr>
        <p:spPr>
          <a:xfrm>
            <a:off x="6403297" y="2943477"/>
            <a:ext cx="53276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0" dirty="0">
                <a:latin typeface="Arial"/>
                <a:cs typeface="Arial"/>
              </a:rPr>
              <a:t>home</a:t>
            </a:r>
            <a:endParaRPr sz="1600">
              <a:latin typeface="Arial"/>
              <a:cs typeface="Arial"/>
            </a:endParaRPr>
          </a:p>
        </p:txBody>
      </p:sp>
      <p:sp>
        <p:nvSpPr>
          <p:cNvPr id="158" name="object 158"/>
          <p:cNvSpPr txBox="1"/>
          <p:nvPr/>
        </p:nvSpPr>
        <p:spPr>
          <a:xfrm>
            <a:off x="6403297" y="3138467"/>
            <a:ext cx="73342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latin typeface="Arial"/>
                <a:cs typeface="Arial"/>
              </a:rPr>
              <a:t>network</a:t>
            </a:r>
            <a:endParaRPr sz="1600">
              <a:latin typeface="Arial"/>
              <a:cs typeface="Arial"/>
            </a:endParaRPr>
          </a:p>
        </p:txBody>
      </p:sp>
      <p:sp>
        <p:nvSpPr>
          <p:cNvPr id="159" name="object 159"/>
          <p:cNvSpPr txBox="1"/>
          <p:nvPr/>
        </p:nvSpPr>
        <p:spPr>
          <a:xfrm>
            <a:off x="5663471" y="5624687"/>
            <a:ext cx="1132840" cy="46418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1730"/>
              </a:lnSpc>
              <a:spcBef>
                <a:spcPts val="95"/>
              </a:spcBef>
            </a:pPr>
            <a:r>
              <a:rPr sz="1600" spc="-10" dirty="0">
                <a:latin typeface="Arial"/>
                <a:cs typeface="Arial"/>
              </a:rPr>
              <a:t>institutional</a:t>
            </a:r>
            <a:endParaRPr sz="1600">
              <a:latin typeface="Arial"/>
              <a:cs typeface="Arial"/>
            </a:endParaRPr>
          </a:p>
          <a:p>
            <a:pPr marL="411480">
              <a:lnSpc>
                <a:spcPts val="1730"/>
              </a:lnSpc>
            </a:pPr>
            <a:r>
              <a:rPr sz="1600" spc="-10" dirty="0">
                <a:latin typeface="Arial"/>
                <a:cs typeface="Arial"/>
              </a:rPr>
              <a:t>network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160" name="object 160"/>
          <p:cNvGrpSpPr/>
          <p:nvPr/>
        </p:nvGrpSpPr>
        <p:grpSpPr>
          <a:xfrm>
            <a:off x="5301996" y="2043683"/>
            <a:ext cx="3165475" cy="3856990"/>
            <a:chOff x="5301996" y="2043683"/>
            <a:chExt cx="3165475" cy="3856990"/>
          </a:xfrm>
        </p:grpSpPr>
        <p:pic>
          <p:nvPicPr>
            <p:cNvPr id="161" name="object 161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8252460" y="5001767"/>
              <a:ext cx="213359" cy="460247"/>
            </a:xfrm>
            <a:prstGeom prst="rect">
              <a:avLst/>
            </a:prstGeom>
          </p:spPr>
        </p:pic>
        <p:pic>
          <p:nvPicPr>
            <p:cNvPr id="162" name="object 162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8423148" y="5030723"/>
              <a:ext cx="41147" cy="417664"/>
            </a:xfrm>
            <a:prstGeom prst="rect">
              <a:avLst/>
            </a:prstGeom>
          </p:spPr>
        </p:pic>
        <p:sp>
          <p:nvSpPr>
            <p:cNvPr id="163" name="object 163"/>
            <p:cNvSpPr/>
            <p:nvPr/>
          </p:nvSpPr>
          <p:spPr>
            <a:xfrm>
              <a:off x="8252460" y="5055107"/>
              <a:ext cx="94615" cy="9525"/>
            </a:xfrm>
            <a:custGeom>
              <a:avLst/>
              <a:gdLst/>
              <a:ahLst/>
              <a:cxnLst/>
              <a:rect l="l" t="t" r="r" b="b"/>
              <a:pathLst>
                <a:path w="94615" h="9525">
                  <a:moveTo>
                    <a:pt x="94488" y="0"/>
                  </a:moveTo>
                  <a:lnTo>
                    <a:pt x="0" y="0"/>
                  </a:lnTo>
                  <a:lnTo>
                    <a:pt x="0" y="9144"/>
                  </a:lnTo>
                  <a:lnTo>
                    <a:pt x="94488" y="9144"/>
                  </a:lnTo>
                  <a:lnTo>
                    <a:pt x="9448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4" name="object 164"/>
            <p:cNvSpPr/>
            <p:nvPr/>
          </p:nvSpPr>
          <p:spPr>
            <a:xfrm>
              <a:off x="8252460" y="5055107"/>
              <a:ext cx="94615" cy="9525"/>
            </a:xfrm>
            <a:custGeom>
              <a:avLst/>
              <a:gdLst/>
              <a:ahLst/>
              <a:cxnLst/>
              <a:rect l="l" t="t" r="r" b="b"/>
              <a:pathLst>
                <a:path w="94615" h="9525">
                  <a:moveTo>
                    <a:pt x="0" y="0"/>
                  </a:moveTo>
                  <a:lnTo>
                    <a:pt x="94488" y="0"/>
                  </a:lnTo>
                  <a:lnTo>
                    <a:pt x="94488" y="9144"/>
                  </a:lnTo>
                  <a:lnTo>
                    <a:pt x="0" y="9144"/>
                  </a:lnTo>
                  <a:lnTo>
                    <a:pt x="0" y="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5" name="object 165"/>
            <p:cNvSpPr/>
            <p:nvPr/>
          </p:nvSpPr>
          <p:spPr>
            <a:xfrm>
              <a:off x="8337804" y="5050535"/>
              <a:ext cx="91440" cy="29209"/>
            </a:xfrm>
            <a:custGeom>
              <a:avLst/>
              <a:gdLst/>
              <a:ahLst/>
              <a:cxnLst/>
              <a:rect l="l" t="t" r="r" b="b"/>
              <a:pathLst>
                <a:path w="91440" h="29210">
                  <a:moveTo>
                    <a:pt x="84963" y="0"/>
                  </a:moveTo>
                  <a:lnTo>
                    <a:pt x="6477" y="0"/>
                  </a:lnTo>
                  <a:lnTo>
                    <a:pt x="0" y="6476"/>
                  </a:lnTo>
                  <a:lnTo>
                    <a:pt x="0" y="14477"/>
                  </a:lnTo>
                  <a:lnTo>
                    <a:pt x="0" y="22478"/>
                  </a:lnTo>
                  <a:lnTo>
                    <a:pt x="6477" y="28955"/>
                  </a:lnTo>
                  <a:lnTo>
                    <a:pt x="84963" y="28955"/>
                  </a:lnTo>
                  <a:lnTo>
                    <a:pt x="91440" y="22478"/>
                  </a:lnTo>
                  <a:lnTo>
                    <a:pt x="91440" y="6476"/>
                  </a:lnTo>
                  <a:lnTo>
                    <a:pt x="8496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6" name="object 166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8339328" y="5053583"/>
              <a:ext cx="88391" cy="22860"/>
            </a:xfrm>
            <a:prstGeom prst="rect">
              <a:avLst/>
            </a:prstGeom>
          </p:spPr>
        </p:pic>
        <p:sp>
          <p:nvSpPr>
            <p:cNvPr id="167" name="object 167"/>
            <p:cNvSpPr/>
            <p:nvPr/>
          </p:nvSpPr>
          <p:spPr>
            <a:xfrm>
              <a:off x="8253984" y="5120639"/>
              <a:ext cx="94615" cy="10795"/>
            </a:xfrm>
            <a:custGeom>
              <a:avLst/>
              <a:gdLst/>
              <a:ahLst/>
              <a:cxnLst/>
              <a:rect l="l" t="t" r="r" b="b"/>
              <a:pathLst>
                <a:path w="94615" h="10795">
                  <a:moveTo>
                    <a:pt x="94488" y="0"/>
                  </a:moveTo>
                  <a:lnTo>
                    <a:pt x="0" y="0"/>
                  </a:lnTo>
                  <a:lnTo>
                    <a:pt x="0" y="10668"/>
                  </a:lnTo>
                  <a:lnTo>
                    <a:pt x="94488" y="10668"/>
                  </a:lnTo>
                  <a:lnTo>
                    <a:pt x="9448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8" name="object 168"/>
            <p:cNvSpPr/>
            <p:nvPr/>
          </p:nvSpPr>
          <p:spPr>
            <a:xfrm>
              <a:off x="8253984" y="5120639"/>
              <a:ext cx="94615" cy="10795"/>
            </a:xfrm>
            <a:custGeom>
              <a:avLst/>
              <a:gdLst/>
              <a:ahLst/>
              <a:cxnLst/>
              <a:rect l="l" t="t" r="r" b="b"/>
              <a:pathLst>
                <a:path w="94615" h="10795">
                  <a:moveTo>
                    <a:pt x="0" y="0"/>
                  </a:moveTo>
                  <a:lnTo>
                    <a:pt x="94488" y="0"/>
                  </a:lnTo>
                  <a:lnTo>
                    <a:pt x="94488" y="10668"/>
                  </a:lnTo>
                  <a:lnTo>
                    <a:pt x="0" y="10668"/>
                  </a:lnTo>
                  <a:lnTo>
                    <a:pt x="0" y="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9" name="object 169"/>
            <p:cNvSpPr/>
            <p:nvPr/>
          </p:nvSpPr>
          <p:spPr>
            <a:xfrm>
              <a:off x="8337804" y="5114544"/>
              <a:ext cx="91440" cy="27940"/>
            </a:xfrm>
            <a:custGeom>
              <a:avLst/>
              <a:gdLst/>
              <a:ahLst/>
              <a:cxnLst/>
              <a:rect l="l" t="t" r="r" b="b"/>
              <a:pathLst>
                <a:path w="91440" h="27939">
                  <a:moveTo>
                    <a:pt x="85293" y="0"/>
                  </a:moveTo>
                  <a:lnTo>
                    <a:pt x="6146" y="0"/>
                  </a:lnTo>
                  <a:lnTo>
                    <a:pt x="0" y="6146"/>
                  </a:lnTo>
                  <a:lnTo>
                    <a:pt x="0" y="13715"/>
                  </a:lnTo>
                  <a:lnTo>
                    <a:pt x="0" y="21285"/>
                  </a:lnTo>
                  <a:lnTo>
                    <a:pt x="6146" y="27431"/>
                  </a:lnTo>
                  <a:lnTo>
                    <a:pt x="85293" y="27431"/>
                  </a:lnTo>
                  <a:lnTo>
                    <a:pt x="91440" y="21285"/>
                  </a:lnTo>
                  <a:lnTo>
                    <a:pt x="91440" y="6146"/>
                  </a:lnTo>
                  <a:lnTo>
                    <a:pt x="8529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0" name="object 170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8339328" y="5117592"/>
              <a:ext cx="88391" cy="21335"/>
            </a:xfrm>
            <a:prstGeom prst="rect">
              <a:avLst/>
            </a:prstGeom>
          </p:spPr>
        </p:pic>
        <p:sp>
          <p:nvSpPr>
            <p:cNvPr id="171" name="object 171"/>
            <p:cNvSpPr/>
            <p:nvPr/>
          </p:nvSpPr>
          <p:spPr>
            <a:xfrm>
              <a:off x="8253984" y="5187695"/>
              <a:ext cx="94615" cy="9525"/>
            </a:xfrm>
            <a:custGeom>
              <a:avLst/>
              <a:gdLst/>
              <a:ahLst/>
              <a:cxnLst/>
              <a:rect l="l" t="t" r="r" b="b"/>
              <a:pathLst>
                <a:path w="94615" h="9525">
                  <a:moveTo>
                    <a:pt x="94488" y="0"/>
                  </a:moveTo>
                  <a:lnTo>
                    <a:pt x="0" y="0"/>
                  </a:lnTo>
                  <a:lnTo>
                    <a:pt x="0" y="9143"/>
                  </a:lnTo>
                  <a:lnTo>
                    <a:pt x="94488" y="9143"/>
                  </a:lnTo>
                  <a:lnTo>
                    <a:pt x="9448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2" name="object 172"/>
            <p:cNvSpPr/>
            <p:nvPr/>
          </p:nvSpPr>
          <p:spPr>
            <a:xfrm>
              <a:off x="8253984" y="5187695"/>
              <a:ext cx="94615" cy="9525"/>
            </a:xfrm>
            <a:custGeom>
              <a:avLst/>
              <a:gdLst/>
              <a:ahLst/>
              <a:cxnLst/>
              <a:rect l="l" t="t" r="r" b="b"/>
              <a:pathLst>
                <a:path w="94615" h="9525">
                  <a:moveTo>
                    <a:pt x="0" y="0"/>
                  </a:moveTo>
                  <a:lnTo>
                    <a:pt x="94488" y="0"/>
                  </a:lnTo>
                  <a:lnTo>
                    <a:pt x="94488" y="9143"/>
                  </a:lnTo>
                  <a:lnTo>
                    <a:pt x="0" y="9143"/>
                  </a:lnTo>
                  <a:lnTo>
                    <a:pt x="0" y="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3" name="object 173"/>
            <p:cNvSpPr/>
            <p:nvPr/>
          </p:nvSpPr>
          <p:spPr>
            <a:xfrm>
              <a:off x="8255508" y="5248655"/>
              <a:ext cx="94615" cy="9525"/>
            </a:xfrm>
            <a:custGeom>
              <a:avLst/>
              <a:gdLst/>
              <a:ahLst/>
              <a:cxnLst/>
              <a:rect l="l" t="t" r="r" b="b"/>
              <a:pathLst>
                <a:path w="94615" h="9525">
                  <a:moveTo>
                    <a:pt x="94475" y="0"/>
                  </a:moveTo>
                  <a:lnTo>
                    <a:pt x="0" y="0"/>
                  </a:lnTo>
                  <a:lnTo>
                    <a:pt x="0" y="9144"/>
                  </a:lnTo>
                  <a:lnTo>
                    <a:pt x="94475" y="9144"/>
                  </a:lnTo>
                  <a:lnTo>
                    <a:pt x="9447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4" name="object 174"/>
            <p:cNvSpPr/>
            <p:nvPr/>
          </p:nvSpPr>
          <p:spPr>
            <a:xfrm>
              <a:off x="8255508" y="5248655"/>
              <a:ext cx="94615" cy="9525"/>
            </a:xfrm>
            <a:custGeom>
              <a:avLst/>
              <a:gdLst/>
              <a:ahLst/>
              <a:cxnLst/>
              <a:rect l="l" t="t" r="r" b="b"/>
              <a:pathLst>
                <a:path w="94615" h="9525">
                  <a:moveTo>
                    <a:pt x="0" y="0"/>
                  </a:moveTo>
                  <a:lnTo>
                    <a:pt x="94488" y="0"/>
                  </a:lnTo>
                  <a:lnTo>
                    <a:pt x="94488" y="9144"/>
                  </a:lnTo>
                  <a:lnTo>
                    <a:pt x="0" y="9144"/>
                  </a:lnTo>
                  <a:lnTo>
                    <a:pt x="0" y="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5" name="object 175"/>
            <p:cNvSpPr/>
            <p:nvPr/>
          </p:nvSpPr>
          <p:spPr>
            <a:xfrm>
              <a:off x="8336280" y="5247132"/>
              <a:ext cx="91440" cy="26034"/>
            </a:xfrm>
            <a:custGeom>
              <a:avLst/>
              <a:gdLst/>
              <a:ahLst/>
              <a:cxnLst/>
              <a:rect l="l" t="t" r="r" b="b"/>
              <a:pathLst>
                <a:path w="91440" h="26035">
                  <a:moveTo>
                    <a:pt x="85636" y="0"/>
                  </a:moveTo>
                  <a:lnTo>
                    <a:pt x="5803" y="0"/>
                  </a:lnTo>
                  <a:lnTo>
                    <a:pt x="0" y="5803"/>
                  </a:lnTo>
                  <a:lnTo>
                    <a:pt x="0" y="12953"/>
                  </a:lnTo>
                  <a:lnTo>
                    <a:pt x="0" y="20104"/>
                  </a:lnTo>
                  <a:lnTo>
                    <a:pt x="5803" y="25907"/>
                  </a:lnTo>
                  <a:lnTo>
                    <a:pt x="85636" y="25907"/>
                  </a:lnTo>
                  <a:lnTo>
                    <a:pt x="91440" y="20104"/>
                  </a:lnTo>
                  <a:lnTo>
                    <a:pt x="91440" y="5803"/>
                  </a:lnTo>
                  <a:lnTo>
                    <a:pt x="8563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6" name="object 176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8337804" y="5247132"/>
              <a:ext cx="88390" cy="22859"/>
            </a:xfrm>
            <a:prstGeom prst="rect">
              <a:avLst/>
            </a:prstGeom>
          </p:spPr>
        </p:pic>
        <p:pic>
          <p:nvPicPr>
            <p:cNvPr id="177" name="object 177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8423148" y="5187695"/>
              <a:ext cx="42671" cy="38099"/>
            </a:xfrm>
            <a:prstGeom prst="rect">
              <a:avLst/>
            </a:prstGeom>
          </p:spPr>
        </p:pic>
        <p:sp>
          <p:nvSpPr>
            <p:cNvPr id="178" name="object 178"/>
            <p:cNvSpPr/>
            <p:nvPr/>
          </p:nvSpPr>
          <p:spPr>
            <a:xfrm>
              <a:off x="8336280" y="5183123"/>
              <a:ext cx="93345" cy="27940"/>
            </a:xfrm>
            <a:custGeom>
              <a:avLst/>
              <a:gdLst/>
              <a:ahLst/>
              <a:cxnLst/>
              <a:rect l="l" t="t" r="r" b="b"/>
              <a:pathLst>
                <a:path w="93345" h="27939">
                  <a:moveTo>
                    <a:pt x="86817" y="0"/>
                  </a:moveTo>
                  <a:lnTo>
                    <a:pt x="6146" y="0"/>
                  </a:lnTo>
                  <a:lnTo>
                    <a:pt x="0" y="6146"/>
                  </a:lnTo>
                  <a:lnTo>
                    <a:pt x="0" y="13715"/>
                  </a:lnTo>
                  <a:lnTo>
                    <a:pt x="0" y="21285"/>
                  </a:lnTo>
                  <a:lnTo>
                    <a:pt x="6146" y="27431"/>
                  </a:lnTo>
                  <a:lnTo>
                    <a:pt x="86817" y="27431"/>
                  </a:lnTo>
                  <a:lnTo>
                    <a:pt x="92964" y="21285"/>
                  </a:lnTo>
                  <a:lnTo>
                    <a:pt x="92964" y="6146"/>
                  </a:lnTo>
                  <a:lnTo>
                    <a:pt x="8681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9" name="object 179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8337804" y="5001767"/>
              <a:ext cx="91438" cy="458723"/>
            </a:xfrm>
            <a:prstGeom prst="rect">
              <a:avLst/>
            </a:prstGeom>
          </p:spPr>
        </p:pic>
        <p:sp>
          <p:nvSpPr>
            <p:cNvPr id="180" name="object 180"/>
            <p:cNvSpPr/>
            <p:nvPr/>
          </p:nvSpPr>
          <p:spPr>
            <a:xfrm>
              <a:off x="8417052" y="5001767"/>
              <a:ext cx="10795" cy="459105"/>
            </a:xfrm>
            <a:custGeom>
              <a:avLst/>
              <a:gdLst/>
              <a:ahLst/>
              <a:cxnLst/>
              <a:rect l="l" t="t" r="r" b="b"/>
              <a:pathLst>
                <a:path w="10795" h="459104">
                  <a:moveTo>
                    <a:pt x="0" y="0"/>
                  </a:moveTo>
                  <a:lnTo>
                    <a:pt x="10668" y="0"/>
                  </a:lnTo>
                  <a:lnTo>
                    <a:pt x="10668" y="458723"/>
                  </a:lnTo>
                  <a:lnTo>
                    <a:pt x="0" y="458723"/>
                  </a:lnTo>
                  <a:lnTo>
                    <a:pt x="0" y="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1" name="object 181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8427720" y="5117592"/>
              <a:ext cx="38099" cy="42671"/>
            </a:xfrm>
            <a:prstGeom prst="rect">
              <a:avLst/>
            </a:prstGeom>
          </p:spPr>
        </p:pic>
        <p:pic>
          <p:nvPicPr>
            <p:cNvPr id="182" name="object 182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8427720" y="5052060"/>
              <a:ext cx="39623" cy="48767"/>
            </a:xfrm>
            <a:prstGeom prst="rect">
              <a:avLst/>
            </a:prstGeom>
          </p:spPr>
        </p:pic>
        <p:sp>
          <p:nvSpPr>
            <p:cNvPr id="183" name="object 183"/>
            <p:cNvSpPr/>
            <p:nvPr/>
          </p:nvSpPr>
          <p:spPr>
            <a:xfrm>
              <a:off x="8426196" y="5440679"/>
              <a:ext cx="41275" cy="40005"/>
            </a:xfrm>
            <a:custGeom>
              <a:avLst/>
              <a:gdLst/>
              <a:ahLst/>
              <a:cxnLst/>
              <a:rect l="l" t="t" r="r" b="b"/>
              <a:pathLst>
                <a:path w="41275" h="40004">
                  <a:moveTo>
                    <a:pt x="41148" y="4089"/>
                  </a:moveTo>
                  <a:lnTo>
                    <a:pt x="39446" y="0"/>
                  </a:lnTo>
                  <a:lnTo>
                    <a:pt x="37350" y="0"/>
                  </a:lnTo>
                  <a:lnTo>
                    <a:pt x="35229" y="0"/>
                  </a:lnTo>
                  <a:lnTo>
                    <a:pt x="34709" y="1244"/>
                  </a:lnTo>
                  <a:lnTo>
                    <a:pt x="0" y="17500"/>
                  </a:lnTo>
                  <a:lnTo>
                    <a:pt x="254" y="39624"/>
                  </a:lnTo>
                  <a:lnTo>
                    <a:pt x="37871" y="18288"/>
                  </a:lnTo>
                  <a:lnTo>
                    <a:pt x="39446" y="18288"/>
                  </a:lnTo>
                  <a:lnTo>
                    <a:pt x="41148" y="14198"/>
                  </a:lnTo>
                  <a:lnTo>
                    <a:pt x="41148" y="4089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4" name="object 184"/>
            <p:cNvSpPr/>
            <p:nvPr/>
          </p:nvSpPr>
          <p:spPr>
            <a:xfrm>
              <a:off x="8240268" y="5452872"/>
              <a:ext cx="190500" cy="30480"/>
            </a:xfrm>
            <a:custGeom>
              <a:avLst/>
              <a:gdLst/>
              <a:ahLst/>
              <a:cxnLst/>
              <a:rect l="l" t="t" r="r" b="b"/>
              <a:pathLst>
                <a:path w="190500" h="30479">
                  <a:moveTo>
                    <a:pt x="183680" y="0"/>
                  </a:moveTo>
                  <a:lnTo>
                    <a:pt x="6819" y="0"/>
                  </a:lnTo>
                  <a:lnTo>
                    <a:pt x="0" y="6819"/>
                  </a:lnTo>
                  <a:lnTo>
                    <a:pt x="0" y="15239"/>
                  </a:lnTo>
                  <a:lnTo>
                    <a:pt x="0" y="23660"/>
                  </a:lnTo>
                  <a:lnTo>
                    <a:pt x="6819" y="30479"/>
                  </a:lnTo>
                  <a:lnTo>
                    <a:pt x="183680" y="30479"/>
                  </a:lnTo>
                  <a:lnTo>
                    <a:pt x="190500" y="23660"/>
                  </a:lnTo>
                  <a:lnTo>
                    <a:pt x="190500" y="6819"/>
                  </a:lnTo>
                  <a:lnTo>
                    <a:pt x="183680" y="0"/>
                  </a:lnTo>
                  <a:close/>
                </a:path>
              </a:pathLst>
            </a:custGeom>
            <a:solidFill>
              <a:srgbClr val="DDDD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5" name="object 185"/>
            <p:cNvSpPr/>
            <p:nvPr/>
          </p:nvSpPr>
          <p:spPr>
            <a:xfrm>
              <a:off x="8240268" y="5452872"/>
              <a:ext cx="190500" cy="30480"/>
            </a:xfrm>
            <a:custGeom>
              <a:avLst/>
              <a:gdLst/>
              <a:ahLst/>
              <a:cxnLst/>
              <a:rect l="l" t="t" r="r" b="b"/>
              <a:pathLst>
                <a:path w="190500" h="30479">
                  <a:moveTo>
                    <a:pt x="0" y="15239"/>
                  </a:moveTo>
                  <a:lnTo>
                    <a:pt x="0" y="6819"/>
                  </a:lnTo>
                  <a:lnTo>
                    <a:pt x="6819" y="0"/>
                  </a:lnTo>
                  <a:lnTo>
                    <a:pt x="15240" y="0"/>
                  </a:lnTo>
                  <a:lnTo>
                    <a:pt x="175260" y="0"/>
                  </a:lnTo>
                  <a:lnTo>
                    <a:pt x="183680" y="0"/>
                  </a:lnTo>
                  <a:lnTo>
                    <a:pt x="190500" y="6819"/>
                  </a:lnTo>
                  <a:lnTo>
                    <a:pt x="190500" y="15239"/>
                  </a:lnTo>
                  <a:lnTo>
                    <a:pt x="190500" y="23660"/>
                  </a:lnTo>
                  <a:lnTo>
                    <a:pt x="183680" y="30479"/>
                  </a:lnTo>
                  <a:lnTo>
                    <a:pt x="175260" y="30479"/>
                  </a:lnTo>
                  <a:lnTo>
                    <a:pt x="15240" y="30479"/>
                  </a:lnTo>
                  <a:lnTo>
                    <a:pt x="6819" y="30479"/>
                  </a:lnTo>
                  <a:lnTo>
                    <a:pt x="0" y="23660"/>
                  </a:lnTo>
                  <a:lnTo>
                    <a:pt x="0" y="15239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6" name="object 186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8252460" y="5460492"/>
              <a:ext cx="169163" cy="16763"/>
            </a:xfrm>
            <a:prstGeom prst="rect">
              <a:avLst/>
            </a:prstGeom>
          </p:spPr>
        </p:pic>
        <p:sp>
          <p:nvSpPr>
            <p:cNvPr id="187" name="object 187"/>
            <p:cNvSpPr/>
            <p:nvPr/>
          </p:nvSpPr>
          <p:spPr>
            <a:xfrm>
              <a:off x="8252460" y="5460492"/>
              <a:ext cx="169545" cy="17145"/>
            </a:xfrm>
            <a:custGeom>
              <a:avLst/>
              <a:gdLst/>
              <a:ahLst/>
              <a:cxnLst/>
              <a:rect l="l" t="t" r="r" b="b"/>
              <a:pathLst>
                <a:path w="169545" h="17145">
                  <a:moveTo>
                    <a:pt x="0" y="8381"/>
                  </a:moveTo>
                  <a:lnTo>
                    <a:pt x="0" y="3746"/>
                  </a:lnTo>
                  <a:lnTo>
                    <a:pt x="3746" y="0"/>
                  </a:lnTo>
                  <a:lnTo>
                    <a:pt x="8382" y="0"/>
                  </a:lnTo>
                  <a:lnTo>
                    <a:pt x="160782" y="0"/>
                  </a:lnTo>
                  <a:lnTo>
                    <a:pt x="165417" y="0"/>
                  </a:lnTo>
                  <a:lnTo>
                    <a:pt x="169164" y="3746"/>
                  </a:lnTo>
                  <a:lnTo>
                    <a:pt x="169164" y="8381"/>
                  </a:lnTo>
                  <a:lnTo>
                    <a:pt x="169164" y="13017"/>
                  </a:lnTo>
                  <a:lnTo>
                    <a:pt x="165417" y="16763"/>
                  </a:lnTo>
                  <a:lnTo>
                    <a:pt x="160782" y="16763"/>
                  </a:lnTo>
                  <a:lnTo>
                    <a:pt x="8382" y="16763"/>
                  </a:lnTo>
                  <a:lnTo>
                    <a:pt x="3746" y="16763"/>
                  </a:lnTo>
                  <a:lnTo>
                    <a:pt x="0" y="13017"/>
                  </a:lnTo>
                  <a:lnTo>
                    <a:pt x="0" y="8381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8" name="object 188"/>
            <p:cNvSpPr/>
            <p:nvPr/>
          </p:nvSpPr>
          <p:spPr>
            <a:xfrm>
              <a:off x="8267700" y="5394960"/>
              <a:ext cx="26034" cy="27940"/>
            </a:xfrm>
            <a:custGeom>
              <a:avLst/>
              <a:gdLst/>
              <a:ahLst/>
              <a:cxnLst/>
              <a:rect l="l" t="t" r="r" b="b"/>
              <a:pathLst>
                <a:path w="26034" h="27939">
                  <a:moveTo>
                    <a:pt x="20104" y="0"/>
                  </a:moveTo>
                  <a:lnTo>
                    <a:pt x="5803" y="0"/>
                  </a:lnTo>
                  <a:lnTo>
                    <a:pt x="0" y="6146"/>
                  </a:lnTo>
                  <a:lnTo>
                    <a:pt x="0" y="13715"/>
                  </a:lnTo>
                  <a:lnTo>
                    <a:pt x="0" y="21285"/>
                  </a:lnTo>
                  <a:lnTo>
                    <a:pt x="5803" y="27431"/>
                  </a:lnTo>
                  <a:lnTo>
                    <a:pt x="20104" y="27431"/>
                  </a:lnTo>
                  <a:lnTo>
                    <a:pt x="25908" y="21285"/>
                  </a:lnTo>
                  <a:lnTo>
                    <a:pt x="25908" y="6146"/>
                  </a:lnTo>
                  <a:lnTo>
                    <a:pt x="20104" y="0"/>
                  </a:lnTo>
                  <a:close/>
                </a:path>
              </a:pathLst>
            </a:custGeom>
            <a:solidFill>
              <a:srgbClr val="33CC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9" name="object 189"/>
            <p:cNvSpPr/>
            <p:nvPr/>
          </p:nvSpPr>
          <p:spPr>
            <a:xfrm>
              <a:off x="8296656" y="5394960"/>
              <a:ext cx="24765" cy="27940"/>
            </a:xfrm>
            <a:custGeom>
              <a:avLst/>
              <a:gdLst/>
              <a:ahLst/>
              <a:cxnLst/>
              <a:rect l="l" t="t" r="r" b="b"/>
              <a:pathLst>
                <a:path w="24765" h="27939">
                  <a:moveTo>
                    <a:pt x="18923" y="0"/>
                  </a:moveTo>
                  <a:lnTo>
                    <a:pt x="5461" y="0"/>
                  </a:lnTo>
                  <a:lnTo>
                    <a:pt x="0" y="6146"/>
                  </a:lnTo>
                  <a:lnTo>
                    <a:pt x="0" y="13715"/>
                  </a:lnTo>
                  <a:lnTo>
                    <a:pt x="0" y="21285"/>
                  </a:lnTo>
                  <a:lnTo>
                    <a:pt x="5461" y="27431"/>
                  </a:lnTo>
                  <a:lnTo>
                    <a:pt x="18923" y="27431"/>
                  </a:lnTo>
                  <a:lnTo>
                    <a:pt x="24384" y="21285"/>
                  </a:lnTo>
                  <a:lnTo>
                    <a:pt x="24384" y="6146"/>
                  </a:lnTo>
                  <a:lnTo>
                    <a:pt x="18923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0" name="object 190"/>
            <p:cNvSpPr/>
            <p:nvPr/>
          </p:nvSpPr>
          <p:spPr>
            <a:xfrm>
              <a:off x="8322564" y="5394960"/>
              <a:ext cx="26034" cy="27940"/>
            </a:xfrm>
            <a:custGeom>
              <a:avLst/>
              <a:gdLst/>
              <a:ahLst/>
              <a:cxnLst/>
              <a:rect l="l" t="t" r="r" b="b"/>
              <a:pathLst>
                <a:path w="26034" h="27939">
                  <a:moveTo>
                    <a:pt x="20104" y="0"/>
                  </a:moveTo>
                  <a:lnTo>
                    <a:pt x="5803" y="0"/>
                  </a:lnTo>
                  <a:lnTo>
                    <a:pt x="0" y="6146"/>
                  </a:lnTo>
                  <a:lnTo>
                    <a:pt x="0" y="13715"/>
                  </a:lnTo>
                  <a:lnTo>
                    <a:pt x="0" y="21285"/>
                  </a:lnTo>
                  <a:lnTo>
                    <a:pt x="5803" y="27431"/>
                  </a:lnTo>
                  <a:lnTo>
                    <a:pt x="20104" y="27431"/>
                  </a:lnTo>
                  <a:lnTo>
                    <a:pt x="25908" y="21285"/>
                  </a:lnTo>
                  <a:lnTo>
                    <a:pt x="25908" y="6146"/>
                  </a:lnTo>
                  <a:lnTo>
                    <a:pt x="20104" y="0"/>
                  </a:lnTo>
                  <a:close/>
                </a:path>
              </a:pathLst>
            </a:custGeom>
            <a:solidFill>
              <a:srgbClr val="33CC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1" name="object 191"/>
            <p:cNvSpPr/>
            <p:nvPr/>
          </p:nvSpPr>
          <p:spPr>
            <a:xfrm>
              <a:off x="8388096" y="5285232"/>
              <a:ext cx="13970" cy="152400"/>
            </a:xfrm>
            <a:custGeom>
              <a:avLst/>
              <a:gdLst/>
              <a:ahLst/>
              <a:cxnLst/>
              <a:rect l="l" t="t" r="r" b="b"/>
              <a:pathLst>
                <a:path w="13970" h="152400">
                  <a:moveTo>
                    <a:pt x="13716" y="0"/>
                  </a:moveTo>
                  <a:lnTo>
                    <a:pt x="0" y="0"/>
                  </a:lnTo>
                  <a:lnTo>
                    <a:pt x="0" y="152400"/>
                  </a:lnTo>
                  <a:lnTo>
                    <a:pt x="13716" y="152400"/>
                  </a:lnTo>
                  <a:lnTo>
                    <a:pt x="13716" y="0"/>
                  </a:lnTo>
                  <a:close/>
                </a:path>
              </a:pathLst>
            </a:custGeom>
            <a:solidFill>
              <a:srgbClr val="29292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2" name="object 192"/>
            <p:cNvSpPr/>
            <p:nvPr/>
          </p:nvSpPr>
          <p:spPr>
            <a:xfrm>
              <a:off x="8388096" y="5285232"/>
              <a:ext cx="13970" cy="152400"/>
            </a:xfrm>
            <a:custGeom>
              <a:avLst/>
              <a:gdLst/>
              <a:ahLst/>
              <a:cxnLst/>
              <a:rect l="l" t="t" r="r" b="b"/>
              <a:pathLst>
                <a:path w="13970" h="152400">
                  <a:moveTo>
                    <a:pt x="0" y="0"/>
                  </a:moveTo>
                  <a:lnTo>
                    <a:pt x="13716" y="0"/>
                  </a:lnTo>
                  <a:lnTo>
                    <a:pt x="13716" y="152400"/>
                  </a:lnTo>
                  <a:lnTo>
                    <a:pt x="0" y="152400"/>
                  </a:lnTo>
                  <a:lnTo>
                    <a:pt x="0" y="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3" name="object 193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7935468" y="5303519"/>
              <a:ext cx="213359" cy="460247"/>
            </a:xfrm>
            <a:prstGeom prst="rect">
              <a:avLst/>
            </a:prstGeom>
          </p:spPr>
        </p:pic>
        <p:pic>
          <p:nvPicPr>
            <p:cNvPr id="194" name="object 194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8107680" y="5332475"/>
              <a:ext cx="41147" cy="417664"/>
            </a:xfrm>
            <a:prstGeom prst="rect">
              <a:avLst/>
            </a:prstGeom>
          </p:spPr>
        </p:pic>
        <p:sp>
          <p:nvSpPr>
            <p:cNvPr id="195" name="object 195"/>
            <p:cNvSpPr/>
            <p:nvPr/>
          </p:nvSpPr>
          <p:spPr>
            <a:xfrm>
              <a:off x="7935468" y="5356860"/>
              <a:ext cx="96520" cy="9525"/>
            </a:xfrm>
            <a:custGeom>
              <a:avLst/>
              <a:gdLst/>
              <a:ahLst/>
              <a:cxnLst/>
              <a:rect l="l" t="t" r="r" b="b"/>
              <a:pathLst>
                <a:path w="96520" h="9525">
                  <a:moveTo>
                    <a:pt x="96011" y="0"/>
                  </a:moveTo>
                  <a:lnTo>
                    <a:pt x="0" y="0"/>
                  </a:lnTo>
                  <a:lnTo>
                    <a:pt x="0" y="9143"/>
                  </a:lnTo>
                  <a:lnTo>
                    <a:pt x="96011" y="9143"/>
                  </a:lnTo>
                  <a:lnTo>
                    <a:pt x="9601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6" name="object 196"/>
            <p:cNvSpPr/>
            <p:nvPr/>
          </p:nvSpPr>
          <p:spPr>
            <a:xfrm>
              <a:off x="7935468" y="5356860"/>
              <a:ext cx="96520" cy="9525"/>
            </a:xfrm>
            <a:custGeom>
              <a:avLst/>
              <a:gdLst/>
              <a:ahLst/>
              <a:cxnLst/>
              <a:rect l="l" t="t" r="r" b="b"/>
              <a:pathLst>
                <a:path w="96520" h="9525">
                  <a:moveTo>
                    <a:pt x="0" y="0"/>
                  </a:moveTo>
                  <a:lnTo>
                    <a:pt x="96011" y="0"/>
                  </a:lnTo>
                  <a:lnTo>
                    <a:pt x="96011" y="9143"/>
                  </a:lnTo>
                  <a:lnTo>
                    <a:pt x="0" y="9143"/>
                  </a:lnTo>
                  <a:lnTo>
                    <a:pt x="0" y="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7" name="object 197"/>
            <p:cNvSpPr/>
            <p:nvPr/>
          </p:nvSpPr>
          <p:spPr>
            <a:xfrm>
              <a:off x="8022336" y="5350763"/>
              <a:ext cx="91440" cy="30480"/>
            </a:xfrm>
            <a:custGeom>
              <a:avLst/>
              <a:gdLst/>
              <a:ahLst/>
              <a:cxnLst/>
              <a:rect l="l" t="t" r="r" b="b"/>
              <a:pathLst>
                <a:path w="91440" h="30479">
                  <a:moveTo>
                    <a:pt x="84620" y="0"/>
                  </a:moveTo>
                  <a:lnTo>
                    <a:pt x="6819" y="0"/>
                  </a:lnTo>
                  <a:lnTo>
                    <a:pt x="0" y="6819"/>
                  </a:lnTo>
                  <a:lnTo>
                    <a:pt x="0" y="15240"/>
                  </a:lnTo>
                  <a:lnTo>
                    <a:pt x="0" y="23660"/>
                  </a:lnTo>
                  <a:lnTo>
                    <a:pt x="6819" y="30480"/>
                  </a:lnTo>
                  <a:lnTo>
                    <a:pt x="84620" y="30480"/>
                  </a:lnTo>
                  <a:lnTo>
                    <a:pt x="91440" y="23660"/>
                  </a:lnTo>
                  <a:lnTo>
                    <a:pt x="91440" y="6819"/>
                  </a:lnTo>
                  <a:lnTo>
                    <a:pt x="8462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8" name="object 198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8023860" y="5353812"/>
              <a:ext cx="88391" cy="24384"/>
            </a:xfrm>
            <a:prstGeom prst="rect">
              <a:avLst/>
            </a:prstGeom>
          </p:spPr>
        </p:pic>
        <p:sp>
          <p:nvSpPr>
            <p:cNvPr id="199" name="object 199"/>
            <p:cNvSpPr/>
            <p:nvPr/>
          </p:nvSpPr>
          <p:spPr>
            <a:xfrm>
              <a:off x="7936992" y="5422392"/>
              <a:ext cx="96520" cy="10795"/>
            </a:xfrm>
            <a:custGeom>
              <a:avLst/>
              <a:gdLst/>
              <a:ahLst/>
              <a:cxnLst/>
              <a:rect l="l" t="t" r="r" b="b"/>
              <a:pathLst>
                <a:path w="96520" h="10795">
                  <a:moveTo>
                    <a:pt x="96011" y="0"/>
                  </a:moveTo>
                  <a:lnTo>
                    <a:pt x="0" y="0"/>
                  </a:lnTo>
                  <a:lnTo>
                    <a:pt x="0" y="10668"/>
                  </a:lnTo>
                  <a:lnTo>
                    <a:pt x="96011" y="10668"/>
                  </a:lnTo>
                  <a:lnTo>
                    <a:pt x="9601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0" name="object 200"/>
            <p:cNvSpPr/>
            <p:nvPr/>
          </p:nvSpPr>
          <p:spPr>
            <a:xfrm>
              <a:off x="7936992" y="5422392"/>
              <a:ext cx="96520" cy="10795"/>
            </a:xfrm>
            <a:custGeom>
              <a:avLst/>
              <a:gdLst/>
              <a:ahLst/>
              <a:cxnLst/>
              <a:rect l="l" t="t" r="r" b="b"/>
              <a:pathLst>
                <a:path w="96520" h="10795">
                  <a:moveTo>
                    <a:pt x="0" y="0"/>
                  </a:moveTo>
                  <a:lnTo>
                    <a:pt x="96011" y="0"/>
                  </a:lnTo>
                  <a:lnTo>
                    <a:pt x="96011" y="10668"/>
                  </a:lnTo>
                  <a:lnTo>
                    <a:pt x="0" y="10668"/>
                  </a:lnTo>
                  <a:lnTo>
                    <a:pt x="0" y="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1" name="object 201"/>
            <p:cNvSpPr/>
            <p:nvPr/>
          </p:nvSpPr>
          <p:spPr>
            <a:xfrm>
              <a:off x="8022336" y="5416295"/>
              <a:ext cx="91440" cy="27940"/>
            </a:xfrm>
            <a:custGeom>
              <a:avLst/>
              <a:gdLst/>
              <a:ahLst/>
              <a:cxnLst/>
              <a:rect l="l" t="t" r="r" b="b"/>
              <a:pathLst>
                <a:path w="91440" h="27939">
                  <a:moveTo>
                    <a:pt x="85293" y="0"/>
                  </a:moveTo>
                  <a:lnTo>
                    <a:pt x="6146" y="0"/>
                  </a:lnTo>
                  <a:lnTo>
                    <a:pt x="0" y="6146"/>
                  </a:lnTo>
                  <a:lnTo>
                    <a:pt x="0" y="13715"/>
                  </a:lnTo>
                  <a:lnTo>
                    <a:pt x="0" y="21285"/>
                  </a:lnTo>
                  <a:lnTo>
                    <a:pt x="6146" y="27431"/>
                  </a:lnTo>
                  <a:lnTo>
                    <a:pt x="85293" y="27431"/>
                  </a:lnTo>
                  <a:lnTo>
                    <a:pt x="91440" y="21285"/>
                  </a:lnTo>
                  <a:lnTo>
                    <a:pt x="91440" y="6146"/>
                  </a:lnTo>
                  <a:lnTo>
                    <a:pt x="8529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2" name="object 202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8023860" y="5419343"/>
              <a:ext cx="88391" cy="21335"/>
            </a:xfrm>
            <a:prstGeom prst="rect">
              <a:avLst/>
            </a:prstGeom>
          </p:spPr>
        </p:pic>
        <p:sp>
          <p:nvSpPr>
            <p:cNvPr id="203" name="object 203"/>
            <p:cNvSpPr/>
            <p:nvPr/>
          </p:nvSpPr>
          <p:spPr>
            <a:xfrm>
              <a:off x="7936992" y="5489448"/>
              <a:ext cx="96520" cy="9525"/>
            </a:xfrm>
            <a:custGeom>
              <a:avLst/>
              <a:gdLst/>
              <a:ahLst/>
              <a:cxnLst/>
              <a:rect l="l" t="t" r="r" b="b"/>
              <a:pathLst>
                <a:path w="96520" h="9525">
                  <a:moveTo>
                    <a:pt x="96011" y="0"/>
                  </a:moveTo>
                  <a:lnTo>
                    <a:pt x="0" y="0"/>
                  </a:lnTo>
                  <a:lnTo>
                    <a:pt x="0" y="9143"/>
                  </a:lnTo>
                  <a:lnTo>
                    <a:pt x="96011" y="9143"/>
                  </a:lnTo>
                  <a:lnTo>
                    <a:pt x="9601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4" name="object 204"/>
            <p:cNvSpPr/>
            <p:nvPr/>
          </p:nvSpPr>
          <p:spPr>
            <a:xfrm>
              <a:off x="7936992" y="5489448"/>
              <a:ext cx="96520" cy="9525"/>
            </a:xfrm>
            <a:custGeom>
              <a:avLst/>
              <a:gdLst/>
              <a:ahLst/>
              <a:cxnLst/>
              <a:rect l="l" t="t" r="r" b="b"/>
              <a:pathLst>
                <a:path w="96520" h="9525">
                  <a:moveTo>
                    <a:pt x="0" y="0"/>
                  </a:moveTo>
                  <a:lnTo>
                    <a:pt x="96011" y="0"/>
                  </a:lnTo>
                  <a:lnTo>
                    <a:pt x="96011" y="9143"/>
                  </a:lnTo>
                  <a:lnTo>
                    <a:pt x="0" y="9143"/>
                  </a:lnTo>
                  <a:lnTo>
                    <a:pt x="0" y="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5" name="object 205"/>
            <p:cNvSpPr/>
            <p:nvPr/>
          </p:nvSpPr>
          <p:spPr>
            <a:xfrm>
              <a:off x="7938516" y="5550407"/>
              <a:ext cx="96520" cy="9525"/>
            </a:xfrm>
            <a:custGeom>
              <a:avLst/>
              <a:gdLst/>
              <a:ahLst/>
              <a:cxnLst/>
              <a:rect l="l" t="t" r="r" b="b"/>
              <a:pathLst>
                <a:path w="96520" h="9525">
                  <a:moveTo>
                    <a:pt x="96011" y="0"/>
                  </a:moveTo>
                  <a:lnTo>
                    <a:pt x="0" y="0"/>
                  </a:lnTo>
                  <a:lnTo>
                    <a:pt x="0" y="9143"/>
                  </a:lnTo>
                  <a:lnTo>
                    <a:pt x="96011" y="9143"/>
                  </a:lnTo>
                  <a:lnTo>
                    <a:pt x="9601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6" name="object 206"/>
            <p:cNvSpPr/>
            <p:nvPr/>
          </p:nvSpPr>
          <p:spPr>
            <a:xfrm>
              <a:off x="7938516" y="5550407"/>
              <a:ext cx="96520" cy="9525"/>
            </a:xfrm>
            <a:custGeom>
              <a:avLst/>
              <a:gdLst/>
              <a:ahLst/>
              <a:cxnLst/>
              <a:rect l="l" t="t" r="r" b="b"/>
              <a:pathLst>
                <a:path w="96520" h="9525">
                  <a:moveTo>
                    <a:pt x="0" y="0"/>
                  </a:moveTo>
                  <a:lnTo>
                    <a:pt x="96011" y="0"/>
                  </a:lnTo>
                  <a:lnTo>
                    <a:pt x="96011" y="9143"/>
                  </a:lnTo>
                  <a:lnTo>
                    <a:pt x="0" y="9143"/>
                  </a:lnTo>
                  <a:lnTo>
                    <a:pt x="0" y="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7" name="object 207"/>
            <p:cNvSpPr/>
            <p:nvPr/>
          </p:nvSpPr>
          <p:spPr>
            <a:xfrm>
              <a:off x="8020812" y="5548883"/>
              <a:ext cx="91440" cy="26034"/>
            </a:xfrm>
            <a:custGeom>
              <a:avLst/>
              <a:gdLst/>
              <a:ahLst/>
              <a:cxnLst/>
              <a:rect l="l" t="t" r="r" b="b"/>
              <a:pathLst>
                <a:path w="91440" h="26035">
                  <a:moveTo>
                    <a:pt x="85636" y="0"/>
                  </a:moveTo>
                  <a:lnTo>
                    <a:pt x="5803" y="0"/>
                  </a:lnTo>
                  <a:lnTo>
                    <a:pt x="0" y="5803"/>
                  </a:lnTo>
                  <a:lnTo>
                    <a:pt x="0" y="12953"/>
                  </a:lnTo>
                  <a:lnTo>
                    <a:pt x="0" y="20104"/>
                  </a:lnTo>
                  <a:lnTo>
                    <a:pt x="5803" y="25907"/>
                  </a:lnTo>
                  <a:lnTo>
                    <a:pt x="85636" y="25907"/>
                  </a:lnTo>
                  <a:lnTo>
                    <a:pt x="91440" y="20104"/>
                  </a:lnTo>
                  <a:lnTo>
                    <a:pt x="91440" y="5803"/>
                  </a:lnTo>
                  <a:lnTo>
                    <a:pt x="8563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8" name="object 208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8022336" y="5548883"/>
              <a:ext cx="88392" cy="22859"/>
            </a:xfrm>
            <a:prstGeom prst="rect">
              <a:avLst/>
            </a:prstGeom>
          </p:spPr>
        </p:pic>
        <p:pic>
          <p:nvPicPr>
            <p:cNvPr id="209" name="object 209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8107680" y="5489448"/>
              <a:ext cx="41147" cy="38099"/>
            </a:xfrm>
            <a:prstGeom prst="rect">
              <a:avLst/>
            </a:prstGeom>
          </p:spPr>
        </p:pic>
        <p:sp>
          <p:nvSpPr>
            <p:cNvPr id="210" name="object 210"/>
            <p:cNvSpPr/>
            <p:nvPr/>
          </p:nvSpPr>
          <p:spPr>
            <a:xfrm>
              <a:off x="8020812" y="5484875"/>
              <a:ext cx="93345" cy="27940"/>
            </a:xfrm>
            <a:custGeom>
              <a:avLst/>
              <a:gdLst/>
              <a:ahLst/>
              <a:cxnLst/>
              <a:rect l="l" t="t" r="r" b="b"/>
              <a:pathLst>
                <a:path w="93345" h="27939">
                  <a:moveTo>
                    <a:pt x="86817" y="0"/>
                  </a:moveTo>
                  <a:lnTo>
                    <a:pt x="6146" y="0"/>
                  </a:lnTo>
                  <a:lnTo>
                    <a:pt x="0" y="6146"/>
                  </a:lnTo>
                  <a:lnTo>
                    <a:pt x="0" y="13715"/>
                  </a:lnTo>
                  <a:lnTo>
                    <a:pt x="0" y="21285"/>
                  </a:lnTo>
                  <a:lnTo>
                    <a:pt x="6146" y="27431"/>
                  </a:lnTo>
                  <a:lnTo>
                    <a:pt x="86817" y="27431"/>
                  </a:lnTo>
                  <a:lnTo>
                    <a:pt x="92964" y="21285"/>
                  </a:lnTo>
                  <a:lnTo>
                    <a:pt x="92964" y="6146"/>
                  </a:lnTo>
                  <a:lnTo>
                    <a:pt x="8681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1" name="object 211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8022336" y="5303519"/>
              <a:ext cx="91440" cy="458724"/>
            </a:xfrm>
            <a:prstGeom prst="rect">
              <a:avLst/>
            </a:prstGeom>
          </p:spPr>
        </p:pic>
        <p:sp>
          <p:nvSpPr>
            <p:cNvPr id="212" name="object 212"/>
            <p:cNvSpPr/>
            <p:nvPr/>
          </p:nvSpPr>
          <p:spPr>
            <a:xfrm>
              <a:off x="8101584" y="5303519"/>
              <a:ext cx="10795" cy="459105"/>
            </a:xfrm>
            <a:custGeom>
              <a:avLst/>
              <a:gdLst/>
              <a:ahLst/>
              <a:cxnLst/>
              <a:rect l="l" t="t" r="r" b="b"/>
              <a:pathLst>
                <a:path w="10795" h="459104">
                  <a:moveTo>
                    <a:pt x="0" y="0"/>
                  </a:moveTo>
                  <a:lnTo>
                    <a:pt x="10668" y="0"/>
                  </a:lnTo>
                  <a:lnTo>
                    <a:pt x="10668" y="458723"/>
                  </a:lnTo>
                  <a:lnTo>
                    <a:pt x="0" y="458723"/>
                  </a:lnTo>
                  <a:lnTo>
                    <a:pt x="0" y="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3" name="object 213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8112252" y="5419343"/>
              <a:ext cx="36575" cy="42671"/>
            </a:xfrm>
            <a:prstGeom prst="rect">
              <a:avLst/>
            </a:prstGeom>
          </p:spPr>
        </p:pic>
        <p:pic>
          <p:nvPicPr>
            <p:cNvPr id="214" name="object 214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8112252" y="5353812"/>
              <a:ext cx="38099" cy="48767"/>
            </a:xfrm>
            <a:prstGeom prst="rect">
              <a:avLst/>
            </a:prstGeom>
          </p:spPr>
        </p:pic>
        <p:sp>
          <p:nvSpPr>
            <p:cNvPr id="215" name="object 215"/>
            <p:cNvSpPr/>
            <p:nvPr/>
          </p:nvSpPr>
          <p:spPr>
            <a:xfrm>
              <a:off x="8109204" y="5742431"/>
              <a:ext cx="43180" cy="40005"/>
            </a:xfrm>
            <a:custGeom>
              <a:avLst/>
              <a:gdLst/>
              <a:ahLst/>
              <a:cxnLst/>
              <a:rect l="l" t="t" r="r" b="b"/>
              <a:pathLst>
                <a:path w="43179" h="40004">
                  <a:moveTo>
                    <a:pt x="42672" y="4089"/>
                  </a:moveTo>
                  <a:lnTo>
                    <a:pt x="40970" y="0"/>
                  </a:lnTo>
                  <a:lnTo>
                    <a:pt x="38849" y="0"/>
                  </a:lnTo>
                  <a:lnTo>
                    <a:pt x="36753" y="0"/>
                  </a:lnTo>
                  <a:lnTo>
                    <a:pt x="36258" y="1168"/>
                  </a:lnTo>
                  <a:lnTo>
                    <a:pt x="0" y="17500"/>
                  </a:lnTo>
                  <a:lnTo>
                    <a:pt x="254" y="39624"/>
                  </a:lnTo>
                  <a:lnTo>
                    <a:pt x="39382" y="18288"/>
                  </a:lnTo>
                  <a:lnTo>
                    <a:pt x="40970" y="18288"/>
                  </a:lnTo>
                  <a:lnTo>
                    <a:pt x="42672" y="14198"/>
                  </a:lnTo>
                  <a:lnTo>
                    <a:pt x="42672" y="4089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6" name="object 216"/>
            <p:cNvSpPr/>
            <p:nvPr/>
          </p:nvSpPr>
          <p:spPr>
            <a:xfrm>
              <a:off x="7924800" y="5754624"/>
              <a:ext cx="190500" cy="30480"/>
            </a:xfrm>
            <a:custGeom>
              <a:avLst/>
              <a:gdLst/>
              <a:ahLst/>
              <a:cxnLst/>
              <a:rect l="l" t="t" r="r" b="b"/>
              <a:pathLst>
                <a:path w="190500" h="30479">
                  <a:moveTo>
                    <a:pt x="183680" y="0"/>
                  </a:moveTo>
                  <a:lnTo>
                    <a:pt x="6819" y="0"/>
                  </a:lnTo>
                  <a:lnTo>
                    <a:pt x="0" y="6819"/>
                  </a:lnTo>
                  <a:lnTo>
                    <a:pt x="0" y="15239"/>
                  </a:lnTo>
                  <a:lnTo>
                    <a:pt x="0" y="23660"/>
                  </a:lnTo>
                  <a:lnTo>
                    <a:pt x="6819" y="30479"/>
                  </a:lnTo>
                  <a:lnTo>
                    <a:pt x="183680" y="30479"/>
                  </a:lnTo>
                  <a:lnTo>
                    <a:pt x="190500" y="23660"/>
                  </a:lnTo>
                  <a:lnTo>
                    <a:pt x="190500" y="6819"/>
                  </a:lnTo>
                  <a:lnTo>
                    <a:pt x="183680" y="0"/>
                  </a:lnTo>
                  <a:close/>
                </a:path>
              </a:pathLst>
            </a:custGeom>
            <a:solidFill>
              <a:srgbClr val="DDDD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7" name="object 217"/>
            <p:cNvSpPr/>
            <p:nvPr/>
          </p:nvSpPr>
          <p:spPr>
            <a:xfrm>
              <a:off x="7924800" y="5754624"/>
              <a:ext cx="190500" cy="30480"/>
            </a:xfrm>
            <a:custGeom>
              <a:avLst/>
              <a:gdLst/>
              <a:ahLst/>
              <a:cxnLst/>
              <a:rect l="l" t="t" r="r" b="b"/>
              <a:pathLst>
                <a:path w="190500" h="30479">
                  <a:moveTo>
                    <a:pt x="0" y="15239"/>
                  </a:moveTo>
                  <a:lnTo>
                    <a:pt x="0" y="6819"/>
                  </a:lnTo>
                  <a:lnTo>
                    <a:pt x="6819" y="0"/>
                  </a:lnTo>
                  <a:lnTo>
                    <a:pt x="15240" y="0"/>
                  </a:lnTo>
                  <a:lnTo>
                    <a:pt x="175260" y="0"/>
                  </a:lnTo>
                  <a:lnTo>
                    <a:pt x="183680" y="0"/>
                  </a:lnTo>
                  <a:lnTo>
                    <a:pt x="190500" y="6819"/>
                  </a:lnTo>
                  <a:lnTo>
                    <a:pt x="190500" y="15239"/>
                  </a:lnTo>
                  <a:lnTo>
                    <a:pt x="190500" y="23660"/>
                  </a:lnTo>
                  <a:lnTo>
                    <a:pt x="183680" y="30479"/>
                  </a:lnTo>
                  <a:lnTo>
                    <a:pt x="175260" y="30479"/>
                  </a:lnTo>
                  <a:lnTo>
                    <a:pt x="15240" y="30479"/>
                  </a:lnTo>
                  <a:lnTo>
                    <a:pt x="6819" y="30479"/>
                  </a:lnTo>
                  <a:lnTo>
                    <a:pt x="0" y="23660"/>
                  </a:lnTo>
                  <a:lnTo>
                    <a:pt x="0" y="15239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8" name="object 218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7935468" y="5762243"/>
              <a:ext cx="170686" cy="16763"/>
            </a:xfrm>
            <a:prstGeom prst="rect">
              <a:avLst/>
            </a:prstGeom>
          </p:spPr>
        </p:pic>
        <p:sp>
          <p:nvSpPr>
            <p:cNvPr id="219" name="object 219"/>
            <p:cNvSpPr/>
            <p:nvPr/>
          </p:nvSpPr>
          <p:spPr>
            <a:xfrm>
              <a:off x="7935468" y="5762243"/>
              <a:ext cx="170815" cy="17145"/>
            </a:xfrm>
            <a:custGeom>
              <a:avLst/>
              <a:gdLst/>
              <a:ahLst/>
              <a:cxnLst/>
              <a:rect l="l" t="t" r="r" b="b"/>
              <a:pathLst>
                <a:path w="170815" h="17145">
                  <a:moveTo>
                    <a:pt x="0" y="8381"/>
                  </a:moveTo>
                  <a:lnTo>
                    <a:pt x="0" y="3746"/>
                  </a:lnTo>
                  <a:lnTo>
                    <a:pt x="3746" y="0"/>
                  </a:lnTo>
                  <a:lnTo>
                    <a:pt x="8382" y="0"/>
                  </a:lnTo>
                  <a:lnTo>
                    <a:pt x="162306" y="0"/>
                  </a:lnTo>
                  <a:lnTo>
                    <a:pt x="166941" y="0"/>
                  </a:lnTo>
                  <a:lnTo>
                    <a:pt x="170688" y="3746"/>
                  </a:lnTo>
                  <a:lnTo>
                    <a:pt x="170688" y="8381"/>
                  </a:lnTo>
                  <a:lnTo>
                    <a:pt x="170688" y="13017"/>
                  </a:lnTo>
                  <a:lnTo>
                    <a:pt x="166941" y="16763"/>
                  </a:lnTo>
                  <a:lnTo>
                    <a:pt x="162306" y="16763"/>
                  </a:lnTo>
                  <a:lnTo>
                    <a:pt x="8382" y="16763"/>
                  </a:lnTo>
                  <a:lnTo>
                    <a:pt x="3746" y="16763"/>
                  </a:lnTo>
                  <a:lnTo>
                    <a:pt x="0" y="13017"/>
                  </a:lnTo>
                  <a:lnTo>
                    <a:pt x="0" y="8381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0" name="object 220"/>
            <p:cNvSpPr/>
            <p:nvPr/>
          </p:nvSpPr>
          <p:spPr>
            <a:xfrm>
              <a:off x="7952232" y="5695187"/>
              <a:ext cx="24765" cy="29209"/>
            </a:xfrm>
            <a:custGeom>
              <a:avLst/>
              <a:gdLst/>
              <a:ahLst/>
              <a:cxnLst/>
              <a:rect l="l" t="t" r="r" b="b"/>
              <a:pathLst>
                <a:path w="24765" h="29210">
                  <a:moveTo>
                    <a:pt x="18923" y="0"/>
                  </a:moveTo>
                  <a:lnTo>
                    <a:pt x="5461" y="0"/>
                  </a:lnTo>
                  <a:lnTo>
                    <a:pt x="0" y="6477"/>
                  </a:lnTo>
                  <a:lnTo>
                    <a:pt x="0" y="14478"/>
                  </a:lnTo>
                  <a:lnTo>
                    <a:pt x="0" y="22479"/>
                  </a:lnTo>
                  <a:lnTo>
                    <a:pt x="5461" y="28956"/>
                  </a:lnTo>
                  <a:lnTo>
                    <a:pt x="18923" y="28956"/>
                  </a:lnTo>
                  <a:lnTo>
                    <a:pt x="24384" y="22479"/>
                  </a:lnTo>
                  <a:lnTo>
                    <a:pt x="24384" y="6477"/>
                  </a:lnTo>
                  <a:lnTo>
                    <a:pt x="18923" y="0"/>
                  </a:lnTo>
                  <a:close/>
                </a:path>
              </a:pathLst>
            </a:custGeom>
            <a:solidFill>
              <a:srgbClr val="33CC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1" name="object 221"/>
            <p:cNvSpPr/>
            <p:nvPr/>
          </p:nvSpPr>
          <p:spPr>
            <a:xfrm>
              <a:off x="7979664" y="5695187"/>
              <a:ext cx="26034" cy="29209"/>
            </a:xfrm>
            <a:custGeom>
              <a:avLst/>
              <a:gdLst/>
              <a:ahLst/>
              <a:cxnLst/>
              <a:rect l="l" t="t" r="r" b="b"/>
              <a:pathLst>
                <a:path w="26034" h="29210">
                  <a:moveTo>
                    <a:pt x="20104" y="0"/>
                  </a:moveTo>
                  <a:lnTo>
                    <a:pt x="5803" y="0"/>
                  </a:lnTo>
                  <a:lnTo>
                    <a:pt x="0" y="6477"/>
                  </a:lnTo>
                  <a:lnTo>
                    <a:pt x="0" y="14478"/>
                  </a:lnTo>
                  <a:lnTo>
                    <a:pt x="0" y="22479"/>
                  </a:lnTo>
                  <a:lnTo>
                    <a:pt x="5803" y="28956"/>
                  </a:lnTo>
                  <a:lnTo>
                    <a:pt x="20104" y="28956"/>
                  </a:lnTo>
                  <a:lnTo>
                    <a:pt x="25908" y="22479"/>
                  </a:lnTo>
                  <a:lnTo>
                    <a:pt x="25908" y="6477"/>
                  </a:lnTo>
                  <a:lnTo>
                    <a:pt x="20104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2" name="object 222"/>
            <p:cNvSpPr/>
            <p:nvPr/>
          </p:nvSpPr>
          <p:spPr>
            <a:xfrm>
              <a:off x="8007096" y="5695187"/>
              <a:ext cx="26034" cy="29209"/>
            </a:xfrm>
            <a:custGeom>
              <a:avLst/>
              <a:gdLst/>
              <a:ahLst/>
              <a:cxnLst/>
              <a:rect l="l" t="t" r="r" b="b"/>
              <a:pathLst>
                <a:path w="26034" h="29210">
                  <a:moveTo>
                    <a:pt x="20104" y="0"/>
                  </a:moveTo>
                  <a:lnTo>
                    <a:pt x="5803" y="0"/>
                  </a:lnTo>
                  <a:lnTo>
                    <a:pt x="0" y="6477"/>
                  </a:lnTo>
                  <a:lnTo>
                    <a:pt x="0" y="14478"/>
                  </a:lnTo>
                  <a:lnTo>
                    <a:pt x="0" y="22479"/>
                  </a:lnTo>
                  <a:lnTo>
                    <a:pt x="5803" y="28956"/>
                  </a:lnTo>
                  <a:lnTo>
                    <a:pt x="20104" y="28956"/>
                  </a:lnTo>
                  <a:lnTo>
                    <a:pt x="25908" y="22479"/>
                  </a:lnTo>
                  <a:lnTo>
                    <a:pt x="25908" y="6477"/>
                  </a:lnTo>
                  <a:lnTo>
                    <a:pt x="20104" y="0"/>
                  </a:lnTo>
                  <a:close/>
                </a:path>
              </a:pathLst>
            </a:custGeom>
            <a:solidFill>
              <a:srgbClr val="33CC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3" name="object 223"/>
            <p:cNvSpPr/>
            <p:nvPr/>
          </p:nvSpPr>
          <p:spPr>
            <a:xfrm>
              <a:off x="8072628" y="5586983"/>
              <a:ext cx="12700" cy="152400"/>
            </a:xfrm>
            <a:custGeom>
              <a:avLst/>
              <a:gdLst/>
              <a:ahLst/>
              <a:cxnLst/>
              <a:rect l="l" t="t" r="r" b="b"/>
              <a:pathLst>
                <a:path w="12700" h="152400">
                  <a:moveTo>
                    <a:pt x="12179" y="0"/>
                  </a:moveTo>
                  <a:lnTo>
                    <a:pt x="0" y="0"/>
                  </a:lnTo>
                  <a:lnTo>
                    <a:pt x="0" y="152399"/>
                  </a:lnTo>
                  <a:lnTo>
                    <a:pt x="12179" y="152399"/>
                  </a:lnTo>
                  <a:lnTo>
                    <a:pt x="12179" y="0"/>
                  </a:lnTo>
                  <a:close/>
                </a:path>
              </a:pathLst>
            </a:custGeom>
            <a:solidFill>
              <a:srgbClr val="29292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4" name="object 224"/>
            <p:cNvSpPr/>
            <p:nvPr/>
          </p:nvSpPr>
          <p:spPr>
            <a:xfrm>
              <a:off x="8072628" y="5586983"/>
              <a:ext cx="12700" cy="152400"/>
            </a:xfrm>
            <a:custGeom>
              <a:avLst/>
              <a:gdLst/>
              <a:ahLst/>
              <a:cxnLst/>
              <a:rect l="l" t="t" r="r" b="b"/>
              <a:pathLst>
                <a:path w="12700" h="152400">
                  <a:moveTo>
                    <a:pt x="0" y="0"/>
                  </a:moveTo>
                  <a:lnTo>
                    <a:pt x="12192" y="0"/>
                  </a:lnTo>
                  <a:lnTo>
                    <a:pt x="12192" y="152399"/>
                  </a:lnTo>
                  <a:lnTo>
                    <a:pt x="0" y="152399"/>
                  </a:lnTo>
                  <a:lnTo>
                    <a:pt x="0" y="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5" name="object 225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5301996" y="2043683"/>
              <a:ext cx="530351" cy="222503"/>
            </a:xfrm>
            <a:prstGeom prst="rect">
              <a:avLst/>
            </a:prstGeom>
          </p:spPr>
        </p:pic>
        <p:pic>
          <p:nvPicPr>
            <p:cNvPr id="226" name="object 226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5325541" y="2284695"/>
              <a:ext cx="442056" cy="173299"/>
            </a:xfrm>
            <a:prstGeom prst="rect">
              <a:avLst/>
            </a:prstGeom>
          </p:spPr>
        </p:pic>
        <p:pic>
          <p:nvPicPr>
            <p:cNvPr id="227" name="object 227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5468108" y="2132075"/>
              <a:ext cx="361188" cy="217932"/>
            </a:xfrm>
            <a:prstGeom prst="rect">
              <a:avLst/>
            </a:prstGeom>
          </p:spPr>
        </p:pic>
        <p:pic>
          <p:nvPicPr>
            <p:cNvPr id="228" name="object 228"/>
            <p:cNvPicPr/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5536692" y="2130552"/>
              <a:ext cx="298703" cy="38099"/>
            </a:xfrm>
            <a:prstGeom prst="rect">
              <a:avLst/>
            </a:prstGeom>
          </p:spPr>
        </p:pic>
        <p:sp>
          <p:nvSpPr>
            <p:cNvPr id="229" name="object 229"/>
            <p:cNvSpPr/>
            <p:nvPr/>
          </p:nvSpPr>
          <p:spPr>
            <a:xfrm>
              <a:off x="5469631" y="2130551"/>
              <a:ext cx="82550" cy="161925"/>
            </a:xfrm>
            <a:custGeom>
              <a:avLst/>
              <a:gdLst/>
              <a:ahLst/>
              <a:cxnLst/>
              <a:rect l="l" t="t" r="r" b="b"/>
              <a:pathLst>
                <a:path w="82550" h="161925">
                  <a:moveTo>
                    <a:pt x="67881" y="0"/>
                  </a:moveTo>
                  <a:lnTo>
                    <a:pt x="0" y="159499"/>
                  </a:lnTo>
                  <a:lnTo>
                    <a:pt x="13373" y="161544"/>
                  </a:lnTo>
                  <a:lnTo>
                    <a:pt x="82296" y="4356"/>
                  </a:lnTo>
                  <a:lnTo>
                    <a:pt x="67881" y="0"/>
                  </a:lnTo>
                  <a:close/>
                </a:path>
              </a:pathLst>
            </a:custGeom>
            <a:solidFill>
              <a:srgbClr val="0000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0" name="object 230"/>
            <p:cNvPicPr/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5468112" y="2159508"/>
              <a:ext cx="364235" cy="187451"/>
            </a:xfrm>
            <a:prstGeom prst="rect">
              <a:avLst/>
            </a:prstGeom>
          </p:spPr>
        </p:pic>
        <p:sp>
          <p:nvSpPr>
            <p:cNvPr id="231" name="object 231"/>
            <p:cNvSpPr/>
            <p:nvPr/>
          </p:nvSpPr>
          <p:spPr>
            <a:xfrm>
              <a:off x="5753101" y="2161031"/>
              <a:ext cx="83820" cy="186055"/>
            </a:xfrm>
            <a:custGeom>
              <a:avLst/>
              <a:gdLst/>
              <a:ahLst/>
              <a:cxnLst/>
              <a:rect l="l" t="t" r="r" b="b"/>
              <a:pathLst>
                <a:path w="83820" h="186055">
                  <a:moveTo>
                    <a:pt x="83820" y="0"/>
                  </a:moveTo>
                  <a:lnTo>
                    <a:pt x="80924" y="0"/>
                  </a:lnTo>
                  <a:lnTo>
                    <a:pt x="0" y="184581"/>
                  </a:lnTo>
                  <a:lnTo>
                    <a:pt x="8940" y="185928"/>
                  </a:lnTo>
                  <a:lnTo>
                    <a:pt x="83820" y="0"/>
                  </a:lnTo>
                  <a:close/>
                </a:path>
              </a:pathLst>
            </a:custGeom>
            <a:solidFill>
              <a:srgbClr val="4D4D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2" name="object 232"/>
            <p:cNvPicPr/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5469636" y="2292096"/>
              <a:ext cx="291083" cy="60959"/>
            </a:xfrm>
            <a:prstGeom prst="rect">
              <a:avLst/>
            </a:prstGeom>
          </p:spPr>
        </p:pic>
        <p:sp>
          <p:nvSpPr>
            <p:cNvPr id="233" name="object 233"/>
            <p:cNvSpPr/>
            <p:nvPr/>
          </p:nvSpPr>
          <p:spPr>
            <a:xfrm>
              <a:off x="5463541" y="2357627"/>
              <a:ext cx="99060" cy="36830"/>
            </a:xfrm>
            <a:custGeom>
              <a:avLst/>
              <a:gdLst/>
              <a:ahLst/>
              <a:cxnLst/>
              <a:rect l="l" t="t" r="r" b="b"/>
              <a:pathLst>
                <a:path w="99060" h="36830">
                  <a:moveTo>
                    <a:pt x="38595" y="0"/>
                  </a:moveTo>
                  <a:lnTo>
                    <a:pt x="0" y="20472"/>
                  </a:lnTo>
                  <a:lnTo>
                    <a:pt x="61912" y="36576"/>
                  </a:lnTo>
                  <a:lnTo>
                    <a:pt x="99059" y="13868"/>
                  </a:lnTo>
                  <a:lnTo>
                    <a:pt x="38595" y="0"/>
                  </a:lnTo>
                  <a:close/>
                </a:path>
              </a:pathLst>
            </a:custGeom>
            <a:solidFill>
              <a:srgbClr val="0000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4" name="object 234"/>
            <p:cNvPicPr/>
            <p:nvPr/>
          </p:nvPicPr>
          <p:blipFill>
            <a:blip r:embed="rId71" cstate="print"/>
            <a:stretch>
              <a:fillRect/>
            </a:stretch>
          </p:blipFill>
          <p:spPr>
            <a:xfrm>
              <a:off x="5466588" y="2359152"/>
              <a:ext cx="94487" cy="35051"/>
            </a:xfrm>
            <a:prstGeom prst="rect">
              <a:avLst/>
            </a:prstGeom>
          </p:spPr>
        </p:pic>
        <p:sp>
          <p:nvSpPr>
            <p:cNvPr id="235" name="object 235"/>
            <p:cNvSpPr/>
            <p:nvPr/>
          </p:nvSpPr>
          <p:spPr>
            <a:xfrm>
              <a:off x="5472684" y="2372866"/>
              <a:ext cx="35560" cy="10795"/>
            </a:xfrm>
            <a:custGeom>
              <a:avLst/>
              <a:gdLst/>
              <a:ahLst/>
              <a:cxnLst/>
              <a:rect l="l" t="t" r="r" b="b"/>
              <a:pathLst>
                <a:path w="35560" h="10794">
                  <a:moveTo>
                    <a:pt x="10185" y="0"/>
                  </a:moveTo>
                  <a:lnTo>
                    <a:pt x="0" y="4699"/>
                  </a:lnTo>
                  <a:lnTo>
                    <a:pt x="24866" y="10668"/>
                  </a:lnTo>
                  <a:lnTo>
                    <a:pt x="35052" y="5334"/>
                  </a:lnTo>
                  <a:lnTo>
                    <a:pt x="10185" y="0"/>
                  </a:lnTo>
                  <a:close/>
                </a:path>
              </a:pathLst>
            </a:custGeom>
            <a:solidFill>
              <a:srgbClr val="99CC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6" name="object 236"/>
            <p:cNvSpPr/>
            <p:nvPr/>
          </p:nvSpPr>
          <p:spPr>
            <a:xfrm>
              <a:off x="5472684" y="2377446"/>
              <a:ext cx="24765" cy="7620"/>
            </a:xfrm>
            <a:custGeom>
              <a:avLst/>
              <a:gdLst/>
              <a:ahLst/>
              <a:cxnLst/>
              <a:rect l="l" t="t" r="r" b="b"/>
              <a:pathLst>
                <a:path w="24764" h="7619">
                  <a:moveTo>
                    <a:pt x="1511" y="0"/>
                  </a:moveTo>
                  <a:lnTo>
                    <a:pt x="0" y="1079"/>
                  </a:lnTo>
                  <a:lnTo>
                    <a:pt x="22618" y="7619"/>
                  </a:lnTo>
                  <a:lnTo>
                    <a:pt x="24384" y="6400"/>
                  </a:lnTo>
                  <a:lnTo>
                    <a:pt x="1511" y="0"/>
                  </a:lnTo>
                  <a:close/>
                </a:path>
              </a:pathLst>
            </a:custGeom>
            <a:solidFill>
              <a:srgbClr val="0000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7" name="object 237"/>
            <p:cNvSpPr/>
            <p:nvPr/>
          </p:nvSpPr>
          <p:spPr>
            <a:xfrm>
              <a:off x="5501636" y="2378958"/>
              <a:ext cx="33655" cy="12700"/>
            </a:xfrm>
            <a:custGeom>
              <a:avLst/>
              <a:gdLst/>
              <a:ahLst/>
              <a:cxnLst/>
              <a:rect l="l" t="t" r="r" b="b"/>
              <a:pathLst>
                <a:path w="33654" h="12700">
                  <a:moveTo>
                    <a:pt x="9232" y="0"/>
                  </a:moveTo>
                  <a:lnTo>
                    <a:pt x="0" y="5499"/>
                  </a:lnTo>
                  <a:lnTo>
                    <a:pt x="23787" y="12191"/>
                  </a:lnTo>
                  <a:lnTo>
                    <a:pt x="33540" y="6222"/>
                  </a:lnTo>
                  <a:lnTo>
                    <a:pt x="9232" y="0"/>
                  </a:lnTo>
                  <a:close/>
                </a:path>
              </a:pathLst>
            </a:custGeom>
            <a:solidFill>
              <a:srgbClr val="99CC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8" name="object 238"/>
            <p:cNvSpPr/>
            <p:nvPr/>
          </p:nvSpPr>
          <p:spPr>
            <a:xfrm>
              <a:off x="5327891" y="2295143"/>
              <a:ext cx="425450" cy="149860"/>
            </a:xfrm>
            <a:custGeom>
              <a:avLst/>
              <a:gdLst/>
              <a:ahLst/>
              <a:cxnLst/>
              <a:rect l="l" t="t" r="r" b="b"/>
              <a:pathLst>
                <a:path w="425450" h="149860">
                  <a:moveTo>
                    <a:pt x="198132" y="96329"/>
                  </a:moveTo>
                  <a:lnTo>
                    <a:pt x="173824" y="89916"/>
                  </a:lnTo>
                  <a:lnTo>
                    <a:pt x="172224" y="91008"/>
                  </a:lnTo>
                  <a:lnTo>
                    <a:pt x="196265" y="97536"/>
                  </a:lnTo>
                  <a:lnTo>
                    <a:pt x="198132" y="96329"/>
                  </a:lnTo>
                  <a:close/>
                </a:path>
                <a:path w="425450" h="149860">
                  <a:moveTo>
                    <a:pt x="300240" y="131178"/>
                  </a:moveTo>
                  <a:lnTo>
                    <a:pt x="14795" y="64008"/>
                  </a:lnTo>
                  <a:lnTo>
                    <a:pt x="11366" y="64008"/>
                  </a:lnTo>
                  <a:lnTo>
                    <a:pt x="10680" y="66382"/>
                  </a:lnTo>
                  <a:lnTo>
                    <a:pt x="299897" y="135636"/>
                  </a:lnTo>
                  <a:lnTo>
                    <a:pt x="300240" y="131178"/>
                  </a:lnTo>
                  <a:close/>
                </a:path>
                <a:path w="425450" h="149860">
                  <a:moveTo>
                    <a:pt x="419112" y="63995"/>
                  </a:moveTo>
                  <a:lnTo>
                    <a:pt x="418973" y="59436"/>
                  </a:lnTo>
                  <a:lnTo>
                    <a:pt x="300240" y="130162"/>
                  </a:lnTo>
                  <a:lnTo>
                    <a:pt x="300520" y="132588"/>
                  </a:lnTo>
                  <a:lnTo>
                    <a:pt x="301929" y="132588"/>
                  </a:lnTo>
                  <a:lnTo>
                    <a:pt x="419112" y="63995"/>
                  </a:lnTo>
                  <a:close/>
                </a:path>
                <a:path w="425450" h="149860">
                  <a:moveTo>
                    <a:pt x="425196" y="68592"/>
                  </a:moveTo>
                  <a:lnTo>
                    <a:pt x="305168" y="143852"/>
                  </a:lnTo>
                  <a:lnTo>
                    <a:pt x="305117" y="144424"/>
                  </a:lnTo>
                  <a:lnTo>
                    <a:pt x="4368" y="74676"/>
                  </a:lnTo>
                  <a:lnTo>
                    <a:pt x="2730" y="74676"/>
                  </a:lnTo>
                  <a:lnTo>
                    <a:pt x="3035" y="62331"/>
                  </a:lnTo>
                  <a:lnTo>
                    <a:pt x="3657" y="62484"/>
                  </a:lnTo>
                  <a:lnTo>
                    <a:pt x="143268" y="1854"/>
                  </a:lnTo>
                  <a:lnTo>
                    <a:pt x="142532" y="0"/>
                  </a:lnTo>
                  <a:lnTo>
                    <a:pt x="889" y="61188"/>
                  </a:lnTo>
                  <a:lnTo>
                    <a:pt x="355" y="60972"/>
                  </a:lnTo>
                  <a:lnTo>
                    <a:pt x="342" y="61417"/>
                  </a:lnTo>
                  <a:lnTo>
                    <a:pt x="12" y="61556"/>
                  </a:lnTo>
                  <a:lnTo>
                    <a:pt x="330" y="61645"/>
                  </a:lnTo>
                  <a:lnTo>
                    <a:pt x="0" y="75895"/>
                  </a:lnTo>
                  <a:lnTo>
                    <a:pt x="355" y="75946"/>
                  </a:lnTo>
                  <a:lnTo>
                    <a:pt x="12" y="77152"/>
                  </a:lnTo>
                  <a:lnTo>
                    <a:pt x="304812" y="149085"/>
                  </a:lnTo>
                  <a:lnTo>
                    <a:pt x="304800" y="149364"/>
                  </a:lnTo>
                  <a:lnTo>
                    <a:pt x="305130" y="149161"/>
                  </a:lnTo>
                  <a:lnTo>
                    <a:pt x="305968" y="149352"/>
                  </a:lnTo>
                  <a:lnTo>
                    <a:pt x="306019" y="148602"/>
                  </a:lnTo>
                  <a:lnTo>
                    <a:pt x="424840" y="74701"/>
                  </a:lnTo>
                  <a:lnTo>
                    <a:pt x="425196" y="68592"/>
                  </a:lnTo>
                  <a:close/>
                </a:path>
              </a:pathLst>
            </a:custGeom>
            <a:solidFill>
              <a:srgbClr val="0000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9" name="object 239"/>
            <p:cNvPicPr/>
            <p:nvPr/>
          </p:nvPicPr>
          <p:blipFill>
            <a:blip r:embed="rId72" cstate="print"/>
            <a:stretch>
              <a:fillRect/>
            </a:stretch>
          </p:blipFill>
          <p:spPr>
            <a:xfrm>
              <a:off x="6871716" y="5486400"/>
              <a:ext cx="470915" cy="224027"/>
            </a:xfrm>
            <a:prstGeom prst="rect">
              <a:avLst/>
            </a:prstGeom>
          </p:spPr>
        </p:pic>
        <p:pic>
          <p:nvPicPr>
            <p:cNvPr id="240" name="object 240"/>
            <p:cNvPicPr/>
            <p:nvPr/>
          </p:nvPicPr>
          <p:blipFill>
            <a:blip r:embed="rId73" cstate="print"/>
            <a:stretch>
              <a:fillRect/>
            </a:stretch>
          </p:blipFill>
          <p:spPr>
            <a:xfrm>
              <a:off x="6892663" y="5728766"/>
              <a:ext cx="392780" cy="171729"/>
            </a:xfrm>
            <a:prstGeom prst="rect">
              <a:avLst/>
            </a:prstGeom>
          </p:spPr>
        </p:pic>
        <p:pic>
          <p:nvPicPr>
            <p:cNvPr id="241" name="object 241"/>
            <p:cNvPicPr/>
            <p:nvPr/>
          </p:nvPicPr>
          <p:blipFill>
            <a:blip r:embed="rId74" cstate="print"/>
            <a:stretch>
              <a:fillRect/>
            </a:stretch>
          </p:blipFill>
          <p:spPr>
            <a:xfrm>
              <a:off x="7019540" y="5574792"/>
              <a:ext cx="321564" cy="217931"/>
            </a:xfrm>
            <a:prstGeom prst="rect">
              <a:avLst/>
            </a:prstGeom>
          </p:spPr>
        </p:pic>
        <p:pic>
          <p:nvPicPr>
            <p:cNvPr id="242" name="object 242"/>
            <p:cNvPicPr/>
            <p:nvPr/>
          </p:nvPicPr>
          <p:blipFill>
            <a:blip r:embed="rId75" cstate="print"/>
            <a:stretch>
              <a:fillRect/>
            </a:stretch>
          </p:blipFill>
          <p:spPr>
            <a:xfrm>
              <a:off x="7080504" y="5573268"/>
              <a:ext cx="265174" cy="39623"/>
            </a:xfrm>
            <a:prstGeom prst="rect">
              <a:avLst/>
            </a:prstGeom>
          </p:spPr>
        </p:pic>
        <p:sp>
          <p:nvSpPr>
            <p:cNvPr id="243" name="object 243"/>
            <p:cNvSpPr/>
            <p:nvPr/>
          </p:nvSpPr>
          <p:spPr>
            <a:xfrm>
              <a:off x="7021065" y="5573268"/>
              <a:ext cx="73660" cy="161925"/>
            </a:xfrm>
            <a:custGeom>
              <a:avLst/>
              <a:gdLst/>
              <a:ahLst/>
              <a:cxnLst/>
              <a:rect l="l" t="t" r="r" b="b"/>
              <a:pathLst>
                <a:path w="73659" h="161925">
                  <a:moveTo>
                    <a:pt x="60337" y="0"/>
                  </a:moveTo>
                  <a:lnTo>
                    <a:pt x="0" y="159499"/>
                  </a:lnTo>
                  <a:lnTo>
                    <a:pt x="11887" y="161543"/>
                  </a:lnTo>
                  <a:lnTo>
                    <a:pt x="73151" y="4356"/>
                  </a:lnTo>
                  <a:lnTo>
                    <a:pt x="60337" y="0"/>
                  </a:lnTo>
                  <a:close/>
                </a:path>
              </a:pathLst>
            </a:custGeom>
            <a:solidFill>
              <a:srgbClr val="0000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4" name="object 244"/>
            <p:cNvPicPr/>
            <p:nvPr/>
          </p:nvPicPr>
          <p:blipFill>
            <a:blip r:embed="rId76" cstate="print"/>
            <a:stretch>
              <a:fillRect/>
            </a:stretch>
          </p:blipFill>
          <p:spPr>
            <a:xfrm>
              <a:off x="7019544" y="5602224"/>
              <a:ext cx="323087" cy="187451"/>
            </a:xfrm>
            <a:prstGeom prst="rect">
              <a:avLst/>
            </a:prstGeom>
          </p:spPr>
        </p:pic>
        <p:sp>
          <p:nvSpPr>
            <p:cNvPr id="245" name="object 245"/>
            <p:cNvSpPr/>
            <p:nvPr/>
          </p:nvSpPr>
          <p:spPr>
            <a:xfrm>
              <a:off x="7272528" y="5603748"/>
              <a:ext cx="74930" cy="187960"/>
            </a:xfrm>
            <a:custGeom>
              <a:avLst/>
              <a:gdLst/>
              <a:ahLst/>
              <a:cxnLst/>
              <a:rect l="l" t="t" r="r" b="b"/>
              <a:pathLst>
                <a:path w="74929" h="187960">
                  <a:moveTo>
                    <a:pt x="74676" y="0"/>
                  </a:moveTo>
                  <a:lnTo>
                    <a:pt x="72097" y="0"/>
                  </a:lnTo>
                  <a:lnTo>
                    <a:pt x="0" y="186093"/>
                  </a:lnTo>
                  <a:lnTo>
                    <a:pt x="7975" y="187451"/>
                  </a:lnTo>
                  <a:lnTo>
                    <a:pt x="74676" y="0"/>
                  </a:lnTo>
                  <a:close/>
                </a:path>
              </a:pathLst>
            </a:custGeom>
            <a:solidFill>
              <a:srgbClr val="4D4D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6" name="object 246"/>
            <p:cNvPicPr/>
            <p:nvPr/>
          </p:nvPicPr>
          <p:blipFill>
            <a:blip r:embed="rId77" cstate="print"/>
            <a:stretch>
              <a:fillRect/>
            </a:stretch>
          </p:blipFill>
          <p:spPr>
            <a:xfrm>
              <a:off x="7021068" y="5734812"/>
              <a:ext cx="257555" cy="62484"/>
            </a:xfrm>
            <a:prstGeom prst="rect">
              <a:avLst/>
            </a:prstGeom>
          </p:spPr>
        </p:pic>
        <p:sp>
          <p:nvSpPr>
            <p:cNvPr id="247" name="object 247"/>
            <p:cNvSpPr/>
            <p:nvPr/>
          </p:nvSpPr>
          <p:spPr>
            <a:xfrm>
              <a:off x="7016496" y="5801868"/>
              <a:ext cx="86995" cy="36830"/>
            </a:xfrm>
            <a:custGeom>
              <a:avLst/>
              <a:gdLst/>
              <a:ahLst/>
              <a:cxnLst/>
              <a:rect l="l" t="t" r="r" b="b"/>
              <a:pathLst>
                <a:path w="86995" h="36829">
                  <a:moveTo>
                    <a:pt x="33845" y="0"/>
                  </a:moveTo>
                  <a:lnTo>
                    <a:pt x="0" y="20472"/>
                  </a:lnTo>
                  <a:lnTo>
                    <a:pt x="54292" y="36575"/>
                  </a:lnTo>
                  <a:lnTo>
                    <a:pt x="86867" y="13868"/>
                  </a:lnTo>
                  <a:lnTo>
                    <a:pt x="33845" y="0"/>
                  </a:lnTo>
                  <a:close/>
                </a:path>
              </a:pathLst>
            </a:custGeom>
            <a:solidFill>
              <a:srgbClr val="0000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8" name="object 248"/>
            <p:cNvPicPr/>
            <p:nvPr/>
          </p:nvPicPr>
          <p:blipFill>
            <a:blip r:embed="rId78" cstate="print"/>
            <a:stretch>
              <a:fillRect/>
            </a:stretch>
          </p:blipFill>
          <p:spPr>
            <a:xfrm>
              <a:off x="7018020" y="5801868"/>
              <a:ext cx="83819" cy="35051"/>
            </a:xfrm>
            <a:prstGeom prst="rect">
              <a:avLst/>
            </a:prstGeom>
          </p:spPr>
        </p:pic>
        <p:sp>
          <p:nvSpPr>
            <p:cNvPr id="249" name="object 249"/>
            <p:cNvSpPr/>
            <p:nvPr/>
          </p:nvSpPr>
          <p:spPr>
            <a:xfrm>
              <a:off x="7024112" y="5815585"/>
              <a:ext cx="30480" cy="12700"/>
            </a:xfrm>
            <a:custGeom>
              <a:avLst/>
              <a:gdLst/>
              <a:ahLst/>
              <a:cxnLst/>
              <a:rect l="l" t="t" r="r" b="b"/>
              <a:pathLst>
                <a:path w="30479" h="12700">
                  <a:moveTo>
                    <a:pt x="8864" y="0"/>
                  </a:moveTo>
                  <a:lnTo>
                    <a:pt x="0" y="5359"/>
                  </a:lnTo>
                  <a:lnTo>
                    <a:pt x="21628" y="12192"/>
                  </a:lnTo>
                  <a:lnTo>
                    <a:pt x="30480" y="6096"/>
                  </a:lnTo>
                  <a:lnTo>
                    <a:pt x="8864" y="0"/>
                  </a:lnTo>
                  <a:close/>
                </a:path>
              </a:pathLst>
            </a:custGeom>
            <a:solidFill>
              <a:srgbClr val="99CC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0" name="object 250"/>
            <p:cNvSpPr/>
            <p:nvPr/>
          </p:nvSpPr>
          <p:spPr>
            <a:xfrm>
              <a:off x="7022592" y="5821680"/>
              <a:ext cx="22860" cy="6350"/>
            </a:xfrm>
            <a:custGeom>
              <a:avLst/>
              <a:gdLst/>
              <a:ahLst/>
              <a:cxnLst/>
              <a:rect l="l" t="t" r="r" b="b"/>
              <a:pathLst>
                <a:path w="22859" h="6350">
                  <a:moveTo>
                    <a:pt x="1422" y="0"/>
                  </a:moveTo>
                  <a:lnTo>
                    <a:pt x="0" y="876"/>
                  </a:lnTo>
                  <a:lnTo>
                    <a:pt x="21209" y="6096"/>
                  </a:lnTo>
                  <a:lnTo>
                    <a:pt x="22860" y="5130"/>
                  </a:lnTo>
                  <a:lnTo>
                    <a:pt x="1422" y="0"/>
                  </a:lnTo>
                  <a:close/>
                </a:path>
              </a:pathLst>
            </a:custGeom>
            <a:solidFill>
              <a:srgbClr val="0000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1" name="object 251"/>
            <p:cNvSpPr/>
            <p:nvPr/>
          </p:nvSpPr>
          <p:spPr>
            <a:xfrm>
              <a:off x="7048503" y="5823206"/>
              <a:ext cx="30480" cy="10795"/>
            </a:xfrm>
            <a:custGeom>
              <a:avLst/>
              <a:gdLst/>
              <a:ahLst/>
              <a:cxnLst/>
              <a:rect l="l" t="t" r="r" b="b"/>
              <a:pathLst>
                <a:path w="30479" h="10795">
                  <a:moveTo>
                    <a:pt x="8382" y="0"/>
                  </a:moveTo>
                  <a:lnTo>
                    <a:pt x="0" y="4813"/>
                  </a:lnTo>
                  <a:lnTo>
                    <a:pt x="21615" y="10668"/>
                  </a:lnTo>
                  <a:lnTo>
                    <a:pt x="30467" y="5435"/>
                  </a:lnTo>
                  <a:lnTo>
                    <a:pt x="8382" y="0"/>
                  </a:lnTo>
                  <a:close/>
                </a:path>
              </a:pathLst>
            </a:custGeom>
            <a:solidFill>
              <a:srgbClr val="99CC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2" name="object 252"/>
            <p:cNvSpPr/>
            <p:nvPr/>
          </p:nvSpPr>
          <p:spPr>
            <a:xfrm>
              <a:off x="6894563" y="5739383"/>
              <a:ext cx="378460" cy="147955"/>
            </a:xfrm>
            <a:custGeom>
              <a:avLst/>
              <a:gdLst/>
              <a:ahLst/>
              <a:cxnLst/>
              <a:rect l="l" t="t" r="r" b="b"/>
              <a:pathLst>
                <a:path w="378459" h="147954">
                  <a:moveTo>
                    <a:pt x="126492" y="1816"/>
                  </a:moveTo>
                  <a:lnTo>
                    <a:pt x="125857" y="0"/>
                  </a:lnTo>
                  <a:lnTo>
                    <a:pt x="1524" y="60058"/>
                  </a:lnTo>
                  <a:lnTo>
                    <a:pt x="4711" y="60960"/>
                  </a:lnTo>
                  <a:lnTo>
                    <a:pt x="126492" y="1816"/>
                  </a:lnTo>
                  <a:close/>
                </a:path>
                <a:path w="378459" h="147954">
                  <a:moveTo>
                    <a:pt x="175260" y="94805"/>
                  </a:moveTo>
                  <a:lnTo>
                    <a:pt x="153822" y="88392"/>
                  </a:lnTo>
                  <a:lnTo>
                    <a:pt x="152400" y="89484"/>
                  </a:lnTo>
                  <a:lnTo>
                    <a:pt x="173609" y="96012"/>
                  </a:lnTo>
                  <a:lnTo>
                    <a:pt x="175260" y="94805"/>
                  </a:lnTo>
                  <a:close/>
                </a:path>
                <a:path w="378459" h="147954">
                  <a:moveTo>
                    <a:pt x="266712" y="129743"/>
                  </a:moveTo>
                  <a:lnTo>
                    <a:pt x="12814" y="64008"/>
                  </a:lnTo>
                  <a:lnTo>
                    <a:pt x="9766" y="64008"/>
                  </a:lnTo>
                  <a:lnTo>
                    <a:pt x="9156" y="66332"/>
                  </a:lnTo>
                  <a:lnTo>
                    <a:pt x="266407" y="134112"/>
                  </a:lnTo>
                  <a:lnTo>
                    <a:pt x="266712" y="129743"/>
                  </a:lnTo>
                  <a:close/>
                </a:path>
                <a:path w="378459" h="147954">
                  <a:moveTo>
                    <a:pt x="371856" y="62560"/>
                  </a:moveTo>
                  <a:lnTo>
                    <a:pt x="371741" y="57912"/>
                  </a:lnTo>
                  <a:lnTo>
                    <a:pt x="266700" y="130111"/>
                  </a:lnTo>
                  <a:lnTo>
                    <a:pt x="266954" y="132588"/>
                  </a:lnTo>
                  <a:lnTo>
                    <a:pt x="268198" y="132588"/>
                  </a:lnTo>
                  <a:lnTo>
                    <a:pt x="371856" y="62560"/>
                  </a:lnTo>
                  <a:close/>
                </a:path>
                <a:path w="378459" h="147954">
                  <a:moveTo>
                    <a:pt x="377964" y="67068"/>
                  </a:moveTo>
                  <a:lnTo>
                    <a:pt x="271602" y="142328"/>
                  </a:lnTo>
                  <a:lnTo>
                    <a:pt x="271564" y="142862"/>
                  </a:lnTo>
                  <a:lnTo>
                    <a:pt x="3886" y="73152"/>
                  </a:lnTo>
                  <a:lnTo>
                    <a:pt x="2882" y="73152"/>
                  </a:lnTo>
                  <a:lnTo>
                    <a:pt x="3060" y="61887"/>
                  </a:lnTo>
                  <a:lnTo>
                    <a:pt x="1701" y="60960"/>
                  </a:lnTo>
                  <a:lnTo>
                    <a:pt x="1536" y="73152"/>
                  </a:lnTo>
                  <a:lnTo>
                    <a:pt x="647" y="73152"/>
                  </a:lnTo>
                  <a:lnTo>
                    <a:pt x="0" y="75628"/>
                  </a:lnTo>
                  <a:lnTo>
                    <a:pt x="271297" y="147523"/>
                  </a:lnTo>
                  <a:lnTo>
                    <a:pt x="271284" y="147840"/>
                  </a:lnTo>
                  <a:lnTo>
                    <a:pt x="271614" y="147612"/>
                  </a:lnTo>
                  <a:lnTo>
                    <a:pt x="272478" y="147828"/>
                  </a:lnTo>
                  <a:lnTo>
                    <a:pt x="272529" y="146964"/>
                  </a:lnTo>
                  <a:lnTo>
                    <a:pt x="377634" y="73177"/>
                  </a:lnTo>
                  <a:lnTo>
                    <a:pt x="377964" y="67068"/>
                  </a:lnTo>
                  <a:close/>
                </a:path>
              </a:pathLst>
            </a:custGeom>
            <a:solidFill>
              <a:srgbClr val="0000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3" name="object 253"/>
            <p:cNvPicPr/>
            <p:nvPr/>
          </p:nvPicPr>
          <p:blipFill>
            <a:blip r:embed="rId79" cstate="print"/>
            <a:stretch>
              <a:fillRect/>
            </a:stretch>
          </p:blipFill>
          <p:spPr>
            <a:xfrm>
              <a:off x="5561076" y="3041904"/>
              <a:ext cx="440435" cy="224027"/>
            </a:xfrm>
            <a:prstGeom prst="rect">
              <a:avLst/>
            </a:prstGeom>
          </p:spPr>
        </p:pic>
        <p:pic>
          <p:nvPicPr>
            <p:cNvPr id="254" name="object 254"/>
            <p:cNvPicPr/>
            <p:nvPr/>
          </p:nvPicPr>
          <p:blipFill>
            <a:blip r:embed="rId80" cstate="print"/>
            <a:stretch>
              <a:fillRect/>
            </a:stretch>
          </p:blipFill>
          <p:spPr>
            <a:xfrm>
              <a:off x="5579935" y="3284410"/>
              <a:ext cx="368144" cy="170941"/>
            </a:xfrm>
            <a:prstGeom prst="rect">
              <a:avLst/>
            </a:prstGeom>
          </p:spPr>
        </p:pic>
        <p:pic>
          <p:nvPicPr>
            <p:cNvPr id="255" name="object 255"/>
            <p:cNvPicPr/>
            <p:nvPr/>
          </p:nvPicPr>
          <p:blipFill>
            <a:blip r:embed="rId81" cstate="print"/>
            <a:stretch>
              <a:fillRect/>
            </a:stretch>
          </p:blipFill>
          <p:spPr>
            <a:xfrm>
              <a:off x="5698238" y="3130295"/>
              <a:ext cx="301752" cy="217932"/>
            </a:xfrm>
            <a:prstGeom prst="rect">
              <a:avLst/>
            </a:prstGeom>
          </p:spPr>
        </p:pic>
        <p:pic>
          <p:nvPicPr>
            <p:cNvPr id="256" name="object 256"/>
            <p:cNvPicPr/>
            <p:nvPr/>
          </p:nvPicPr>
          <p:blipFill>
            <a:blip r:embed="rId82" cstate="print"/>
            <a:stretch>
              <a:fillRect/>
            </a:stretch>
          </p:blipFill>
          <p:spPr>
            <a:xfrm>
              <a:off x="5756148" y="3128772"/>
              <a:ext cx="246887" cy="39624"/>
            </a:xfrm>
            <a:prstGeom prst="rect">
              <a:avLst/>
            </a:prstGeom>
          </p:spPr>
        </p:pic>
        <p:sp>
          <p:nvSpPr>
            <p:cNvPr id="257" name="object 257"/>
            <p:cNvSpPr/>
            <p:nvPr/>
          </p:nvSpPr>
          <p:spPr>
            <a:xfrm>
              <a:off x="5699757" y="3128772"/>
              <a:ext cx="68580" cy="161925"/>
            </a:xfrm>
            <a:custGeom>
              <a:avLst/>
              <a:gdLst/>
              <a:ahLst/>
              <a:cxnLst/>
              <a:rect l="l" t="t" r="r" b="b"/>
              <a:pathLst>
                <a:path w="68579" h="161925">
                  <a:moveTo>
                    <a:pt x="56565" y="0"/>
                  </a:moveTo>
                  <a:lnTo>
                    <a:pt x="0" y="159499"/>
                  </a:lnTo>
                  <a:lnTo>
                    <a:pt x="11137" y="161544"/>
                  </a:lnTo>
                  <a:lnTo>
                    <a:pt x="68580" y="4356"/>
                  </a:lnTo>
                  <a:lnTo>
                    <a:pt x="56565" y="0"/>
                  </a:lnTo>
                  <a:close/>
                </a:path>
              </a:pathLst>
            </a:custGeom>
            <a:solidFill>
              <a:srgbClr val="0000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8" name="object 258"/>
            <p:cNvPicPr/>
            <p:nvPr/>
          </p:nvPicPr>
          <p:blipFill>
            <a:blip r:embed="rId83" cstate="print"/>
            <a:stretch>
              <a:fillRect/>
            </a:stretch>
          </p:blipFill>
          <p:spPr>
            <a:xfrm>
              <a:off x="5699760" y="3157728"/>
              <a:ext cx="301751" cy="187451"/>
            </a:xfrm>
            <a:prstGeom prst="rect">
              <a:avLst/>
            </a:prstGeom>
          </p:spPr>
        </p:pic>
        <p:sp>
          <p:nvSpPr>
            <p:cNvPr id="259" name="object 259"/>
            <p:cNvSpPr/>
            <p:nvPr/>
          </p:nvSpPr>
          <p:spPr>
            <a:xfrm>
              <a:off x="5935983" y="3159251"/>
              <a:ext cx="70485" cy="187960"/>
            </a:xfrm>
            <a:custGeom>
              <a:avLst/>
              <a:gdLst/>
              <a:ahLst/>
              <a:cxnLst/>
              <a:rect l="l" t="t" r="r" b="b"/>
              <a:pathLst>
                <a:path w="70485" h="187960">
                  <a:moveTo>
                    <a:pt x="70104" y="0"/>
                  </a:moveTo>
                  <a:lnTo>
                    <a:pt x="67678" y="0"/>
                  </a:lnTo>
                  <a:lnTo>
                    <a:pt x="0" y="186093"/>
                  </a:lnTo>
                  <a:lnTo>
                    <a:pt x="7480" y="187452"/>
                  </a:lnTo>
                  <a:lnTo>
                    <a:pt x="70104" y="0"/>
                  </a:lnTo>
                  <a:close/>
                </a:path>
              </a:pathLst>
            </a:custGeom>
            <a:solidFill>
              <a:srgbClr val="4D4D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0" name="object 260"/>
            <p:cNvPicPr/>
            <p:nvPr/>
          </p:nvPicPr>
          <p:blipFill>
            <a:blip r:embed="rId84" cstate="print"/>
            <a:stretch>
              <a:fillRect/>
            </a:stretch>
          </p:blipFill>
          <p:spPr>
            <a:xfrm>
              <a:off x="5699760" y="3290316"/>
              <a:ext cx="242315" cy="62484"/>
            </a:xfrm>
            <a:prstGeom prst="rect">
              <a:avLst/>
            </a:prstGeom>
          </p:spPr>
        </p:pic>
        <p:sp>
          <p:nvSpPr>
            <p:cNvPr id="261" name="object 261"/>
            <p:cNvSpPr/>
            <p:nvPr/>
          </p:nvSpPr>
          <p:spPr>
            <a:xfrm>
              <a:off x="5695185" y="3355847"/>
              <a:ext cx="82550" cy="38100"/>
            </a:xfrm>
            <a:custGeom>
              <a:avLst/>
              <a:gdLst/>
              <a:ahLst/>
              <a:cxnLst/>
              <a:rect l="l" t="t" r="r" b="b"/>
              <a:pathLst>
                <a:path w="82550" h="38100">
                  <a:moveTo>
                    <a:pt x="32067" y="0"/>
                  </a:moveTo>
                  <a:lnTo>
                    <a:pt x="0" y="21323"/>
                  </a:lnTo>
                  <a:lnTo>
                    <a:pt x="51434" y="38100"/>
                  </a:lnTo>
                  <a:lnTo>
                    <a:pt x="82295" y="14452"/>
                  </a:lnTo>
                  <a:lnTo>
                    <a:pt x="32067" y="0"/>
                  </a:lnTo>
                  <a:close/>
                </a:path>
              </a:pathLst>
            </a:custGeom>
            <a:solidFill>
              <a:srgbClr val="0000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2" name="object 262"/>
            <p:cNvPicPr/>
            <p:nvPr/>
          </p:nvPicPr>
          <p:blipFill>
            <a:blip r:embed="rId85" cstate="print"/>
            <a:stretch>
              <a:fillRect/>
            </a:stretch>
          </p:blipFill>
          <p:spPr>
            <a:xfrm>
              <a:off x="5696712" y="3357372"/>
              <a:ext cx="79247" cy="35051"/>
            </a:xfrm>
            <a:prstGeom prst="rect">
              <a:avLst/>
            </a:prstGeom>
          </p:spPr>
        </p:pic>
        <p:sp>
          <p:nvSpPr>
            <p:cNvPr id="263" name="object 263"/>
            <p:cNvSpPr/>
            <p:nvPr/>
          </p:nvSpPr>
          <p:spPr>
            <a:xfrm>
              <a:off x="5702804" y="3371082"/>
              <a:ext cx="29209" cy="10795"/>
            </a:xfrm>
            <a:custGeom>
              <a:avLst/>
              <a:gdLst/>
              <a:ahLst/>
              <a:cxnLst/>
              <a:rect l="l" t="t" r="r" b="b"/>
              <a:pathLst>
                <a:path w="29210" h="10795">
                  <a:moveTo>
                    <a:pt x="8420" y="0"/>
                  </a:moveTo>
                  <a:lnTo>
                    <a:pt x="0" y="4699"/>
                  </a:lnTo>
                  <a:lnTo>
                    <a:pt x="20535" y="10680"/>
                  </a:lnTo>
                  <a:lnTo>
                    <a:pt x="28968" y="5334"/>
                  </a:lnTo>
                  <a:lnTo>
                    <a:pt x="8420" y="0"/>
                  </a:lnTo>
                  <a:close/>
                </a:path>
              </a:pathLst>
            </a:custGeom>
            <a:solidFill>
              <a:srgbClr val="99CC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4" name="object 264"/>
            <p:cNvSpPr/>
            <p:nvPr/>
          </p:nvSpPr>
          <p:spPr>
            <a:xfrm>
              <a:off x="5702804" y="3375661"/>
              <a:ext cx="20320" cy="7620"/>
            </a:xfrm>
            <a:custGeom>
              <a:avLst/>
              <a:gdLst/>
              <a:ahLst/>
              <a:cxnLst/>
              <a:rect l="l" t="t" r="r" b="b"/>
              <a:pathLst>
                <a:path w="20320" h="7620">
                  <a:moveTo>
                    <a:pt x="1231" y="0"/>
                  </a:moveTo>
                  <a:lnTo>
                    <a:pt x="0" y="1092"/>
                  </a:lnTo>
                  <a:lnTo>
                    <a:pt x="18389" y="7620"/>
                  </a:lnTo>
                  <a:lnTo>
                    <a:pt x="19824" y="6400"/>
                  </a:lnTo>
                  <a:lnTo>
                    <a:pt x="1231" y="0"/>
                  </a:lnTo>
                  <a:close/>
                </a:path>
              </a:pathLst>
            </a:custGeom>
            <a:solidFill>
              <a:srgbClr val="0000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5" name="object 265"/>
            <p:cNvSpPr/>
            <p:nvPr/>
          </p:nvSpPr>
          <p:spPr>
            <a:xfrm>
              <a:off x="5725664" y="3378706"/>
              <a:ext cx="29209" cy="10795"/>
            </a:xfrm>
            <a:custGeom>
              <a:avLst/>
              <a:gdLst/>
              <a:ahLst/>
              <a:cxnLst/>
              <a:rect l="l" t="t" r="r" b="b"/>
              <a:pathLst>
                <a:path w="29210" h="10795">
                  <a:moveTo>
                    <a:pt x="7962" y="0"/>
                  </a:moveTo>
                  <a:lnTo>
                    <a:pt x="0" y="4813"/>
                  </a:lnTo>
                  <a:lnTo>
                    <a:pt x="20535" y="10668"/>
                  </a:lnTo>
                  <a:lnTo>
                    <a:pt x="28968" y="5435"/>
                  </a:lnTo>
                  <a:lnTo>
                    <a:pt x="7962" y="0"/>
                  </a:lnTo>
                  <a:close/>
                </a:path>
              </a:pathLst>
            </a:custGeom>
            <a:solidFill>
              <a:srgbClr val="99CC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6" name="object 266"/>
            <p:cNvSpPr/>
            <p:nvPr/>
          </p:nvSpPr>
          <p:spPr>
            <a:xfrm>
              <a:off x="5582412" y="3361956"/>
              <a:ext cx="353695" cy="81280"/>
            </a:xfrm>
            <a:custGeom>
              <a:avLst/>
              <a:gdLst/>
              <a:ahLst/>
              <a:cxnLst/>
              <a:rect l="l" t="t" r="r" b="b"/>
              <a:pathLst>
                <a:path w="353695" h="81279">
                  <a:moveTo>
                    <a:pt x="164579" y="27736"/>
                  </a:moveTo>
                  <a:lnTo>
                    <a:pt x="144564" y="21323"/>
                  </a:lnTo>
                  <a:lnTo>
                    <a:pt x="143243" y="22415"/>
                  </a:lnTo>
                  <a:lnTo>
                    <a:pt x="163042" y="28956"/>
                  </a:lnTo>
                  <a:lnTo>
                    <a:pt x="164579" y="27736"/>
                  </a:lnTo>
                  <a:close/>
                </a:path>
                <a:path w="353695" h="81279">
                  <a:moveTo>
                    <a:pt x="353568" y="0"/>
                  </a:moveTo>
                  <a:lnTo>
                    <a:pt x="253288" y="75260"/>
                  </a:lnTo>
                  <a:lnTo>
                    <a:pt x="253250" y="75768"/>
                  </a:lnTo>
                  <a:lnTo>
                    <a:pt x="3606" y="6083"/>
                  </a:lnTo>
                  <a:lnTo>
                    <a:pt x="596" y="6083"/>
                  </a:lnTo>
                  <a:lnTo>
                    <a:pt x="0" y="8559"/>
                  </a:lnTo>
                  <a:lnTo>
                    <a:pt x="252996" y="80429"/>
                  </a:lnTo>
                  <a:lnTo>
                    <a:pt x="252984" y="80772"/>
                  </a:lnTo>
                  <a:lnTo>
                    <a:pt x="253326" y="80518"/>
                  </a:lnTo>
                  <a:lnTo>
                    <a:pt x="254203" y="80759"/>
                  </a:lnTo>
                  <a:lnTo>
                    <a:pt x="254254" y="79819"/>
                  </a:lnTo>
                  <a:lnTo>
                    <a:pt x="353263" y="6108"/>
                  </a:lnTo>
                  <a:lnTo>
                    <a:pt x="353568" y="0"/>
                  </a:lnTo>
                  <a:close/>
                </a:path>
              </a:pathLst>
            </a:custGeom>
            <a:solidFill>
              <a:srgbClr val="0000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7" name="object 267"/>
            <p:cNvPicPr/>
            <p:nvPr/>
          </p:nvPicPr>
          <p:blipFill>
            <a:blip r:embed="rId86" cstate="print"/>
            <a:stretch>
              <a:fillRect/>
            </a:stretch>
          </p:blipFill>
          <p:spPr>
            <a:xfrm>
              <a:off x="5582412" y="3293363"/>
              <a:ext cx="347465" cy="135636"/>
            </a:xfrm>
            <a:prstGeom prst="rect">
              <a:avLst/>
            </a:prstGeom>
          </p:spPr>
        </p:pic>
        <p:pic>
          <p:nvPicPr>
            <p:cNvPr id="268" name="object 26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40552" y="3223259"/>
              <a:ext cx="414527" cy="371855"/>
            </a:xfrm>
            <a:prstGeom prst="rect">
              <a:avLst/>
            </a:prstGeom>
          </p:spPr>
        </p:pic>
        <p:pic>
          <p:nvPicPr>
            <p:cNvPr id="269" name="object 269"/>
            <p:cNvPicPr/>
            <p:nvPr/>
          </p:nvPicPr>
          <p:blipFill>
            <a:blip r:embed="rId87" cstate="print"/>
            <a:stretch>
              <a:fillRect/>
            </a:stretch>
          </p:blipFill>
          <p:spPr>
            <a:xfrm>
              <a:off x="6117336" y="3258311"/>
              <a:ext cx="195072" cy="170687"/>
            </a:xfrm>
            <a:prstGeom prst="rect">
              <a:avLst/>
            </a:prstGeom>
          </p:spPr>
        </p:pic>
        <p:pic>
          <p:nvPicPr>
            <p:cNvPr id="270" name="object 270"/>
            <p:cNvPicPr/>
            <p:nvPr/>
          </p:nvPicPr>
          <p:blipFill>
            <a:blip r:embed="rId72" cstate="print"/>
            <a:stretch>
              <a:fillRect/>
            </a:stretch>
          </p:blipFill>
          <p:spPr>
            <a:xfrm>
              <a:off x="7307580" y="5422392"/>
              <a:ext cx="470914" cy="224027"/>
            </a:xfrm>
            <a:prstGeom prst="rect">
              <a:avLst/>
            </a:prstGeom>
          </p:spPr>
        </p:pic>
        <p:pic>
          <p:nvPicPr>
            <p:cNvPr id="271" name="object 271"/>
            <p:cNvPicPr/>
            <p:nvPr/>
          </p:nvPicPr>
          <p:blipFill>
            <a:blip r:embed="rId73" cstate="print"/>
            <a:stretch>
              <a:fillRect/>
            </a:stretch>
          </p:blipFill>
          <p:spPr>
            <a:xfrm>
              <a:off x="7327639" y="5665266"/>
              <a:ext cx="392784" cy="171729"/>
            </a:xfrm>
            <a:prstGeom prst="rect">
              <a:avLst/>
            </a:prstGeom>
          </p:spPr>
        </p:pic>
        <p:pic>
          <p:nvPicPr>
            <p:cNvPr id="272" name="object 272"/>
            <p:cNvPicPr/>
            <p:nvPr/>
          </p:nvPicPr>
          <p:blipFill>
            <a:blip r:embed="rId88" cstate="print"/>
            <a:stretch>
              <a:fillRect/>
            </a:stretch>
          </p:blipFill>
          <p:spPr>
            <a:xfrm>
              <a:off x="7453880" y="5512307"/>
              <a:ext cx="321564" cy="216407"/>
            </a:xfrm>
            <a:prstGeom prst="rect">
              <a:avLst/>
            </a:prstGeom>
          </p:spPr>
        </p:pic>
        <p:pic>
          <p:nvPicPr>
            <p:cNvPr id="273" name="object 273"/>
            <p:cNvPicPr/>
            <p:nvPr/>
          </p:nvPicPr>
          <p:blipFill>
            <a:blip r:embed="rId89" cstate="print"/>
            <a:stretch>
              <a:fillRect/>
            </a:stretch>
          </p:blipFill>
          <p:spPr>
            <a:xfrm>
              <a:off x="7514844" y="5510783"/>
              <a:ext cx="265174" cy="38099"/>
            </a:xfrm>
            <a:prstGeom prst="rect">
              <a:avLst/>
            </a:prstGeom>
          </p:spPr>
        </p:pic>
        <p:sp>
          <p:nvSpPr>
            <p:cNvPr id="274" name="object 274"/>
            <p:cNvSpPr/>
            <p:nvPr/>
          </p:nvSpPr>
          <p:spPr>
            <a:xfrm>
              <a:off x="7455405" y="5510783"/>
              <a:ext cx="73660" cy="160020"/>
            </a:xfrm>
            <a:custGeom>
              <a:avLst/>
              <a:gdLst/>
              <a:ahLst/>
              <a:cxnLst/>
              <a:rect l="l" t="t" r="r" b="b"/>
              <a:pathLst>
                <a:path w="73659" h="160020">
                  <a:moveTo>
                    <a:pt x="60337" y="0"/>
                  </a:moveTo>
                  <a:lnTo>
                    <a:pt x="0" y="157987"/>
                  </a:lnTo>
                  <a:lnTo>
                    <a:pt x="11887" y="160019"/>
                  </a:lnTo>
                  <a:lnTo>
                    <a:pt x="73151" y="4305"/>
                  </a:lnTo>
                  <a:lnTo>
                    <a:pt x="60337" y="0"/>
                  </a:lnTo>
                  <a:close/>
                </a:path>
              </a:pathLst>
            </a:custGeom>
            <a:solidFill>
              <a:srgbClr val="0000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5" name="object 275"/>
            <p:cNvPicPr/>
            <p:nvPr/>
          </p:nvPicPr>
          <p:blipFill>
            <a:blip r:embed="rId90" cstate="print"/>
            <a:stretch>
              <a:fillRect/>
            </a:stretch>
          </p:blipFill>
          <p:spPr>
            <a:xfrm>
              <a:off x="7455408" y="5538216"/>
              <a:ext cx="323087" cy="187451"/>
            </a:xfrm>
            <a:prstGeom prst="rect">
              <a:avLst/>
            </a:prstGeom>
          </p:spPr>
        </p:pic>
        <p:sp>
          <p:nvSpPr>
            <p:cNvPr id="276" name="object 276"/>
            <p:cNvSpPr/>
            <p:nvPr/>
          </p:nvSpPr>
          <p:spPr>
            <a:xfrm>
              <a:off x="7708393" y="5541263"/>
              <a:ext cx="73660" cy="186055"/>
            </a:xfrm>
            <a:custGeom>
              <a:avLst/>
              <a:gdLst/>
              <a:ahLst/>
              <a:cxnLst/>
              <a:rect l="l" t="t" r="r" b="b"/>
              <a:pathLst>
                <a:path w="73659" h="186054">
                  <a:moveTo>
                    <a:pt x="73152" y="0"/>
                  </a:moveTo>
                  <a:lnTo>
                    <a:pt x="70624" y="0"/>
                  </a:lnTo>
                  <a:lnTo>
                    <a:pt x="0" y="184581"/>
                  </a:lnTo>
                  <a:lnTo>
                    <a:pt x="7810" y="185928"/>
                  </a:lnTo>
                  <a:lnTo>
                    <a:pt x="73152" y="0"/>
                  </a:lnTo>
                  <a:close/>
                </a:path>
              </a:pathLst>
            </a:custGeom>
            <a:solidFill>
              <a:srgbClr val="4D4D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7" name="object 277"/>
            <p:cNvPicPr/>
            <p:nvPr/>
          </p:nvPicPr>
          <p:blipFill>
            <a:blip r:embed="rId91" cstate="print"/>
            <a:stretch>
              <a:fillRect/>
            </a:stretch>
          </p:blipFill>
          <p:spPr>
            <a:xfrm>
              <a:off x="7455408" y="5670804"/>
              <a:ext cx="257555" cy="62484"/>
            </a:xfrm>
            <a:prstGeom prst="rect">
              <a:avLst/>
            </a:prstGeom>
          </p:spPr>
        </p:pic>
        <p:sp>
          <p:nvSpPr>
            <p:cNvPr id="278" name="object 278"/>
            <p:cNvSpPr/>
            <p:nvPr/>
          </p:nvSpPr>
          <p:spPr>
            <a:xfrm>
              <a:off x="7450833" y="5737860"/>
              <a:ext cx="88900" cy="36830"/>
            </a:xfrm>
            <a:custGeom>
              <a:avLst/>
              <a:gdLst/>
              <a:ahLst/>
              <a:cxnLst/>
              <a:rect l="l" t="t" r="r" b="b"/>
              <a:pathLst>
                <a:path w="88900" h="36829">
                  <a:moveTo>
                    <a:pt x="34442" y="0"/>
                  </a:moveTo>
                  <a:lnTo>
                    <a:pt x="0" y="20472"/>
                  </a:lnTo>
                  <a:lnTo>
                    <a:pt x="55244" y="36575"/>
                  </a:lnTo>
                  <a:lnTo>
                    <a:pt x="88391" y="13868"/>
                  </a:lnTo>
                  <a:lnTo>
                    <a:pt x="34442" y="0"/>
                  </a:lnTo>
                  <a:close/>
                </a:path>
              </a:pathLst>
            </a:custGeom>
            <a:solidFill>
              <a:srgbClr val="0000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9" name="object 279"/>
            <p:cNvPicPr/>
            <p:nvPr/>
          </p:nvPicPr>
          <p:blipFill>
            <a:blip r:embed="rId92" cstate="print"/>
            <a:stretch>
              <a:fillRect/>
            </a:stretch>
          </p:blipFill>
          <p:spPr>
            <a:xfrm>
              <a:off x="7452360" y="5737860"/>
              <a:ext cx="85343" cy="35051"/>
            </a:xfrm>
            <a:prstGeom prst="rect">
              <a:avLst/>
            </a:prstGeom>
          </p:spPr>
        </p:pic>
        <p:sp>
          <p:nvSpPr>
            <p:cNvPr id="280" name="object 280"/>
            <p:cNvSpPr/>
            <p:nvPr/>
          </p:nvSpPr>
          <p:spPr>
            <a:xfrm>
              <a:off x="7458452" y="5751577"/>
              <a:ext cx="30480" cy="12700"/>
            </a:xfrm>
            <a:custGeom>
              <a:avLst/>
              <a:gdLst/>
              <a:ahLst/>
              <a:cxnLst/>
              <a:rect l="l" t="t" r="r" b="b"/>
              <a:pathLst>
                <a:path w="30479" h="12700">
                  <a:moveTo>
                    <a:pt x="8864" y="0"/>
                  </a:moveTo>
                  <a:lnTo>
                    <a:pt x="0" y="5359"/>
                  </a:lnTo>
                  <a:lnTo>
                    <a:pt x="21628" y="12192"/>
                  </a:lnTo>
                  <a:lnTo>
                    <a:pt x="30480" y="6096"/>
                  </a:lnTo>
                  <a:lnTo>
                    <a:pt x="8864" y="0"/>
                  </a:lnTo>
                  <a:close/>
                </a:path>
              </a:pathLst>
            </a:custGeom>
            <a:solidFill>
              <a:srgbClr val="99CC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1" name="object 281"/>
            <p:cNvSpPr/>
            <p:nvPr/>
          </p:nvSpPr>
          <p:spPr>
            <a:xfrm>
              <a:off x="7458452" y="5757673"/>
              <a:ext cx="21590" cy="7620"/>
            </a:xfrm>
            <a:custGeom>
              <a:avLst/>
              <a:gdLst/>
              <a:ahLst/>
              <a:cxnLst/>
              <a:rect l="l" t="t" r="r" b="b"/>
              <a:pathLst>
                <a:path w="21590" h="7620">
                  <a:moveTo>
                    <a:pt x="1320" y="0"/>
                  </a:moveTo>
                  <a:lnTo>
                    <a:pt x="0" y="1092"/>
                  </a:lnTo>
                  <a:lnTo>
                    <a:pt x="19799" y="7620"/>
                  </a:lnTo>
                  <a:lnTo>
                    <a:pt x="21336" y="6413"/>
                  </a:lnTo>
                  <a:lnTo>
                    <a:pt x="1320" y="0"/>
                  </a:lnTo>
                  <a:close/>
                </a:path>
              </a:pathLst>
            </a:custGeom>
            <a:solidFill>
              <a:srgbClr val="0000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2" name="object 282"/>
            <p:cNvSpPr/>
            <p:nvPr/>
          </p:nvSpPr>
          <p:spPr>
            <a:xfrm>
              <a:off x="7484364" y="5759198"/>
              <a:ext cx="29209" cy="12700"/>
            </a:xfrm>
            <a:custGeom>
              <a:avLst/>
              <a:gdLst/>
              <a:ahLst/>
              <a:cxnLst/>
              <a:rect l="l" t="t" r="r" b="b"/>
              <a:pathLst>
                <a:path w="29209" h="12700">
                  <a:moveTo>
                    <a:pt x="7962" y="0"/>
                  </a:moveTo>
                  <a:lnTo>
                    <a:pt x="0" y="5499"/>
                  </a:lnTo>
                  <a:lnTo>
                    <a:pt x="20535" y="12192"/>
                  </a:lnTo>
                  <a:lnTo>
                    <a:pt x="28956" y="6210"/>
                  </a:lnTo>
                  <a:lnTo>
                    <a:pt x="7962" y="0"/>
                  </a:lnTo>
                  <a:close/>
                </a:path>
              </a:pathLst>
            </a:custGeom>
            <a:solidFill>
              <a:srgbClr val="99CC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3" name="object 283"/>
            <p:cNvSpPr/>
            <p:nvPr/>
          </p:nvSpPr>
          <p:spPr>
            <a:xfrm>
              <a:off x="7330427" y="5675375"/>
              <a:ext cx="376555" cy="149860"/>
            </a:xfrm>
            <a:custGeom>
              <a:avLst/>
              <a:gdLst/>
              <a:ahLst/>
              <a:cxnLst/>
              <a:rect l="l" t="t" r="r" b="b"/>
              <a:pathLst>
                <a:path w="376554" h="149860">
                  <a:moveTo>
                    <a:pt x="175272" y="95059"/>
                  </a:moveTo>
                  <a:lnTo>
                    <a:pt x="153822" y="89928"/>
                  </a:lnTo>
                  <a:lnTo>
                    <a:pt x="152412" y="90792"/>
                  </a:lnTo>
                  <a:lnTo>
                    <a:pt x="173621" y="96012"/>
                  </a:lnTo>
                  <a:lnTo>
                    <a:pt x="175272" y="95059"/>
                  </a:lnTo>
                  <a:close/>
                </a:path>
                <a:path w="376554" h="149860">
                  <a:moveTo>
                    <a:pt x="271272" y="143268"/>
                  </a:moveTo>
                  <a:lnTo>
                    <a:pt x="3860" y="74676"/>
                  </a:lnTo>
                  <a:lnTo>
                    <a:pt x="2730" y="74676"/>
                  </a:lnTo>
                  <a:lnTo>
                    <a:pt x="3035" y="62433"/>
                  </a:lnTo>
                  <a:lnTo>
                    <a:pt x="3238" y="62484"/>
                  </a:lnTo>
                  <a:lnTo>
                    <a:pt x="126504" y="1854"/>
                  </a:lnTo>
                  <a:lnTo>
                    <a:pt x="125857" y="0"/>
                  </a:lnTo>
                  <a:lnTo>
                    <a:pt x="825" y="61163"/>
                  </a:lnTo>
                  <a:lnTo>
                    <a:pt x="355" y="60972"/>
                  </a:lnTo>
                  <a:lnTo>
                    <a:pt x="342" y="61404"/>
                  </a:lnTo>
                  <a:lnTo>
                    <a:pt x="12" y="61556"/>
                  </a:lnTo>
                  <a:lnTo>
                    <a:pt x="330" y="61658"/>
                  </a:lnTo>
                  <a:lnTo>
                    <a:pt x="0" y="75895"/>
                  </a:lnTo>
                  <a:lnTo>
                    <a:pt x="304" y="75933"/>
                  </a:lnTo>
                  <a:lnTo>
                    <a:pt x="0" y="77101"/>
                  </a:lnTo>
                  <a:lnTo>
                    <a:pt x="270954" y="147828"/>
                  </a:lnTo>
                  <a:lnTo>
                    <a:pt x="271272" y="143268"/>
                  </a:lnTo>
                  <a:close/>
                </a:path>
                <a:path w="376554" h="149860">
                  <a:moveTo>
                    <a:pt x="370332" y="63982"/>
                  </a:moveTo>
                  <a:lnTo>
                    <a:pt x="370217" y="59436"/>
                  </a:lnTo>
                  <a:lnTo>
                    <a:pt x="265176" y="130162"/>
                  </a:lnTo>
                  <a:lnTo>
                    <a:pt x="265239" y="130797"/>
                  </a:lnTo>
                  <a:lnTo>
                    <a:pt x="12814" y="64008"/>
                  </a:lnTo>
                  <a:lnTo>
                    <a:pt x="9766" y="64008"/>
                  </a:lnTo>
                  <a:lnTo>
                    <a:pt x="9156" y="66382"/>
                  </a:lnTo>
                  <a:lnTo>
                    <a:pt x="266407" y="135636"/>
                  </a:lnTo>
                  <a:lnTo>
                    <a:pt x="266611" y="132588"/>
                  </a:lnTo>
                  <a:lnTo>
                    <a:pt x="370332" y="63982"/>
                  </a:lnTo>
                  <a:close/>
                </a:path>
                <a:path w="376554" h="149860">
                  <a:moveTo>
                    <a:pt x="376440" y="68592"/>
                  </a:moveTo>
                  <a:lnTo>
                    <a:pt x="271602" y="143852"/>
                  </a:lnTo>
                  <a:lnTo>
                    <a:pt x="271284" y="149364"/>
                  </a:lnTo>
                  <a:lnTo>
                    <a:pt x="376123" y="74701"/>
                  </a:lnTo>
                  <a:lnTo>
                    <a:pt x="376440" y="68592"/>
                  </a:lnTo>
                  <a:close/>
                </a:path>
              </a:pathLst>
            </a:custGeom>
            <a:solidFill>
              <a:srgbClr val="0000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4" name="object 28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4245" rIns="0" bIns="0" rtlCol="0">
            <a:spAutoFit/>
          </a:bodyPr>
          <a:lstStyle/>
          <a:p>
            <a:pPr marL="904875">
              <a:lnSpc>
                <a:spcPct val="100000"/>
              </a:lnSpc>
              <a:spcBef>
                <a:spcPts val="100"/>
              </a:spcBef>
            </a:pPr>
            <a:r>
              <a:rPr dirty="0"/>
              <a:t>What’s</a:t>
            </a:r>
            <a:r>
              <a:rPr spc="-75" dirty="0"/>
              <a:t> </a:t>
            </a:r>
            <a:r>
              <a:rPr dirty="0"/>
              <a:t>the</a:t>
            </a:r>
            <a:r>
              <a:rPr spc="-65" dirty="0"/>
              <a:t> </a:t>
            </a:r>
            <a:r>
              <a:rPr dirty="0"/>
              <a:t>Internet:</a:t>
            </a:r>
            <a:r>
              <a:rPr spc="-80" dirty="0"/>
              <a:t> </a:t>
            </a:r>
            <a:r>
              <a:rPr dirty="0"/>
              <a:t>a</a:t>
            </a:r>
            <a:r>
              <a:rPr spc="-55" dirty="0"/>
              <a:t> </a:t>
            </a:r>
            <a:r>
              <a:rPr dirty="0"/>
              <a:t>protocol</a:t>
            </a:r>
            <a:r>
              <a:rPr spc="-70" dirty="0"/>
              <a:t> </a:t>
            </a:r>
            <a:r>
              <a:rPr spc="-20" dirty="0"/>
              <a:t>view</a:t>
            </a:r>
          </a:p>
        </p:txBody>
      </p:sp>
      <p:sp>
        <p:nvSpPr>
          <p:cNvPr id="285" name="object 28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120">
              <a:lnSpc>
                <a:spcPct val="100000"/>
              </a:lnSpc>
            </a:pPr>
            <a:fld id="{81D60167-4931-47E6-BA6A-407CBD079E47}" type="slidenum">
              <a:rPr spc="-25" dirty="0"/>
              <a:t>5</a:t>
            </a:fld>
            <a:endParaRPr spc="-25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4718" rIns="0" bIns="0" rtlCol="0">
            <a:spAutoFit/>
          </a:bodyPr>
          <a:lstStyle/>
          <a:p>
            <a:pPr marL="2282825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rgbClr val="00406F"/>
                </a:solidFill>
              </a:rPr>
              <a:t>Một</a:t>
            </a:r>
            <a:r>
              <a:rPr spc="-40" dirty="0">
                <a:solidFill>
                  <a:srgbClr val="00406F"/>
                </a:solidFill>
              </a:rPr>
              <a:t> </a:t>
            </a:r>
            <a:r>
              <a:rPr dirty="0">
                <a:solidFill>
                  <a:srgbClr val="00406F"/>
                </a:solidFill>
              </a:rPr>
              <a:t>số</a:t>
            </a:r>
            <a:r>
              <a:rPr spc="-30" dirty="0">
                <a:solidFill>
                  <a:srgbClr val="00406F"/>
                </a:solidFill>
              </a:rPr>
              <a:t> </a:t>
            </a:r>
            <a:r>
              <a:rPr dirty="0">
                <a:solidFill>
                  <a:srgbClr val="00406F"/>
                </a:solidFill>
              </a:rPr>
              <a:t>mạng</a:t>
            </a:r>
            <a:r>
              <a:rPr spc="-25" dirty="0">
                <a:solidFill>
                  <a:srgbClr val="00406F"/>
                </a:solidFill>
              </a:rPr>
              <a:t> </a:t>
            </a:r>
            <a:r>
              <a:rPr dirty="0">
                <a:solidFill>
                  <a:srgbClr val="00406F"/>
                </a:solidFill>
              </a:rPr>
              <a:t>điển</a:t>
            </a:r>
            <a:r>
              <a:rPr spc="-40" dirty="0">
                <a:solidFill>
                  <a:srgbClr val="00406F"/>
                </a:solidFill>
              </a:rPr>
              <a:t> </a:t>
            </a:r>
            <a:r>
              <a:rPr spc="-20" dirty="0">
                <a:solidFill>
                  <a:srgbClr val="00406F"/>
                </a:solidFill>
              </a:rPr>
              <a:t>hình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7527" y="1133253"/>
            <a:ext cx="7983855" cy="2756535"/>
          </a:xfrm>
          <a:prstGeom prst="rect">
            <a:avLst/>
          </a:prstGeom>
        </p:spPr>
        <p:txBody>
          <a:bodyPr vert="horz" wrap="square" lIns="0" tIns="93345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735"/>
              </a:spcBef>
              <a:buSzPct val="89285"/>
              <a:buFont typeface="Wingdings" panose="05000000000000000000" pitchFamily="2" charset="2"/>
              <a:buChar char="v"/>
              <a:tabLst>
                <a:tab pos="354965" algn="l"/>
              </a:tabLst>
            </a:pPr>
            <a:r>
              <a:rPr sz="2800" dirty="0">
                <a:latin typeface="Arial"/>
                <a:cs typeface="Arial"/>
              </a:rPr>
              <a:t>IEEE</a:t>
            </a:r>
            <a:r>
              <a:rPr sz="2800" spc="-90" dirty="0">
                <a:latin typeface="Arial"/>
                <a:cs typeface="Arial"/>
              </a:rPr>
              <a:t> </a:t>
            </a:r>
            <a:r>
              <a:rPr sz="2800" spc="-25" dirty="0">
                <a:latin typeface="Arial"/>
                <a:cs typeface="Arial"/>
              </a:rPr>
              <a:t>802</a:t>
            </a:r>
            <a:endParaRPr sz="28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414"/>
              </a:spcBef>
              <a:buSzPct val="80555"/>
              <a:buFont typeface="Wingdings" panose="05000000000000000000" pitchFamily="2" charset="2"/>
              <a:buChar char="Ø"/>
              <a:tabLst>
                <a:tab pos="756285" algn="l"/>
              </a:tabLst>
            </a:pPr>
            <a:r>
              <a:rPr sz="1800" dirty="0">
                <a:latin typeface="Arial"/>
                <a:cs typeface="Arial"/>
              </a:rPr>
              <a:t>IEEE</a:t>
            </a:r>
            <a:r>
              <a:rPr sz="1800" spc="-3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802.11: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chuẩn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mạng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LAN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không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25" dirty="0">
                <a:latin typeface="Arial"/>
                <a:cs typeface="Arial"/>
              </a:rPr>
              <a:t>dây</a:t>
            </a:r>
            <a:endParaRPr sz="1800">
              <a:latin typeface="Arial"/>
              <a:cs typeface="Arial"/>
            </a:endParaRPr>
          </a:p>
          <a:p>
            <a:pPr marL="756285" lvl="1" indent="-286385">
              <a:lnSpc>
                <a:spcPts val="2050"/>
              </a:lnSpc>
              <a:spcBef>
                <a:spcPts val="380"/>
              </a:spcBef>
              <a:buSzPct val="80555"/>
              <a:buFont typeface="Wingdings" panose="05000000000000000000" pitchFamily="2" charset="2"/>
              <a:buChar char="Ø"/>
              <a:tabLst>
                <a:tab pos="756285" algn="l"/>
              </a:tabLst>
            </a:pPr>
            <a:r>
              <a:rPr sz="1800" dirty="0">
                <a:latin typeface="Arial"/>
                <a:cs typeface="Arial"/>
              </a:rPr>
              <a:t>IEEE</a:t>
            </a:r>
            <a:r>
              <a:rPr sz="1800" spc="-5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802.15: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chuẩn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mạng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cá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nhân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không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dây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(Wireless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Personal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20" dirty="0">
                <a:latin typeface="Arial"/>
                <a:cs typeface="Arial"/>
              </a:rPr>
              <a:t>Area</a:t>
            </a:r>
            <a:endParaRPr sz="1800">
              <a:latin typeface="Arial"/>
              <a:cs typeface="Arial"/>
            </a:endParaRPr>
          </a:p>
          <a:p>
            <a:pPr marL="756285">
              <a:lnSpc>
                <a:spcPts val="2050"/>
              </a:lnSpc>
            </a:pPr>
            <a:r>
              <a:rPr sz="1800" dirty="0">
                <a:latin typeface="Arial"/>
                <a:cs typeface="Arial"/>
              </a:rPr>
              <a:t>Network</a:t>
            </a:r>
            <a:r>
              <a:rPr sz="1800" spc="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-</a:t>
            </a:r>
            <a:r>
              <a:rPr sz="1800" spc="-40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WPAN)</a:t>
            </a:r>
            <a:endParaRPr sz="1800">
              <a:latin typeface="Arial"/>
              <a:cs typeface="Arial"/>
            </a:endParaRPr>
          </a:p>
          <a:p>
            <a:pPr marL="1099185" lvl="2" indent="-228600">
              <a:lnSpc>
                <a:spcPct val="100000"/>
              </a:lnSpc>
              <a:spcBef>
                <a:spcPts val="420"/>
              </a:spcBef>
              <a:buSzPct val="75000"/>
              <a:buFont typeface="Webdings"/>
              <a:buChar char=""/>
              <a:tabLst>
                <a:tab pos="1099185" algn="l"/>
              </a:tabLst>
            </a:pPr>
            <a:r>
              <a:rPr sz="1600" dirty="0">
                <a:latin typeface="Arial"/>
                <a:cs typeface="Arial"/>
              </a:rPr>
              <a:t>IEEE</a:t>
            </a:r>
            <a:r>
              <a:rPr sz="1600" spc="-5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802.15.1: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BlueTooth</a:t>
            </a:r>
            <a:endParaRPr sz="1600">
              <a:latin typeface="Arial"/>
              <a:cs typeface="Arial"/>
            </a:endParaRPr>
          </a:p>
          <a:p>
            <a:pPr marL="1099185" lvl="2" indent="-228600">
              <a:lnSpc>
                <a:spcPts val="1825"/>
              </a:lnSpc>
              <a:spcBef>
                <a:spcPts val="405"/>
              </a:spcBef>
              <a:buSzPct val="75000"/>
              <a:buFont typeface="Webdings"/>
              <a:buChar char=""/>
              <a:tabLst>
                <a:tab pos="1099185" algn="l"/>
              </a:tabLst>
            </a:pPr>
            <a:r>
              <a:rPr sz="1600" dirty="0">
                <a:latin typeface="Arial"/>
                <a:cs typeface="Arial"/>
              </a:rPr>
              <a:t>IEEE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802.15.3: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High</a:t>
            </a:r>
            <a:r>
              <a:rPr sz="1600" spc="-4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rate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WPAN</a:t>
            </a:r>
            <a:r>
              <a:rPr sz="1600" spc="-5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(11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–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55Mbit/s):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sử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dụng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cho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các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ứng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spc="-20" dirty="0">
                <a:latin typeface="Arial"/>
                <a:cs typeface="Arial"/>
              </a:rPr>
              <a:t>dụng</a:t>
            </a:r>
            <a:endParaRPr sz="1600">
              <a:latin typeface="Arial"/>
              <a:cs typeface="Arial"/>
            </a:endParaRPr>
          </a:p>
          <a:p>
            <a:pPr marL="1098550">
              <a:lnSpc>
                <a:spcPts val="1825"/>
              </a:lnSpc>
            </a:pPr>
            <a:r>
              <a:rPr sz="1600" spc="-10" dirty="0">
                <a:latin typeface="Arial"/>
                <a:cs typeface="Arial"/>
              </a:rPr>
              <a:t>multimedia</a:t>
            </a:r>
            <a:endParaRPr sz="1600">
              <a:latin typeface="Arial"/>
              <a:cs typeface="Arial"/>
            </a:endParaRPr>
          </a:p>
          <a:p>
            <a:pPr marL="1099185" marR="167005" lvl="2" indent="-228600">
              <a:lnSpc>
                <a:spcPts val="1730"/>
              </a:lnSpc>
              <a:spcBef>
                <a:spcPts val="625"/>
              </a:spcBef>
              <a:buSzPct val="75000"/>
              <a:buFont typeface="Webdings"/>
              <a:buChar char=""/>
              <a:tabLst>
                <a:tab pos="1099185" algn="l"/>
              </a:tabLst>
            </a:pPr>
            <a:r>
              <a:rPr sz="1600" dirty="0">
                <a:latin typeface="Arial"/>
                <a:cs typeface="Arial"/>
              </a:rPr>
              <a:t>IEEE</a:t>
            </a:r>
            <a:r>
              <a:rPr sz="1600" spc="-4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802.15.4: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Low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rate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WPAN/ZigBee:</a:t>
            </a:r>
            <a:r>
              <a:rPr sz="1600" spc="-4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cho</a:t>
            </a:r>
            <a:r>
              <a:rPr sz="1600" spc="-4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các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ứng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dụng</a:t>
            </a:r>
            <a:r>
              <a:rPr sz="1600" spc="-4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tiêu</a:t>
            </a:r>
            <a:r>
              <a:rPr sz="1600" spc="-4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thụ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ít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spc="-20" dirty="0">
                <a:latin typeface="Arial"/>
                <a:cs typeface="Arial"/>
              </a:rPr>
              <a:t>năng </a:t>
            </a:r>
            <a:r>
              <a:rPr sz="1600" dirty="0">
                <a:latin typeface="Arial"/>
                <a:cs typeface="Arial"/>
              </a:rPr>
              <a:t>lượng,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tốc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độ</a:t>
            </a:r>
            <a:r>
              <a:rPr sz="1600" spc="-4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thấp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(Wireless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Sensor</a:t>
            </a:r>
            <a:r>
              <a:rPr sz="1600" spc="-4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Network)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23900" y="3995928"/>
            <a:ext cx="2755391" cy="272033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317491" y="4713732"/>
            <a:ext cx="1182623" cy="1182623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144767" y="4361688"/>
            <a:ext cx="1920239" cy="1912619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120">
              <a:lnSpc>
                <a:spcPct val="100000"/>
              </a:lnSpc>
            </a:pPr>
            <a:fld id="{81D60167-4931-47E6-BA6A-407CBD079E47}" type="slidenum">
              <a:rPr spc="-25" dirty="0"/>
              <a:t>50</a:t>
            </a:fld>
            <a:endParaRPr spc="-25" dirty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4718" rIns="0" bIns="0" rtlCol="0">
            <a:spAutoFit/>
          </a:bodyPr>
          <a:lstStyle/>
          <a:p>
            <a:pPr marL="2282825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rgbClr val="00406F"/>
                </a:solidFill>
              </a:rPr>
              <a:t>Một</a:t>
            </a:r>
            <a:r>
              <a:rPr spc="-40" dirty="0">
                <a:solidFill>
                  <a:srgbClr val="00406F"/>
                </a:solidFill>
              </a:rPr>
              <a:t> </a:t>
            </a:r>
            <a:r>
              <a:rPr dirty="0">
                <a:solidFill>
                  <a:srgbClr val="00406F"/>
                </a:solidFill>
              </a:rPr>
              <a:t>số</a:t>
            </a:r>
            <a:r>
              <a:rPr spc="-30" dirty="0">
                <a:solidFill>
                  <a:srgbClr val="00406F"/>
                </a:solidFill>
              </a:rPr>
              <a:t> </a:t>
            </a:r>
            <a:r>
              <a:rPr dirty="0">
                <a:solidFill>
                  <a:srgbClr val="00406F"/>
                </a:solidFill>
              </a:rPr>
              <a:t>mạng</a:t>
            </a:r>
            <a:r>
              <a:rPr spc="-25" dirty="0">
                <a:solidFill>
                  <a:srgbClr val="00406F"/>
                </a:solidFill>
              </a:rPr>
              <a:t> </a:t>
            </a:r>
            <a:r>
              <a:rPr dirty="0">
                <a:solidFill>
                  <a:srgbClr val="00406F"/>
                </a:solidFill>
              </a:rPr>
              <a:t>điển</a:t>
            </a:r>
            <a:r>
              <a:rPr spc="-40" dirty="0">
                <a:solidFill>
                  <a:srgbClr val="00406F"/>
                </a:solidFill>
              </a:rPr>
              <a:t> </a:t>
            </a:r>
            <a:r>
              <a:rPr spc="-20" dirty="0">
                <a:solidFill>
                  <a:srgbClr val="00406F"/>
                </a:solidFill>
              </a:rPr>
              <a:t>hình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7527" y="1147923"/>
            <a:ext cx="8526906" cy="2167260"/>
          </a:xfrm>
          <a:prstGeom prst="rect">
            <a:avLst/>
          </a:prstGeom>
        </p:spPr>
        <p:txBody>
          <a:bodyPr vert="horz" wrap="square" lIns="0" tIns="78740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620"/>
              </a:spcBef>
              <a:buSzPct val="89285"/>
              <a:buFont typeface="Wingdings" panose="05000000000000000000" pitchFamily="2" charset="2"/>
              <a:buChar char="v"/>
              <a:tabLst>
                <a:tab pos="354965" algn="l"/>
              </a:tabLst>
            </a:pPr>
            <a:r>
              <a:rPr sz="2800" dirty="0">
                <a:latin typeface="Arial"/>
                <a:cs typeface="Arial"/>
              </a:rPr>
              <a:t>IEEE</a:t>
            </a:r>
            <a:r>
              <a:rPr sz="2800" spc="-90" dirty="0">
                <a:latin typeface="Arial"/>
                <a:cs typeface="Arial"/>
              </a:rPr>
              <a:t> </a:t>
            </a:r>
            <a:r>
              <a:rPr sz="2800" spc="-25" dirty="0">
                <a:latin typeface="Arial"/>
                <a:cs typeface="Arial"/>
              </a:rPr>
              <a:t>802</a:t>
            </a:r>
            <a:endParaRPr sz="2800">
              <a:latin typeface="Arial"/>
              <a:cs typeface="Arial"/>
            </a:endParaRPr>
          </a:p>
          <a:p>
            <a:pPr marL="812800" lvl="1" indent="-342900">
              <a:lnSpc>
                <a:spcPct val="100000"/>
              </a:lnSpc>
              <a:spcBef>
                <a:spcPts val="380"/>
              </a:spcBef>
              <a:buSzPct val="80000"/>
              <a:buFont typeface="Wingdings" panose="05000000000000000000" pitchFamily="2" charset="2"/>
              <a:buChar char="Ø"/>
              <a:tabLst>
                <a:tab pos="756285" algn="l"/>
              </a:tabLst>
            </a:pPr>
            <a:r>
              <a:rPr sz="2000" dirty="0">
                <a:latin typeface="Arial"/>
                <a:cs typeface="Arial"/>
              </a:rPr>
              <a:t>IEEE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802.16:</a:t>
            </a:r>
            <a:r>
              <a:rPr sz="2000" spc="-4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Chuẩn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mạng</a:t>
            </a:r>
            <a:r>
              <a:rPr sz="2000" spc="-3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WMAN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–</a:t>
            </a:r>
            <a:r>
              <a:rPr sz="2000" spc="-10" dirty="0">
                <a:latin typeface="Arial"/>
                <a:cs typeface="Arial"/>
              </a:rPr>
              <a:t> WiMAX</a:t>
            </a:r>
            <a:endParaRPr sz="2000">
              <a:latin typeface="Arial"/>
              <a:cs typeface="Arial"/>
            </a:endParaRPr>
          </a:p>
          <a:p>
            <a:pPr marL="1098550" lvl="2" indent="-227965">
              <a:lnSpc>
                <a:spcPct val="100000"/>
              </a:lnSpc>
              <a:spcBef>
                <a:spcPts val="390"/>
              </a:spcBef>
              <a:buSzPct val="75000"/>
              <a:buFont typeface="Webdings"/>
              <a:buChar char=""/>
              <a:tabLst>
                <a:tab pos="1098550" algn="l"/>
              </a:tabLst>
            </a:pPr>
            <a:r>
              <a:rPr sz="1800" dirty="0">
                <a:latin typeface="Arial"/>
                <a:cs typeface="Arial"/>
              </a:rPr>
              <a:t>IEEE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802.16-</a:t>
            </a:r>
            <a:r>
              <a:rPr sz="1800" dirty="0">
                <a:latin typeface="Arial"/>
                <a:cs typeface="Arial"/>
              </a:rPr>
              <a:t>2004:</a:t>
            </a:r>
            <a:r>
              <a:rPr sz="1800" spc="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WiMAX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cố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spc="-20" dirty="0">
                <a:latin typeface="Arial"/>
                <a:cs typeface="Arial"/>
              </a:rPr>
              <a:t>định</a:t>
            </a:r>
            <a:endParaRPr sz="1800">
              <a:latin typeface="Arial"/>
              <a:cs typeface="Arial"/>
            </a:endParaRPr>
          </a:p>
          <a:p>
            <a:pPr marL="1098550" lvl="2" indent="-227965">
              <a:lnSpc>
                <a:spcPct val="100000"/>
              </a:lnSpc>
              <a:spcBef>
                <a:spcPts val="385"/>
              </a:spcBef>
              <a:buSzPct val="75000"/>
              <a:buFont typeface="Webdings"/>
              <a:buChar char=""/>
              <a:tabLst>
                <a:tab pos="1098550" algn="l"/>
              </a:tabLst>
            </a:pPr>
            <a:r>
              <a:rPr sz="1800" dirty="0">
                <a:latin typeface="Arial"/>
                <a:cs typeface="Arial"/>
              </a:rPr>
              <a:t>IEEE</a:t>
            </a:r>
            <a:r>
              <a:rPr sz="1800" spc="-3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802.16e-</a:t>
            </a:r>
            <a:r>
              <a:rPr sz="1800" dirty="0">
                <a:latin typeface="Arial"/>
                <a:cs typeface="Arial"/>
              </a:rPr>
              <a:t>2005:</a:t>
            </a:r>
            <a:r>
              <a:rPr sz="1800" spc="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WiMAX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di </a:t>
            </a:r>
            <a:r>
              <a:rPr sz="1800" spc="-20" dirty="0">
                <a:latin typeface="Arial"/>
                <a:cs typeface="Arial"/>
              </a:rPr>
              <a:t>động</a:t>
            </a:r>
            <a:endParaRPr sz="1800">
              <a:latin typeface="Arial"/>
              <a:cs typeface="Arial"/>
            </a:endParaRPr>
          </a:p>
          <a:p>
            <a:pPr marL="812165" marR="5080" lvl="1" indent="-342900">
              <a:lnSpc>
                <a:spcPts val="2160"/>
              </a:lnSpc>
              <a:spcBef>
                <a:spcPts val="625"/>
              </a:spcBef>
              <a:buSzPct val="80000"/>
              <a:buFont typeface="Wingdings" panose="05000000000000000000" pitchFamily="2" charset="2"/>
              <a:buChar char="Ø"/>
              <a:tabLst>
                <a:tab pos="756285" algn="l"/>
              </a:tabLst>
            </a:pPr>
            <a:r>
              <a:rPr sz="2000" dirty="0">
                <a:latin typeface="Arial"/>
                <a:cs typeface="Arial"/>
              </a:rPr>
              <a:t>IEEE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802.20:</a:t>
            </a:r>
            <a:r>
              <a:rPr sz="2000" spc="-4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WWAN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–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Mobile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Broadband</a:t>
            </a:r>
            <a:r>
              <a:rPr sz="2000" spc="-4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Wireless</a:t>
            </a:r>
            <a:r>
              <a:rPr sz="2000" spc="-3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Access </a:t>
            </a:r>
            <a:r>
              <a:rPr sz="2000" dirty="0">
                <a:latin typeface="Arial"/>
                <a:cs typeface="Arial"/>
              </a:rPr>
              <a:t>(MBWA),</a:t>
            </a:r>
            <a:r>
              <a:rPr sz="2000" spc="-5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tầm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phủ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sóng</a:t>
            </a:r>
            <a:r>
              <a:rPr sz="2000" spc="-3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lớn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hơn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WiMAX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(&lt;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15km)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9455" y="3506723"/>
            <a:ext cx="4024157" cy="2782823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727828" y="3566566"/>
            <a:ext cx="3632080" cy="2754849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120">
              <a:lnSpc>
                <a:spcPct val="100000"/>
              </a:lnSpc>
            </a:pPr>
            <a:fld id="{81D60167-4931-47E6-BA6A-407CBD079E47}" type="slidenum">
              <a:rPr spc="-25" dirty="0"/>
              <a:t>51</a:t>
            </a:fld>
            <a:endParaRPr spc="-25" dirty="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4718" rIns="0" bIns="0" rtlCol="0">
            <a:spAutoFit/>
          </a:bodyPr>
          <a:lstStyle/>
          <a:p>
            <a:pPr marL="2282825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rgbClr val="00406F"/>
                </a:solidFill>
              </a:rPr>
              <a:t>Một</a:t>
            </a:r>
            <a:r>
              <a:rPr spc="-40" dirty="0">
                <a:solidFill>
                  <a:srgbClr val="00406F"/>
                </a:solidFill>
              </a:rPr>
              <a:t> </a:t>
            </a:r>
            <a:r>
              <a:rPr dirty="0">
                <a:solidFill>
                  <a:srgbClr val="00406F"/>
                </a:solidFill>
              </a:rPr>
              <a:t>số</a:t>
            </a:r>
            <a:r>
              <a:rPr spc="-30" dirty="0">
                <a:solidFill>
                  <a:srgbClr val="00406F"/>
                </a:solidFill>
              </a:rPr>
              <a:t> </a:t>
            </a:r>
            <a:r>
              <a:rPr dirty="0">
                <a:solidFill>
                  <a:srgbClr val="00406F"/>
                </a:solidFill>
              </a:rPr>
              <a:t>mạng</a:t>
            </a:r>
            <a:r>
              <a:rPr spc="-25" dirty="0">
                <a:solidFill>
                  <a:srgbClr val="00406F"/>
                </a:solidFill>
              </a:rPr>
              <a:t> </a:t>
            </a:r>
            <a:r>
              <a:rPr dirty="0">
                <a:solidFill>
                  <a:srgbClr val="00406F"/>
                </a:solidFill>
              </a:rPr>
              <a:t>điển</a:t>
            </a:r>
            <a:r>
              <a:rPr spc="-40" dirty="0">
                <a:solidFill>
                  <a:srgbClr val="00406F"/>
                </a:solidFill>
              </a:rPr>
              <a:t> </a:t>
            </a:r>
            <a:r>
              <a:rPr spc="-20" dirty="0">
                <a:solidFill>
                  <a:srgbClr val="00406F"/>
                </a:solidFill>
              </a:rPr>
              <a:t>hình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7527" y="1166041"/>
            <a:ext cx="6054090" cy="2580194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480"/>
              </a:spcBef>
              <a:buSzPct val="89285"/>
              <a:buFont typeface="Wingdings" panose="05000000000000000000" pitchFamily="2" charset="2"/>
              <a:buChar char="v"/>
              <a:tabLst>
                <a:tab pos="354965" algn="l"/>
              </a:tabLst>
            </a:pPr>
            <a:r>
              <a:rPr sz="2800" spc="-20" dirty="0">
                <a:latin typeface="Arial"/>
                <a:cs typeface="Arial"/>
              </a:rPr>
              <a:t>3GPP</a:t>
            </a:r>
            <a:endParaRPr sz="2800">
              <a:latin typeface="Arial"/>
              <a:cs typeface="Arial"/>
            </a:endParaRPr>
          </a:p>
          <a:p>
            <a:pPr marL="812800" lvl="1" indent="-342900">
              <a:lnSpc>
                <a:spcPct val="100000"/>
              </a:lnSpc>
              <a:spcBef>
                <a:spcPts val="325"/>
              </a:spcBef>
              <a:buSzPct val="79166"/>
              <a:buFont typeface="Wingdings" panose="05000000000000000000" pitchFamily="2" charset="2"/>
              <a:buChar char="Ø"/>
              <a:tabLst>
                <a:tab pos="756285" algn="l"/>
              </a:tabLst>
            </a:pPr>
            <a:r>
              <a:rPr sz="2400" dirty="0">
                <a:latin typeface="Arial"/>
                <a:cs typeface="Arial"/>
              </a:rPr>
              <a:t>3G/HSPA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(High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Speed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Packet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Access)</a:t>
            </a:r>
            <a:endParaRPr sz="2400">
              <a:latin typeface="Arial"/>
              <a:cs typeface="Arial"/>
            </a:endParaRPr>
          </a:p>
          <a:p>
            <a:pPr marL="812800" lvl="1" indent="-342900">
              <a:lnSpc>
                <a:spcPct val="100000"/>
              </a:lnSpc>
              <a:spcBef>
                <a:spcPts val="315"/>
              </a:spcBef>
              <a:buSzPct val="79166"/>
              <a:buFont typeface="Wingdings" panose="05000000000000000000" pitchFamily="2" charset="2"/>
              <a:buChar char="Ø"/>
              <a:tabLst>
                <a:tab pos="756285" algn="l"/>
              </a:tabLst>
            </a:pPr>
            <a:r>
              <a:rPr sz="2400" dirty="0">
                <a:latin typeface="Arial"/>
                <a:cs typeface="Arial"/>
              </a:rPr>
              <a:t>LTE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(Long Term</a:t>
            </a:r>
            <a:r>
              <a:rPr sz="2400" spc="-2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Evolution)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450"/>
              </a:spcBef>
              <a:buSzPct val="89285"/>
              <a:buFont typeface="Wingdings" panose="05000000000000000000" pitchFamily="2" charset="2"/>
              <a:buChar char="v"/>
              <a:tabLst>
                <a:tab pos="354965" algn="l"/>
              </a:tabLst>
            </a:pPr>
            <a:r>
              <a:rPr sz="2800" dirty="0">
                <a:latin typeface="Arial"/>
                <a:cs typeface="Arial"/>
              </a:rPr>
              <a:t>ATM</a:t>
            </a:r>
            <a:r>
              <a:rPr sz="2800" spc="-60" dirty="0">
                <a:latin typeface="Arial"/>
                <a:cs typeface="Arial"/>
              </a:rPr>
              <a:t> </a:t>
            </a:r>
            <a:r>
              <a:rPr sz="2800" spc="-20" dirty="0">
                <a:latin typeface="Arial"/>
                <a:cs typeface="Arial"/>
              </a:rPr>
              <a:t>Forum</a:t>
            </a:r>
            <a:endParaRPr sz="2800">
              <a:latin typeface="Arial"/>
              <a:cs typeface="Arial"/>
            </a:endParaRPr>
          </a:p>
          <a:p>
            <a:pPr marL="812800" lvl="1" indent="-342900">
              <a:lnSpc>
                <a:spcPct val="100000"/>
              </a:lnSpc>
              <a:spcBef>
                <a:spcPts val="315"/>
              </a:spcBef>
              <a:buSzPct val="79166"/>
              <a:buFont typeface="Wingdings" panose="05000000000000000000" pitchFamily="2" charset="2"/>
              <a:buChar char="Ø"/>
              <a:tabLst>
                <a:tab pos="756285" algn="l"/>
              </a:tabLst>
            </a:pPr>
            <a:r>
              <a:rPr sz="2400" spc="-25" dirty="0">
                <a:latin typeface="Arial"/>
                <a:cs typeface="Arial"/>
              </a:rPr>
              <a:t>ATM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21407" y="3662171"/>
            <a:ext cx="1638299" cy="144779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125212" y="3962400"/>
            <a:ext cx="1790699" cy="847343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120">
              <a:lnSpc>
                <a:spcPct val="100000"/>
              </a:lnSpc>
            </a:pPr>
            <a:fld id="{81D60167-4931-47E6-BA6A-407CBD079E47}" type="slidenum">
              <a:rPr spc="-25" dirty="0"/>
              <a:t>52</a:t>
            </a:fld>
            <a:endParaRPr spc="-25" dirty="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6618" rIns="0" bIns="0" rtlCol="0">
            <a:spAutoFit/>
          </a:bodyPr>
          <a:lstStyle/>
          <a:p>
            <a:pPr marL="446405">
              <a:lnSpc>
                <a:spcPct val="100000"/>
              </a:lnSpc>
              <a:spcBef>
                <a:spcPts val="100"/>
              </a:spcBef>
            </a:pPr>
            <a:r>
              <a:rPr dirty="0"/>
              <a:t>Internet</a:t>
            </a:r>
            <a:r>
              <a:rPr spc="-65" dirty="0"/>
              <a:t> </a:t>
            </a:r>
            <a:r>
              <a:rPr dirty="0"/>
              <a:t>structure:</a:t>
            </a:r>
            <a:r>
              <a:rPr spc="-55" dirty="0"/>
              <a:t> </a:t>
            </a:r>
            <a:r>
              <a:rPr dirty="0"/>
              <a:t>network</a:t>
            </a:r>
            <a:r>
              <a:rPr spc="-70" dirty="0"/>
              <a:t> </a:t>
            </a:r>
            <a:r>
              <a:rPr dirty="0"/>
              <a:t>of</a:t>
            </a:r>
            <a:r>
              <a:rPr spc="-40" dirty="0"/>
              <a:t> </a:t>
            </a:r>
            <a:r>
              <a:rPr spc="-10" dirty="0"/>
              <a:t>networks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120">
              <a:lnSpc>
                <a:spcPct val="100000"/>
              </a:lnSpc>
            </a:pPr>
            <a:fld id="{81D60167-4931-47E6-BA6A-407CBD079E47}" type="slidenum">
              <a:rPr spc="-25" dirty="0"/>
              <a:t>53</a:t>
            </a:fld>
            <a:endParaRPr spc="-25" dirty="0"/>
          </a:p>
        </p:txBody>
      </p:sp>
      <p:sp>
        <p:nvSpPr>
          <p:cNvPr id="3" name="object 3"/>
          <p:cNvSpPr txBox="1"/>
          <p:nvPr/>
        </p:nvSpPr>
        <p:spPr>
          <a:xfrm>
            <a:off x="559752" y="1229614"/>
            <a:ext cx="7773034" cy="3317240"/>
          </a:xfrm>
          <a:prstGeom prst="rect">
            <a:avLst/>
          </a:prstGeom>
        </p:spPr>
        <p:txBody>
          <a:bodyPr vert="horz" wrap="square" lIns="0" tIns="68580" rIns="0" bIns="0" rtlCol="0">
            <a:spAutoFit/>
          </a:bodyPr>
          <a:lstStyle/>
          <a:p>
            <a:pPr marL="355600" marR="359410" indent="-342900">
              <a:lnSpc>
                <a:spcPts val="2450"/>
              </a:lnSpc>
              <a:spcBef>
                <a:spcPts val="540"/>
              </a:spcBef>
              <a:buClr>
                <a:srgbClr val="000099"/>
              </a:buClr>
              <a:buSzPct val="75000"/>
              <a:buFont typeface="Wingdings"/>
              <a:buChar char=""/>
              <a:tabLst>
                <a:tab pos="355600" algn="l"/>
              </a:tabLst>
            </a:pPr>
            <a:r>
              <a:rPr sz="2400" dirty="0">
                <a:latin typeface="Gill Sans MT"/>
                <a:cs typeface="Gill Sans MT"/>
              </a:rPr>
              <a:t>End</a:t>
            </a:r>
            <a:r>
              <a:rPr sz="2400" spc="-15" dirty="0">
                <a:latin typeface="Gill Sans MT"/>
                <a:cs typeface="Gill Sans MT"/>
              </a:rPr>
              <a:t> </a:t>
            </a:r>
            <a:r>
              <a:rPr sz="2400" dirty="0">
                <a:latin typeface="Gill Sans MT"/>
                <a:cs typeface="Gill Sans MT"/>
              </a:rPr>
              <a:t>systems</a:t>
            </a:r>
            <a:r>
              <a:rPr sz="2400" spc="-10" dirty="0">
                <a:latin typeface="Gill Sans MT"/>
                <a:cs typeface="Gill Sans MT"/>
              </a:rPr>
              <a:t> </a:t>
            </a:r>
            <a:r>
              <a:rPr sz="2400" dirty="0">
                <a:latin typeface="Gill Sans MT"/>
                <a:cs typeface="Gill Sans MT"/>
              </a:rPr>
              <a:t>connect</a:t>
            </a:r>
            <a:r>
              <a:rPr sz="2400" spc="-20" dirty="0">
                <a:latin typeface="Gill Sans MT"/>
                <a:cs typeface="Gill Sans MT"/>
              </a:rPr>
              <a:t> </a:t>
            </a:r>
            <a:r>
              <a:rPr sz="2400" dirty="0">
                <a:latin typeface="Gill Sans MT"/>
                <a:cs typeface="Gill Sans MT"/>
              </a:rPr>
              <a:t>to</a:t>
            </a:r>
            <a:r>
              <a:rPr sz="2400" spc="-15" dirty="0">
                <a:latin typeface="Gill Sans MT"/>
                <a:cs typeface="Gill Sans MT"/>
              </a:rPr>
              <a:t> </a:t>
            </a:r>
            <a:r>
              <a:rPr sz="2400" dirty="0">
                <a:latin typeface="Gill Sans MT"/>
                <a:cs typeface="Gill Sans MT"/>
              </a:rPr>
              <a:t>Internet</a:t>
            </a:r>
            <a:r>
              <a:rPr sz="2400" spc="-10" dirty="0">
                <a:latin typeface="Gill Sans MT"/>
                <a:cs typeface="Gill Sans MT"/>
              </a:rPr>
              <a:t> </a:t>
            </a:r>
            <a:r>
              <a:rPr sz="2400" dirty="0">
                <a:latin typeface="Gill Sans MT"/>
                <a:cs typeface="Gill Sans MT"/>
              </a:rPr>
              <a:t>via</a:t>
            </a:r>
            <a:r>
              <a:rPr sz="2400" spc="-15" dirty="0">
                <a:latin typeface="Gill Sans MT"/>
                <a:cs typeface="Gill Sans MT"/>
              </a:rPr>
              <a:t> </a:t>
            </a:r>
            <a:r>
              <a:rPr sz="2400" dirty="0">
                <a:solidFill>
                  <a:srgbClr val="C00000"/>
                </a:solidFill>
                <a:latin typeface="Gill Sans MT"/>
                <a:cs typeface="Gill Sans MT"/>
              </a:rPr>
              <a:t>access</a:t>
            </a:r>
            <a:r>
              <a:rPr sz="2400" spc="-25" dirty="0">
                <a:solidFill>
                  <a:srgbClr val="C00000"/>
                </a:solidFill>
                <a:latin typeface="Gill Sans MT"/>
                <a:cs typeface="Gill Sans MT"/>
              </a:rPr>
              <a:t> </a:t>
            </a:r>
            <a:r>
              <a:rPr sz="2400" dirty="0">
                <a:solidFill>
                  <a:srgbClr val="C00000"/>
                </a:solidFill>
                <a:latin typeface="Gill Sans MT"/>
                <a:cs typeface="Gill Sans MT"/>
              </a:rPr>
              <a:t>ISPs</a:t>
            </a:r>
            <a:r>
              <a:rPr sz="2400" spc="-10" dirty="0">
                <a:solidFill>
                  <a:srgbClr val="C00000"/>
                </a:solidFill>
                <a:latin typeface="Gill Sans MT"/>
                <a:cs typeface="Gill Sans MT"/>
              </a:rPr>
              <a:t> </a:t>
            </a:r>
            <a:r>
              <a:rPr sz="2400" spc="-10" dirty="0">
                <a:latin typeface="Gill Sans MT"/>
                <a:cs typeface="Gill Sans MT"/>
              </a:rPr>
              <a:t>(Internet </a:t>
            </a:r>
            <a:r>
              <a:rPr sz="2400" dirty="0">
                <a:latin typeface="Gill Sans MT"/>
                <a:cs typeface="Gill Sans MT"/>
              </a:rPr>
              <a:t>Service</a:t>
            </a:r>
            <a:r>
              <a:rPr sz="2400" spc="35" dirty="0">
                <a:latin typeface="Gill Sans MT"/>
                <a:cs typeface="Gill Sans MT"/>
              </a:rPr>
              <a:t> </a:t>
            </a:r>
            <a:r>
              <a:rPr sz="2400" spc="-10" dirty="0">
                <a:latin typeface="Gill Sans MT"/>
                <a:cs typeface="Gill Sans MT"/>
              </a:rPr>
              <a:t>Providers)</a:t>
            </a:r>
            <a:endParaRPr sz="2400">
              <a:latin typeface="Gill Sans MT"/>
              <a:cs typeface="Gill Sans MT"/>
            </a:endParaRPr>
          </a:p>
          <a:p>
            <a:pPr marL="756285" lvl="1" indent="-286385">
              <a:lnSpc>
                <a:spcPct val="100000"/>
              </a:lnSpc>
              <a:spcBef>
                <a:spcPts val="130"/>
              </a:spcBef>
              <a:buClr>
                <a:srgbClr val="000099"/>
              </a:buClr>
              <a:buFont typeface="Wingdings"/>
              <a:buChar char=""/>
              <a:tabLst>
                <a:tab pos="756285" algn="l"/>
              </a:tabLst>
            </a:pPr>
            <a:r>
              <a:rPr sz="2400" spc="-10" dirty="0">
                <a:latin typeface="Gill Sans MT"/>
                <a:cs typeface="Gill Sans MT"/>
              </a:rPr>
              <a:t>Residential,</a:t>
            </a:r>
            <a:r>
              <a:rPr sz="2400" spc="-260" dirty="0">
                <a:latin typeface="Gill Sans MT"/>
                <a:cs typeface="Gill Sans MT"/>
              </a:rPr>
              <a:t> </a:t>
            </a:r>
            <a:r>
              <a:rPr sz="2400" dirty="0">
                <a:latin typeface="Gill Sans MT"/>
                <a:cs typeface="Gill Sans MT"/>
              </a:rPr>
              <a:t>company</a:t>
            </a:r>
            <a:r>
              <a:rPr sz="2400" spc="-20" dirty="0">
                <a:latin typeface="Gill Sans MT"/>
                <a:cs typeface="Gill Sans MT"/>
              </a:rPr>
              <a:t> </a:t>
            </a:r>
            <a:r>
              <a:rPr sz="2400" dirty="0">
                <a:latin typeface="Gill Sans MT"/>
                <a:cs typeface="Gill Sans MT"/>
              </a:rPr>
              <a:t>and university</a:t>
            </a:r>
            <a:r>
              <a:rPr sz="2400" spc="-35" dirty="0">
                <a:latin typeface="Gill Sans MT"/>
                <a:cs typeface="Gill Sans MT"/>
              </a:rPr>
              <a:t> </a:t>
            </a:r>
            <a:r>
              <a:rPr sz="2400" spc="-20" dirty="0">
                <a:latin typeface="Gill Sans MT"/>
                <a:cs typeface="Gill Sans MT"/>
              </a:rPr>
              <a:t>ISPs</a:t>
            </a:r>
            <a:endParaRPr sz="2400">
              <a:latin typeface="Gill Sans MT"/>
              <a:cs typeface="Gill Sans MT"/>
            </a:endParaRPr>
          </a:p>
          <a:p>
            <a:pPr marL="354965" indent="-342265">
              <a:lnSpc>
                <a:spcPct val="100000"/>
              </a:lnSpc>
              <a:spcBef>
                <a:spcPts val="145"/>
              </a:spcBef>
              <a:buClr>
                <a:srgbClr val="000099"/>
              </a:buClr>
              <a:buSzPct val="75000"/>
              <a:buFont typeface="Wingdings"/>
              <a:buChar char=""/>
              <a:tabLst>
                <a:tab pos="354965" algn="l"/>
              </a:tabLst>
            </a:pPr>
            <a:r>
              <a:rPr sz="2400" dirty="0">
                <a:latin typeface="Gill Sans MT"/>
                <a:cs typeface="Gill Sans MT"/>
              </a:rPr>
              <a:t>Access</a:t>
            </a:r>
            <a:r>
              <a:rPr sz="2400" spc="-30" dirty="0">
                <a:latin typeface="Gill Sans MT"/>
                <a:cs typeface="Gill Sans MT"/>
              </a:rPr>
              <a:t> </a:t>
            </a:r>
            <a:r>
              <a:rPr sz="2400" dirty="0">
                <a:latin typeface="Gill Sans MT"/>
                <a:cs typeface="Gill Sans MT"/>
              </a:rPr>
              <a:t>ISPs</a:t>
            </a:r>
            <a:r>
              <a:rPr sz="2400" spc="-15" dirty="0">
                <a:latin typeface="Gill Sans MT"/>
                <a:cs typeface="Gill Sans MT"/>
              </a:rPr>
              <a:t> </a:t>
            </a:r>
            <a:r>
              <a:rPr sz="2400" dirty="0">
                <a:latin typeface="Gill Sans MT"/>
                <a:cs typeface="Gill Sans MT"/>
              </a:rPr>
              <a:t>in</a:t>
            </a:r>
            <a:r>
              <a:rPr sz="2400" spc="-15" dirty="0">
                <a:latin typeface="Gill Sans MT"/>
                <a:cs typeface="Gill Sans MT"/>
              </a:rPr>
              <a:t> </a:t>
            </a:r>
            <a:r>
              <a:rPr sz="2400" dirty="0">
                <a:latin typeface="Gill Sans MT"/>
                <a:cs typeface="Gill Sans MT"/>
              </a:rPr>
              <a:t>turn</a:t>
            </a:r>
            <a:r>
              <a:rPr sz="2400" spc="-20" dirty="0">
                <a:latin typeface="Gill Sans MT"/>
                <a:cs typeface="Gill Sans MT"/>
              </a:rPr>
              <a:t> </a:t>
            </a:r>
            <a:r>
              <a:rPr sz="2400" dirty="0">
                <a:latin typeface="Gill Sans MT"/>
                <a:cs typeface="Gill Sans MT"/>
              </a:rPr>
              <a:t>must</a:t>
            </a:r>
            <a:r>
              <a:rPr sz="2400" spc="-10" dirty="0">
                <a:latin typeface="Gill Sans MT"/>
                <a:cs typeface="Gill Sans MT"/>
              </a:rPr>
              <a:t> </a:t>
            </a:r>
            <a:r>
              <a:rPr sz="2400" dirty="0">
                <a:latin typeface="Gill Sans MT"/>
                <a:cs typeface="Gill Sans MT"/>
              </a:rPr>
              <a:t>be</a:t>
            </a:r>
            <a:r>
              <a:rPr sz="2400" spc="-10" dirty="0">
                <a:latin typeface="Gill Sans MT"/>
                <a:cs typeface="Gill Sans MT"/>
              </a:rPr>
              <a:t> interconnected.</a:t>
            </a:r>
            <a:endParaRPr sz="2400">
              <a:latin typeface="Gill Sans MT"/>
              <a:cs typeface="Gill Sans MT"/>
            </a:endParaRPr>
          </a:p>
          <a:p>
            <a:pPr marL="755650" indent="-285750">
              <a:lnSpc>
                <a:spcPct val="100000"/>
              </a:lnSpc>
              <a:spcBef>
                <a:spcPts val="145"/>
              </a:spcBef>
              <a:buClr>
                <a:srgbClr val="000099"/>
              </a:buClr>
              <a:buSzPct val="75000"/>
              <a:buFont typeface="Wingdings"/>
              <a:buChar char=""/>
              <a:tabLst>
                <a:tab pos="755650" algn="l"/>
              </a:tabLst>
            </a:pPr>
            <a:r>
              <a:rPr sz="2400" dirty="0">
                <a:latin typeface="Gill Sans MT"/>
                <a:cs typeface="Gill Sans MT"/>
              </a:rPr>
              <a:t>So</a:t>
            </a:r>
            <a:r>
              <a:rPr sz="2400" spc="-35" dirty="0">
                <a:latin typeface="Gill Sans MT"/>
                <a:cs typeface="Gill Sans MT"/>
              </a:rPr>
              <a:t> </a:t>
            </a:r>
            <a:r>
              <a:rPr sz="2400" dirty="0">
                <a:latin typeface="Gill Sans MT"/>
                <a:cs typeface="Gill Sans MT"/>
              </a:rPr>
              <a:t>that</a:t>
            </a:r>
            <a:r>
              <a:rPr sz="2400" spc="-25" dirty="0">
                <a:latin typeface="Gill Sans MT"/>
                <a:cs typeface="Gill Sans MT"/>
              </a:rPr>
              <a:t> </a:t>
            </a:r>
            <a:r>
              <a:rPr sz="2400" dirty="0">
                <a:latin typeface="Gill Sans MT"/>
                <a:cs typeface="Gill Sans MT"/>
              </a:rPr>
              <a:t>any</a:t>
            </a:r>
            <a:r>
              <a:rPr sz="2400" spc="-25" dirty="0">
                <a:latin typeface="Gill Sans MT"/>
                <a:cs typeface="Gill Sans MT"/>
              </a:rPr>
              <a:t> </a:t>
            </a:r>
            <a:r>
              <a:rPr sz="2400" dirty="0">
                <a:latin typeface="Gill Sans MT"/>
                <a:cs typeface="Gill Sans MT"/>
              </a:rPr>
              <a:t>two</a:t>
            </a:r>
            <a:r>
              <a:rPr sz="2400" spc="-35" dirty="0">
                <a:latin typeface="Gill Sans MT"/>
                <a:cs typeface="Gill Sans MT"/>
              </a:rPr>
              <a:t> </a:t>
            </a:r>
            <a:r>
              <a:rPr sz="2400" dirty="0">
                <a:latin typeface="Gill Sans MT"/>
                <a:cs typeface="Gill Sans MT"/>
              </a:rPr>
              <a:t>hosts</a:t>
            </a:r>
            <a:r>
              <a:rPr sz="2400" spc="-15" dirty="0">
                <a:latin typeface="Gill Sans MT"/>
                <a:cs typeface="Gill Sans MT"/>
              </a:rPr>
              <a:t> </a:t>
            </a:r>
            <a:r>
              <a:rPr sz="2400" dirty="0">
                <a:latin typeface="Gill Sans MT"/>
                <a:cs typeface="Gill Sans MT"/>
              </a:rPr>
              <a:t>can</a:t>
            </a:r>
            <a:r>
              <a:rPr sz="2400" spc="-25" dirty="0">
                <a:latin typeface="Gill Sans MT"/>
                <a:cs typeface="Gill Sans MT"/>
              </a:rPr>
              <a:t> </a:t>
            </a:r>
            <a:r>
              <a:rPr sz="2400" dirty="0">
                <a:latin typeface="Gill Sans MT"/>
                <a:cs typeface="Gill Sans MT"/>
              </a:rPr>
              <a:t>send</a:t>
            </a:r>
            <a:r>
              <a:rPr sz="2400" spc="-30" dirty="0">
                <a:latin typeface="Gill Sans MT"/>
                <a:cs typeface="Gill Sans MT"/>
              </a:rPr>
              <a:t> </a:t>
            </a:r>
            <a:r>
              <a:rPr sz="2400" dirty="0">
                <a:latin typeface="Gill Sans MT"/>
                <a:cs typeface="Gill Sans MT"/>
              </a:rPr>
              <a:t>packets</a:t>
            </a:r>
            <a:r>
              <a:rPr sz="2400" spc="-30" dirty="0">
                <a:latin typeface="Gill Sans MT"/>
                <a:cs typeface="Gill Sans MT"/>
              </a:rPr>
              <a:t> </a:t>
            </a:r>
            <a:r>
              <a:rPr sz="2400" dirty="0">
                <a:latin typeface="Gill Sans MT"/>
                <a:cs typeface="Gill Sans MT"/>
              </a:rPr>
              <a:t>to</a:t>
            </a:r>
            <a:r>
              <a:rPr sz="2400" spc="-35" dirty="0">
                <a:latin typeface="Gill Sans MT"/>
                <a:cs typeface="Gill Sans MT"/>
              </a:rPr>
              <a:t> </a:t>
            </a:r>
            <a:r>
              <a:rPr sz="2400" dirty="0">
                <a:latin typeface="Gill Sans MT"/>
                <a:cs typeface="Gill Sans MT"/>
              </a:rPr>
              <a:t>each</a:t>
            </a:r>
            <a:r>
              <a:rPr sz="2400" spc="-25" dirty="0">
                <a:latin typeface="Gill Sans MT"/>
                <a:cs typeface="Gill Sans MT"/>
              </a:rPr>
              <a:t> </a:t>
            </a:r>
            <a:r>
              <a:rPr sz="2400" spc="-20" dirty="0">
                <a:latin typeface="Gill Sans MT"/>
                <a:cs typeface="Gill Sans MT"/>
              </a:rPr>
              <a:t>other</a:t>
            </a:r>
            <a:endParaRPr sz="2400">
              <a:latin typeface="Gill Sans MT"/>
              <a:cs typeface="Gill Sans MT"/>
            </a:endParaRPr>
          </a:p>
          <a:p>
            <a:pPr marL="354965" indent="-342265">
              <a:lnSpc>
                <a:spcPct val="100000"/>
              </a:lnSpc>
              <a:spcBef>
                <a:spcPts val="145"/>
              </a:spcBef>
              <a:buClr>
                <a:srgbClr val="000099"/>
              </a:buClr>
              <a:buSzPct val="75000"/>
              <a:buFont typeface="Wingdings"/>
              <a:buChar char=""/>
              <a:tabLst>
                <a:tab pos="354965" algn="l"/>
              </a:tabLst>
            </a:pPr>
            <a:r>
              <a:rPr sz="2400" dirty="0">
                <a:latin typeface="Gill Sans MT"/>
                <a:cs typeface="Gill Sans MT"/>
              </a:rPr>
              <a:t>Resulting</a:t>
            </a:r>
            <a:r>
              <a:rPr sz="2400" spc="-45" dirty="0">
                <a:latin typeface="Gill Sans MT"/>
                <a:cs typeface="Gill Sans MT"/>
              </a:rPr>
              <a:t> </a:t>
            </a:r>
            <a:r>
              <a:rPr sz="2400" dirty="0">
                <a:latin typeface="Gill Sans MT"/>
                <a:cs typeface="Gill Sans MT"/>
              </a:rPr>
              <a:t>network</a:t>
            </a:r>
            <a:r>
              <a:rPr sz="2400" spc="-40" dirty="0">
                <a:latin typeface="Gill Sans MT"/>
                <a:cs typeface="Gill Sans MT"/>
              </a:rPr>
              <a:t> </a:t>
            </a:r>
            <a:r>
              <a:rPr sz="2400" dirty="0">
                <a:latin typeface="Gill Sans MT"/>
                <a:cs typeface="Gill Sans MT"/>
              </a:rPr>
              <a:t>of</a:t>
            </a:r>
            <a:r>
              <a:rPr sz="2400" spc="-15" dirty="0">
                <a:latin typeface="Gill Sans MT"/>
                <a:cs typeface="Gill Sans MT"/>
              </a:rPr>
              <a:t> </a:t>
            </a:r>
            <a:r>
              <a:rPr sz="2400" dirty="0">
                <a:latin typeface="Gill Sans MT"/>
                <a:cs typeface="Gill Sans MT"/>
              </a:rPr>
              <a:t>networks</a:t>
            </a:r>
            <a:r>
              <a:rPr sz="2400" spc="-25" dirty="0">
                <a:latin typeface="Gill Sans MT"/>
                <a:cs typeface="Gill Sans MT"/>
              </a:rPr>
              <a:t> </a:t>
            </a:r>
            <a:r>
              <a:rPr sz="2400" dirty="0">
                <a:latin typeface="Gill Sans MT"/>
                <a:cs typeface="Gill Sans MT"/>
              </a:rPr>
              <a:t>is</a:t>
            </a:r>
            <a:r>
              <a:rPr sz="2400" spc="-30" dirty="0">
                <a:latin typeface="Gill Sans MT"/>
                <a:cs typeface="Gill Sans MT"/>
              </a:rPr>
              <a:t> </a:t>
            </a:r>
            <a:r>
              <a:rPr sz="2400" dirty="0">
                <a:latin typeface="Gill Sans MT"/>
                <a:cs typeface="Gill Sans MT"/>
              </a:rPr>
              <a:t>very</a:t>
            </a:r>
            <a:r>
              <a:rPr sz="2400" spc="-30" dirty="0">
                <a:latin typeface="Gill Sans MT"/>
                <a:cs typeface="Gill Sans MT"/>
              </a:rPr>
              <a:t> </a:t>
            </a:r>
            <a:r>
              <a:rPr sz="2400" spc="-10" dirty="0">
                <a:latin typeface="Gill Sans MT"/>
                <a:cs typeface="Gill Sans MT"/>
              </a:rPr>
              <a:t>complex</a:t>
            </a:r>
            <a:endParaRPr sz="2400">
              <a:latin typeface="Gill Sans MT"/>
              <a:cs typeface="Gill Sans MT"/>
            </a:endParaRPr>
          </a:p>
          <a:p>
            <a:pPr marL="755650" lvl="1" indent="-285750">
              <a:lnSpc>
                <a:spcPct val="100000"/>
              </a:lnSpc>
              <a:spcBef>
                <a:spcPts val="140"/>
              </a:spcBef>
              <a:buClr>
                <a:srgbClr val="000099"/>
              </a:buClr>
              <a:buSzPct val="75000"/>
              <a:buFont typeface="Wingdings"/>
              <a:buChar char=""/>
              <a:tabLst>
                <a:tab pos="755650" algn="l"/>
              </a:tabLst>
            </a:pPr>
            <a:r>
              <a:rPr sz="2400" dirty="0">
                <a:latin typeface="Gill Sans MT"/>
                <a:cs typeface="Gill Sans MT"/>
              </a:rPr>
              <a:t>Evolution</a:t>
            </a:r>
            <a:r>
              <a:rPr sz="2400" spc="-45" dirty="0">
                <a:latin typeface="Gill Sans MT"/>
                <a:cs typeface="Gill Sans MT"/>
              </a:rPr>
              <a:t> </a:t>
            </a:r>
            <a:r>
              <a:rPr sz="2400" dirty="0">
                <a:latin typeface="Gill Sans MT"/>
                <a:cs typeface="Gill Sans MT"/>
              </a:rPr>
              <a:t>was</a:t>
            </a:r>
            <a:r>
              <a:rPr sz="2400" spc="-35" dirty="0">
                <a:latin typeface="Gill Sans MT"/>
                <a:cs typeface="Gill Sans MT"/>
              </a:rPr>
              <a:t> </a:t>
            </a:r>
            <a:r>
              <a:rPr sz="2400" dirty="0">
                <a:latin typeface="Gill Sans MT"/>
                <a:cs typeface="Gill Sans MT"/>
              </a:rPr>
              <a:t>driven</a:t>
            </a:r>
            <a:r>
              <a:rPr sz="2400" spc="-35" dirty="0">
                <a:latin typeface="Gill Sans MT"/>
                <a:cs typeface="Gill Sans MT"/>
              </a:rPr>
              <a:t> </a:t>
            </a:r>
            <a:r>
              <a:rPr sz="2400" dirty="0">
                <a:latin typeface="Gill Sans MT"/>
                <a:cs typeface="Gill Sans MT"/>
              </a:rPr>
              <a:t>by</a:t>
            </a:r>
            <a:r>
              <a:rPr sz="2400" spc="-40" dirty="0">
                <a:latin typeface="Gill Sans MT"/>
                <a:cs typeface="Gill Sans MT"/>
              </a:rPr>
              <a:t> </a:t>
            </a:r>
            <a:r>
              <a:rPr sz="2400" dirty="0">
                <a:solidFill>
                  <a:srgbClr val="C00000"/>
                </a:solidFill>
                <a:latin typeface="Gill Sans MT"/>
                <a:cs typeface="Gill Sans MT"/>
              </a:rPr>
              <a:t>economics</a:t>
            </a:r>
            <a:r>
              <a:rPr sz="2400" spc="-35" dirty="0">
                <a:solidFill>
                  <a:srgbClr val="C00000"/>
                </a:solidFill>
                <a:latin typeface="Gill Sans MT"/>
                <a:cs typeface="Gill Sans MT"/>
              </a:rPr>
              <a:t> </a:t>
            </a:r>
            <a:r>
              <a:rPr sz="2400" dirty="0">
                <a:latin typeface="Gill Sans MT"/>
                <a:cs typeface="Gill Sans MT"/>
              </a:rPr>
              <a:t>and</a:t>
            </a:r>
            <a:r>
              <a:rPr sz="2400" spc="-20" dirty="0">
                <a:latin typeface="Gill Sans MT"/>
                <a:cs typeface="Gill Sans MT"/>
              </a:rPr>
              <a:t> </a:t>
            </a:r>
            <a:r>
              <a:rPr sz="2400" dirty="0">
                <a:solidFill>
                  <a:srgbClr val="C00000"/>
                </a:solidFill>
                <a:latin typeface="Gill Sans MT"/>
                <a:cs typeface="Gill Sans MT"/>
              </a:rPr>
              <a:t>national</a:t>
            </a:r>
            <a:r>
              <a:rPr sz="2400" spc="-15" dirty="0">
                <a:solidFill>
                  <a:srgbClr val="C00000"/>
                </a:solidFill>
                <a:latin typeface="Gill Sans MT"/>
                <a:cs typeface="Gill Sans MT"/>
              </a:rPr>
              <a:t> </a:t>
            </a:r>
            <a:r>
              <a:rPr sz="2400" spc="-10" dirty="0">
                <a:solidFill>
                  <a:srgbClr val="C00000"/>
                </a:solidFill>
                <a:latin typeface="Gill Sans MT"/>
                <a:cs typeface="Gill Sans MT"/>
              </a:rPr>
              <a:t>policies</a:t>
            </a:r>
            <a:endParaRPr sz="2400">
              <a:latin typeface="Gill Sans MT"/>
              <a:cs typeface="Gill Sans MT"/>
            </a:endParaRPr>
          </a:p>
          <a:p>
            <a:pPr marL="355600" marR="5080" indent="-342900">
              <a:lnSpc>
                <a:spcPts val="2410"/>
              </a:lnSpc>
              <a:spcBef>
                <a:spcPts val="655"/>
              </a:spcBef>
              <a:buClr>
                <a:srgbClr val="000099"/>
              </a:buClr>
              <a:buSzPct val="75000"/>
              <a:buFont typeface="Wingdings"/>
              <a:buChar char=""/>
              <a:tabLst>
                <a:tab pos="355600" algn="l"/>
              </a:tabLst>
            </a:pPr>
            <a:r>
              <a:rPr sz="2400" dirty="0">
                <a:latin typeface="Gill Sans MT"/>
                <a:cs typeface="Gill Sans MT"/>
              </a:rPr>
              <a:t>Let</a:t>
            </a:r>
            <a:r>
              <a:rPr sz="2400" dirty="0">
                <a:latin typeface="MS PGothic"/>
                <a:cs typeface="MS PGothic"/>
              </a:rPr>
              <a:t>’</a:t>
            </a:r>
            <a:r>
              <a:rPr sz="2400" dirty="0">
                <a:latin typeface="Gill Sans MT"/>
                <a:cs typeface="Gill Sans MT"/>
              </a:rPr>
              <a:t>s</a:t>
            </a:r>
            <a:r>
              <a:rPr sz="2400" spc="-45" dirty="0">
                <a:latin typeface="Gill Sans MT"/>
                <a:cs typeface="Gill Sans MT"/>
              </a:rPr>
              <a:t> </a:t>
            </a:r>
            <a:r>
              <a:rPr sz="2400" dirty="0">
                <a:latin typeface="Gill Sans MT"/>
                <a:cs typeface="Gill Sans MT"/>
              </a:rPr>
              <a:t>take</a:t>
            </a:r>
            <a:r>
              <a:rPr sz="2400" spc="-40" dirty="0">
                <a:latin typeface="Gill Sans MT"/>
                <a:cs typeface="Gill Sans MT"/>
              </a:rPr>
              <a:t> </a:t>
            </a:r>
            <a:r>
              <a:rPr sz="2400" dirty="0">
                <a:latin typeface="Gill Sans MT"/>
                <a:cs typeface="Gill Sans MT"/>
              </a:rPr>
              <a:t>a</a:t>
            </a:r>
            <a:r>
              <a:rPr sz="2400" spc="-50" dirty="0">
                <a:latin typeface="Gill Sans MT"/>
                <a:cs typeface="Gill Sans MT"/>
              </a:rPr>
              <a:t> </a:t>
            </a:r>
            <a:r>
              <a:rPr sz="2400" dirty="0">
                <a:latin typeface="Gill Sans MT"/>
                <a:cs typeface="Gill Sans MT"/>
              </a:rPr>
              <a:t>stepwise</a:t>
            </a:r>
            <a:r>
              <a:rPr sz="2400" spc="-40" dirty="0">
                <a:latin typeface="Gill Sans MT"/>
                <a:cs typeface="Gill Sans MT"/>
              </a:rPr>
              <a:t> </a:t>
            </a:r>
            <a:r>
              <a:rPr sz="2400" dirty="0">
                <a:latin typeface="Gill Sans MT"/>
                <a:cs typeface="Gill Sans MT"/>
              </a:rPr>
              <a:t>approach</a:t>
            </a:r>
            <a:r>
              <a:rPr sz="2400" spc="-30" dirty="0">
                <a:latin typeface="Gill Sans MT"/>
                <a:cs typeface="Gill Sans MT"/>
              </a:rPr>
              <a:t> </a:t>
            </a:r>
            <a:r>
              <a:rPr sz="2400" dirty="0">
                <a:latin typeface="Gill Sans MT"/>
                <a:cs typeface="Gill Sans MT"/>
              </a:rPr>
              <a:t>to</a:t>
            </a:r>
            <a:r>
              <a:rPr sz="2400" spc="-50" dirty="0">
                <a:latin typeface="Gill Sans MT"/>
                <a:cs typeface="Gill Sans MT"/>
              </a:rPr>
              <a:t> </a:t>
            </a:r>
            <a:r>
              <a:rPr sz="2400" dirty="0">
                <a:latin typeface="Gill Sans MT"/>
                <a:cs typeface="Gill Sans MT"/>
              </a:rPr>
              <a:t>describe</a:t>
            </a:r>
            <a:r>
              <a:rPr sz="2400" spc="-55" dirty="0">
                <a:latin typeface="Gill Sans MT"/>
                <a:cs typeface="Gill Sans MT"/>
              </a:rPr>
              <a:t> </a:t>
            </a:r>
            <a:r>
              <a:rPr sz="2400" dirty="0">
                <a:latin typeface="Gill Sans MT"/>
                <a:cs typeface="Gill Sans MT"/>
              </a:rPr>
              <a:t>current</a:t>
            </a:r>
            <a:r>
              <a:rPr sz="2400" spc="-35" dirty="0">
                <a:latin typeface="Gill Sans MT"/>
                <a:cs typeface="Gill Sans MT"/>
              </a:rPr>
              <a:t> </a:t>
            </a:r>
            <a:r>
              <a:rPr sz="2400" spc="-10" dirty="0">
                <a:latin typeface="Gill Sans MT"/>
                <a:cs typeface="Gill Sans MT"/>
              </a:rPr>
              <a:t>Internet structure</a:t>
            </a:r>
            <a:endParaRPr sz="2400">
              <a:latin typeface="Gill Sans MT"/>
              <a:cs typeface="Gill Sans MT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6618" rIns="0" bIns="0" rtlCol="0">
            <a:spAutoFit/>
          </a:bodyPr>
          <a:lstStyle/>
          <a:p>
            <a:pPr marL="446405">
              <a:lnSpc>
                <a:spcPct val="100000"/>
              </a:lnSpc>
              <a:spcBef>
                <a:spcPts val="100"/>
              </a:spcBef>
            </a:pPr>
            <a:r>
              <a:rPr dirty="0"/>
              <a:t>Internet</a:t>
            </a:r>
            <a:r>
              <a:rPr spc="-65" dirty="0"/>
              <a:t> </a:t>
            </a:r>
            <a:r>
              <a:rPr dirty="0"/>
              <a:t>structure:</a:t>
            </a:r>
            <a:r>
              <a:rPr spc="-55" dirty="0"/>
              <a:t> </a:t>
            </a:r>
            <a:r>
              <a:rPr dirty="0"/>
              <a:t>network</a:t>
            </a:r>
            <a:r>
              <a:rPr spc="-70" dirty="0"/>
              <a:t> </a:t>
            </a:r>
            <a:r>
              <a:rPr dirty="0"/>
              <a:t>of</a:t>
            </a:r>
            <a:r>
              <a:rPr spc="-40" dirty="0"/>
              <a:t> </a:t>
            </a:r>
            <a:r>
              <a:rPr spc="-10" dirty="0"/>
              <a:t>networks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51815" y="1098550"/>
            <a:ext cx="756475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i="1" dirty="0">
                <a:solidFill>
                  <a:srgbClr val="CC0000"/>
                </a:solidFill>
                <a:latin typeface="Arial"/>
                <a:cs typeface="Arial"/>
              </a:rPr>
              <a:t>Question:</a:t>
            </a:r>
            <a:r>
              <a:rPr sz="2400" i="1" spc="-25" dirty="0">
                <a:solidFill>
                  <a:srgbClr val="CC0000"/>
                </a:solidFill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given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i="1" dirty="0">
                <a:latin typeface="Arial"/>
                <a:cs typeface="Arial"/>
              </a:rPr>
              <a:t>millions</a:t>
            </a:r>
            <a:r>
              <a:rPr sz="2400" i="1" spc="3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of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access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ISPs,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how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to</a:t>
            </a:r>
            <a:r>
              <a:rPr sz="2400" spc="-2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connect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400" dirty="0">
                <a:latin typeface="Arial"/>
                <a:cs typeface="Arial"/>
              </a:rPr>
              <a:t>them</a:t>
            </a:r>
            <a:r>
              <a:rPr sz="2400" spc="-10" dirty="0">
                <a:latin typeface="Arial"/>
                <a:cs typeface="Arial"/>
              </a:rPr>
              <a:t> together?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828632" y="2243475"/>
            <a:ext cx="589915" cy="412750"/>
          </a:xfrm>
          <a:custGeom>
            <a:avLst/>
            <a:gdLst/>
            <a:ahLst/>
            <a:cxnLst/>
            <a:rect l="l" t="t" r="r" b="b"/>
            <a:pathLst>
              <a:path w="589914" h="412750">
                <a:moveTo>
                  <a:pt x="426576" y="0"/>
                </a:moveTo>
                <a:lnTo>
                  <a:pt x="370787" y="5132"/>
                </a:lnTo>
                <a:lnTo>
                  <a:pt x="298559" y="15343"/>
                </a:lnTo>
                <a:lnTo>
                  <a:pt x="258066" y="22534"/>
                </a:lnTo>
                <a:lnTo>
                  <a:pt x="190670" y="41158"/>
                </a:lnTo>
                <a:lnTo>
                  <a:pt x="136217" y="64955"/>
                </a:lnTo>
                <a:lnTo>
                  <a:pt x="103828" y="92932"/>
                </a:lnTo>
                <a:lnTo>
                  <a:pt x="93931" y="125543"/>
                </a:lnTo>
                <a:lnTo>
                  <a:pt x="84770" y="139994"/>
                </a:lnTo>
                <a:lnTo>
                  <a:pt x="67297" y="150568"/>
                </a:lnTo>
                <a:lnTo>
                  <a:pt x="45339" y="158705"/>
                </a:lnTo>
                <a:lnTo>
                  <a:pt x="24354" y="168002"/>
                </a:lnTo>
                <a:lnTo>
                  <a:pt x="9802" y="182056"/>
                </a:lnTo>
                <a:lnTo>
                  <a:pt x="2630" y="204850"/>
                </a:lnTo>
                <a:lnTo>
                  <a:pt x="0" y="233561"/>
                </a:lnTo>
                <a:lnTo>
                  <a:pt x="1696" y="261577"/>
                </a:lnTo>
                <a:lnTo>
                  <a:pt x="28474" y="297820"/>
                </a:lnTo>
                <a:lnTo>
                  <a:pt x="73239" y="300839"/>
                </a:lnTo>
                <a:lnTo>
                  <a:pt x="114042" y="301184"/>
                </a:lnTo>
                <a:lnTo>
                  <a:pt x="166146" y="299444"/>
                </a:lnTo>
                <a:lnTo>
                  <a:pt x="218793" y="298401"/>
                </a:lnTo>
                <a:lnTo>
                  <a:pt x="261224" y="300839"/>
                </a:lnTo>
                <a:lnTo>
                  <a:pt x="288843" y="307655"/>
                </a:lnTo>
                <a:lnTo>
                  <a:pt x="307863" y="317311"/>
                </a:lnTo>
                <a:lnTo>
                  <a:pt x="323748" y="328939"/>
                </a:lnTo>
                <a:lnTo>
                  <a:pt x="364105" y="357272"/>
                </a:lnTo>
                <a:lnTo>
                  <a:pt x="409909" y="392647"/>
                </a:lnTo>
                <a:lnTo>
                  <a:pt x="449659" y="410633"/>
                </a:lnTo>
                <a:lnTo>
                  <a:pt x="467375" y="412269"/>
                </a:lnTo>
                <a:lnTo>
                  <a:pt x="483793" y="410771"/>
                </a:lnTo>
                <a:lnTo>
                  <a:pt x="525254" y="395568"/>
                </a:lnTo>
                <a:lnTo>
                  <a:pt x="553663" y="351217"/>
                </a:lnTo>
                <a:lnTo>
                  <a:pt x="569148" y="273623"/>
                </a:lnTo>
                <a:lnTo>
                  <a:pt x="573765" y="250037"/>
                </a:lnTo>
                <a:lnTo>
                  <a:pt x="581480" y="203327"/>
                </a:lnTo>
                <a:lnTo>
                  <a:pt x="586859" y="149948"/>
                </a:lnTo>
                <a:lnTo>
                  <a:pt x="589905" y="89438"/>
                </a:lnTo>
                <a:lnTo>
                  <a:pt x="586459" y="64517"/>
                </a:lnTo>
                <a:lnTo>
                  <a:pt x="566923" y="29954"/>
                </a:lnTo>
                <a:lnTo>
                  <a:pt x="515389" y="3139"/>
                </a:lnTo>
                <a:lnTo>
                  <a:pt x="467185" y="316"/>
                </a:lnTo>
                <a:lnTo>
                  <a:pt x="426576" y="0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970914" y="2264448"/>
            <a:ext cx="421640" cy="305435"/>
          </a:xfrm>
          <a:prstGeom prst="rect">
            <a:avLst/>
          </a:prstGeom>
        </p:spPr>
        <p:txBody>
          <a:bodyPr vert="horz" wrap="square" lIns="0" tIns="36195" rIns="0" bIns="0" rtlCol="0">
            <a:spAutoFit/>
          </a:bodyPr>
          <a:lstStyle/>
          <a:p>
            <a:pPr marL="123825" marR="5080" indent="-111760">
              <a:lnSpc>
                <a:spcPts val="1010"/>
              </a:lnSpc>
              <a:spcBef>
                <a:spcPts val="285"/>
              </a:spcBef>
            </a:pPr>
            <a:r>
              <a:rPr sz="1000" spc="-10" dirty="0">
                <a:latin typeface="Arial"/>
                <a:cs typeface="Arial"/>
              </a:rPr>
              <a:t>access </a:t>
            </a:r>
            <a:r>
              <a:rPr sz="1000" spc="-25" dirty="0">
                <a:latin typeface="Arial"/>
                <a:cs typeface="Arial"/>
              </a:rPr>
              <a:t>net</a:t>
            </a:r>
            <a:endParaRPr sz="10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71906" y="2648876"/>
            <a:ext cx="970915" cy="807085"/>
          </a:xfrm>
          <a:custGeom>
            <a:avLst/>
            <a:gdLst/>
            <a:ahLst/>
            <a:cxnLst/>
            <a:rect l="l" t="t" r="r" b="b"/>
            <a:pathLst>
              <a:path w="970914" h="807085">
                <a:moveTo>
                  <a:pt x="589915" y="484149"/>
                </a:moveTo>
                <a:lnTo>
                  <a:pt x="578446" y="440004"/>
                </a:lnTo>
                <a:lnTo>
                  <a:pt x="535711" y="403542"/>
                </a:lnTo>
                <a:lnTo>
                  <a:pt x="491667" y="395503"/>
                </a:lnTo>
                <a:lnTo>
                  <a:pt x="426580" y="394703"/>
                </a:lnTo>
                <a:lnTo>
                  <a:pt x="411149" y="395274"/>
                </a:lnTo>
                <a:lnTo>
                  <a:pt x="370789" y="399834"/>
                </a:lnTo>
                <a:lnTo>
                  <a:pt x="298564" y="410044"/>
                </a:lnTo>
                <a:lnTo>
                  <a:pt x="258076" y="417245"/>
                </a:lnTo>
                <a:lnTo>
                  <a:pt x="190677" y="435864"/>
                </a:lnTo>
                <a:lnTo>
                  <a:pt x="136220" y="459663"/>
                </a:lnTo>
                <a:lnTo>
                  <a:pt x="103835" y="487641"/>
                </a:lnTo>
                <a:lnTo>
                  <a:pt x="93941" y="520242"/>
                </a:lnTo>
                <a:lnTo>
                  <a:pt x="84772" y="534695"/>
                </a:lnTo>
                <a:lnTo>
                  <a:pt x="67297" y="545274"/>
                </a:lnTo>
                <a:lnTo>
                  <a:pt x="45339" y="553415"/>
                </a:lnTo>
                <a:lnTo>
                  <a:pt x="24358" y="562711"/>
                </a:lnTo>
                <a:lnTo>
                  <a:pt x="9804" y="576757"/>
                </a:lnTo>
                <a:lnTo>
                  <a:pt x="2628" y="599554"/>
                </a:lnTo>
                <a:lnTo>
                  <a:pt x="0" y="628269"/>
                </a:lnTo>
                <a:lnTo>
                  <a:pt x="1701" y="656285"/>
                </a:lnTo>
                <a:lnTo>
                  <a:pt x="28473" y="692531"/>
                </a:lnTo>
                <a:lnTo>
                  <a:pt x="73240" y="695540"/>
                </a:lnTo>
                <a:lnTo>
                  <a:pt x="114046" y="695883"/>
                </a:lnTo>
                <a:lnTo>
                  <a:pt x="166154" y="694143"/>
                </a:lnTo>
                <a:lnTo>
                  <a:pt x="218795" y="693102"/>
                </a:lnTo>
                <a:lnTo>
                  <a:pt x="261226" y="695540"/>
                </a:lnTo>
                <a:lnTo>
                  <a:pt x="288848" y="702360"/>
                </a:lnTo>
                <a:lnTo>
                  <a:pt x="307873" y="712012"/>
                </a:lnTo>
                <a:lnTo>
                  <a:pt x="323748" y="723646"/>
                </a:lnTo>
                <a:lnTo>
                  <a:pt x="364109" y="751979"/>
                </a:lnTo>
                <a:lnTo>
                  <a:pt x="409917" y="787349"/>
                </a:lnTo>
                <a:lnTo>
                  <a:pt x="449668" y="805332"/>
                </a:lnTo>
                <a:lnTo>
                  <a:pt x="467385" y="806970"/>
                </a:lnTo>
                <a:lnTo>
                  <a:pt x="483793" y="805472"/>
                </a:lnTo>
                <a:lnTo>
                  <a:pt x="525259" y="790270"/>
                </a:lnTo>
                <a:lnTo>
                  <a:pt x="553669" y="745921"/>
                </a:lnTo>
                <a:lnTo>
                  <a:pt x="569150" y="668324"/>
                </a:lnTo>
                <a:lnTo>
                  <a:pt x="573773" y="644740"/>
                </a:lnTo>
                <a:lnTo>
                  <a:pt x="581482" y="598030"/>
                </a:lnTo>
                <a:lnTo>
                  <a:pt x="586867" y="544652"/>
                </a:lnTo>
                <a:lnTo>
                  <a:pt x="589407" y="513816"/>
                </a:lnTo>
                <a:lnTo>
                  <a:pt x="589915" y="484149"/>
                </a:lnTo>
                <a:close/>
              </a:path>
              <a:path w="970914" h="807085">
                <a:moveTo>
                  <a:pt x="970915" y="89763"/>
                </a:moveTo>
                <a:lnTo>
                  <a:pt x="959446" y="45453"/>
                </a:lnTo>
                <a:lnTo>
                  <a:pt x="916711" y="8864"/>
                </a:lnTo>
                <a:lnTo>
                  <a:pt x="872667" y="800"/>
                </a:lnTo>
                <a:lnTo>
                  <a:pt x="807580" y="0"/>
                </a:lnTo>
                <a:lnTo>
                  <a:pt x="792149" y="571"/>
                </a:lnTo>
                <a:lnTo>
                  <a:pt x="751789" y="5143"/>
                </a:lnTo>
                <a:lnTo>
                  <a:pt x="679564" y="15392"/>
                </a:lnTo>
                <a:lnTo>
                  <a:pt x="639076" y="22606"/>
                </a:lnTo>
                <a:lnTo>
                  <a:pt x="571677" y="41300"/>
                </a:lnTo>
                <a:lnTo>
                  <a:pt x="517220" y="65189"/>
                </a:lnTo>
                <a:lnTo>
                  <a:pt x="484835" y="93268"/>
                </a:lnTo>
                <a:lnTo>
                  <a:pt x="474941" y="125996"/>
                </a:lnTo>
                <a:lnTo>
                  <a:pt x="465772" y="140500"/>
                </a:lnTo>
                <a:lnTo>
                  <a:pt x="448297" y="151117"/>
                </a:lnTo>
                <a:lnTo>
                  <a:pt x="426339" y="159283"/>
                </a:lnTo>
                <a:lnTo>
                  <a:pt x="405358" y="168617"/>
                </a:lnTo>
                <a:lnTo>
                  <a:pt x="390804" y="182714"/>
                </a:lnTo>
                <a:lnTo>
                  <a:pt x="383628" y="205600"/>
                </a:lnTo>
                <a:lnTo>
                  <a:pt x="381000" y="234416"/>
                </a:lnTo>
                <a:lnTo>
                  <a:pt x="382701" y="262521"/>
                </a:lnTo>
                <a:lnTo>
                  <a:pt x="409473" y="298907"/>
                </a:lnTo>
                <a:lnTo>
                  <a:pt x="454240" y="301929"/>
                </a:lnTo>
                <a:lnTo>
                  <a:pt x="495046" y="302285"/>
                </a:lnTo>
                <a:lnTo>
                  <a:pt x="547154" y="300532"/>
                </a:lnTo>
                <a:lnTo>
                  <a:pt x="599795" y="299491"/>
                </a:lnTo>
                <a:lnTo>
                  <a:pt x="642226" y="301929"/>
                </a:lnTo>
                <a:lnTo>
                  <a:pt x="669848" y="308775"/>
                </a:lnTo>
                <a:lnTo>
                  <a:pt x="688873" y="318465"/>
                </a:lnTo>
                <a:lnTo>
                  <a:pt x="704748" y="330136"/>
                </a:lnTo>
                <a:lnTo>
                  <a:pt x="745109" y="358571"/>
                </a:lnTo>
                <a:lnTo>
                  <a:pt x="790917" y="394068"/>
                </a:lnTo>
                <a:lnTo>
                  <a:pt x="830668" y="412127"/>
                </a:lnTo>
                <a:lnTo>
                  <a:pt x="848385" y="413766"/>
                </a:lnTo>
                <a:lnTo>
                  <a:pt x="864793" y="412267"/>
                </a:lnTo>
                <a:lnTo>
                  <a:pt x="906259" y="397002"/>
                </a:lnTo>
                <a:lnTo>
                  <a:pt x="934669" y="352488"/>
                </a:lnTo>
                <a:lnTo>
                  <a:pt x="950150" y="274612"/>
                </a:lnTo>
                <a:lnTo>
                  <a:pt x="954773" y="250952"/>
                </a:lnTo>
                <a:lnTo>
                  <a:pt x="962482" y="204063"/>
                </a:lnTo>
                <a:lnTo>
                  <a:pt x="967867" y="150495"/>
                </a:lnTo>
                <a:lnTo>
                  <a:pt x="970407" y="119545"/>
                </a:lnTo>
                <a:lnTo>
                  <a:pt x="970915" y="89763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815058" y="2670817"/>
            <a:ext cx="802640" cy="699135"/>
          </a:xfrm>
          <a:prstGeom prst="rect">
            <a:avLst/>
          </a:prstGeom>
        </p:spPr>
        <p:txBody>
          <a:bodyPr vert="horz" wrap="square" lIns="0" tIns="36195" rIns="0" bIns="0" rtlCol="0">
            <a:spAutoFit/>
          </a:bodyPr>
          <a:lstStyle/>
          <a:p>
            <a:pPr marL="504825" marR="5080" indent="-111760">
              <a:lnSpc>
                <a:spcPts val="1010"/>
              </a:lnSpc>
              <a:spcBef>
                <a:spcPts val="285"/>
              </a:spcBef>
            </a:pPr>
            <a:r>
              <a:rPr sz="1000" spc="-10" dirty="0">
                <a:latin typeface="Arial"/>
                <a:cs typeface="Arial"/>
              </a:rPr>
              <a:t>access </a:t>
            </a:r>
            <a:r>
              <a:rPr sz="1000" spc="-25" dirty="0">
                <a:latin typeface="Arial"/>
                <a:cs typeface="Arial"/>
              </a:rPr>
              <a:t>net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900">
              <a:latin typeface="Arial"/>
              <a:cs typeface="Arial"/>
            </a:endParaRPr>
          </a:p>
          <a:p>
            <a:pPr marL="123825" marR="386080" indent="-111760">
              <a:lnSpc>
                <a:spcPts val="1010"/>
              </a:lnSpc>
            </a:pPr>
            <a:r>
              <a:rPr sz="1000" spc="-10" dirty="0">
                <a:latin typeface="Arial"/>
                <a:cs typeface="Arial"/>
              </a:rPr>
              <a:t>access </a:t>
            </a:r>
            <a:r>
              <a:rPr sz="1000" spc="-25" dirty="0">
                <a:latin typeface="Arial"/>
                <a:cs typeface="Arial"/>
              </a:rPr>
              <a:t>net</a:t>
            </a:r>
            <a:endParaRPr sz="10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338141" y="2496467"/>
            <a:ext cx="588645" cy="414020"/>
          </a:xfrm>
          <a:custGeom>
            <a:avLst/>
            <a:gdLst/>
            <a:ahLst/>
            <a:cxnLst/>
            <a:rect l="l" t="t" r="r" b="b"/>
            <a:pathLst>
              <a:path w="588645" h="414019">
                <a:moveTo>
                  <a:pt x="425489" y="0"/>
                </a:moveTo>
                <a:lnTo>
                  <a:pt x="369841" y="5150"/>
                </a:lnTo>
                <a:lnTo>
                  <a:pt x="297803" y="15396"/>
                </a:lnTo>
                <a:lnTo>
                  <a:pt x="257413" y="22613"/>
                </a:lnTo>
                <a:lnTo>
                  <a:pt x="190188" y="41305"/>
                </a:lnTo>
                <a:lnTo>
                  <a:pt x="135872" y="65192"/>
                </a:lnTo>
                <a:lnTo>
                  <a:pt x="103558" y="93270"/>
                </a:lnTo>
                <a:lnTo>
                  <a:pt x="93688" y="126003"/>
                </a:lnTo>
                <a:lnTo>
                  <a:pt x="84548" y="140507"/>
                </a:lnTo>
                <a:lnTo>
                  <a:pt x="67123" y="151119"/>
                </a:lnTo>
                <a:lnTo>
                  <a:pt x="45223" y="159285"/>
                </a:lnTo>
                <a:lnTo>
                  <a:pt x="24294" y="168616"/>
                </a:lnTo>
                <a:lnTo>
                  <a:pt x="9783" y="182722"/>
                </a:lnTo>
                <a:lnTo>
                  <a:pt x="2625" y="205599"/>
                </a:lnTo>
                <a:lnTo>
                  <a:pt x="0" y="234414"/>
                </a:lnTo>
                <a:lnTo>
                  <a:pt x="1691" y="262528"/>
                </a:lnTo>
                <a:lnTo>
                  <a:pt x="28401" y="298907"/>
                </a:lnTo>
                <a:lnTo>
                  <a:pt x="73055" y="301936"/>
                </a:lnTo>
                <a:lnTo>
                  <a:pt x="113755" y="302283"/>
                </a:lnTo>
                <a:lnTo>
                  <a:pt x="165725" y="300536"/>
                </a:lnTo>
                <a:lnTo>
                  <a:pt x="218235" y="299490"/>
                </a:lnTo>
                <a:lnTo>
                  <a:pt x="260557" y="301936"/>
                </a:lnTo>
                <a:lnTo>
                  <a:pt x="288105" y="308778"/>
                </a:lnTo>
                <a:lnTo>
                  <a:pt x="307076" y="318470"/>
                </a:lnTo>
                <a:lnTo>
                  <a:pt x="322921" y="330142"/>
                </a:lnTo>
                <a:lnTo>
                  <a:pt x="363176" y="358571"/>
                </a:lnTo>
                <a:lnTo>
                  <a:pt x="408863" y="394076"/>
                </a:lnTo>
                <a:lnTo>
                  <a:pt x="448513" y="412131"/>
                </a:lnTo>
                <a:lnTo>
                  <a:pt x="466183" y="413773"/>
                </a:lnTo>
                <a:lnTo>
                  <a:pt x="482557" y="412271"/>
                </a:lnTo>
                <a:lnTo>
                  <a:pt x="523916" y="397009"/>
                </a:lnTo>
                <a:lnTo>
                  <a:pt x="552253" y="352496"/>
                </a:lnTo>
                <a:lnTo>
                  <a:pt x="567707" y="274619"/>
                </a:lnTo>
                <a:lnTo>
                  <a:pt x="572307" y="250949"/>
                </a:lnTo>
                <a:lnTo>
                  <a:pt x="579998" y="204071"/>
                </a:lnTo>
                <a:lnTo>
                  <a:pt x="585363" y="150496"/>
                </a:lnTo>
                <a:lnTo>
                  <a:pt x="588397" y="89763"/>
                </a:lnTo>
                <a:lnTo>
                  <a:pt x="584954" y="64751"/>
                </a:lnTo>
                <a:lnTo>
                  <a:pt x="565473" y="30058"/>
                </a:lnTo>
                <a:lnTo>
                  <a:pt x="514077" y="3149"/>
                </a:lnTo>
                <a:lnTo>
                  <a:pt x="465994" y="320"/>
                </a:lnTo>
                <a:lnTo>
                  <a:pt x="425489" y="0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6480021" y="2518427"/>
            <a:ext cx="421640" cy="305435"/>
          </a:xfrm>
          <a:prstGeom prst="rect">
            <a:avLst/>
          </a:prstGeom>
        </p:spPr>
        <p:txBody>
          <a:bodyPr vert="horz" wrap="square" lIns="0" tIns="36195" rIns="0" bIns="0" rtlCol="0">
            <a:spAutoFit/>
          </a:bodyPr>
          <a:lstStyle/>
          <a:p>
            <a:pPr marL="123825" marR="5080" indent="-111760">
              <a:lnSpc>
                <a:spcPts val="1010"/>
              </a:lnSpc>
              <a:spcBef>
                <a:spcPts val="285"/>
              </a:spcBef>
            </a:pPr>
            <a:r>
              <a:rPr sz="1000" spc="-10" dirty="0">
                <a:latin typeface="Arial"/>
                <a:cs typeface="Arial"/>
              </a:rPr>
              <a:t>access </a:t>
            </a:r>
            <a:r>
              <a:rPr sz="1000" spc="-25" dirty="0">
                <a:latin typeface="Arial"/>
                <a:cs typeface="Arial"/>
              </a:rPr>
              <a:t>net</a:t>
            </a:r>
            <a:endParaRPr sz="10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243416" y="5353967"/>
            <a:ext cx="589915" cy="414020"/>
          </a:xfrm>
          <a:custGeom>
            <a:avLst/>
            <a:gdLst/>
            <a:ahLst/>
            <a:cxnLst/>
            <a:rect l="l" t="t" r="r" b="b"/>
            <a:pathLst>
              <a:path w="589914" h="414020">
                <a:moveTo>
                  <a:pt x="426576" y="0"/>
                </a:moveTo>
                <a:lnTo>
                  <a:pt x="370787" y="5150"/>
                </a:lnTo>
                <a:lnTo>
                  <a:pt x="298559" y="15396"/>
                </a:lnTo>
                <a:lnTo>
                  <a:pt x="258066" y="22613"/>
                </a:lnTo>
                <a:lnTo>
                  <a:pt x="190670" y="41305"/>
                </a:lnTo>
                <a:lnTo>
                  <a:pt x="136217" y="65192"/>
                </a:lnTo>
                <a:lnTo>
                  <a:pt x="103828" y="93270"/>
                </a:lnTo>
                <a:lnTo>
                  <a:pt x="93931" y="126003"/>
                </a:lnTo>
                <a:lnTo>
                  <a:pt x="84770" y="140507"/>
                </a:lnTo>
                <a:lnTo>
                  <a:pt x="67297" y="151119"/>
                </a:lnTo>
                <a:lnTo>
                  <a:pt x="45339" y="159285"/>
                </a:lnTo>
                <a:lnTo>
                  <a:pt x="24354" y="168616"/>
                </a:lnTo>
                <a:lnTo>
                  <a:pt x="9802" y="182722"/>
                </a:lnTo>
                <a:lnTo>
                  <a:pt x="2630" y="205599"/>
                </a:lnTo>
                <a:lnTo>
                  <a:pt x="0" y="234414"/>
                </a:lnTo>
                <a:lnTo>
                  <a:pt x="1696" y="262528"/>
                </a:lnTo>
                <a:lnTo>
                  <a:pt x="28474" y="298907"/>
                </a:lnTo>
                <a:lnTo>
                  <a:pt x="73239" y="301936"/>
                </a:lnTo>
                <a:lnTo>
                  <a:pt x="114042" y="302283"/>
                </a:lnTo>
                <a:lnTo>
                  <a:pt x="166146" y="300536"/>
                </a:lnTo>
                <a:lnTo>
                  <a:pt x="218793" y="299490"/>
                </a:lnTo>
                <a:lnTo>
                  <a:pt x="261224" y="301936"/>
                </a:lnTo>
                <a:lnTo>
                  <a:pt x="288843" y="308778"/>
                </a:lnTo>
                <a:lnTo>
                  <a:pt x="307863" y="318470"/>
                </a:lnTo>
                <a:lnTo>
                  <a:pt x="323748" y="330142"/>
                </a:lnTo>
                <a:lnTo>
                  <a:pt x="364105" y="358571"/>
                </a:lnTo>
                <a:lnTo>
                  <a:pt x="409909" y="394076"/>
                </a:lnTo>
                <a:lnTo>
                  <a:pt x="449659" y="412131"/>
                </a:lnTo>
                <a:lnTo>
                  <a:pt x="467375" y="413773"/>
                </a:lnTo>
                <a:lnTo>
                  <a:pt x="483793" y="412271"/>
                </a:lnTo>
                <a:lnTo>
                  <a:pt x="525254" y="397009"/>
                </a:lnTo>
                <a:lnTo>
                  <a:pt x="553663" y="352496"/>
                </a:lnTo>
                <a:lnTo>
                  <a:pt x="569148" y="274619"/>
                </a:lnTo>
                <a:lnTo>
                  <a:pt x="573765" y="250949"/>
                </a:lnTo>
                <a:lnTo>
                  <a:pt x="581480" y="204071"/>
                </a:lnTo>
                <a:lnTo>
                  <a:pt x="586859" y="150496"/>
                </a:lnTo>
                <a:lnTo>
                  <a:pt x="589905" y="89763"/>
                </a:lnTo>
                <a:lnTo>
                  <a:pt x="586459" y="64751"/>
                </a:lnTo>
                <a:lnTo>
                  <a:pt x="566923" y="30058"/>
                </a:lnTo>
                <a:lnTo>
                  <a:pt x="515389" y="3149"/>
                </a:lnTo>
                <a:lnTo>
                  <a:pt x="467185" y="320"/>
                </a:lnTo>
                <a:lnTo>
                  <a:pt x="426576" y="0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24316" y="4732167"/>
            <a:ext cx="589915" cy="412750"/>
          </a:xfrm>
          <a:custGeom>
            <a:avLst/>
            <a:gdLst/>
            <a:ahLst/>
            <a:cxnLst/>
            <a:rect l="l" t="t" r="r" b="b"/>
            <a:pathLst>
              <a:path w="589915" h="412750">
                <a:moveTo>
                  <a:pt x="426576" y="0"/>
                </a:moveTo>
                <a:lnTo>
                  <a:pt x="370787" y="5132"/>
                </a:lnTo>
                <a:lnTo>
                  <a:pt x="298559" y="15343"/>
                </a:lnTo>
                <a:lnTo>
                  <a:pt x="258066" y="22534"/>
                </a:lnTo>
                <a:lnTo>
                  <a:pt x="190670" y="41158"/>
                </a:lnTo>
                <a:lnTo>
                  <a:pt x="136217" y="64955"/>
                </a:lnTo>
                <a:lnTo>
                  <a:pt x="103828" y="92932"/>
                </a:lnTo>
                <a:lnTo>
                  <a:pt x="93931" y="125543"/>
                </a:lnTo>
                <a:lnTo>
                  <a:pt x="84770" y="139994"/>
                </a:lnTo>
                <a:lnTo>
                  <a:pt x="67297" y="150568"/>
                </a:lnTo>
                <a:lnTo>
                  <a:pt x="45339" y="158705"/>
                </a:lnTo>
                <a:lnTo>
                  <a:pt x="24354" y="168002"/>
                </a:lnTo>
                <a:lnTo>
                  <a:pt x="9802" y="182056"/>
                </a:lnTo>
                <a:lnTo>
                  <a:pt x="2630" y="204850"/>
                </a:lnTo>
                <a:lnTo>
                  <a:pt x="0" y="233561"/>
                </a:lnTo>
                <a:lnTo>
                  <a:pt x="1696" y="261577"/>
                </a:lnTo>
                <a:lnTo>
                  <a:pt x="28474" y="297820"/>
                </a:lnTo>
                <a:lnTo>
                  <a:pt x="73239" y="300839"/>
                </a:lnTo>
                <a:lnTo>
                  <a:pt x="114042" y="301184"/>
                </a:lnTo>
                <a:lnTo>
                  <a:pt x="166146" y="299444"/>
                </a:lnTo>
                <a:lnTo>
                  <a:pt x="218793" y="298401"/>
                </a:lnTo>
                <a:lnTo>
                  <a:pt x="261224" y="300839"/>
                </a:lnTo>
                <a:lnTo>
                  <a:pt x="288843" y="307655"/>
                </a:lnTo>
                <a:lnTo>
                  <a:pt x="307863" y="317311"/>
                </a:lnTo>
                <a:lnTo>
                  <a:pt x="323748" y="328939"/>
                </a:lnTo>
                <a:lnTo>
                  <a:pt x="364105" y="357272"/>
                </a:lnTo>
                <a:lnTo>
                  <a:pt x="409909" y="392647"/>
                </a:lnTo>
                <a:lnTo>
                  <a:pt x="449659" y="410633"/>
                </a:lnTo>
                <a:lnTo>
                  <a:pt x="467375" y="412269"/>
                </a:lnTo>
                <a:lnTo>
                  <a:pt x="483793" y="410771"/>
                </a:lnTo>
                <a:lnTo>
                  <a:pt x="525254" y="395568"/>
                </a:lnTo>
                <a:lnTo>
                  <a:pt x="553663" y="351217"/>
                </a:lnTo>
                <a:lnTo>
                  <a:pt x="569148" y="273623"/>
                </a:lnTo>
                <a:lnTo>
                  <a:pt x="573765" y="250037"/>
                </a:lnTo>
                <a:lnTo>
                  <a:pt x="581480" y="203327"/>
                </a:lnTo>
                <a:lnTo>
                  <a:pt x="586859" y="149948"/>
                </a:lnTo>
                <a:lnTo>
                  <a:pt x="589905" y="89438"/>
                </a:lnTo>
                <a:lnTo>
                  <a:pt x="586459" y="64517"/>
                </a:lnTo>
                <a:lnTo>
                  <a:pt x="566923" y="29954"/>
                </a:lnTo>
                <a:lnTo>
                  <a:pt x="515389" y="3139"/>
                </a:lnTo>
                <a:lnTo>
                  <a:pt x="467185" y="316"/>
                </a:lnTo>
                <a:lnTo>
                  <a:pt x="426576" y="0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95716" y="4072275"/>
            <a:ext cx="589915" cy="412750"/>
          </a:xfrm>
          <a:custGeom>
            <a:avLst/>
            <a:gdLst/>
            <a:ahLst/>
            <a:cxnLst/>
            <a:rect l="l" t="t" r="r" b="b"/>
            <a:pathLst>
              <a:path w="589915" h="412750">
                <a:moveTo>
                  <a:pt x="426576" y="0"/>
                </a:moveTo>
                <a:lnTo>
                  <a:pt x="370787" y="5132"/>
                </a:lnTo>
                <a:lnTo>
                  <a:pt x="298559" y="15343"/>
                </a:lnTo>
                <a:lnTo>
                  <a:pt x="258066" y="22534"/>
                </a:lnTo>
                <a:lnTo>
                  <a:pt x="190670" y="41158"/>
                </a:lnTo>
                <a:lnTo>
                  <a:pt x="136217" y="64955"/>
                </a:lnTo>
                <a:lnTo>
                  <a:pt x="103828" y="92932"/>
                </a:lnTo>
                <a:lnTo>
                  <a:pt x="93931" y="125543"/>
                </a:lnTo>
                <a:lnTo>
                  <a:pt x="84770" y="139994"/>
                </a:lnTo>
                <a:lnTo>
                  <a:pt x="67297" y="150568"/>
                </a:lnTo>
                <a:lnTo>
                  <a:pt x="45339" y="158705"/>
                </a:lnTo>
                <a:lnTo>
                  <a:pt x="24354" y="168002"/>
                </a:lnTo>
                <a:lnTo>
                  <a:pt x="9802" y="182056"/>
                </a:lnTo>
                <a:lnTo>
                  <a:pt x="2630" y="204850"/>
                </a:lnTo>
                <a:lnTo>
                  <a:pt x="0" y="233561"/>
                </a:lnTo>
                <a:lnTo>
                  <a:pt x="1696" y="261577"/>
                </a:lnTo>
                <a:lnTo>
                  <a:pt x="28474" y="297820"/>
                </a:lnTo>
                <a:lnTo>
                  <a:pt x="73239" y="300839"/>
                </a:lnTo>
                <a:lnTo>
                  <a:pt x="114042" y="301184"/>
                </a:lnTo>
                <a:lnTo>
                  <a:pt x="166146" y="299444"/>
                </a:lnTo>
                <a:lnTo>
                  <a:pt x="218793" y="298401"/>
                </a:lnTo>
                <a:lnTo>
                  <a:pt x="261224" y="300839"/>
                </a:lnTo>
                <a:lnTo>
                  <a:pt x="288843" y="307655"/>
                </a:lnTo>
                <a:lnTo>
                  <a:pt x="307863" y="317311"/>
                </a:lnTo>
                <a:lnTo>
                  <a:pt x="323748" y="328939"/>
                </a:lnTo>
                <a:lnTo>
                  <a:pt x="364105" y="357272"/>
                </a:lnTo>
                <a:lnTo>
                  <a:pt x="409909" y="392647"/>
                </a:lnTo>
                <a:lnTo>
                  <a:pt x="449659" y="410633"/>
                </a:lnTo>
                <a:lnTo>
                  <a:pt x="467375" y="412269"/>
                </a:lnTo>
                <a:lnTo>
                  <a:pt x="483793" y="410771"/>
                </a:lnTo>
                <a:lnTo>
                  <a:pt x="525254" y="395568"/>
                </a:lnTo>
                <a:lnTo>
                  <a:pt x="553663" y="351217"/>
                </a:lnTo>
                <a:lnTo>
                  <a:pt x="569148" y="273623"/>
                </a:lnTo>
                <a:lnTo>
                  <a:pt x="573765" y="250037"/>
                </a:lnTo>
                <a:lnTo>
                  <a:pt x="581480" y="203327"/>
                </a:lnTo>
                <a:lnTo>
                  <a:pt x="586859" y="149948"/>
                </a:lnTo>
                <a:lnTo>
                  <a:pt x="589905" y="89438"/>
                </a:lnTo>
                <a:lnTo>
                  <a:pt x="586459" y="64517"/>
                </a:lnTo>
                <a:lnTo>
                  <a:pt x="566923" y="29954"/>
                </a:lnTo>
                <a:lnTo>
                  <a:pt x="515389" y="3139"/>
                </a:lnTo>
                <a:lnTo>
                  <a:pt x="467185" y="316"/>
                </a:lnTo>
                <a:lnTo>
                  <a:pt x="426576" y="0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738847" y="4093107"/>
            <a:ext cx="421640" cy="305435"/>
          </a:xfrm>
          <a:prstGeom prst="rect">
            <a:avLst/>
          </a:prstGeom>
        </p:spPr>
        <p:txBody>
          <a:bodyPr vert="horz" wrap="square" lIns="0" tIns="36195" rIns="0" bIns="0" rtlCol="0">
            <a:spAutoFit/>
          </a:bodyPr>
          <a:lstStyle/>
          <a:p>
            <a:pPr marL="123825" marR="5080" indent="-111760">
              <a:lnSpc>
                <a:spcPts val="1010"/>
              </a:lnSpc>
              <a:spcBef>
                <a:spcPts val="285"/>
              </a:spcBef>
            </a:pPr>
            <a:r>
              <a:rPr sz="1000" spc="-10" dirty="0">
                <a:latin typeface="Arial"/>
                <a:cs typeface="Arial"/>
              </a:rPr>
              <a:t>access </a:t>
            </a:r>
            <a:r>
              <a:rPr sz="1000" spc="-25" dirty="0">
                <a:latin typeface="Arial"/>
                <a:cs typeface="Arial"/>
              </a:rPr>
              <a:t>net</a:t>
            </a:r>
            <a:endParaRPr sz="10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7086432" y="2929275"/>
            <a:ext cx="589915" cy="412750"/>
          </a:xfrm>
          <a:custGeom>
            <a:avLst/>
            <a:gdLst/>
            <a:ahLst/>
            <a:cxnLst/>
            <a:rect l="l" t="t" r="r" b="b"/>
            <a:pathLst>
              <a:path w="589915" h="412750">
                <a:moveTo>
                  <a:pt x="426576" y="0"/>
                </a:moveTo>
                <a:lnTo>
                  <a:pt x="370787" y="5132"/>
                </a:lnTo>
                <a:lnTo>
                  <a:pt x="298559" y="15343"/>
                </a:lnTo>
                <a:lnTo>
                  <a:pt x="258066" y="22534"/>
                </a:lnTo>
                <a:lnTo>
                  <a:pt x="190670" y="41158"/>
                </a:lnTo>
                <a:lnTo>
                  <a:pt x="136217" y="64955"/>
                </a:lnTo>
                <a:lnTo>
                  <a:pt x="103828" y="92932"/>
                </a:lnTo>
                <a:lnTo>
                  <a:pt x="93931" y="125543"/>
                </a:lnTo>
                <a:lnTo>
                  <a:pt x="84770" y="139994"/>
                </a:lnTo>
                <a:lnTo>
                  <a:pt x="67297" y="150568"/>
                </a:lnTo>
                <a:lnTo>
                  <a:pt x="45339" y="158705"/>
                </a:lnTo>
                <a:lnTo>
                  <a:pt x="24354" y="168002"/>
                </a:lnTo>
                <a:lnTo>
                  <a:pt x="9802" y="182056"/>
                </a:lnTo>
                <a:lnTo>
                  <a:pt x="2630" y="204850"/>
                </a:lnTo>
                <a:lnTo>
                  <a:pt x="0" y="233561"/>
                </a:lnTo>
                <a:lnTo>
                  <a:pt x="1696" y="261577"/>
                </a:lnTo>
                <a:lnTo>
                  <a:pt x="28474" y="297820"/>
                </a:lnTo>
                <a:lnTo>
                  <a:pt x="73239" y="300839"/>
                </a:lnTo>
                <a:lnTo>
                  <a:pt x="114042" y="301184"/>
                </a:lnTo>
                <a:lnTo>
                  <a:pt x="166146" y="299444"/>
                </a:lnTo>
                <a:lnTo>
                  <a:pt x="218793" y="298401"/>
                </a:lnTo>
                <a:lnTo>
                  <a:pt x="261224" y="300839"/>
                </a:lnTo>
                <a:lnTo>
                  <a:pt x="288843" y="307655"/>
                </a:lnTo>
                <a:lnTo>
                  <a:pt x="307863" y="317311"/>
                </a:lnTo>
                <a:lnTo>
                  <a:pt x="323748" y="328939"/>
                </a:lnTo>
                <a:lnTo>
                  <a:pt x="364105" y="357272"/>
                </a:lnTo>
                <a:lnTo>
                  <a:pt x="409909" y="392647"/>
                </a:lnTo>
                <a:lnTo>
                  <a:pt x="449659" y="410633"/>
                </a:lnTo>
                <a:lnTo>
                  <a:pt x="467375" y="412269"/>
                </a:lnTo>
                <a:lnTo>
                  <a:pt x="483793" y="410771"/>
                </a:lnTo>
                <a:lnTo>
                  <a:pt x="525254" y="395568"/>
                </a:lnTo>
                <a:lnTo>
                  <a:pt x="553663" y="351217"/>
                </a:lnTo>
                <a:lnTo>
                  <a:pt x="569148" y="273623"/>
                </a:lnTo>
                <a:lnTo>
                  <a:pt x="573765" y="250037"/>
                </a:lnTo>
                <a:lnTo>
                  <a:pt x="581480" y="203327"/>
                </a:lnTo>
                <a:lnTo>
                  <a:pt x="586859" y="149948"/>
                </a:lnTo>
                <a:lnTo>
                  <a:pt x="589905" y="89438"/>
                </a:lnTo>
                <a:lnTo>
                  <a:pt x="586459" y="64517"/>
                </a:lnTo>
                <a:lnTo>
                  <a:pt x="566923" y="29954"/>
                </a:lnTo>
                <a:lnTo>
                  <a:pt x="515389" y="3139"/>
                </a:lnTo>
                <a:lnTo>
                  <a:pt x="467185" y="316"/>
                </a:lnTo>
                <a:lnTo>
                  <a:pt x="426576" y="0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7229421" y="2950194"/>
            <a:ext cx="421640" cy="305435"/>
          </a:xfrm>
          <a:prstGeom prst="rect">
            <a:avLst/>
          </a:prstGeom>
        </p:spPr>
        <p:txBody>
          <a:bodyPr vert="horz" wrap="square" lIns="0" tIns="36195" rIns="0" bIns="0" rtlCol="0">
            <a:spAutoFit/>
          </a:bodyPr>
          <a:lstStyle/>
          <a:p>
            <a:pPr marL="123825" marR="5080" indent="-111760">
              <a:lnSpc>
                <a:spcPts val="1010"/>
              </a:lnSpc>
              <a:spcBef>
                <a:spcPts val="285"/>
              </a:spcBef>
            </a:pPr>
            <a:r>
              <a:rPr sz="1000" spc="-10" dirty="0">
                <a:latin typeface="Arial"/>
                <a:cs typeface="Arial"/>
              </a:rPr>
              <a:t>access </a:t>
            </a:r>
            <a:r>
              <a:rPr sz="1000" spc="-25" dirty="0">
                <a:latin typeface="Arial"/>
                <a:cs typeface="Arial"/>
              </a:rPr>
              <a:t>net</a:t>
            </a:r>
            <a:endParaRPr sz="100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3428832" y="2001167"/>
            <a:ext cx="589915" cy="414020"/>
          </a:xfrm>
          <a:custGeom>
            <a:avLst/>
            <a:gdLst/>
            <a:ahLst/>
            <a:cxnLst/>
            <a:rect l="l" t="t" r="r" b="b"/>
            <a:pathLst>
              <a:path w="589914" h="414019">
                <a:moveTo>
                  <a:pt x="426576" y="0"/>
                </a:moveTo>
                <a:lnTo>
                  <a:pt x="370787" y="5150"/>
                </a:lnTo>
                <a:lnTo>
                  <a:pt x="298559" y="15396"/>
                </a:lnTo>
                <a:lnTo>
                  <a:pt x="258066" y="22613"/>
                </a:lnTo>
                <a:lnTo>
                  <a:pt x="190670" y="41305"/>
                </a:lnTo>
                <a:lnTo>
                  <a:pt x="136217" y="65192"/>
                </a:lnTo>
                <a:lnTo>
                  <a:pt x="103830" y="93270"/>
                </a:lnTo>
                <a:lnTo>
                  <a:pt x="93937" y="126003"/>
                </a:lnTo>
                <a:lnTo>
                  <a:pt x="84770" y="140507"/>
                </a:lnTo>
                <a:lnTo>
                  <a:pt x="67297" y="151119"/>
                </a:lnTo>
                <a:lnTo>
                  <a:pt x="45339" y="159285"/>
                </a:lnTo>
                <a:lnTo>
                  <a:pt x="24354" y="168616"/>
                </a:lnTo>
                <a:lnTo>
                  <a:pt x="9802" y="182722"/>
                </a:lnTo>
                <a:lnTo>
                  <a:pt x="2630" y="205599"/>
                </a:lnTo>
                <a:lnTo>
                  <a:pt x="0" y="234414"/>
                </a:lnTo>
                <a:lnTo>
                  <a:pt x="1696" y="262528"/>
                </a:lnTo>
                <a:lnTo>
                  <a:pt x="28474" y="298907"/>
                </a:lnTo>
                <a:lnTo>
                  <a:pt x="73239" y="301936"/>
                </a:lnTo>
                <a:lnTo>
                  <a:pt x="114042" y="302283"/>
                </a:lnTo>
                <a:lnTo>
                  <a:pt x="166146" y="300536"/>
                </a:lnTo>
                <a:lnTo>
                  <a:pt x="218793" y="299490"/>
                </a:lnTo>
                <a:lnTo>
                  <a:pt x="261224" y="301936"/>
                </a:lnTo>
                <a:lnTo>
                  <a:pt x="288843" y="308778"/>
                </a:lnTo>
                <a:lnTo>
                  <a:pt x="307863" y="318470"/>
                </a:lnTo>
                <a:lnTo>
                  <a:pt x="323748" y="330142"/>
                </a:lnTo>
                <a:lnTo>
                  <a:pt x="364105" y="358571"/>
                </a:lnTo>
                <a:lnTo>
                  <a:pt x="409909" y="394076"/>
                </a:lnTo>
                <a:lnTo>
                  <a:pt x="449659" y="412131"/>
                </a:lnTo>
                <a:lnTo>
                  <a:pt x="467375" y="413773"/>
                </a:lnTo>
                <a:lnTo>
                  <a:pt x="483793" y="412271"/>
                </a:lnTo>
                <a:lnTo>
                  <a:pt x="525254" y="397009"/>
                </a:lnTo>
                <a:lnTo>
                  <a:pt x="553663" y="352496"/>
                </a:lnTo>
                <a:lnTo>
                  <a:pt x="569148" y="274619"/>
                </a:lnTo>
                <a:lnTo>
                  <a:pt x="573765" y="250949"/>
                </a:lnTo>
                <a:lnTo>
                  <a:pt x="581480" y="204071"/>
                </a:lnTo>
                <a:lnTo>
                  <a:pt x="586859" y="150496"/>
                </a:lnTo>
                <a:lnTo>
                  <a:pt x="589905" y="89763"/>
                </a:lnTo>
                <a:lnTo>
                  <a:pt x="586459" y="64751"/>
                </a:lnTo>
                <a:lnTo>
                  <a:pt x="566923" y="30058"/>
                </a:lnTo>
                <a:lnTo>
                  <a:pt x="515389" y="3149"/>
                </a:lnTo>
                <a:lnTo>
                  <a:pt x="467185" y="320"/>
                </a:lnTo>
                <a:lnTo>
                  <a:pt x="426576" y="0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3571330" y="2023165"/>
            <a:ext cx="421640" cy="305435"/>
          </a:xfrm>
          <a:prstGeom prst="rect">
            <a:avLst/>
          </a:prstGeom>
        </p:spPr>
        <p:txBody>
          <a:bodyPr vert="horz" wrap="square" lIns="0" tIns="36195" rIns="0" bIns="0" rtlCol="0">
            <a:spAutoFit/>
          </a:bodyPr>
          <a:lstStyle/>
          <a:p>
            <a:pPr marL="123825" marR="5080" indent="-111760">
              <a:lnSpc>
                <a:spcPts val="1010"/>
              </a:lnSpc>
              <a:spcBef>
                <a:spcPts val="285"/>
              </a:spcBef>
            </a:pPr>
            <a:r>
              <a:rPr sz="1000" spc="-10" dirty="0">
                <a:latin typeface="Arial"/>
                <a:cs typeface="Arial"/>
              </a:rPr>
              <a:t>access </a:t>
            </a:r>
            <a:r>
              <a:rPr sz="1000" spc="-25" dirty="0">
                <a:latin typeface="Arial"/>
                <a:cs typeface="Arial"/>
              </a:rPr>
              <a:t>net</a:t>
            </a:r>
            <a:endParaRPr sz="100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4343232" y="1976775"/>
            <a:ext cx="589915" cy="412750"/>
          </a:xfrm>
          <a:custGeom>
            <a:avLst/>
            <a:gdLst/>
            <a:ahLst/>
            <a:cxnLst/>
            <a:rect l="l" t="t" r="r" b="b"/>
            <a:pathLst>
              <a:path w="589914" h="412750">
                <a:moveTo>
                  <a:pt x="426576" y="0"/>
                </a:moveTo>
                <a:lnTo>
                  <a:pt x="370787" y="5132"/>
                </a:lnTo>
                <a:lnTo>
                  <a:pt x="298559" y="15343"/>
                </a:lnTo>
                <a:lnTo>
                  <a:pt x="258066" y="22534"/>
                </a:lnTo>
                <a:lnTo>
                  <a:pt x="190670" y="41158"/>
                </a:lnTo>
                <a:lnTo>
                  <a:pt x="136217" y="64955"/>
                </a:lnTo>
                <a:lnTo>
                  <a:pt x="103830" y="92932"/>
                </a:lnTo>
                <a:lnTo>
                  <a:pt x="93937" y="125543"/>
                </a:lnTo>
                <a:lnTo>
                  <a:pt x="84770" y="139994"/>
                </a:lnTo>
                <a:lnTo>
                  <a:pt x="67297" y="150568"/>
                </a:lnTo>
                <a:lnTo>
                  <a:pt x="45339" y="158705"/>
                </a:lnTo>
                <a:lnTo>
                  <a:pt x="24354" y="168002"/>
                </a:lnTo>
                <a:lnTo>
                  <a:pt x="9802" y="182056"/>
                </a:lnTo>
                <a:lnTo>
                  <a:pt x="2630" y="204850"/>
                </a:lnTo>
                <a:lnTo>
                  <a:pt x="0" y="233561"/>
                </a:lnTo>
                <a:lnTo>
                  <a:pt x="1696" y="261577"/>
                </a:lnTo>
                <a:lnTo>
                  <a:pt x="28474" y="297820"/>
                </a:lnTo>
                <a:lnTo>
                  <a:pt x="73239" y="300839"/>
                </a:lnTo>
                <a:lnTo>
                  <a:pt x="114042" y="301184"/>
                </a:lnTo>
                <a:lnTo>
                  <a:pt x="166146" y="299444"/>
                </a:lnTo>
                <a:lnTo>
                  <a:pt x="218793" y="298401"/>
                </a:lnTo>
                <a:lnTo>
                  <a:pt x="261224" y="300839"/>
                </a:lnTo>
                <a:lnTo>
                  <a:pt x="288843" y="307655"/>
                </a:lnTo>
                <a:lnTo>
                  <a:pt x="307863" y="317311"/>
                </a:lnTo>
                <a:lnTo>
                  <a:pt x="323748" y="328939"/>
                </a:lnTo>
                <a:lnTo>
                  <a:pt x="364105" y="357272"/>
                </a:lnTo>
                <a:lnTo>
                  <a:pt x="409909" y="392647"/>
                </a:lnTo>
                <a:lnTo>
                  <a:pt x="449659" y="410633"/>
                </a:lnTo>
                <a:lnTo>
                  <a:pt x="467375" y="412269"/>
                </a:lnTo>
                <a:lnTo>
                  <a:pt x="483793" y="410771"/>
                </a:lnTo>
                <a:lnTo>
                  <a:pt x="525254" y="395568"/>
                </a:lnTo>
                <a:lnTo>
                  <a:pt x="553663" y="351217"/>
                </a:lnTo>
                <a:lnTo>
                  <a:pt x="569148" y="273623"/>
                </a:lnTo>
                <a:lnTo>
                  <a:pt x="573765" y="250037"/>
                </a:lnTo>
                <a:lnTo>
                  <a:pt x="581480" y="203327"/>
                </a:lnTo>
                <a:lnTo>
                  <a:pt x="586859" y="149948"/>
                </a:lnTo>
                <a:lnTo>
                  <a:pt x="589905" y="89438"/>
                </a:lnTo>
                <a:lnTo>
                  <a:pt x="586459" y="64517"/>
                </a:lnTo>
                <a:lnTo>
                  <a:pt x="566923" y="29954"/>
                </a:lnTo>
                <a:lnTo>
                  <a:pt x="515389" y="3139"/>
                </a:lnTo>
                <a:lnTo>
                  <a:pt x="467185" y="316"/>
                </a:lnTo>
                <a:lnTo>
                  <a:pt x="426576" y="0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4485853" y="1997768"/>
            <a:ext cx="421640" cy="305435"/>
          </a:xfrm>
          <a:prstGeom prst="rect">
            <a:avLst/>
          </a:prstGeom>
        </p:spPr>
        <p:txBody>
          <a:bodyPr vert="horz" wrap="square" lIns="0" tIns="36195" rIns="0" bIns="0" rtlCol="0">
            <a:spAutoFit/>
          </a:bodyPr>
          <a:lstStyle/>
          <a:p>
            <a:pPr marL="123825" marR="5080" indent="-111760">
              <a:lnSpc>
                <a:spcPts val="1010"/>
              </a:lnSpc>
              <a:spcBef>
                <a:spcPts val="285"/>
              </a:spcBef>
            </a:pPr>
            <a:r>
              <a:rPr sz="1000" spc="-10" dirty="0">
                <a:latin typeface="Arial"/>
                <a:cs typeface="Arial"/>
              </a:rPr>
              <a:t>access </a:t>
            </a:r>
            <a:r>
              <a:rPr sz="1000" spc="-25" dirty="0">
                <a:latin typeface="Arial"/>
                <a:cs typeface="Arial"/>
              </a:rPr>
              <a:t>net</a:t>
            </a:r>
            <a:endParaRPr sz="1000">
              <a:latin typeface="Arial"/>
              <a:cs typeface="Arial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7404941" y="5608467"/>
            <a:ext cx="588645" cy="412750"/>
          </a:xfrm>
          <a:custGeom>
            <a:avLst/>
            <a:gdLst/>
            <a:ahLst/>
            <a:cxnLst/>
            <a:rect l="l" t="t" r="r" b="b"/>
            <a:pathLst>
              <a:path w="588645" h="412750">
                <a:moveTo>
                  <a:pt x="425487" y="0"/>
                </a:moveTo>
                <a:lnTo>
                  <a:pt x="369841" y="5132"/>
                </a:lnTo>
                <a:lnTo>
                  <a:pt x="297799" y="15343"/>
                </a:lnTo>
                <a:lnTo>
                  <a:pt x="257411" y="22534"/>
                </a:lnTo>
                <a:lnTo>
                  <a:pt x="190188" y="41158"/>
                </a:lnTo>
                <a:lnTo>
                  <a:pt x="135872" y="64955"/>
                </a:lnTo>
                <a:lnTo>
                  <a:pt x="103558" y="92932"/>
                </a:lnTo>
                <a:lnTo>
                  <a:pt x="93688" y="125543"/>
                </a:lnTo>
                <a:lnTo>
                  <a:pt x="84548" y="139994"/>
                </a:lnTo>
                <a:lnTo>
                  <a:pt x="67123" y="150568"/>
                </a:lnTo>
                <a:lnTo>
                  <a:pt x="45223" y="158705"/>
                </a:lnTo>
                <a:lnTo>
                  <a:pt x="24294" y="168002"/>
                </a:lnTo>
                <a:lnTo>
                  <a:pt x="9783" y="182056"/>
                </a:lnTo>
                <a:lnTo>
                  <a:pt x="2625" y="204850"/>
                </a:lnTo>
                <a:lnTo>
                  <a:pt x="0" y="233561"/>
                </a:lnTo>
                <a:lnTo>
                  <a:pt x="1691" y="261577"/>
                </a:lnTo>
                <a:lnTo>
                  <a:pt x="28401" y="297820"/>
                </a:lnTo>
                <a:lnTo>
                  <a:pt x="73055" y="300839"/>
                </a:lnTo>
                <a:lnTo>
                  <a:pt x="113755" y="301184"/>
                </a:lnTo>
                <a:lnTo>
                  <a:pt x="165725" y="299444"/>
                </a:lnTo>
                <a:lnTo>
                  <a:pt x="218235" y="298401"/>
                </a:lnTo>
                <a:lnTo>
                  <a:pt x="260557" y="300839"/>
                </a:lnTo>
                <a:lnTo>
                  <a:pt x="288105" y="307655"/>
                </a:lnTo>
                <a:lnTo>
                  <a:pt x="307076" y="317311"/>
                </a:lnTo>
                <a:lnTo>
                  <a:pt x="322921" y="328939"/>
                </a:lnTo>
                <a:lnTo>
                  <a:pt x="363176" y="357272"/>
                </a:lnTo>
                <a:lnTo>
                  <a:pt x="408863" y="392647"/>
                </a:lnTo>
                <a:lnTo>
                  <a:pt x="448513" y="410633"/>
                </a:lnTo>
                <a:lnTo>
                  <a:pt x="466183" y="412269"/>
                </a:lnTo>
                <a:lnTo>
                  <a:pt x="482557" y="410771"/>
                </a:lnTo>
                <a:lnTo>
                  <a:pt x="523916" y="395568"/>
                </a:lnTo>
                <a:lnTo>
                  <a:pt x="552253" y="351217"/>
                </a:lnTo>
                <a:lnTo>
                  <a:pt x="567707" y="273623"/>
                </a:lnTo>
                <a:lnTo>
                  <a:pt x="572307" y="250037"/>
                </a:lnTo>
                <a:lnTo>
                  <a:pt x="579998" y="203327"/>
                </a:lnTo>
                <a:lnTo>
                  <a:pt x="585363" y="149948"/>
                </a:lnTo>
                <a:lnTo>
                  <a:pt x="588397" y="89438"/>
                </a:lnTo>
                <a:lnTo>
                  <a:pt x="584954" y="64517"/>
                </a:lnTo>
                <a:lnTo>
                  <a:pt x="565473" y="29954"/>
                </a:lnTo>
                <a:lnTo>
                  <a:pt x="514077" y="3139"/>
                </a:lnTo>
                <a:lnTo>
                  <a:pt x="465994" y="316"/>
                </a:lnTo>
                <a:lnTo>
                  <a:pt x="425487" y="0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243148" y="4960767"/>
            <a:ext cx="589915" cy="412750"/>
          </a:xfrm>
          <a:custGeom>
            <a:avLst/>
            <a:gdLst/>
            <a:ahLst/>
            <a:cxnLst/>
            <a:rect l="l" t="t" r="r" b="b"/>
            <a:pathLst>
              <a:path w="589915" h="412750">
                <a:moveTo>
                  <a:pt x="426576" y="0"/>
                </a:moveTo>
                <a:lnTo>
                  <a:pt x="370787" y="5132"/>
                </a:lnTo>
                <a:lnTo>
                  <a:pt x="298559" y="15343"/>
                </a:lnTo>
                <a:lnTo>
                  <a:pt x="258066" y="22534"/>
                </a:lnTo>
                <a:lnTo>
                  <a:pt x="190670" y="41158"/>
                </a:lnTo>
                <a:lnTo>
                  <a:pt x="136217" y="64955"/>
                </a:lnTo>
                <a:lnTo>
                  <a:pt x="103828" y="92932"/>
                </a:lnTo>
                <a:lnTo>
                  <a:pt x="93931" y="125543"/>
                </a:lnTo>
                <a:lnTo>
                  <a:pt x="84770" y="139994"/>
                </a:lnTo>
                <a:lnTo>
                  <a:pt x="67297" y="150568"/>
                </a:lnTo>
                <a:lnTo>
                  <a:pt x="45339" y="158705"/>
                </a:lnTo>
                <a:lnTo>
                  <a:pt x="24354" y="168002"/>
                </a:lnTo>
                <a:lnTo>
                  <a:pt x="9802" y="182056"/>
                </a:lnTo>
                <a:lnTo>
                  <a:pt x="2630" y="204850"/>
                </a:lnTo>
                <a:lnTo>
                  <a:pt x="0" y="233561"/>
                </a:lnTo>
                <a:lnTo>
                  <a:pt x="1696" y="261577"/>
                </a:lnTo>
                <a:lnTo>
                  <a:pt x="28474" y="297820"/>
                </a:lnTo>
                <a:lnTo>
                  <a:pt x="73239" y="300839"/>
                </a:lnTo>
                <a:lnTo>
                  <a:pt x="114042" y="301184"/>
                </a:lnTo>
                <a:lnTo>
                  <a:pt x="166146" y="299444"/>
                </a:lnTo>
                <a:lnTo>
                  <a:pt x="218793" y="298401"/>
                </a:lnTo>
                <a:lnTo>
                  <a:pt x="261224" y="300839"/>
                </a:lnTo>
                <a:lnTo>
                  <a:pt x="288843" y="307655"/>
                </a:lnTo>
                <a:lnTo>
                  <a:pt x="307863" y="317311"/>
                </a:lnTo>
                <a:lnTo>
                  <a:pt x="323748" y="328939"/>
                </a:lnTo>
                <a:lnTo>
                  <a:pt x="364105" y="357272"/>
                </a:lnTo>
                <a:lnTo>
                  <a:pt x="409909" y="392647"/>
                </a:lnTo>
                <a:lnTo>
                  <a:pt x="449659" y="410633"/>
                </a:lnTo>
                <a:lnTo>
                  <a:pt x="467375" y="412269"/>
                </a:lnTo>
                <a:lnTo>
                  <a:pt x="483793" y="410771"/>
                </a:lnTo>
                <a:lnTo>
                  <a:pt x="525254" y="395568"/>
                </a:lnTo>
                <a:lnTo>
                  <a:pt x="553663" y="351217"/>
                </a:lnTo>
                <a:lnTo>
                  <a:pt x="569148" y="273623"/>
                </a:lnTo>
                <a:lnTo>
                  <a:pt x="573765" y="250037"/>
                </a:lnTo>
                <a:lnTo>
                  <a:pt x="581480" y="203327"/>
                </a:lnTo>
                <a:lnTo>
                  <a:pt x="586859" y="149948"/>
                </a:lnTo>
                <a:lnTo>
                  <a:pt x="589905" y="89438"/>
                </a:lnTo>
                <a:lnTo>
                  <a:pt x="586459" y="64517"/>
                </a:lnTo>
                <a:lnTo>
                  <a:pt x="566923" y="29954"/>
                </a:lnTo>
                <a:lnTo>
                  <a:pt x="515389" y="3139"/>
                </a:lnTo>
                <a:lnTo>
                  <a:pt x="467185" y="316"/>
                </a:lnTo>
                <a:lnTo>
                  <a:pt x="426576" y="0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014548" y="4046367"/>
            <a:ext cx="589915" cy="412750"/>
          </a:xfrm>
          <a:custGeom>
            <a:avLst/>
            <a:gdLst/>
            <a:ahLst/>
            <a:cxnLst/>
            <a:rect l="l" t="t" r="r" b="b"/>
            <a:pathLst>
              <a:path w="589915" h="412750">
                <a:moveTo>
                  <a:pt x="426576" y="0"/>
                </a:moveTo>
                <a:lnTo>
                  <a:pt x="370787" y="5132"/>
                </a:lnTo>
                <a:lnTo>
                  <a:pt x="298559" y="15343"/>
                </a:lnTo>
                <a:lnTo>
                  <a:pt x="258066" y="22534"/>
                </a:lnTo>
                <a:lnTo>
                  <a:pt x="190670" y="41158"/>
                </a:lnTo>
                <a:lnTo>
                  <a:pt x="136217" y="64955"/>
                </a:lnTo>
                <a:lnTo>
                  <a:pt x="103828" y="92932"/>
                </a:lnTo>
                <a:lnTo>
                  <a:pt x="93931" y="125543"/>
                </a:lnTo>
                <a:lnTo>
                  <a:pt x="84770" y="139994"/>
                </a:lnTo>
                <a:lnTo>
                  <a:pt x="67297" y="150568"/>
                </a:lnTo>
                <a:lnTo>
                  <a:pt x="45339" y="158705"/>
                </a:lnTo>
                <a:lnTo>
                  <a:pt x="24354" y="168002"/>
                </a:lnTo>
                <a:lnTo>
                  <a:pt x="9802" y="182056"/>
                </a:lnTo>
                <a:lnTo>
                  <a:pt x="2630" y="204850"/>
                </a:lnTo>
                <a:lnTo>
                  <a:pt x="0" y="233561"/>
                </a:lnTo>
                <a:lnTo>
                  <a:pt x="1696" y="261577"/>
                </a:lnTo>
                <a:lnTo>
                  <a:pt x="28474" y="297820"/>
                </a:lnTo>
                <a:lnTo>
                  <a:pt x="73239" y="300839"/>
                </a:lnTo>
                <a:lnTo>
                  <a:pt x="114042" y="301184"/>
                </a:lnTo>
                <a:lnTo>
                  <a:pt x="166146" y="299444"/>
                </a:lnTo>
                <a:lnTo>
                  <a:pt x="218793" y="298401"/>
                </a:lnTo>
                <a:lnTo>
                  <a:pt x="261224" y="300839"/>
                </a:lnTo>
                <a:lnTo>
                  <a:pt x="288843" y="307655"/>
                </a:lnTo>
                <a:lnTo>
                  <a:pt x="307863" y="317311"/>
                </a:lnTo>
                <a:lnTo>
                  <a:pt x="323748" y="328939"/>
                </a:lnTo>
                <a:lnTo>
                  <a:pt x="364105" y="357272"/>
                </a:lnTo>
                <a:lnTo>
                  <a:pt x="409909" y="392647"/>
                </a:lnTo>
                <a:lnTo>
                  <a:pt x="449659" y="410633"/>
                </a:lnTo>
                <a:lnTo>
                  <a:pt x="467375" y="412269"/>
                </a:lnTo>
                <a:lnTo>
                  <a:pt x="483793" y="410771"/>
                </a:lnTo>
                <a:lnTo>
                  <a:pt x="525254" y="395568"/>
                </a:lnTo>
                <a:lnTo>
                  <a:pt x="553663" y="351217"/>
                </a:lnTo>
                <a:lnTo>
                  <a:pt x="569148" y="273623"/>
                </a:lnTo>
                <a:lnTo>
                  <a:pt x="573765" y="250037"/>
                </a:lnTo>
                <a:lnTo>
                  <a:pt x="581480" y="203327"/>
                </a:lnTo>
                <a:lnTo>
                  <a:pt x="586859" y="149948"/>
                </a:lnTo>
                <a:lnTo>
                  <a:pt x="589905" y="89438"/>
                </a:lnTo>
                <a:lnTo>
                  <a:pt x="586459" y="64517"/>
                </a:lnTo>
                <a:lnTo>
                  <a:pt x="566923" y="29954"/>
                </a:lnTo>
                <a:lnTo>
                  <a:pt x="515389" y="3139"/>
                </a:lnTo>
                <a:lnTo>
                  <a:pt x="467185" y="316"/>
                </a:lnTo>
                <a:lnTo>
                  <a:pt x="426576" y="0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8156647" y="4067708"/>
            <a:ext cx="421640" cy="305435"/>
          </a:xfrm>
          <a:prstGeom prst="rect">
            <a:avLst/>
          </a:prstGeom>
        </p:spPr>
        <p:txBody>
          <a:bodyPr vert="horz" wrap="square" lIns="0" tIns="36195" rIns="0" bIns="0" rtlCol="0">
            <a:spAutoFit/>
          </a:bodyPr>
          <a:lstStyle/>
          <a:p>
            <a:pPr marL="123825" marR="5080" indent="-111760">
              <a:lnSpc>
                <a:spcPts val="1010"/>
              </a:lnSpc>
              <a:spcBef>
                <a:spcPts val="285"/>
              </a:spcBef>
            </a:pPr>
            <a:r>
              <a:rPr sz="1000" spc="-10" dirty="0">
                <a:latin typeface="Arial"/>
                <a:cs typeface="Arial"/>
              </a:rPr>
              <a:t>access </a:t>
            </a:r>
            <a:r>
              <a:rPr sz="1000" spc="-25" dirty="0">
                <a:latin typeface="Arial"/>
                <a:cs typeface="Arial"/>
              </a:rPr>
              <a:t>net</a:t>
            </a:r>
            <a:endParaRPr sz="1000">
              <a:latin typeface="Arial"/>
              <a:cs typeface="Arial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5169240" y="5849267"/>
            <a:ext cx="589915" cy="414020"/>
          </a:xfrm>
          <a:custGeom>
            <a:avLst/>
            <a:gdLst/>
            <a:ahLst/>
            <a:cxnLst/>
            <a:rect l="l" t="t" r="r" b="b"/>
            <a:pathLst>
              <a:path w="589914" h="414020">
                <a:moveTo>
                  <a:pt x="426576" y="0"/>
                </a:moveTo>
                <a:lnTo>
                  <a:pt x="370787" y="5150"/>
                </a:lnTo>
                <a:lnTo>
                  <a:pt x="298559" y="15396"/>
                </a:lnTo>
                <a:lnTo>
                  <a:pt x="258066" y="22613"/>
                </a:lnTo>
                <a:lnTo>
                  <a:pt x="190670" y="41305"/>
                </a:lnTo>
                <a:lnTo>
                  <a:pt x="136217" y="65192"/>
                </a:lnTo>
                <a:lnTo>
                  <a:pt x="103830" y="93270"/>
                </a:lnTo>
                <a:lnTo>
                  <a:pt x="93937" y="126003"/>
                </a:lnTo>
                <a:lnTo>
                  <a:pt x="84770" y="140507"/>
                </a:lnTo>
                <a:lnTo>
                  <a:pt x="67297" y="151119"/>
                </a:lnTo>
                <a:lnTo>
                  <a:pt x="45339" y="159285"/>
                </a:lnTo>
                <a:lnTo>
                  <a:pt x="24354" y="168616"/>
                </a:lnTo>
                <a:lnTo>
                  <a:pt x="9802" y="182722"/>
                </a:lnTo>
                <a:lnTo>
                  <a:pt x="2630" y="205599"/>
                </a:lnTo>
                <a:lnTo>
                  <a:pt x="0" y="234414"/>
                </a:lnTo>
                <a:lnTo>
                  <a:pt x="1696" y="262528"/>
                </a:lnTo>
                <a:lnTo>
                  <a:pt x="28474" y="298907"/>
                </a:lnTo>
                <a:lnTo>
                  <a:pt x="73239" y="301936"/>
                </a:lnTo>
                <a:lnTo>
                  <a:pt x="114042" y="302283"/>
                </a:lnTo>
                <a:lnTo>
                  <a:pt x="166146" y="300536"/>
                </a:lnTo>
                <a:lnTo>
                  <a:pt x="218793" y="299490"/>
                </a:lnTo>
                <a:lnTo>
                  <a:pt x="261224" y="301936"/>
                </a:lnTo>
                <a:lnTo>
                  <a:pt x="288843" y="308778"/>
                </a:lnTo>
                <a:lnTo>
                  <a:pt x="307863" y="318470"/>
                </a:lnTo>
                <a:lnTo>
                  <a:pt x="323748" y="330142"/>
                </a:lnTo>
                <a:lnTo>
                  <a:pt x="364105" y="358571"/>
                </a:lnTo>
                <a:lnTo>
                  <a:pt x="409909" y="394076"/>
                </a:lnTo>
                <a:lnTo>
                  <a:pt x="449659" y="412131"/>
                </a:lnTo>
                <a:lnTo>
                  <a:pt x="467375" y="413773"/>
                </a:lnTo>
                <a:lnTo>
                  <a:pt x="483793" y="412271"/>
                </a:lnTo>
                <a:lnTo>
                  <a:pt x="525254" y="397009"/>
                </a:lnTo>
                <a:lnTo>
                  <a:pt x="553663" y="352496"/>
                </a:lnTo>
                <a:lnTo>
                  <a:pt x="569148" y="274619"/>
                </a:lnTo>
                <a:lnTo>
                  <a:pt x="573765" y="250949"/>
                </a:lnTo>
                <a:lnTo>
                  <a:pt x="581480" y="204071"/>
                </a:lnTo>
                <a:lnTo>
                  <a:pt x="586859" y="150496"/>
                </a:lnTo>
                <a:lnTo>
                  <a:pt x="589905" y="89763"/>
                </a:lnTo>
                <a:lnTo>
                  <a:pt x="586459" y="64751"/>
                </a:lnTo>
                <a:lnTo>
                  <a:pt x="566923" y="30058"/>
                </a:lnTo>
                <a:lnTo>
                  <a:pt x="515389" y="3149"/>
                </a:lnTo>
                <a:lnTo>
                  <a:pt x="467185" y="320"/>
                </a:lnTo>
                <a:lnTo>
                  <a:pt x="426576" y="0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254840" y="5989467"/>
            <a:ext cx="589915" cy="412750"/>
          </a:xfrm>
          <a:custGeom>
            <a:avLst/>
            <a:gdLst/>
            <a:ahLst/>
            <a:cxnLst/>
            <a:rect l="l" t="t" r="r" b="b"/>
            <a:pathLst>
              <a:path w="589914" h="412750">
                <a:moveTo>
                  <a:pt x="426576" y="0"/>
                </a:moveTo>
                <a:lnTo>
                  <a:pt x="370787" y="5132"/>
                </a:lnTo>
                <a:lnTo>
                  <a:pt x="298559" y="15343"/>
                </a:lnTo>
                <a:lnTo>
                  <a:pt x="258066" y="22534"/>
                </a:lnTo>
                <a:lnTo>
                  <a:pt x="190670" y="41158"/>
                </a:lnTo>
                <a:lnTo>
                  <a:pt x="136217" y="64955"/>
                </a:lnTo>
                <a:lnTo>
                  <a:pt x="103830" y="92932"/>
                </a:lnTo>
                <a:lnTo>
                  <a:pt x="93937" y="125543"/>
                </a:lnTo>
                <a:lnTo>
                  <a:pt x="84770" y="139994"/>
                </a:lnTo>
                <a:lnTo>
                  <a:pt x="67297" y="150568"/>
                </a:lnTo>
                <a:lnTo>
                  <a:pt x="45339" y="158705"/>
                </a:lnTo>
                <a:lnTo>
                  <a:pt x="24354" y="168002"/>
                </a:lnTo>
                <a:lnTo>
                  <a:pt x="9802" y="182056"/>
                </a:lnTo>
                <a:lnTo>
                  <a:pt x="2630" y="204850"/>
                </a:lnTo>
                <a:lnTo>
                  <a:pt x="0" y="233561"/>
                </a:lnTo>
                <a:lnTo>
                  <a:pt x="1696" y="261577"/>
                </a:lnTo>
                <a:lnTo>
                  <a:pt x="28474" y="297820"/>
                </a:lnTo>
                <a:lnTo>
                  <a:pt x="73239" y="300839"/>
                </a:lnTo>
                <a:lnTo>
                  <a:pt x="114042" y="301184"/>
                </a:lnTo>
                <a:lnTo>
                  <a:pt x="166146" y="299444"/>
                </a:lnTo>
                <a:lnTo>
                  <a:pt x="218793" y="298401"/>
                </a:lnTo>
                <a:lnTo>
                  <a:pt x="261224" y="300839"/>
                </a:lnTo>
                <a:lnTo>
                  <a:pt x="288843" y="307655"/>
                </a:lnTo>
                <a:lnTo>
                  <a:pt x="307863" y="317311"/>
                </a:lnTo>
                <a:lnTo>
                  <a:pt x="323748" y="328939"/>
                </a:lnTo>
                <a:lnTo>
                  <a:pt x="364105" y="357272"/>
                </a:lnTo>
                <a:lnTo>
                  <a:pt x="409909" y="392647"/>
                </a:lnTo>
                <a:lnTo>
                  <a:pt x="449659" y="410633"/>
                </a:lnTo>
                <a:lnTo>
                  <a:pt x="467375" y="412269"/>
                </a:lnTo>
                <a:lnTo>
                  <a:pt x="483793" y="410771"/>
                </a:lnTo>
                <a:lnTo>
                  <a:pt x="525254" y="395568"/>
                </a:lnTo>
                <a:lnTo>
                  <a:pt x="553663" y="351217"/>
                </a:lnTo>
                <a:lnTo>
                  <a:pt x="569148" y="273623"/>
                </a:lnTo>
                <a:lnTo>
                  <a:pt x="573765" y="250037"/>
                </a:lnTo>
                <a:lnTo>
                  <a:pt x="581480" y="203327"/>
                </a:lnTo>
                <a:lnTo>
                  <a:pt x="586859" y="149948"/>
                </a:lnTo>
                <a:lnTo>
                  <a:pt x="589905" y="89438"/>
                </a:lnTo>
                <a:lnTo>
                  <a:pt x="586459" y="64517"/>
                </a:lnTo>
                <a:lnTo>
                  <a:pt x="566923" y="29954"/>
                </a:lnTo>
                <a:lnTo>
                  <a:pt x="515389" y="3139"/>
                </a:lnTo>
                <a:lnTo>
                  <a:pt x="467185" y="316"/>
                </a:lnTo>
                <a:lnTo>
                  <a:pt x="426576" y="0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035633" y="5837067"/>
            <a:ext cx="588645" cy="412750"/>
          </a:xfrm>
          <a:custGeom>
            <a:avLst/>
            <a:gdLst/>
            <a:ahLst/>
            <a:cxnLst/>
            <a:rect l="l" t="t" r="r" b="b"/>
            <a:pathLst>
              <a:path w="588645" h="412750">
                <a:moveTo>
                  <a:pt x="425489" y="0"/>
                </a:moveTo>
                <a:lnTo>
                  <a:pt x="369841" y="5132"/>
                </a:lnTo>
                <a:lnTo>
                  <a:pt x="297799" y="15343"/>
                </a:lnTo>
                <a:lnTo>
                  <a:pt x="257411" y="22534"/>
                </a:lnTo>
                <a:lnTo>
                  <a:pt x="190188" y="41158"/>
                </a:lnTo>
                <a:lnTo>
                  <a:pt x="135872" y="64955"/>
                </a:lnTo>
                <a:lnTo>
                  <a:pt x="103558" y="92932"/>
                </a:lnTo>
                <a:lnTo>
                  <a:pt x="93688" y="125543"/>
                </a:lnTo>
                <a:lnTo>
                  <a:pt x="84548" y="139994"/>
                </a:lnTo>
                <a:lnTo>
                  <a:pt x="67123" y="150568"/>
                </a:lnTo>
                <a:lnTo>
                  <a:pt x="45223" y="158705"/>
                </a:lnTo>
                <a:lnTo>
                  <a:pt x="24294" y="168002"/>
                </a:lnTo>
                <a:lnTo>
                  <a:pt x="9783" y="182056"/>
                </a:lnTo>
                <a:lnTo>
                  <a:pt x="2625" y="204850"/>
                </a:lnTo>
                <a:lnTo>
                  <a:pt x="0" y="233561"/>
                </a:lnTo>
                <a:lnTo>
                  <a:pt x="1691" y="261577"/>
                </a:lnTo>
                <a:lnTo>
                  <a:pt x="28401" y="297820"/>
                </a:lnTo>
                <a:lnTo>
                  <a:pt x="73055" y="300839"/>
                </a:lnTo>
                <a:lnTo>
                  <a:pt x="113755" y="301184"/>
                </a:lnTo>
                <a:lnTo>
                  <a:pt x="165725" y="299444"/>
                </a:lnTo>
                <a:lnTo>
                  <a:pt x="218235" y="298401"/>
                </a:lnTo>
                <a:lnTo>
                  <a:pt x="260557" y="300839"/>
                </a:lnTo>
                <a:lnTo>
                  <a:pt x="288105" y="307655"/>
                </a:lnTo>
                <a:lnTo>
                  <a:pt x="307076" y="317311"/>
                </a:lnTo>
                <a:lnTo>
                  <a:pt x="322921" y="328939"/>
                </a:lnTo>
                <a:lnTo>
                  <a:pt x="363176" y="357272"/>
                </a:lnTo>
                <a:lnTo>
                  <a:pt x="408863" y="392647"/>
                </a:lnTo>
                <a:lnTo>
                  <a:pt x="448513" y="410633"/>
                </a:lnTo>
                <a:lnTo>
                  <a:pt x="466183" y="412269"/>
                </a:lnTo>
                <a:lnTo>
                  <a:pt x="482557" y="410771"/>
                </a:lnTo>
                <a:lnTo>
                  <a:pt x="523916" y="395568"/>
                </a:lnTo>
                <a:lnTo>
                  <a:pt x="552253" y="351217"/>
                </a:lnTo>
                <a:lnTo>
                  <a:pt x="567707" y="273623"/>
                </a:lnTo>
                <a:lnTo>
                  <a:pt x="572307" y="250037"/>
                </a:lnTo>
                <a:lnTo>
                  <a:pt x="579998" y="203327"/>
                </a:lnTo>
                <a:lnTo>
                  <a:pt x="585363" y="149948"/>
                </a:lnTo>
                <a:lnTo>
                  <a:pt x="588397" y="89438"/>
                </a:lnTo>
                <a:lnTo>
                  <a:pt x="584954" y="64517"/>
                </a:lnTo>
                <a:lnTo>
                  <a:pt x="565473" y="29954"/>
                </a:lnTo>
                <a:lnTo>
                  <a:pt x="514077" y="3139"/>
                </a:lnTo>
                <a:lnTo>
                  <a:pt x="465994" y="316"/>
                </a:lnTo>
                <a:lnTo>
                  <a:pt x="425489" y="0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540245" y="2209335"/>
            <a:ext cx="270510" cy="116205"/>
          </a:xfrm>
          <a:custGeom>
            <a:avLst/>
            <a:gdLst/>
            <a:ahLst/>
            <a:cxnLst/>
            <a:rect l="l" t="t" r="r" b="b"/>
            <a:pathLst>
              <a:path w="270510" h="116205">
                <a:moveTo>
                  <a:pt x="10718" y="0"/>
                </a:moveTo>
                <a:lnTo>
                  <a:pt x="0" y="33883"/>
                </a:lnTo>
                <a:lnTo>
                  <a:pt x="33883" y="44602"/>
                </a:lnTo>
                <a:lnTo>
                  <a:pt x="44615" y="10718"/>
                </a:lnTo>
                <a:lnTo>
                  <a:pt x="10718" y="0"/>
                </a:lnTo>
                <a:close/>
              </a:path>
              <a:path w="270510" h="116205">
                <a:moveTo>
                  <a:pt x="123621" y="35725"/>
                </a:moveTo>
                <a:lnTo>
                  <a:pt x="112903" y="69608"/>
                </a:lnTo>
                <a:lnTo>
                  <a:pt x="146786" y="80327"/>
                </a:lnTo>
                <a:lnTo>
                  <a:pt x="157518" y="46443"/>
                </a:lnTo>
                <a:lnTo>
                  <a:pt x="123621" y="35725"/>
                </a:lnTo>
                <a:close/>
              </a:path>
              <a:path w="270510" h="116205">
                <a:moveTo>
                  <a:pt x="236372" y="71399"/>
                </a:moveTo>
                <a:lnTo>
                  <a:pt x="225640" y="105283"/>
                </a:lnTo>
                <a:lnTo>
                  <a:pt x="259702" y="116052"/>
                </a:lnTo>
                <a:lnTo>
                  <a:pt x="270421" y="82169"/>
                </a:lnTo>
                <a:lnTo>
                  <a:pt x="236372" y="71399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8" name="object 2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808510" y="3596589"/>
            <a:ext cx="211289" cy="223875"/>
          </a:xfrm>
          <a:prstGeom prst="rect">
            <a:avLst/>
          </a:prstGeom>
        </p:spPr>
      </p:pic>
      <p:sp>
        <p:nvSpPr>
          <p:cNvPr id="29" name="object 29"/>
          <p:cNvSpPr/>
          <p:nvPr/>
        </p:nvSpPr>
        <p:spPr>
          <a:xfrm>
            <a:off x="6503010" y="5983956"/>
            <a:ext cx="271780" cy="109220"/>
          </a:xfrm>
          <a:custGeom>
            <a:avLst/>
            <a:gdLst/>
            <a:ahLst/>
            <a:cxnLst/>
            <a:rect l="l" t="t" r="r" b="b"/>
            <a:pathLst>
              <a:path w="271779" h="109220">
                <a:moveTo>
                  <a:pt x="261962" y="0"/>
                </a:moveTo>
                <a:lnTo>
                  <a:pt x="227774" y="9740"/>
                </a:lnTo>
                <a:lnTo>
                  <a:pt x="237515" y="43916"/>
                </a:lnTo>
                <a:lnTo>
                  <a:pt x="271703" y="34188"/>
                </a:lnTo>
                <a:lnTo>
                  <a:pt x="261962" y="0"/>
                </a:lnTo>
                <a:close/>
              </a:path>
              <a:path w="271779" h="109220">
                <a:moveTo>
                  <a:pt x="148069" y="32448"/>
                </a:moveTo>
                <a:lnTo>
                  <a:pt x="113893" y="42189"/>
                </a:lnTo>
                <a:lnTo>
                  <a:pt x="123621" y="76365"/>
                </a:lnTo>
                <a:lnTo>
                  <a:pt x="157810" y="66624"/>
                </a:lnTo>
                <a:lnTo>
                  <a:pt x="148069" y="32448"/>
                </a:lnTo>
                <a:close/>
              </a:path>
              <a:path w="271779" h="109220">
                <a:moveTo>
                  <a:pt x="34353" y="64846"/>
                </a:moveTo>
                <a:lnTo>
                  <a:pt x="0" y="74625"/>
                </a:lnTo>
                <a:lnTo>
                  <a:pt x="9740" y="108813"/>
                </a:lnTo>
                <a:lnTo>
                  <a:pt x="44081" y="99021"/>
                </a:lnTo>
                <a:lnTo>
                  <a:pt x="34353" y="64846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2192734" y="5891714"/>
            <a:ext cx="273050" cy="101600"/>
          </a:xfrm>
          <a:custGeom>
            <a:avLst/>
            <a:gdLst/>
            <a:ahLst/>
            <a:cxnLst/>
            <a:rect l="l" t="t" r="r" b="b"/>
            <a:pathLst>
              <a:path w="273050" h="101600">
                <a:moveTo>
                  <a:pt x="238340" y="58051"/>
                </a:moveTo>
                <a:lnTo>
                  <a:pt x="229628" y="92506"/>
                </a:lnTo>
                <a:lnTo>
                  <a:pt x="264083" y="101219"/>
                </a:lnTo>
                <a:lnTo>
                  <a:pt x="272795" y="66763"/>
                </a:lnTo>
                <a:lnTo>
                  <a:pt x="238340" y="58051"/>
                </a:lnTo>
                <a:close/>
              </a:path>
              <a:path w="273050" h="101600">
                <a:moveTo>
                  <a:pt x="123532" y="29032"/>
                </a:moveTo>
                <a:lnTo>
                  <a:pt x="114820" y="63487"/>
                </a:lnTo>
                <a:lnTo>
                  <a:pt x="149275" y="72199"/>
                </a:lnTo>
                <a:lnTo>
                  <a:pt x="157987" y="37744"/>
                </a:lnTo>
                <a:lnTo>
                  <a:pt x="123532" y="29032"/>
                </a:lnTo>
                <a:close/>
              </a:path>
              <a:path w="273050" h="101600">
                <a:moveTo>
                  <a:pt x="8712" y="0"/>
                </a:moveTo>
                <a:lnTo>
                  <a:pt x="0" y="34467"/>
                </a:lnTo>
                <a:lnTo>
                  <a:pt x="34632" y="43218"/>
                </a:lnTo>
                <a:lnTo>
                  <a:pt x="43345" y="8750"/>
                </a:lnTo>
                <a:lnTo>
                  <a:pt x="8712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89885" y="3622933"/>
            <a:ext cx="67945" cy="274955"/>
          </a:xfrm>
          <a:custGeom>
            <a:avLst/>
            <a:gdLst/>
            <a:ahLst/>
            <a:cxnLst/>
            <a:rect l="l" t="t" r="r" b="b"/>
            <a:pathLst>
              <a:path w="67944" h="274954">
                <a:moveTo>
                  <a:pt x="4203" y="235178"/>
                </a:moveTo>
                <a:lnTo>
                  <a:pt x="0" y="270471"/>
                </a:lnTo>
                <a:lnTo>
                  <a:pt x="35293" y="274675"/>
                </a:lnTo>
                <a:lnTo>
                  <a:pt x="39496" y="239382"/>
                </a:lnTo>
                <a:lnTo>
                  <a:pt x="4203" y="235178"/>
                </a:lnTo>
                <a:close/>
              </a:path>
              <a:path w="67944" h="274954">
                <a:moveTo>
                  <a:pt x="18199" y="117589"/>
                </a:moveTo>
                <a:lnTo>
                  <a:pt x="13995" y="152882"/>
                </a:lnTo>
                <a:lnTo>
                  <a:pt x="49288" y="157086"/>
                </a:lnTo>
                <a:lnTo>
                  <a:pt x="53492" y="121793"/>
                </a:lnTo>
                <a:lnTo>
                  <a:pt x="18199" y="117589"/>
                </a:lnTo>
                <a:close/>
              </a:path>
              <a:path w="67944" h="274954">
                <a:moveTo>
                  <a:pt x="32194" y="0"/>
                </a:moveTo>
                <a:lnTo>
                  <a:pt x="27978" y="35458"/>
                </a:lnTo>
                <a:lnTo>
                  <a:pt x="63271" y="39662"/>
                </a:lnTo>
                <a:lnTo>
                  <a:pt x="67487" y="4203"/>
                </a:lnTo>
                <a:lnTo>
                  <a:pt x="32194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2793118" y="2162569"/>
            <a:ext cx="271145" cy="113664"/>
          </a:xfrm>
          <a:custGeom>
            <a:avLst/>
            <a:gdLst/>
            <a:ahLst/>
            <a:cxnLst/>
            <a:rect l="l" t="t" r="r" b="b"/>
            <a:pathLst>
              <a:path w="271144" h="113664">
                <a:moveTo>
                  <a:pt x="33997" y="69062"/>
                </a:moveTo>
                <a:lnTo>
                  <a:pt x="0" y="79425"/>
                </a:lnTo>
                <a:lnTo>
                  <a:pt x="10363" y="113423"/>
                </a:lnTo>
                <a:lnTo>
                  <a:pt x="44361" y="103060"/>
                </a:lnTo>
                <a:lnTo>
                  <a:pt x="33997" y="69062"/>
                </a:lnTo>
                <a:close/>
              </a:path>
              <a:path w="271144" h="113664">
                <a:moveTo>
                  <a:pt x="147269" y="34531"/>
                </a:moveTo>
                <a:lnTo>
                  <a:pt x="113271" y="44894"/>
                </a:lnTo>
                <a:lnTo>
                  <a:pt x="123634" y="78892"/>
                </a:lnTo>
                <a:lnTo>
                  <a:pt x="157632" y="68529"/>
                </a:lnTo>
                <a:lnTo>
                  <a:pt x="147269" y="34531"/>
                </a:lnTo>
                <a:close/>
              </a:path>
              <a:path w="271144" h="113664">
                <a:moveTo>
                  <a:pt x="260553" y="0"/>
                </a:moveTo>
                <a:lnTo>
                  <a:pt x="226377" y="10413"/>
                </a:lnTo>
                <a:lnTo>
                  <a:pt x="236753" y="44411"/>
                </a:lnTo>
                <a:lnTo>
                  <a:pt x="270916" y="33997"/>
                </a:lnTo>
                <a:lnTo>
                  <a:pt x="260553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967479" y="4765438"/>
            <a:ext cx="421640" cy="295275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3825" marR="5080" indent="-111760">
              <a:lnSpc>
                <a:spcPts val="1010"/>
              </a:lnSpc>
              <a:spcBef>
                <a:spcPts val="190"/>
              </a:spcBef>
            </a:pPr>
            <a:r>
              <a:rPr sz="1000" spc="-10" dirty="0">
                <a:latin typeface="Arial"/>
                <a:cs typeface="Arial"/>
              </a:rPr>
              <a:t>access </a:t>
            </a:r>
            <a:r>
              <a:rPr sz="1000" spc="-25" dirty="0">
                <a:latin typeface="Arial"/>
                <a:cs typeface="Arial"/>
              </a:rPr>
              <a:t>net</a:t>
            </a:r>
            <a:endParaRPr sz="1000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8385278" y="4994020"/>
            <a:ext cx="421640" cy="295275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3825" marR="5080" indent="-111760">
              <a:lnSpc>
                <a:spcPts val="1010"/>
              </a:lnSpc>
              <a:spcBef>
                <a:spcPts val="190"/>
              </a:spcBef>
            </a:pPr>
            <a:r>
              <a:rPr sz="1000" spc="-10" dirty="0">
                <a:latin typeface="Arial"/>
                <a:cs typeface="Arial"/>
              </a:rPr>
              <a:t>access </a:t>
            </a:r>
            <a:r>
              <a:rPr sz="1000" spc="-25" dirty="0">
                <a:latin typeface="Arial"/>
                <a:cs typeface="Arial"/>
              </a:rPr>
              <a:t>net</a:t>
            </a:r>
            <a:endParaRPr sz="100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386635" y="5387690"/>
            <a:ext cx="421640" cy="295275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3825" marR="5080" indent="-111760">
              <a:lnSpc>
                <a:spcPts val="1010"/>
              </a:lnSpc>
              <a:spcBef>
                <a:spcPts val="190"/>
              </a:spcBef>
            </a:pPr>
            <a:r>
              <a:rPr sz="1000" spc="-10" dirty="0">
                <a:latin typeface="Arial"/>
                <a:cs typeface="Arial"/>
              </a:rPr>
              <a:t>access </a:t>
            </a:r>
            <a:r>
              <a:rPr sz="1000" spc="-25" dirty="0">
                <a:latin typeface="Arial"/>
                <a:cs typeface="Arial"/>
              </a:rPr>
              <a:t>net</a:t>
            </a:r>
            <a:endParaRPr sz="1000"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7546966" y="5641671"/>
            <a:ext cx="421640" cy="295275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3825" marR="5080" indent="-111760">
              <a:lnSpc>
                <a:spcPts val="1010"/>
              </a:lnSpc>
              <a:spcBef>
                <a:spcPts val="190"/>
              </a:spcBef>
            </a:pPr>
            <a:r>
              <a:rPr sz="1000" spc="-10" dirty="0">
                <a:latin typeface="Arial"/>
                <a:cs typeface="Arial"/>
              </a:rPr>
              <a:t>access </a:t>
            </a:r>
            <a:r>
              <a:rPr sz="1000" spc="-25" dirty="0">
                <a:latin typeface="Arial"/>
                <a:cs typeface="Arial"/>
              </a:rPr>
              <a:t>net</a:t>
            </a:r>
            <a:endParaRPr sz="1000"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3177576" y="5870253"/>
            <a:ext cx="421640" cy="295275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3825" marR="5080" indent="-111760">
              <a:lnSpc>
                <a:spcPts val="1010"/>
              </a:lnSpc>
              <a:spcBef>
                <a:spcPts val="190"/>
              </a:spcBef>
            </a:pPr>
            <a:r>
              <a:rPr sz="1000" spc="-10" dirty="0">
                <a:latin typeface="Arial"/>
                <a:cs typeface="Arial"/>
              </a:rPr>
              <a:t>access </a:t>
            </a:r>
            <a:r>
              <a:rPr sz="1000" spc="-25" dirty="0">
                <a:latin typeface="Arial"/>
                <a:cs typeface="Arial"/>
              </a:rPr>
              <a:t>net</a:t>
            </a:r>
            <a:endParaRPr sz="1000"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5311463" y="5882952"/>
            <a:ext cx="421640" cy="295275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3825" marR="5080" indent="-111760">
              <a:lnSpc>
                <a:spcPts val="1010"/>
              </a:lnSpc>
              <a:spcBef>
                <a:spcPts val="190"/>
              </a:spcBef>
            </a:pPr>
            <a:r>
              <a:rPr sz="1000" spc="-10" dirty="0">
                <a:latin typeface="Arial"/>
                <a:cs typeface="Arial"/>
              </a:rPr>
              <a:t>access </a:t>
            </a:r>
            <a:r>
              <a:rPr sz="1000" spc="-25" dirty="0">
                <a:latin typeface="Arial"/>
                <a:cs typeface="Arial"/>
              </a:rPr>
              <a:t>net</a:t>
            </a:r>
            <a:endParaRPr sz="1000">
              <a:latin typeface="Arial"/>
              <a:cs typeface="Aria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4396942" y="6022640"/>
            <a:ext cx="421640" cy="295275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3825" marR="5080" indent="-111760">
              <a:lnSpc>
                <a:spcPts val="1010"/>
              </a:lnSpc>
              <a:spcBef>
                <a:spcPts val="190"/>
              </a:spcBef>
            </a:pPr>
            <a:r>
              <a:rPr sz="1000" spc="-10" dirty="0">
                <a:latin typeface="Arial"/>
                <a:cs typeface="Arial"/>
              </a:rPr>
              <a:t>access </a:t>
            </a:r>
            <a:r>
              <a:rPr sz="1000" spc="-25" dirty="0">
                <a:latin typeface="Arial"/>
                <a:cs typeface="Arial"/>
              </a:rPr>
              <a:t>net</a:t>
            </a:r>
            <a:endParaRPr sz="1000">
              <a:latin typeface="Arial"/>
              <a:cs typeface="Arial"/>
            </a:endParaRPr>
          </a:p>
        </p:txBody>
      </p:sp>
      <p:sp>
        <p:nvSpPr>
          <p:cNvPr id="40" name="object 4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120">
              <a:lnSpc>
                <a:spcPct val="100000"/>
              </a:lnSpc>
            </a:pPr>
            <a:fld id="{81D60167-4931-47E6-BA6A-407CBD079E47}" type="slidenum">
              <a:rPr spc="-25" dirty="0"/>
              <a:t>54</a:t>
            </a:fld>
            <a:endParaRPr spc="-25" dirty="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6618" rIns="0" bIns="0" rtlCol="0">
            <a:spAutoFit/>
          </a:bodyPr>
          <a:lstStyle/>
          <a:p>
            <a:pPr marL="446405">
              <a:lnSpc>
                <a:spcPct val="100000"/>
              </a:lnSpc>
              <a:spcBef>
                <a:spcPts val="100"/>
              </a:spcBef>
            </a:pPr>
            <a:r>
              <a:rPr dirty="0"/>
              <a:t>Internet</a:t>
            </a:r>
            <a:r>
              <a:rPr spc="-65" dirty="0"/>
              <a:t> </a:t>
            </a:r>
            <a:r>
              <a:rPr dirty="0"/>
              <a:t>structure:</a:t>
            </a:r>
            <a:r>
              <a:rPr spc="-55" dirty="0"/>
              <a:t> </a:t>
            </a:r>
            <a:r>
              <a:rPr dirty="0"/>
              <a:t>network</a:t>
            </a:r>
            <a:r>
              <a:rPr spc="-70" dirty="0"/>
              <a:t> </a:t>
            </a:r>
            <a:r>
              <a:rPr dirty="0"/>
              <a:t>of</a:t>
            </a:r>
            <a:r>
              <a:rPr spc="-40" dirty="0"/>
              <a:t> </a:t>
            </a:r>
            <a:r>
              <a:rPr spc="-10" dirty="0"/>
              <a:t>networks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51815" y="1098550"/>
            <a:ext cx="749554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i="1" dirty="0">
                <a:solidFill>
                  <a:srgbClr val="CC0000"/>
                </a:solidFill>
                <a:latin typeface="Arial"/>
                <a:cs typeface="Arial"/>
              </a:rPr>
              <a:t>Option:</a:t>
            </a:r>
            <a:r>
              <a:rPr sz="2400" i="1" spc="-25" dirty="0">
                <a:solidFill>
                  <a:srgbClr val="CC0000"/>
                </a:solidFill>
                <a:latin typeface="Arial"/>
                <a:cs typeface="Arial"/>
              </a:rPr>
              <a:t> </a:t>
            </a:r>
            <a:r>
              <a:rPr sz="2400" i="1" dirty="0">
                <a:latin typeface="Arial"/>
                <a:cs typeface="Arial"/>
              </a:rPr>
              <a:t>connect each access</a:t>
            </a:r>
            <a:r>
              <a:rPr sz="2400" i="1" spc="-5" dirty="0">
                <a:latin typeface="Arial"/>
                <a:cs typeface="Arial"/>
              </a:rPr>
              <a:t> </a:t>
            </a:r>
            <a:r>
              <a:rPr sz="2400" i="1" dirty="0">
                <a:latin typeface="Arial"/>
                <a:cs typeface="Arial"/>
              </a:rPr>
              <a:t>ISP</a:t>
            </a:r>
            <a:r>
              <a:rPr sz="2400" i="1" spc="-20" dirty="0">
                <a:latin typeface="Arial"/>
                <a:cs typeface="Arial"/>
              </a:rPr>
              <a:t> </a:t>
            </a:r>
            <a:r>
              <a:rPr sz="2400" i="1" dirty="0">
                <a:latin typeface="Arial"/>
                <a:cs typeface="Arial"/>
              </a:rPr>
              <a:t>to</a:t>
            </a:r>
            <a:r>
              <a:rPr sz="2400" i="1" spc="-20" dirty="0">
                <a:latin typeface="Arial"/>
                <a:cs typeface="Arial"/>
              </a:rPr>
              <a:t> </a:t>
            </a:r>
            <a:r>
              <a:rPr sz="2400" i="1" dirty="0">
                <a:latin typeface="Arial"/>
                <a:cs typeface="Arial"/>
              </a:rPr>
              <a:t>every</a:t>
            </a:r>
            <a:r>
              <a:rPr sz="2400" i="1" spc="-5" dirty="0">
                <a:latin typeface="Arial"/>
                <a:cs typeface="Arial"/>
              </a:rPr>
              <a:t> </a:t>
            </a:r>
            <a:r>
              <a:rPr sz="2400" i="1" dirty="0">
                <a:latin typeface="Arial"/>
                <a:cs typeface="Arial"/>
              </a:rPr>
              <a:t>other</a:t>
            </a:r>
            <a:r>
              <a:rPr sz="2400" i="1" spc="-10" dirty="0">
                <a:latin typeface="Arial"/>
                <a:cs typeface="Arial"/>
              </a:rPr>
              <a:t> access </a:t>
            </a:r>
            <a:r>
              <a:rPr sz="2400" i="1" spc="-20" dirty="0">
                <a:latin typeface="Arial"/>
                <a:cs typeface="Arial"/>
              </a:rPr>
              <a:t>ISP?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828632" y="2243475"/>
            <a:ext cx="589915" cy="412750"/>
          </a:xfrm>
          <a:custGeom>
            <a:avLst/>
            <a:gdLst/>
            <a:ahLst/>
            <a:cxnLst/>
            <a:rect l="l" t="t" r="r" b="b"/>
            <a:pathLst>
              <a:path w="589914" h="412750">
                <a:moveTo>
                  <a:pt x="426576" y="0"/>
                </a:moveTo>
                <a:lnTo>
                  <a:pt x="370787" y="5132"/>
                </a:lnTo>
                <a:lnTo>
                  <a:pt x="298559" y="15343"/>
                </a:lnTo>
                <a:lnTo>
                  <a:pt x="258066" y="22534"/>
                </a:lnTo>
                <a:lnTo>
                  <a:pt x="190670" y="41158"/>
                </a:lnTo>
                <a:lnTo>
                  <a:pt x="136217" y="64955"/>
                </a:lnTo>
                <a:lnTo>
                  <a:pt x="103828" y="92932"/>
                </a:lnTo>
                <a:lnTo>
                  <a:pt x="93931" y="125543"/>
                </a:lnTo>
                <a:lnTo>
                  <a:pt x="84770" y="139994"/>
                </a:lnTo>
                <a:lnTo>
                  <a:pt x="67297" y="150568"/>
                </a:lnTo>
                <a:lnTo>
                  <a:pt x="45339" y="158705"/>
                </a:lnTo>
                <a:lnTo>
                  <a:pt x="24354" y="168002"/>
                </a:lnTo>
                <a:lnTo>
                  <a:pt x="9802" y="182056"/>
                </a:lnTo>
                <a:lnTo>
                  <a:pt x="2630" y="204850"/>
                </a:lnTo>
                <a:lnTo>
                  <a:pt x="0" y="233561"/>
                </a:lnTo>
                <a:lnTo>
                  <a:pt x="1696" y="261577"/>
                </a:lnTo>
                <a:lnTo>
                  <a:pt x="28474" y="297820"/>
                </a:lnTo>
                <a:lnTo>
                  <a:pt x="73239" y="300839"/>
                </a:lnTo>
                <a:lnTo>
                  <a:pt x="114042" y="301184"/>
                </a:lnTo>
                <a:lnTo>
                  <a:pt x="166146" y="299444"/>
                </a:lnTo>
                <a:lnTo>
                  <a:pt x="218793" y="298401"/>
                </a:lnTo>
                <a:lnTo>
                  <a:pt x="261224" y="300839"/>
                </a:lnTo>
                <a:lnTo>
                  <a:pt x="288843" y="307655"/>
                </a:lnTo>
                <a:lnTo>
                  <a:pt x="307863" y="317311"/>
                </a:lnTo>
                <a:lnTo>
                  <a:pt x="323748" y="328939"/>
                </a:lnTo>
                <a:lnTo>
                  <a:pt x="364105" y="357272"/>
                </a:lnTo>
                <a:lnTo>
                  <a:pt x="409909" y="392647"/>
                </a:lnTo>
                <a:lnTo>
                  <a:pt x="449659" y="410633"/>
                </a:lnTo>
                <a:lnTo>
                  <a:pt x="467375" y="412269"/>
                </a:lnTo>
                <a:lnTo>
                  <a:pt x="483793" y="410771"/>
                </a:lnTo>
                <a:lnTo>
                  <a:pt x="525254" y="395568"/>
                </a:lnTo>
                <a:lnTo>
                  <a:pt x="553663" y="351217"/>
                </a:lnTo>
                <a:lnTo>
                  <a:pt x="569148" y="273623"/>
                </a:lnTo>
                <a:lnTo>
                  <a:pt x="573765" y="250037"/>
                </a:lnTo>
                <a:lnTo>
                  <a:pt x="581480" y="203327"/>
                </a:lnTo>
                <a:lnTo>
                  <a:pt x="586859" y="149948"/>
                </a:lnTo>
                <a:lnTo>
                  <a:pt x="589905" y="89438"/>
                </a:lnTo>
                <a:lnTo>
                  <a:pt x="586459" y="64517"/>
                </a:lnTo>
                <a:lnTo>
                  <a:pt x="566923" y="29954"/>
                </a:lnTo>
                <a:lnTo>
                  <a:pt x="515389" y="3139"/>
                </a:lnTo>
                <a:lnTo>
                  <a:pt x="467185" y="316"/>
                </a:lnTo>
                <a:lnTo>
                  <a:pt x="426576" y="0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970914" y="2264448"/>
            <a:ext cx="421640" cy="305435"/>
          </a:xfrm>
          <a:prstGeom prst="rect">
            <a:avLst/>
          </a:prstGeom>
        </p:spPr>
        <p:txBody>
          <a:bodyPr vert="horz" wrap="square" lIns="0" tIns="36195" rIns="0" bIns="0" rtlCol="0">
            <a:spAutoFit/>
          </a:bodyPr>
          <a:lstStyle/>
          <a:p>
            <a:pPr marL="123825" marR="5080" indent="-111760">
              <a:lnSpc>
                <a:spcPts val="1010"/>
              </a:lnSpc>
              <a:spcBef>
                <a:spcPts val="285"/>
              </a:spcBef>
            </a:pPr>
            <a:r>
              <a:rPr sz="1000" spc="-10" dirty="0">
                <a:latin typeface="Arial"/>
                <a:cs typeface="Arial"/>
              </a:rPr>
              <a:t>access </a:t>
            </a:r>
            <a:r>
              <a:rPr sz="1000" spc="-25" dirty="0">
                <a:latin typeface="Arial"/>
                <a:cs typeface="Arial"/>
              </a:rPr>
              <a:t>net</a:t>
            </a:r>
            <a:endParaRPr sz="10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71916" y="3043575"/>
            <a:ext cx="589915" cy="412750"/>
          </a:xfrm>
          <a:custGeom>
            <a:avLst/>
            <a:gdLst/>
            <a:ahLst/>
            <a:cxnLst/>
            <a:rect l="l" t="t" r="r" b="b"/>
            <a:pathLst>
              <a:path w="589915" h="412750">
                <a:moveTo>
                  <a:pt x="426576" y="0"/>
                </a:moveTo>
                <a:lnTo>
                  <a:pt x="370787" y="5132"/>
                </a:lnTo>
                <a:lnTo>
                  <a:pt x="298559" y="15343"/>
                </a:lnTo>
                <a:lnTo>
                  <a:pt x="258066" y="22534"/>
                </a:lnTo>
                <a:lnTo>
                  <a:pt x="190670" y="41158"/>
                </a:lnTo>
                <a:lnTo>
                  <a:pt x="136217" y="64955"/>
                </a:lnTo>
                <a:lnTo>
                  <a:pt x="103828" y="92932"/>
                </a:lnTo>
                <a:lnTo>
                  <a:pt x="93931" y="125543"/>
                </a:lnTo>
                <a:lnTo>
                  <a:pt x="84770" y="139994"/>
                </a:lnTo>
                <a:lnTo>
                  <a:pt x="67297" y="150568"/>
                </a:lnTo>
                <a:lnTo>
                  <a:pt x="45339" y="158705"/>
                </a:lnTo>
                <a:lnTo>
                  <a:pt x="24354" y="168002"/>
                </a:lnTo>
                <a:lnTo>
                  <a:pt x="9802" y="182056"/>
                </a:lnTo>
                <a:lnTo>
                  <a:pt x="2630" y="204850"/>
                </a:lnTo>
                <a:lnTo>
                  <a:pt x="0" y="233561"/>
                </a:lnTo>
                <a:lnTo>
                  <a:pt x="1696" y="261577"/>
                </a:lnTo>
                <a:lnTo>
                  <a:pt x="28474" y="297820"/>
                </a:lnTo>
                <a:lnTo>
                  <a:pt x="73239" y="300839"/>
                </a:lnTo>
                <a:lnTo>
                  <a:pt x="114042" y="301184"/>
                </a:lnTo>
                <a:lnTo>
                  <a:pt x="166146" y="299444"/>
                </a:lnTo>
                <a:lnTo>
                  <a:pt x="218793" y="298401"/>
                </a:lnTo>
                <a:lnTo>
                  <a:pt x="261224" y="300839"/>
                </a:lnTo>
                <a:lnTo>
                  <a:pt x="288843" y="307655"/>
                </a:lnTo>
                <a:lnTo>
                  <a:pt x="307863" y="317311"/>
                </a:lnTo>
                <a:lnTo>
                  <a:pt x="323748" y="328939"/>
                </a:lnTo>
                <a:lnTo>
                  <a:pt x="364105" y="357272"/>
                </a:lnTo>
                <a:lnTo>
                  <a:pt x="409909" y="392647"/>
                </a:lnTo>
                <a:lnTo>
                  <a:pt x="449659" y="410633"/>
                </a:lnTo>
                <a:lnTo>
                  <a:pt x="467375" y="412269"/>
                </a:lnTo>
                <a:lnTo>
                  <a:pt x="483793" y="410771"/>
                </a:lnTo>
                <a:lnTo>
                  <a:pt x="525254" y="395568"/>
                </a:lnTo>
                <a:lnTo>
                  <a:pt x="553663" y="351217"/>
                </a:lnTo>
                <a:lnTo>
                  <a:pt x="569148" y="273623"/>
                </a:lnTo>
                <a:lnTo>
                  <a:pt x="573765" y="250037"/>
                </a:lnTo>
                <a:lnTo>
                  <a:pt x="581480" y="203327"/>
                </a:lnTo>
                <a:lnTo>
                  <a:pt x="586859" y="149948"/>
                </a:lnTo>
                <a:lnTo>
                  <a:pt x="589905" y="89438"/>
                </a:lnTo>
                <a:lnTo>
                  <a:pt x="586459" y="64517"/>
                </a:lnTo>
                <a:lnTo>
                  <a:pt x="566923" y="29954"/>
                </a:lnTo>
                <a:lnTo>
                  <a:pt x="515389" y="3139"/>
                </a:lnTo>
                <a:lnTo>
                  <a:pt x="467185" y="316"/>
                </a:lnTo>
                <a:lnTo>
                  <a:pt x="426576" y="0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815058" y="3064485"/>
            <a:ext cx="421640" cy="305435"/>
          </a:xfrm>
          <a:prstGeom prst="rect">
            <a:avLst/>
          </a:prstGeom>
        </p:spPr>
        <p:txBody>
          <a:bodyPr vert="horz" wrap="square" lIns="0" tIns="36195" rIns="0" bIns="0" rtlCol="0">
            <a:spAutoFit/>
          </a:bodyPr>
          <a:lstStyle/>
          <a:p>
            <a:pPr marL="123825" marR="5080" indent="-111760">
              <a:lnSpc>
                <a:spcPts val="1010"/>
              </a:lnSpc>
              <a:spcBef>
                <a:spcPts val="285"/>
              </a:spcBef>
            </a:pPr>
            <a:r>
              <a:rPr sz="1000" spc="-10" dirty="0">
                <a:latin typeface="Arial"/>
                <a:cs typeface="Arial"/>
              </a:rPr>
              <a:t>access </a:t>
            </a:r>
            <a:r>
              <a:rPr sz="1000" spc="-25" dirty="0">
                <a:latin typeface="Arial"/>
                <a:cs typeface="Arial"/>
              </a:rPr>
              <a:t>net</a:t>
            </a:r>
            <a:endParaRPr sz="10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338141" y="2496467"/>
            <a:ext cx="588645" cy="414020"/>
          </a:xfrm>
          <a:custGeom>
            <a:avLst/>
            <a:gdLst/>
            <a:ahLst/>
            <a:cxnLst/>
            <a:rect l="l" t="t" r="r" b="b"/>
            <a:pathLst>
              <a:path w="588645" h="414019">
                <a:moveTo>
                  <a:pt x="425489" y="0"/>
                </a:moveTo>
                <a:lnTo>
                  <a:pt x="369841" y="5150"/>
                </a:lnTo>
                <a:lnTo>
                  <a:pt x="297803" y="15396"/>
                </a:lnTo>
                <a:lnTo>
                  <a:pt x="257413" y="22613"/>
                </a:lnTo>
                <a:lnTo>
                  <a:pt x="190188" y="41305"/>
                </a:lnTo>
                <a:lnTo>
                  <a:pt x="135872" y="65192"/>
                </a:lnTo>
                <a:lnTo>
                  <a:pt x="103558" y="93270"/>
                </a:lnTo>
                <a:lnTo>
                  <a:pt x="93688" y="126003"/>
                </a:lnTo>
                <a:lnTo>
                  <a:pt x="84548" y="140507"/>
                </a:lnTo>
                <a:lnTo>
                  <a:pt x="67123" y="151119"/>
                </a:lnTo>
                <a:lnTo>
                  <a:pt x="45223" y="159285"/>
                </a:lnTo>
                <a:lnTo>
                  <a:pt x="24294" y="168616"/>
                </a:lnTo>
                <a:lnTo>
                  <a:pt x="9783" y="182722"/>
                </a:lnTo>
                <a:lnTo>
                  <a:pt x="2625" y="205599"/>
                </a:lnTo>
                <a:lnTo>
                  <a:pt x="0" y="234414"/>
                </a:lnTo>
                <a:lnTo>
                  <a:pt x="1691" y="262528"/>
                </a:lnTo>
                <a:lnTo>
                  <a:pt x="28401" y="298907"/>
                </a:lnTo>
                <a:lnTo>
                  <a:pt x="73055" y="301936"/>
                </a:lnTo>
                <a:lnTo>
                  <a:pt x="113755" y="302283"/>
                </a:lnTo>
                <a:lnTo>
                  <a:pt x="165725" y="300536"/>
                </a:lnTo>
                <a:lnTo>
                  <a:pt x="218235" y="299490"/>
                </a:lnTo>
                <a:lnTo>
                  <a:pt x="260557" y="301936"/>
                </a:lnTo>
                <a:lnTo>
                  <a:pt x="288105" y="308778"/>
                </a:lnTo>
                <a:lnTo>
                  <a:pt x="307076" y="318470"/>
                </a:lnTo>
                <a:lnTo>
                  <a:pt x="322921" y="330142"/>
                </a:lnTo>
                <a:lnTo>
                  <a:pt x="363176" y="358571"/>
                </a:lnTo>
                <a:lnTo>
                  <a:pt x="408863" y="394076"/>
                </a:lnTo>
                <a:lnTo>
                  <a:pt x="448513" y="412131"/>
                </a:lnTo>
                <a:lnTo>
                  <a:pt x="466183" y="413773"/>
                </a:lnTo>
                <a:lnTo>
                  <a:pt x="482557" y="412271"/>
                </a:lnTo>
                <a:lnTo>
                  <a:pt x="523916" y="397009"/>
                </a:lnTo>
                <a:lnTo>
                  <a:pt x="552253" y="352496"/>
                </a:lnTo>
                <a:lnTo>
                  <a:pt x="567707" y="274619"/>
                </a:lnTo>
                <a:lnTo>
                  <a:pt x="572307" y="250949"/>
                </a:lnTo>
                <a:lnTo>
                  <a:pt x="579998" y="204071"/>
                </a:lnTo>
                <a:lnTo>
                  <a:pt x="585363" y="150496"/>
                </a:lnTo>
                <a:lnTo>
                  <a:pt x="588397" y="89763"/>
                </a:lnTo>
                <a:lnTo>
                  <a:pt x="584954" y="64751"/>
                </a:lnTo>
                <a:lnTo>
                  <a:pt x="565473" y="30058"/>
                </a:lnTo>
                <a:lnTo>
                  <a:pt x="514077" y="3149"/>
                </a:lnTo>
                <a:lnTo>
                  <a:pt x="465994" y="320"/>
                </a:lnTo>
                <a:lnTo>
                  <a:pt x="425489" y="0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6480021" y="2518427"/>
            <a:ext cx="421640" cy="305435"/>
          </a:xfrm>
          <a:prstGeom prst="rect">
            <a:avLst/>
          </a:prstGeom>
        </p:spPr>
        <p:txBody>
          <a:bodyPr vert="horz" wrap="square" lIns="0" tIns="36195" rIns="0" bIns="0" rtlCol="0">
            <a:spAutoFit/>
          </a:bodyPr>
          <a:lstStyle/>
          <a:p>
            <a:pPr marL="123825" marR="5080" indent="-111760">
              <a:lnSpc>
                <a:spcPts val="1010"/>
              </a:lnSpc>
              <a:spcBef>
                <a:spcPts val="285"/>
              </a:spcBef>
            </a:pPr>
            <a:r>
              <a:rPr sz="1000" spc="-10" dirty="0">
                <a:latin typeface="Arial"/>
                <a:cs typeface="Arial"/>
              </a:rPr>
              <a:t>access </a:t>
            </a:r>
            <a:r>
              <a:rPr sz="1000" spc="-25" dirty="0">
                <a:latin typeface="Arial"/>
                <a:cs typeface="Arial"/>
              </a:rPr>
              <a:t>net</a:t>
            </a:r>
            <a:endParaRPr sz="10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95706" y="4072280"/>
            <a:ext cx="1237615" cy="1696085"/>
          </a:xfrm>
          <a:custGeom>
            <a:avLst/>
            <a:gdLst/>
            <a:ahLst/>
            <a:cxnLst/>
            <a:rect l="l" t="t" r="r" b="b"/>
            <a:pathLst>
              <a:path w="1237614" h="1696085">
                <a:moveTo>
                  <a:pt x="589915" y="89446"/>
                </a:moveTo>
                <a:lnTo>
                  <a:pt x="578446" y="45300"/>
                </a:lnTo>
                <a:lnTo>
                  <a:pt x="535711" y="8839"/>
                </a:lnTo>
                <a:lnTo>
                  <a:pt x="491667" y="800"/>
                </a:lnTo>
                <a:lnTo>
                  <a:pt x="426580" y="0"/>
                </a:lnTo>
                <a:lnTo>
                  <a:pt x="411149" y="571"/>
                </a:lnTo>
                <a:lnTo>
                  <a:pt x="370789" y="5130"/>
                </a:lnTo>
                <a:lnTo>
                  <a:pt x="298564" y="15341"/>
                </a:lnTo>
                <a:lnTo>
                  <a:pt x="258076" y="22542"/>
                </a:lnTo>
                <a:lnTo>
                  <a:pt x="190677" y="41160"/>
                </a:lnTo>
                <a:lnTo>
                  <a:pt x="136220" y="64960"/>
                </a:lnTo>
                <a:lnTo>
                  <a:pt x="103835" y="92938"/>
                </a:lnTo>
                <a:lnTo>
                  <a:pt x="93941" y="125539"/>
                </a:lnTo>
                <a:lnTo>
                  <a:pt x="84772" y="139992"/>
                </a:lnTo>
                <a:lnTo>
                  <a:pt x="67297" y="150571"/>
                </a:lnTo>
                <a:lnTo>
                  <a:pt x="45339" y="158711"/>
                </a:lnTo>
                <a:lnTo>
                  <a:pt x="24358" y="168008"/>
                </a:lnTo>
                <a:lnTo>
                  <a:pt x="9804" y="182054"/>
                </a:lnTo>
                <a:lnTo>
                  <a:pt x="2628" y="204851"/>
                </a:lnTo>
                <a:lnTo>
                  <a:pt x="0" y="233565"/>
                </a:lnTo>
                <a:lnTo>
                  <a:pt x="1701" y="261581"/>
                </a:lnTo>
                <a:lnTo>
                  <a:pt x="28473" y="297827"/>
                </a:lnTo>
                <a:lnTo>
                  <a:pt x="73240" y="300837"/>
                </a:lnTo>
                <a:lnTo>
                  <a:pt x="114046" y="301180"/>
                </a:lnTo>
                <a:lnTo>
                  <a:pt x="166154" y="299440"/>
                </a:lnTo>
                <a:lnTo>
                  <a:pt x="218795" y="298399"/>
                </a:lnTo>
                <a:lnTo>
                  <a:pt x="261226" y="300837"/>
                </a:lnTo>
                <a:lnTo>
                  <a:pt x="288848" y="307657"/>
                </a:lnTo>
                <a:lnTo>
                  <a:pt x="307873" y="317309"/>
                </a:lnTo>
                <a:lnTo>
                  <a:pt x="323748" y="328942"/>
                </a:lnTo>
                <a:lnTo>
                  <a:pt x="364109" y="357276"/>
                </a:lnTo>
                <a:lnTo>
                  <a:pt x="409917" y="392645"/>
                </a:lnTo>
                <a:lnTo>
                  <a:pt x="449668" y="410629"/>
                </a:lnTo>
                <a:lnTo>
                  <a:pt x="467385" y="412267"/>
                </a:lnTo>
                <a:lnTo>
                  <a:pt x="483793" y="410768"/>
                </a:lnTo>
                <a:lnTo>
                  <a:pt x="525259" y="395566"/>
                </a:lnTo>
                <a:lnTo>
                  <a:pt x="553669" y="351218"/>
                </a:lnTo>
                <a:lnTo>
                  <a:pt x="569150" y="273621"/>
                </a:lnTo>
                <a:lnTo>
                  <a:pt x="573773" y="250037"/>
                </a:lnTo>
                <a:lnTo>
                  <a:pt x="581482" y="203327"/>
                </a:lnTo>
                <a:lnTo>
                  <a:pt x="586867" y="149948"/>
                </a:lnTo>
                <a:lnTo>
                  <a:pt x="589407" y="119113"/>
                </a:lnTo>
                <a:lnTo>
                  <a:pt x="589915" y="89446"/>
                </a:lnTo>
                <a:close/>
              </a:path>
              <a:path w="1237614" h="1696085">
                <a:moveTo>
                  <a:pt x="818515" y="749338"/>
                </a:moveTo>
                <a:lnTo>
                  <a:pt x="807046" y="705192"/>
                </a:lnTo>
                <a:lnTo>
                  <a:pt x="764311" y="668731"/>
                </a:lnTo>
                <a:lnTo>
                  <a:pt x="720267" y="660692"/>
                </a:lnTo>
                <a:lnTo>
                  <a:pt x="655180" y="659892"/>
                </a:lnTo>
                <a:lnTo>
                  <a:pt x="639749" y="660463"/>
                </a:lnTo>
                <a:lnTo>
                  <a:pt x="599389" y="665022"/>
                </a:lnTo>
                <a:lnTo>
                  <a:pt x="527164" y="675233"/>
                </a:lnTo>
                <a:lnTo>
                  <a:pt x="486676" y="682434"/>
                </a:lnTo>
                <a:lnTo>
                  <a:pt x="419277" y="701052"/>
                </a:lnTo>
                <a:lnTo>
                  <a:pt x="364820" y="724852"/>
                </a:lnTo>
                <a:lnTo>
                  <a:pt x="332435" y="752830"/>
                </a:lnTo>
                <a:lnTo>
                  <a:pt x="322541" y="785431"/>
                </a:lnTo>
                <a:lnTo>
                  <a:pt x="313372" y="799884"/>
                </a:lnTo>
                <a:lnTo>
                  <a:pt x="295897" y="810463"/>
                </a:lnTo>
                <a:lnTo>
                  <a:pt x="273939" y="818603"/>
                </a:lnTo>
                <a:lnTo>
                  <a:pt x="252958" y="827900"/>
                </a:lnTo>
                <a:lnTo>
                  <a:pt x="238404" y="841946"/>
                </a:lnTo>
                <a:lnTo>
                  <a:pt x="231228" y="864743"/>
                </a:lnTo>
                <a:lnTo>
                  <a:pt x="228600" y="893457"/>
                </a:lnTo>
                <a:lnTo>
                  <a:pt x="230301" y="921473"/>
                </a:lnTo>
                <a:lnTo>
                  <a:pt x="257073" y="957719"/>
                </a:lnTo>
                <a:lnTo>
                  <a:pt x="301840" y="960729"/>
                </a:lnTo>
                <a:lnTo>
                  <a:pt x="342646" y="961072"/>
                </a:lnTo>
                <a:lnTo>
                  <a:pt x="394754" y="959332"/>
                </a:lnTo>
                <a:lnTo>
                  <a:pt x="447395" y="958291"/>
                </a:lnTo>
                <a:lnTo>
                  <a:pt x="489826" y="960729"/>
                </a:lnTo>
                <a:lnTo>
                  <a:pt x="517448" y="967549"/>
                </a:lnTo>
                <a:lnTo>
                  <a:pt x="536473" y="977201"/>
                </a:lnTo>
                <a:lnTo>
                  <a:pt x="552348" y="988834"/>
                </a:lnTo>
                <a:lnTo>
                  <a:pt x="592709" y="1017168"/>
                </a:lnTo>
                <a:lnTo>
                  <a:pt x="638517" y="1052537"/>
                </a:lnTo>
                <a:lnTo>
                  <a:pt x="678268" y="1070521"/>
                </a:lnTo>
                <a:lnTo>
                  <a:pt x="695985" y="1072159"/>
                </a:lnTo>
                <a:lnTo>
                  <a:pt x="712393" y="1070660"/>
                </a:lnTo>
                <a:lnTo>
                  <a:pt x="753859" y="1055458"/>
                </a:lnTo>
                <a:lnTo>
                  <a:pt x="782269" y="1011110"/>
                </a:lnTo>
                <a:lnTo>
                  <a:pt x="797750" y="933513"/>
                </a:lnTo>
                <a:lnTo>
                  <a:pt x="802373" y="909929"/>
                </a:lnTo>
                <a:lnTo>
                  <a:pt x="810082" y="863219"/>
                </a:lnTo>
                <a:lnTo>
                  <a:pt x="815467" y="809840"/>
                </a:lnTo>
                <a:lnTo>
                  <a:pt x="818007" y="779005"/>
                </a:lnTo>
                <a:lnTo>
                  <a:pt x="818515" y="749338"/>
                </a:lnTo>
                <a:close/>
              </a:path>
              <a:path w="1237614" h="1696085">
                <a:moveTo>
                  <a:pt x="1237615" y="1371460"/>
                </a:moveTo>
                <a:lnTo>
                  <a:pt x="1226146" y="1327150"/>
                </a:lnTo>
                <a:lnTo>
                  <a:pt x="1183411" y="1290561"/>
                </a:lnTo>
                <a:lnTo>
                  <a:pt x="1139367" y="1282496"/>
                </a:lnTo>
                <a:lnTo>
                  <a:pt x="1074280" y="1281696"/>
                </a:lnTo>
                <a:lnTo>
                  <a:pt x="1058849" y="1282268"/>
                </a:lnTo>
                <a:lnTo>
                  <a:pt x="1018489" y="1286840"/>
                </a:lnTo>
                <a:lnTo>
                  <a:pt x="946264" y="1297089"/>
                </a:lnTo>
                <a:lnTo>
                  <a:pt x="905776" y="1304302"/>
                </a:lnTo>
                <a:lnTo>
                  <a:pt x="838377" y="1322997"/>
                </a:lnTo>
                <a:lnTo>
                  <a:pt x="783920" y="1346885"/>
                </a:lnTo>
                <a:lnTo>
                  <a:pt x="751535" y="1374965"/>
                </a:lnTo>
                <a:lnTo>
                  <a:pt x="741641" y="1407693"/>
                </a:lnTo>
                <a:lnTo>
                  <a:pt x="732472" y="1422196"/>
                </a:lnTo>
                <a:lnTo>
                  <a:pt x="714997" y="1432814"/>
                </a:lnTo>
                <a:lnTo>
                  <a:pt x="693039" y="1440980"/>
                </a:lnTo>
                <a:lnTo>
                  <a:pt x="672058" y="1450314"/>
                </a:lnTo>
                <a:lnTo>
                  <a:pt x="657504" y="1464411"/>
                </a:lnTo>
                <a:lnTo>
                  <a:pt x="650328" y="1487297"/>
                </a:lnTo>
                <a:lnTo>
                  <a:pt x="647700" y="1516113"/>
                </a:lnTo>
                <a:lnTo>
                  <a:pt x="649401" y="1544218"/>
                </a:lnTo>
                <a:lnTo>
                  <a:pt x="676173" y="1580603"/>
                </a:lnTo>
                <a:lnTo>
                  <a:pt x="720940" y="1583626"/>
                </a:lnTo>
                <a:lnTo>
                  <a:pt x="761746" y="1583982"/>
                </a:lnTo>
                <a:lnTo>
                  <a:pt x="813854" y="1582229"/>
                </a:lnTo>
                <a:lnTo>
                  <a:pt x="866495" y="1581188"/>
                </a:lnTo>
                <a:lnTo>
                  <a:pt x="908926" y="1583626"/>
                </a:lnTo>
                <a:lnTo>
                  <a:pt x="936548" y="1590471"/>
                </a:lnTo>
                <a:lnTo>
                  <a:pt x="955573" y="1600161"/>
                </a:lnTo>
                <a:lnTo>
                  <a:pt x="971448" y="1611833"/>
                </a:lnTo>
                <a:lnTo>
                  <a:pt x="1011809" y="1640268"/>
                </a:lnTo>
                <a:lnTo>
                  <a:pt x="1057617" y="1675765"/>
                </a:lnTo>
                <a:lnTo>
                  <a:pt x="1097368" y="1693824"/>
                </a:lnTo>
                <a:lnTo>
                  <a:pt x="1115085" y="1695462"/>
                </a:lnTo>
                <a:lnTo>
                  <a:pt x="1131493" y="1693964"/>
                </a:lnTo>
                <a:lnTo>
                  <a:pt x="1172959" y="1678698"/>
                </a:lnTo>
                <a:lnTo>
                  <a:pt x="1201369" y="1634185"/>
                </a:lnTo>
                <a:lnTo>
                  <a:pt x="1216850" y="1556308"/>
                </a:lnTo>
                <a:lnTo>
                  <a:pt x="1221473" y="1532648"/>
                </a:lnTo>
                <a:lnTo>
                  <a:pt x="1229182" y="1485760"/>
                </a:lnTo>
                <a:lnTo>
                  <a:pt x="1234567" y="1432191"/>
                </a:lnTo>
                <a:lnTo>
                  <a:pt x="1237107" y="1401241"/>
                </a:lnTo>
                <a:lnTo>
                  <a:pt x="1237615" y="1371460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738847" y="4093107"/>
            <a:ext cx="421640" cy="305435"/>
          </a:xfrm>
          <a:prstGeom prst="rect">
            <a:avLst/>
          </a:prstGeom>
        </p:spPr>
        <p:txBody>
          <a:bodyPr vert="horz" wrap="square" lIns="0" tIns="36195" rIns="0" bIns="0" rtlCol="0">
            <a:spAutoFit/>
          </a:bodyPr>
          <a:lstStyle/>
          <a:p>
            <a:pPr marL="123825" marR="5080" indent="-111760">
              <a:lnSpc>
                <a:spcPts val="1010"/>
              </a:lnSpc>
              <a:spcBef>
                <a:spcPts val="285"/>
              </a:spcBef>
            </a:pPr>
            <a:r>
              <a:rPr sz="1000" spc="-10" dirty="0">
                <a:latin typeface="Arial"/>
                <a:cs typeface="Arial"/>
              </a:rPr>
              <a:t>access </a:t>
            </a:r>
            <a:r>
              <a:rPr sz="1000" spc="-25" dirty="0">
                <a:latin typeface="Arial"/>
                <a:cs typeface="Arial"/>
              </a:rPr>
              <a:t>net</a:t>
            </a:r>
            <a:endParaRPr sz="10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7086432" y="2929275"/>
            <a:ext cx="589915" cy="412750"/>
          </a:xfrm>
          <a:custGeom>
            <a:avLst/>
            <a:gdLst/>
            <a:ahLst/>
            <a:cxnLst/>
            <a:rect l="l" t="t" r="r" b="b"/>
            <a:pathLst>
              <a:path w="589915" h="412750">
                <a:moveTo>
                  <a:pt x="426576" y="0"/>
                </a:moveTo>
                <a:lnTo>
                  <a:pt x="370787" y="5132"/>
                </a:lnTo>
                <a:lnTo>
                  <a:pt x="298559" y="15343"/>
                </a:lnTo>
                <a:lnTo>
                  <a:pt x="258066" y="22534"/>
                </a:lnTo>
                <a:lnTo>
                  <a:pt x="190670" y="41158"/>
                </a:lnTo>
                <a:lnTo>
                  <a:pt x="136217" y="64955"/>
                </a:lnTo>
                <a:lnTo>
                  <a:pt x="103828" y="92932"/>
                </a:lnTo>
                <a:lnTo>
                  <a:pt x="93931" y="125543"/>
                </a:lnTo>
                <a:lnTo>
                  <a:pt x="84770" y="139994"/>
                </a:lnTo>
                <a:lnTo>
                  <a:pt x="67297" y="150568"/>
                </a:lnTo>
                <a:lnTo>
                  <a:pt x="45339" y="158705"/>
                </a:lnTo>
                <a:lnTo>
                  <a:pt x="24354" y="168002"/>
                </a:lnTo>
                <a:lnTo>
                  <a:pt x="9802" y="182056"/>
                </a:lnTo>
                <a:lnTo>
                  <a:pt x="2630" y="204850"/>
                </a:lnTo>
                <a:lnTo>
                  <a:pt x="0" y="233561"/>
                </a:lnTo>
                <a:lnTo>
                  <a:pt x="1696" y="261577"/>
                </a:lnTo>
                <a:lnTo>
                  <a:pt x="28474" y="297820"/>
                </a:lnTo>
                <a:lnTo>
                  <a:pt x="73239" y="300839"/>
                </a:lnTo>
                <a:lnTo>
                  <a:pt x="114042" y="301184"/>
                </a:lnTo>
                <a:lnTo>
                  <a:pt x="166146" y="299444"/>
                </a:lnTo>
                <a:lnTo>
                  <a:pt x="218793" y="298401"/>
                </a:lnTo>
                <a:lnTo>
                  <a:pt x="261224" y="300839"/>
                </a:lnTo>
                <a:lnTo>
                  <a:pt x="288843" y="307655"/>
                </a:lnTo>
                <a:lnTo>
                  <a:pt x="307863" y="317311"/>
                </a:lnTo>
                <a:lnTo>
                  <a:pt x="323748" y="328939"/>
                </a:lnTo>
                <a:lnTo>
                  <a:pt x="364105" y="357272"/>
                </a:lnTo>
                <a:lnTo>
                  <a:pt x="409909" y="392647"/>
                </a:lnTo>
                <a:lnTo>
                  <a:pt x="449659" y="410633"/>
                </a:lnTo>
                <a:lnTo>
                  <a:pt x="467375" y="412269"/>
                </a:lnTo>
                <a:lnTo>
                  <a:pt x="483793" y="410771"/>
                </a:lnTo>
                <a:lnTo>
                  <a:pt x="525254" y="395568"/>
                </a:lnTo>
                <a:lnTo>
                  <a:pt x="553663" y="351217"/>
                </a:lnTo>
                <a:lnTo>
                  <a:pt x="569148" y="273623"/>
                </a:lnTo>
                <a:lnTo>
                  <a:pt x="573765" y="250037"/>
                </a:lnTo>
                <a:lnTo>
                  <a:pt x="581480" y="203327"/>
                </a:lnTo>
                <a:lnTo>
                  <a:pt x="586859" y="149948"/>
                </a:lnTo>
                <a:lnTo>
                  <a:pt x="589905" y="89438"/>
                </a:lnTo>
                <a:lnTo>
                  <a:pt x="586459" y="64517"/>
                </a:lnTo>
                <a:lnTo>
                  <a:pt x="566923" y="29954"/>
                </a:lnTo>
                <a:lnTo>
                  <a:pt x="515389" y="3139"/>
                </a:lnTo>
                <a:lnTo>
                  <a:pt x="467185" y="316"/>
                </a:lnTo>
                <a:lnTo>
                  <a:pt x="426576" y="0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7229421" y="2950194"/>
            <a:ext cx="421640" cy="305435"/>
          </a:xfrm>
          <a:prstGeom prst="rect">
            <a:avLst/>
          </a:prstGeom>
        </p:spPr>
        <p:txBody>
          <a:bodyPr vert="horz" wrap="square" lIns="0" tIns="36195" rIns="0" bIns="0" rtlCol="0">
            <a:spAutoFit/>
          </a:bodyPr>
          <a:lstStyle/>
          <a:p>
            <a:pPr marL="123825" marR="5080" indent="-111760">
              <a:lnSpc>
                <a:spcPts val="1010"/>
              </a:lnSpc>
              <a:spcBef>
                <a:spcPts val="285"/>
              </a:spcBef>
            </a:pPr>
            <a:r>
              <a:rPr sz="1000" spc="-10" dirty="0">
                <a:latin typeface="Arial"/>
                <a:cs typeface="Arial"/>
              </a:rPr>
              <a:t>access </a:t>
            </a:r>
            <a:r>
              <a:rPr sz="1000" spc="-25" dirty="0">
                <a:latin typeface="Arial"/>
                <a:cs typeface="Arial"/>
              </a:rPr>
              <a:t>net</a:t>
            </a:r>
            <a:endParaRPr sz="10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428832" y="2001167"/>
            <a:ext cx="589915" cy="414020"/>
          </a:xfrm>
          <a:custGeom>
            <a:avLst/>
            <a:gdLst/>
            <a:ahLst/>
            <a:cxnLst/>
            <a:rect l="l" t="t" r="r" b="b"/>
            <a:pathLst>
              <a:path w="589914" h="414019">
                <a:moveTo>
                  <a:pt x="426576" y="0"/>
                </a:moveTo>
                <a:lnTo>
                  <a:pt x="370787" y="5150"/>
                </a:lnTo>
                <a:lnTo>
                  <a:pt x="298559" y="15396"/>
                </a:lnTo>
                <a:lnTo>
                  <a:pt x="258066" y="22613"/>
                </a:lnTo>
                <a:lnTo>
                  <a:pt x="190670" y="41305"/>
                </a:lnTo>
                <a:lnTo>
                  <a:pt x="136217" y="65192"/>
                </a:lnTo>
                <a:lnTo>
                  <a:pt x="103830" y="93270"/>
                </a:lnTo>
                <a:lnTo>
                  <a:pt x="93937" y="126003"/>
                </a:lnTo>
                <a:lnTo>
                  <a:pt x="84770" y="140507"/>
                </a:lnTo>
                <a:lnTo>
                  <a:pt x="67297" y="151119"/>
                </a:lnTo>
                <a:lnTo>
                  <a:pt x="45339" y="159285"/>
                </a:lnTo>
                <a:lnTo>
                  <a:pt x="24354" y="168616"/>
                </a:lnTo>
                <a:lnTo>
                  <a:pt x="9802" y="182722"/>
                </a:lnTo>
                <a:lnTo>
                  <a:pt x="2630" y="205599"/>
                </a:lnTo>
                <a:lnTo>
                  <a:pt x="0" y="234414"/>
                </a:lnTo>
                <a:lnTo>
                  <a:pt x="1696" y="262528"/>
                </a:lnTo>
                <a:lnTo>
                  <a:pt x="28474" y="298907"/>
                </a:lnTo>
                <a:lnTo>
                  <a:pt x="73239" y="301936"/>
                </a:lnTo>
                <a:lnTo>
                  <a:pt x="114042" y="302283"/>
                </a:lnTo>
                <a:lnTo>
                  <a:pt x="166146" y="300536"/>
                </a:lnTo>
                <a:lnTo>
                  <a:pt x="218793" y="299490"/>
                </a:lnTo>
                <a:lnTo>
                  <a:pt x="261224" y="301936"/>
                </a:lnTo>
                <a:lnTo>
                  <a:pt x="288843" y="308778"/>
                </a:lnTo>
                <a:lnTo>
                  <a:pt x="307863" y="318470"/>
                </a:lnTo>
                <a:lnTo>
                  <a:pt x="323748" y="330142"/>
                </a:lnTo>
                <a:lnTo>
                  <a:pt x="364105" y="358571"/>
                </a:lnTo>
                <a:lnTo>
                  <a:pt x="409909" y="394076"/>
                </a:lnTo>
                <a:lnTo>
                  <a:pt x="449659" y="412131"/>
                </a:lnTo>
                <a:lnTo>
                  <a:pt x="467375" y="413773"/>
                </a:lnTo>
                <a:lnTo>
                  <a:pt x="483793" y="412271"/>
                </a:lnTo>
                <a:lnTo>
                  <a:pt x="525254" y="397009"/>
                </a:lnTo>
                <a:lnTo>
                  <a:pt x="553663" y="352496"/>
                </a:lnTo>
                <a:lnTo>
                  <a:pt x="569148" y="274619"/>
                </a:lnTo>
                <a:lnTo>
                  <a:pt x="573765" y="250949"/>
                </a:lnTo>
                <a:lnTo>
                  <a:pt x="581480" y="204071"/>
                </a:lnTo>
                <a:lnTo>
                  <a:pt x="586859" y="150496"/>
                </a:lnTo>
                <a:lnTo>
                  <a:pt x="589905" y="89763"/>
                </a:lnTo>
                <a:lnTo>
                  <a:pt x="586459" y="64751"/>
                </a:lnTo>
                <a:lnTo>
                  <a:pt x="566923" y="30058"/>
                </a:lnTo>
                <a:lnTo>
                  <a:pt x="515389" y="3149"/>
                </a:lnTo>
                <a:lnTo>
                  <a:pt x="467185" y="320"/>
                </a:lnTo>
                <a:lnTo>
                  <a:pt x="426576" y="0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3571330" y="2023165"/>
            <a:ext cx="421640" cy="305435"/>
          </a:xfrm>
          <a:prstGeom prst="rect">
            <a:avLst/>
          </a:prstGeom>
        </p:spPr>
        <p:txBody>
          <a:bodyPr vert="horz" wrap="square" lIns="0" tIns="36195" rIns="0" bIns="0" rtlCol="0">
            <a:spAutoFit/>
          </a:bodyPr>
          <a:lstStyle/>
          <a:p>
            <a:pPr marL="123825" marR="5080" indent="-111760">
              <a:lnSpc>
                <a:spcPts val="1010"/>
              </a:lnSpc>
              <a:spcBef>
                <a:spcPts val="285"/>
              </a:spcBef>
            </a:pPr>
            <a:r>
              <a:rPr sz="1000" spc="-10" dirty="0">
                <a:latin typeface="Arial"/>
                <a:cs typeface="Arial"/>
              </a:rPr>
              <a:t>access </a:t>
            </a:r>
            <a:r>
              <a:rPr sz="1000" spc="-25" dirty="0">
                <a:latin typeface="Arial"/>
                <a:cs typeface="Arial"/>
              </a:rPr>
              <a:t>net</a:t>
            </a:r>
            <a:endParaRPr sz="100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052916" y="2648867"/>
            <a:ext cx="589915" cy="414020"/>
          </a:xfrm>
          <a:custGeom>
            <a:avLst/>
            <a:gdLst/>
            <a:ahLst/>
            <a:cxnLst/>
            <a:rect l="l" t="t" r="r" b="b"/>
            <a:pathLst>
              <a:path w="589914" h="414019">
                <a:moveTo>
                  <a:pt x="426576" y="0"/>
                </a:moveTo>
                <a:lnTo>
                  <a:pt x="370787" y="5150"/>
                </a:lnTo>
                <a:lnTo>
                  <a:pt x="298559" y="15396"/>
                </a:lnTo>
                <a:lnTo>
                  <a:pt x="258066" y="22613"/>
                </a:lnTo>
                <a:lnTo>
                  <a:pt x="190670" y="41305"/>
                </a:lnTo>
                <a:lnTo>
                  <a:pt x="136217" y="65192"/>
                </a:lnTo>
                <a:lnTo>
                  <a:pt x="103828" y="93270"/>
                </a:lnTo>
                <a:lnTo>
                  <a:pt x="93931" y="126003"/>
                </a:lnTo>
                <a:lnTo>
                  <a:pt x="84770" y="140507"/>
                </a:lnTo>
                <a:lnTo>
                  <a:pt x="67297" y="151119"/>
                </a:lnTo>
                <a:lnTo>
                  <a:pt x="45339" y="159285"/>
                </a:lnTo>
                <a:lnTo>
                  <a:pt x="24354" y="168616"/>
                </a:lnTo>
                <a:lnTo>
                  <a:pt x="9802" y="182722"/>
                </a:lnTo>
                <a:lnTo>
                  <a:pt x="2630" y="205599"/>
                </a:lnTo>
                <a:lnTo>
                  <a:pt x="0" y="234414"/>
                </a:lnTo>
                <a:lnTo>
                  <a:pt x="1696" y="262528"/>
                </a:lnTo>
                <a:lnTo>
                  <a:pt x="28474" y="298907"/>
                </a:lnTo>
                <a:lnTo>
                  <a:pt x="73239" y="301936"/>
                </a:lnTo>
                <a:lnTo>
                  <a:pt x="114042" y="302283"/>
                </a:lnTo>
                <a:lnTo>
                  <a:pt x="166146" y="300536"/>
                </a:lnTo>
                <a:lnTo>
                  <a:pt x="218793" y="299490"/>
                </a:lnTo>
                <a:lnTo>
                  <a:pt x="261224" y="301936"/>
                </a:lnTo>
                <a:lnTo>
                  <a:pt x="288843" y="308778"/>
                </a:lnTo>
                <a:lnTo>
                  <a:pt x="307863" y="318470"/>
                </a:lnTo>
                <a:lnTo>
                  <a:pt x="323748" y="330142"/>
                </a:lnTo>
                <a:lnTo>
                  <a:pt x="364105" y="358571"/>
                </a:lnTo>
                <a:lnTo>
                  <a:pt x="409909" y="394076"/>
                </a:lnTo>
                <a:lnTo>
                  <a:pt x="449659" y="412131"/>
                </a:lnTo>
                <a:lnTo>
                  <a:pt x="467375" y="413773"/>
                </a:lnTo>
                <a:lnTo>
                  <a:pt x="483793" y="412271"/>
                </a:lnTo>
                <a:lnTo>
                  <a:pt x="525254" y="397009"/>
                </a:lnTo>
                <a:lnTo>
                  <a:pt x="553663" y="352496"/>
                </a:lnTo>
                <a:lnTo>
                  <a:pt x="569148" y="274619"/>
                </a:lnTo>
                <a:lnTo>
                  <a:pt x="573765" y="250949"/>
                </a:lnTo>
                <a:lnTo>
                  <a:pt x="581480" y="204071"/>
                </a:lnTo>
                <a:lnTo>
                  <a:pt x="586859" y="150496"/>
                </a:lnTo>
                <a:lnTo>
                  <a:pt x="589905" y="89763"/>
                </a:lnTo>
                <a:lnTo>
                  <a:pt x="586459" y="64751"/>
                </a:lnTo>
                <a:lnTo>
                  <a:pt x="566923" y="30058"/>
                </a:lnTo>
                <a:lnTo>
                  <a:pt x="515389" y="3149"/>
                </a:lnTo>
                <a:lnTo>
                  <a:pt x="467185" y="320"/>
                </a:lnTo>
                <a:lnTo>
                  <a:pt x="426576" y="0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1196110" y="2670817"/>
            <a:ext cx="42164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10" dirty="0">
                <a:latin typeface="Arial"/>
                <a:cs typeface="Arial"/>
              </a:rPr>
              <a:t>access</a:t>
            </a:r>
            <a:endParaRPr sz="10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307423" y="2798827"/>
            <a:ext cx="20066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25" dirty="0">
                <a:latin typeface="Arial"/>
                <a:cs typeface="Arial"/>
              </a:rPr>
              <a:t>net</a:t>
            </a:r>
            <a:endParaRPr sz="1000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4343232" y="1976775"/>
            <a:ext cx="589915" cy="412750"/>
          </a:xfrm>
          <a:custGeom>
            <a:avLst/>
            <a:gdLst/>
            <a:ahLst/>
            <a:cxnLst/>
            <a:rect l="l" t="t" r="r" b="b"/>
            <a:pathLst>
              <a:path w="589914" h="412750">
                <a:moveTo>
                  <a:pt x="426576" y="0"/>
                </a:moveTo>
                <a:lnTo>
                  <a:pt x="370787" y="5132"/>
                </a:lnTo>
                <a:lnTo>
                  <a:pt x="298559" y="15343"/>
                </a:lnTo>
                <a:lnTo>
                  <a:pt x="258066" y="22534"/>
                </a:lnTo>
                <a:lnTo>
                  <a:pt x="190670" y="41158"/>
                </a:lnTo>
                <a:lnTo>
                  <a:pt x="136217" y="64955"/>
                </a:lnTo>
                <a:lnTo>
                  <a:pt x="103830" y="92932"/>
                </a:lnTo>
                <a:lnTo>
                  <a:pt x="93937" y="125543"/>
                </a:lnTo>
                <a:lnTo>
                  <a:pt x="84770" y="139994"/>
                </a:lnTo>
                <a:lnTo>
                  <a:pt x="67297" y="150568"/>
                </a:lnTo>
                <a:lnTo>
                  <a:pt x="45339" y="158705"/>
                </a:lnTo>
                <a:lnTo>
                  <a:pt x="24354" y="168002"/>
                </a:lnTo>
                <a:lnTo>
                  <a:pt x="9802" y="182056"/>
                </a:lnTo>
                <a:lnTo>
                  <a:pt x="2630" y="204850"/>
                </a:lnTo>
                <a:lnTo>
                  <a:pt x="0" y="233561"/>
                </a:lnTo>
                <a:lnTo>
                  <a:pt x="1696" y="261577"/>
                </a:lnTo>
                <a:lnTo>
                  <a:pt x="28474" y="297820"/>
                </a:lnTo>
                <a:lnTo>
                  <a:pt x="73239" y="300839"/>
                </a:lnTo>
                <a:lnTo>
                  <a:pt x="114042" y="301184"/>
                </a:lnTo>
                <a:lnTo>
                  <a:pt x="166146" y="299444"/>
                </a:lnTo>
                <a:lnTo>
                  <a:pt x="218793" y="298401"/>
                </a:lnTo>
                <a:lnTo>
                  <a:pt x="261224" y="300839"/>
                </a:lnTo>
                <a:lnTo>
                  <a:pt x="288843" y="307655"/>
                </a:lnTo>
                <a:lnTo>
                  <a:pt x="307863" y="317311"/>
                </a:lnTo>
                <a:lnTo>
                  <a:pt x="323748" y="328939"/>
                </a:lnTo>
                <a:lnTo>
                  <a:pt x="364105" y="357272"/>
                </a:lnTo>
                <a:lnTo>
                  <a:pt x="409909" y="392647"/>
                </a:lnTo>
                <a:lnTo>
                  <a:pt x="449659" y="410633"/>
                </a:lnTo>
                <a:lnTo>
                  <a:pt x="467375" y="412269"/>
                </a:lnTo>
                <a:lnTo>
                  <a:pt x="483793" y="410771"/>
                </a:lnTo>
                <a:lnTo>
                  <a:pt x="525254" y="395568"/>
                </a:lnTo>
                <a:lnTo>
                  <a:pt x="553663" y="351217"/>
                </a:lnTo>
                <a:lnTo>
                  <a:pt x="569148" y="273623"/>
                </a:lnTo>
                <a:lnTo>
                  <a:pt x="573765" y="250037"/>
                </a:lnTo>
                <a:lnTo>
                  <a:pt x="581480" y="203327"/>
                </a:lnTo>
                <a:lnTo>
                  <a:pt x="586859" y="149948"/>
                </a:lnTo>
                <a:lnTo>
                  <a:pt x="589905" y="89438"/>
                </a:lnTo>
                <a:lnTo>
                  <a:pt x="586459" y="64517"/>
                </a:lnTo>
                <a:lnTo>
                  <a:pt x="566923" y="29954"/>
                </a:lnTo>
                <a:lnTo>
                  <a:pt x="515389" y="3139"/>
                </a:lnTo>
                <a:lnTo>
                  <a:pt x="467185" y="316"/>
                </a:lnTo>
                <a:lnTo>
                  <a:pt x="426576" y="0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4485853" y="1997768"/>
            <a:ext cx="421640" cy="305435"/>
          </a:xfrm>
          <a:prstGeom prst="rect">
            <a:avLst/>
          </a:prstGeom>
        </p:spPr>
        <p:txBody>
          <a:bodyPr vert="horz" wrap="square" lIns="0" tIns="36195" rIns="0" bIns="0" rtlCol="0">
            <a:spAutoFit/>
          </a:bodyPr>
          <a:lstStyle/>
          <a:p>
            <a:pPr marL="123825" marR="5080" indent="-111760">
              <a:lnSpc>
                <a:spcPts val="1010"/>
              </a:lnSpc>
              <a:spcBef>
                <a:spcPts val="285"/>
              </a:spcBef>
            </a:pPr>
            <a:r>
              <a:rPr sz="1000" spc="-10" dirty="0">
                <a:latin typeface="Arial"/>
                <a:cs typeface="Arial"/>
              </a:rPr>
              <a:t>access </a:t>
            </a:r>
            <a:r>
              <a:rPr sz="1000" spc="-25" dirty="0">
                <a:latin typeface="Arial"/>
                <a:cs typeface="Arial"/>
              </a:rPr>
              <a:t>net</a:t>
            </a:r>
            <a:endParaRPr sz="1000">
              <a:latin typeface="Arial"/>
              <a:cs typeface="Arial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7404938" y="4046372"/>
            <a:ext cx="1428115" cy="1974850"/>
          </a:xfrm>
          <a:custGeom>
            <a:avLst/>
            <a:gdLst/>
            <a:ahLst/>
            <a:cxnLst/>
            <a:rect l="l" t="t" r="r" b="b"/>
            <a:pathLst>
              <a:path w="1428115" h="1974850">
                <a:moveTo>
                  <a:pt x="588391" y="1651546"/>
                </a:moveTo>
                <a:lnTo>
                  <a:pt x="576961" y="1607400"/>
                </a:lnTo>
                <a:lnTo>
                  <a:pt x="534339" y="1570939"/>
                </a:lnTo>
                <a:lnTo>
                  <a:pt x="490410" y="1562900"/>
                </a:lnTo>
                <a:lnTo>
                  <a:pt x="425488" y="1562100"/>
                </a:lnTo>
                <a:lnTo>
                  <a:pt x="410095" y="1562671"/>
                </a:lnTo>
                <a:lnTo>
                  <a:pt x="369836" y="1567230"/>
                </a:lnTo>
                <a:lnTo>
                  <a:pt x="297789" y="1577441"/>
                </a:lnTo>
                <a:lnTo>
                  <a:pt x="257403" y="1584642"/>
                </a:lnTo>
                <a:lnTo>
                  <a:pt x="190182" y="1603260"/>
                </a:lnTo>
                <a:lnTo>
                  <a:pt x="135864" y="1627060"/>
                </a:lnTo>
                <a:lnTo>
                  <a:pt x="103555" y="1655038"/>
                </a:lnTo>
                <a:lnTo>
                  <a:pt x="93687" y="1687639"/>
                </a:lnTo>
                <a:lnTo>
                  <a:pt x="84543" y="1702092"/>
                </a:lnTo>
                <a:lnTo>
                  <a:pt x="67119" y="1712671"/>
                </a:lnTo>
                <a:lnTo>
                  <a:pt x="45224" y="1720811"/>
                </a:lnTo>
                <a:lnTo>
                  <a:pt x="24295" y="1730108"/>
                </a:lnTo>
                <a:lnTo>
                  <a:pt x="9779" y="1744154"/>
                </a:lnTo>
                <a:lnTo>
                  <a:pt x="2616" y="1766951"/>
                </a:lnTo>
                <a:lnTo>
                  <a:pt x="0" y="1795665"/>
                </a:lnTo>
                <a:lnTo>
                  <a:pt x="1689" y="1823681"/>
                </a:lnTo>
                <a:lnTo>
                  <a:pt x="28397" y="1859927"/>
                </a:lnTo>
                <a:lnTo>
                  <a:pt x="73050" y="1862937"/>
                </a:lnTo>
                <a:lnTo>
                  <a:pt x="113753" y="1863280"/>
                </a:lnTo>
                <a:lnTo>
                  <a:pt x="165722" y="1861540"/>
                </a:lnTo>
                <a:lnTo>
                  <a:pt x="218236" y="1860499"/>
                </a:lnTo>
                <a:lnTo>
                  <a:pt x="260553" y="1862937"/>
                </a:lnTo>
                <a:lnTo>
                  <a:pt x="288099" y="1869757"/>
                </a:lnTo>
                <a:lnTo>
                  <a:pt x="307073" y="1879409"/>
                </a:lnTo>
                <a:lnTo>
                  <a:pt x="322922" y="1891042"/>
                </a:lnTo>
                <a:lnTo>
                  <a:pt x="363169" y="1919376"/>
                </a:lnTo>
                <a:lnTo>
                  <a:pt x="408863" y="1954745"/>
                </a:lnTo>
                <a:lnTo>
                  <a:pt x="448513" y="1972729"/>
                </a:lnTo>
                <a:lnTo>
                  <a:pt x="466178" y="1974367"/>
                </a:lnTo>
                <a:lnTo>
                  <a:pt x="482549" y="1972868"/>
                </a:lnTo>
                <a:lnTo>
                  <a:pt x="523913" y="1957666"/>
                </a:lnTo>
                <a:lnTo>
                  <a:pt x="552246" y="1913318"/>
                </a:lnTo>
                <a:lnTo>
                  <a:pt x="567702" y="1835721"/>
                </a:lnTo>
                <a:lnTo>
                  <a:pt x="572300" y="1812137"/>
                </a:lnTo>
                <a:lnTo>
                  <a:pt x="579996" y="1765427"/>
                </a:lnTo>
                <a:lnTo>
                  <a:pt x="585355" y="1712048"/>
                </a:lnTo>
                <a:lnTo>
                  <a:pt x="587895" y="1681213"/>
                </a:lnTo>
                <a:lnTo>
                  <a:pt x="588391" y="1651546"/>
                </a:lnTo>
                <a:close/>
              </a:path>
              <a:path w="1428115" h="1974850">
                <a:moveTo>
                  <a:pt x="1199515" y="89446"/>
                </a:moveTo>
                <a:lnTo>
                  <a:pt x="1188046" y="45300"/>
                </a:lnTo>
                <a:lnTo>
                  <a:pt x="1145311" y="8839"/>
                </a:lnTo>
                <a:lnTo>
                  <a:pt x="1101267" y="800"/>
                </a:lnTo>
                <a:lnTo>
                  <a:pt x="1036180" y="0"/>
                </a:lnTo>
                <a:lnTo>
                  <a:pt x="1020749" y="571"/>
                </a:lnTo>
                <a:lnTo>
                  <a:pt x="980389" y="5130"/>
                </a:lnTo>
                <a:lnTo>
                  <a:pt x="908164" y="15341"/>
                </a:lnTo>
                <a:lnTo>
                  <a:pt x="867676" y="22542"/>
                </a:lnTo>
                <a:lnTo>
                  <a:pt x="800277" y="41160"/>
                </a:lnTo>
                <a:lnTo>
                  <a:pt x="745820" y="64960"/>
                </a:lnTo>
                <a:lnTo>
                  <a:pt x="713435" y="92938"/>
                </a:lnTo>
                <a:lnTo>
                  <a:pt x="703541" y="125539"/>
                </a:lnTo>
                <a:lnTo>
                  <a:pt x="694372" y="139992"/>
                </a:lnTo>
                <a:lnTo>
                  <a:pt x="676897" y="150571"/>
                </a:lnTo>
                <a:lnTo>
                  <a:pt x="654939" y="158711"/>
                </a:lnTo>
                <a:lnTo>
                  <a:pt x="633958" y="168008"/>
                </a:lnTo>
                <a:lnTo>
                  <a:pt x="619404" y="182054"/>
                </a:lnTo>
                <a:lnTo>
                  <a:pt x="612228" y="204851"/>
                </a:lnTo>
                <a:lnTo>
                  <a:pt x="609600" y="233565"/>
                </a:lnTo>
                <a:lnTo>
                  <a:pt x="611301" y="261581"/>
                </a:lnTo>
                <a:lnTo>
                  <a:pt x="638073" y="297827"/>
                </a:lnTo>
                <a:lnTo>
                  <a:pt x="682840" y="300837"/>
                </a:lnTo>
                <a:lnTo>
                  <a:pt x="723646" y="301180"/>
                </a:lnTo>
                <a:lnTo>
                  <a:pt x="775754" y="299440"/>
                </a:lnTo>
                <a:lnTo>
                  <a:pt x="828395" y="298399"/>
                </a:lnTo>
                <a:lnTo>
                  <a:pt x="870826" y="300837"/>
                </a:lnTo>
                <a:lnTo>
                  <a:pt x="898448" y="307657"/>
                </a:lnTo>
                <a:lnTo>
                  <a:pt x="917473" y="317309"/>
                </a:lnTo>
                <a:lnTo>
                  <a:pt x="933348" y="328942"/>
                </a:lnTo>
                <a:lnTo>
                  <a:pt x="973709" y="357276"/>
                </a:lnTo>
                <a:lnTo>
                  <a:pt x="1019517" y="392645"/>
                </a:lnTo>
                <a:lnTo>
                  <a:pt x="1059268" y="410629"/>
                </a:lnTo>
                <a:lnTo>
                  <a:pt x="1076985" y="412267"/>
                </a:lnTo>
                <a:lnTo>
                  <a:pt x="1093393" y="410768"/>
                </a:lnTo>
                <a:lnTo>
                  <a:pt x="1134859" y="395566"/>
                </a:lnTo>
                <a:lnTo>
                  <a:pt x="1163269" y="351218"/>
                </a:lnTo>
                <a:lnTo>
                  <a:pt x="1178750" y="273621"/>
                </a:lnTo>
                <a:lnTo>
                  <a:pt x="1183373" y="250037"/>
                </a:lnTo>
                <a:lnTo>
                  <a:pt x="1191082" y="203327"/>
                </a:lnTo>
                <a:lnTo>
                  <a:pt x="1196467" y="149948"/>
                </a:lnTo>
                <a:lnTo>
                  <a:pt x="1199007" y="119113"/>
                </a:lnTo>
                <a:lnTo>
                  <a:pt x="1199515" y="89446"/>
                </a:lnTo>
                <a:close/>
              </a:path>
              <a:path w="1428115" h="1974850">
                <a:moveTo>
                  <a:pt x="1428115" y="1003846"/>
                </a:moveTo>
                <a:lnTo>
                  <a:pt x="1416646" y="959700"/>
                </a:lnTo>
                <a:lnTo>
                  <a:pt x="1373911" y="923239"/>
                </a:lnTo>
                <a:lnTo>
                  <a:pt x="1329867" y="915200"/>
                </a:lnTo>
                <a:lnTo>
                  <a:pt x="1264780" y="914400"/>
                </a:lnTo>
                <a:lnTo>
                  <a:pt x="1249349" y="914971"/>
                </a:lnTo>
                <a:lnTo>
                  <a:pt x="1208989" y="919530"/>
                </a:lnTo>
                <a:lnTo>
                  <a:pt x="1136764" y="929741"/>
                </a:lnTo>
                <a:lnTo>
                  <a:pt x="1096276" y="936942"/>
                </a:lnTo>
                <a:lnTo>
                  <a:pt x="1028877" y="955560"/>
                </a:lnTo>
                <a:lnTo>
                  <a:pt x="974420" y="979360"/>
                </a:lnTo>
                <a:lnTo>
                  <a:pt x="942035" y="1007338"/>
                </a:lnTo>
                <a:lnTo>
                  <a:pt x="932141" y="1039939"/>
                </a:lnTo>
                <a:lnTo>
                  <a:pt x="922972" y="1054392"/>
                </a:lnTo>
                <a:lnTo>
                  <a:pt x="905497" y="1064971"/>
                </a:lnTo>
                <a:lnTo>
                  <a:pt x="883539" y="1073111"/>
                </a:lnTo>
                <a:lnTo>
                  <a:pt x="862558" y="1082408"/>
                </a:lnTo>
                <a:lnTo>
                  <a:pt x="848004" y="1096454"/>
                </a:lnTo>
                <a:lnTo>
                  <a:pt x="840828" y="1119251"/>
                </a:lnTo>
                <a:lnTo>
                  <a:pt x="838200" y="1147965"/>
                </a:lnTo>
                <a:lnTo>
                  <a:pt x="839901" y="1175981"/>
                </a:lnTo>
                <a:lnTo>
                  <a:pt x="866673" y="1212227"/>
                </a:lnTo>
                <a:lnTo>
                  <a:pt x="911440" y="1215237"/>
                </a:lnTo>
                <a:lnTo>
                  <a:pt x="952246" y="1215580"/>
                </a:lnTo>
                <a:lnTo>
                  <a:pt x="1004354" y="1213840"/>
                </a:lnTo>
                <a:lnTo>
                  <a:pt x="1056995" y="1212799"/>
                </a:lnTo>
                <a:lnTo>
                  <a:pt x="1099426" y="1215237"/>
                </a:lnTo>
                <a:lnTo>
                  <a:pt x="1127048" y="1222057"/>
                </a:lnTo>
                <a:lnTo>
                  <a:pt x="1146073" y="1231709"/>
                </a:lnTo>
                <a:lnTo>
                  <a:pt x="1161948" y="1243342"/>
                </a:lnTo>
                <a:lnTo>
                  <a:pt x="1202309" y="1271676"/>
                </a:lnTo>
                <a:lnTo>
                  <a:pt x="1248117" y="1307045"/>
                </a:lnTo>
                <a:lnTo>
                  <a:pt x="1287868" y="1325029"/>
                </a:lnTo>
                <a:lnTo>
                  <a:pt x="1305585" y="1326667"/>
                </a:lnTo>
                <a:lnTo>
                  <a:pt x="1321993" y="1325168"/>
                </a:lnTo>
                <a:lnTo>
                  <a:pt x="1363459" y="1309966"/>
                </a:lnTo>
                <a:lnTo>
                  <a:pt x="1391869" y="1265618"/>
                </a:lnTo>
                <a:lnTo>
                  <a:pt x="1407350" y="1188021"/>
                </a:lnTo>
                <a:lnTo>
                  <a:pt x="1411973" y="1164437"/>
                </a:lnTo>
                <a:lnTo>
                  <a:pt x="1419682" y="1117727"/>
                </a:lnTo>
                <a:lnTo>
                  <a:pt x="1425067" y="1064348"/>
                </a:lnTo>
                <a:lnTo>
                  <a:pt x="1427607" y="1033513"/>
                </a:lnTo>
                <a:lnTo>
                  <a:pt x="1428115" y="1003846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8156647" y="4067708"/>
            <a:ext cx="421640" cy="305435"/>
          </a:xfrm>
          <a:prstGeom prst="rect">
            <a:avLst/>
          </a:prstGeom>
        </p:spPr>
        <p:txBody>
          <a:bodyPr vert="horz" wrap="square" lIns="0" tIns="36195" rIns="0" bIns="0" rtlCol="0">
            <a:spAutoFit/>
          </a:bodyPr>
          <a:lstStyle/>
          <a:p>
            <a:pPr marL="123825" marR="5080" indent="-111760">
              <a:lnSpc>
                <a:spcPts val="1010"/>
              </a:lnSpc>
              <a:spcBef>
                <a:spcPts val="285"/>
              </a:spcBef>
            </a:pPr>
            <a:r>
              <a:rPr sz="1000" spc="-10" dirty="0">
                <a:latin typeface="Arial"/>
                <a:cs typeface="Arial"/>
              </a:rPr>
              <a:t>access </a:t>
            </a:r>
            <a:r>
              <a:rPr sz="1000" spc="-25" dirty="0">
                <a:latin typeface="Arial"/>
                <a:cs typeface="Arial"/>
              </a:rPr>
              <a:t>net</a:t>
            </a:r>
            <a:endParaRPr sz="1000">
              <a:latin typeface="Arial"/>
              <a:cs typeface="Arial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789885" y="3622933"/>
            <a:ext cx="67945" cy="274955"/>
          </a:xfrm>
          <a:custGeom>
            <a:avLst/>
            <a:gdLst/>
            <a:ahLst/>
            <a:cxnLst/>
            <a:rect l="l" t="t" r="r" b="b"/>
            <a:pathLst>
              <a:path w="67944" h="274954">
                <a:moveTo>
                  <a:pt x="4203" y="235178"/>
                </a:moveTo>
                <a:lnTo>
                  <a:pt x="0" y="270471"/>
                </a:lnTo>
                <a:lnTo>
                  <a:pt x="35293" y="274675"/>
                </a:lnTo>
                <a:lnTo>
                  <a:pt x="39496" y="239382"/>
                </a:lnTo>
                <a:lnTo>
                  <a:pt x="4203" y="235178"/>
                </a:lnTo>
                <a:close/>
              </a:path>
              <a:path w="67944" h="274954">
                <a:moveTo>
                  <a:pt x="18199" y="117589"/>
                </a:moveTo>
                <a:lnTo>
                  <a:pt x="13995" y="152882"/>
                </a:lnTo>
                <a:lnTo>
                  <a:pt x="49288" y="157086"/>
                </a:lnTo>
                <a:lnTo>
                  <a:pt x="53492" y="121793"/>
                </a:lnTo>
                <a:lnTo>
                  <a:pt x="18199" y="117589"/>
                </a:lnTo>
                <a:close/>
              </a:path>
              <a:path w="67944" h="274954">
                <a:moveTo>
                  <a:pt x="32194" y="0"/>
                </a:moveTo>
                <a:lnTo>
                  <a:pt x="27978" y="35458"/>
                </a:lnTo>
                <a:lnTo>
                  <a:pt x="63271" y="39662"/>
                </a:lnTo>
                <a:lnTo>
                  <a:pt x="67487" y="4203"/>
                </a:lnTo>
                <a:lnTo>
                  <a:pt x="32194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4" name="object 24"/>
          <p:cNvGrpSpPr/>
          <p:nvPr/>
        </p:nvGrpSpPr>
        <p:grpSpPr>
          <a:xfrm>
            <a:off x="992084" y="2162569"/>
            <a:ext cx="7282180" cy="4239260"/>
            <a:chOff x="992084" y="2162569"/>
            <a:chExt cx="7282180" cy="4239260"/>
          </a:xfrm>
        </p:grpSpPr>
        <p:sp>
          <p:nvSpPr>
            <p:cNvPr id="25" name="object 25"/>
            <p:cNvSpPr/>
            <p:nvPr/>
          </p:nvSpPr>
          <p:spPr>
            <a:xfrm>
              <a:off x="1680971" y="2557273"/>
              <a:ext cx="577850" cy="2802255"/>
            </a:xfrm>
            <a:custGeom>
              <a:avLst/>
              <a:gdLst/>
              <a:ahLst/>
              <a:cxnLst/>
              <a:rect l="l" t="t" r="r" b="b"/>
              <a:pathLst>
                <a:path w="577850" h="2802254">
                  <a:moveTo>
                    <a:pt x="0" y="2801950"/>
                  </a:moveTo>
                  <a:lnTo>
                    <a:pt x="577253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528565" y="3019047"/>
              <a:ext cx="172085" cy="2326640"/>
            </a:xfrm>
            <a:custGeom>
              <a:avLst/>
              <a:gdLst/>
              <a:ahLst/>
              <a:cxnLst/>
              <a:rect l="l" t="t" r="r" b="b"/>
              <a:pathLst>
                <a:path w="172085" h="2326640">
                  <a:moveTo>
                    <a:pt x="171462" y="2326525"/>
                  </a:moveTo>
                  <a:lnTo>
                    <a:pt x="0" y="0"/>
                  </a:lnTo>
                </a:path>
              </a:pathLst>
            </a:custGeom>
            <a:ln w="91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205485" y="3438138"/>
              <a:ext cx="495300" cy="1907539"/>
            </a:xfrm>
            <a:custGeom>
              <a:avLst/>
              <a:gdLst/>
              <a:ahLst/>
              <a:cxnLst/>
              <a:rect l="l" t="t" r="r" b="b"/>
              <a:pathLst>
                <a:path w="495300" h="1907539">
                  <a:moveTo>
                    <a:pt x="495300" y="1907539"/>
                  </a:moveTo>
                  <a:lnTo>
                    <a:pt x="0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200911" y="4283957"/>
              <a:ext cx="499109" cy="1061085"/>
            </a:xfrm>
            <a:custGeom>
              <a:avLst/>
              <a:gdLst/>
              <a:ahLst/>
              <a:cxnLst/>
              <a:rect l="l" t="t" r="r" b="b"/>
              <a:pathLst>
                <a:path w="499110" h="1061085">
                  <a:moveTo>
                    <a:pt x="499021" y="1060564"/>
                  </a:moveTo>
                  <a:lnTo>
                    <a:pt x="0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406655" y="4965197"/>
              <a:ext cx="294005" cy="379730"/>
            </a:xfrm>
            <a:custGeom>
              <a:avLst/>
              <a:gdLst/>
              <a:ahLst/>
              <a:cxnLst/>
              <a:rect l="l" t="t" r="r" b="b"/>
              <a:pathLst>
                <a:path w="294005" h="379729">
                  <a:moveTo>
                    <a:pt x="293712" y="379133"/>
                  </a:moveTo>
                  <a:lnTo>
                    <a:pt x="0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3035633" y="5837067"/>
              <a:ext cx="588645" cy="412750"/>
            </a:xfrm>
            <a:custGeom>
              <a:avLst/>
              <a:gdLst/>
              <a:ahLst/>
              <a:cxnLst/>
              <a:rect l="l" t="t" r="r" b="b"/>
              <a:pathLst>
                <a:path w="588645" h="412750">
                  <a:moveTo>
                    <a:pt x="425489" y="0"/>
                  </a:moveTo>
                  <a:lnTo>
                    <a:pt x="369841" y="5132"/>
                  </a:lnTo>
                  <a:lnTo>
                    <a:pt x="297799" y="15343"/>
                  </a:lnTo>
                  <a:lnTo>
                    <a:pt x="257411" y="22534"/>
                  </a:lnTo>
                  <a:lnTo>
                    <a:pt x="190188" y="41158"/>
                  </a:lnTo>
                  <a:lnTo>
                    <a:pt x="135872" y="64955"/>
                  </a:lnTo>
                  <a:lnTo>
                    <a:pt x="103558" y="92932"/>
                  </a:lnTo>
                  <a:lnTo>
                    <a:pt x="93688" y="125543"/>
                  </a:lnTo>
                  <a:lnTo>
                    <a:pt x="84548" y="139994"/>
                  </a:lnTo>
                  <a:lnTo>
                    <a:pt x="67123" y="150568"/>
                  </a:lnTo>
                  <a:lnTo>
                    <a:pt x="45223" y="158705"/>
                  </a:lnTo>
                  <a:lnTo>
                    <a:pt x="24294" y="168002"/>
                  </a:lnTo>
                  <a:lnTo>
                    <a:pt x="9783" y="182056"/>
                  </a:lnTo>
                  <a:lnTo>
                    <a:pt x="2625" y="204850"/>
                  </a:lnTo>
                  <a:lnTo>
                    <a:pt x="0" y="233561"/>
                  </a:lnTo>
                  <a:lnTo>
                    <a:pt x="1691" y="261577"/>
                  </a:lnTo>
                  <a:lnTo>
                    <a:pt x="28401" y="297820"/>
                  </a:lnTo>
                  <a:lnTo>
                    <a:pt x="73055" y="300839"/>
                  </a:lnTo>
                  <a:lnTo>
                    <a:pt x="113755" y="301184"/>
                  </a:lnTo>
                  <a:lnTo>
                    <a:pt x="165725" y="299444"/>
                  </a:lnTo>
                  <a:lnTo>
                    <a:pt x="218235" y="298401"/>
                  </a:lnTo>
                  <a:lnTo>
                    <a:pt x="260557" y="300839"/>
                  </a:lnTo>
                  <a:lnTo>
                    <a:pt x="288105" y="307655"/>
                  </a:lnTo>
                  <a:lnTo>
                    <a:pt x="307076" y="317311"/>
                  </a:lnTo>
                  <a:lnTo>
                    <a:pt x="322921" y="328939"/>
                  </a:lnTo>
                  <a:lnTo>
                    <a:pt x="363176" y="357272"/>
                  </a:lnTo>
                  <a:lnTo>
                    <a:pt x="408863" y="392647"/>
                  </a:lnTo>
                  <a:lnTo>
                    <a:pt x="448513" y="410633"/>
                  </a:lnTo>
                  <a:lnTo>
                    <a:pt x="466183" y="412269"/>
                  </a:lnTo>
                  <a:lnTo>
                    <a:pt x="482557" y="410771"/>
                  </a:lnTo>
                  <a:lnTo>
                    <a:pt x="523916" y="395568"/>
                  </a:lnTo>
                  <a:lnTo>
                    <a:pt x="552253" y="351217"/>
                  </a:lnTo>
                  <a:lnTo>
                    <a:pt x="567707" y="273623"/>
                  </a:lnTo>
                  <a:lnTo>
                    <a:pt x="572307" y="250037"/>
                  </a:lnTo>
                  <a:lnTo>
                    <a:pt x="579998" y="203327"/>
                  </a:lnTo>
                  <a:lnTo>
                    <a:pt x="585363" y="149948"/>
                  </a:lnTo>
                  <a:lnTo>
                    <a:pt x="588397" y="89438"/>
                  </a:lnTo>
                  <a:lnTo>
                    <a:pt x="584954" y="64517"/>
                  </a:lnTo>
                  <a:lnTo>
                    <a:pt x="565473" y="29954"/>
                  </a:lnTo>
                  <a:lnTo>
                    <a:pt x="514077" y="3139"/>
                  </a:lnTo>
                  <a:lnTo>
                    <a:pt x="465994" y="316"/>
                  </a:lnTo>
                  <a:lnTo>
                    <a:pt x="425489" y="0"/>
                  </a:lnTo>
                  <a:close/>
                </a:path>
              </a:pathLst>
            </a:custGeom>
            <a:solidFill>
              <a:srgbClr val="00CC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2192734" y="5891714"/>
              <a:ext cx="273050" cy="101600"/>
            </a:xfrm>
            <a:custGeom>
              <a:avLst/>
              <a:gdLst/>
              <a:ahLst/>
              <a:cxnLst/>
              <a:rect l="l" t="t" r="r" b="b"/>
              <a:pathLst>
                <a:path w="273050" h="101600">
                  <a:moveTo>
                    <a:pt x="238340" y="58051"/>
                  </a:moveTo>
                  <a:lnTo>
                    <a:pt x="229628" y="92506"/>
                  </a:lnTo>
                  <a:lnTo>
                    <a:pt x="264083" y="101219"/>
                  </a:lnTo>
                  <a:lnTo>
                    <a:pt x="272795" y="66763"/>
                  </a:lnTo>
                  <a:lnTo>
                    <a:pt x="238340" y="58051"/>
                  </a:lnTo>
                  <a:close/>
                </a:path>
                <a:path w="273050" h="101600">
                  <a:moveTo>
                    <a:pt x="123532" y="29032"/>
                  </a:moveTo>
                  <a:lnTo>
                    <a:pt x="114820" y="63487"/>
                  </a:lnTo>
                  <a:lnTo>
                    <a:pt x="149275" y="72199"/>
                  </a:lnTo>
                  <a:lnTo>
                    <a:pt x="157987" y="37744"/>
                  </a:lnTo>
                  <a:lnTo>
                    <a:pt x="123532" y="29032"/>
                  </a:lnTo>
                  <a:close/>
                </a:path>
                <a:path w="273050" h="101600">
                  <a:moveTo>
                    <a:pt x="8712" y="0"/>
                  </a:moveTo>
                  <a:lnTo>
                    <a:pt x="0" y="34467"/>
                  </a:lnTo>
                  <a:lnTo>
                    <a:pt x="34632" y="43218"/>
                  </a:lnTo>
                  <a:lnTo>
                    <a:pt x="43345" y="8750"/>
                  </a:lnTo>
                  <a:lnTo>
                    <a:pt x="8712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680969" y="5358389"/>
              <a:ext cx="1526540" cy="593090"/>
            </a:xfrm>
            <a:custGeom>
              <a:avLst/>
              <a:gdLst/>
              <a:ahLst/>
              <a:cxnLst/>
              <a:rect l="l" t="t" r="r" b="b"/>
              <a:pathLst>
                <a:path w="1526539" h="593089">
                  <a:moveTo>
                    <a:pt x="1526324" y="592848"/>
                  </a:moveTo>
                  <a:lnTo>
                    <a:pt x="0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4254840" y="5989467"/>
              <a:ext cx="589915" cy="412750"/>
            </a:xfrm>
            <a:custGeom>
              <a:avLst/>
              <a:gdLst/>
              <a:ahLst/>
              <a:cxnLst/>
              <a:rect l="l" t="t" r="r" b="b"/>
              <a:pathLst>
                <a:path w="589914" h="412750">
                  <a:moveTo>
                    <a:pt x="426576" y="0"/>
                  </a:moveTo>
                  <a:lnTo>
                    <a:pt x="370787" y="5132"/>
                  </a:lnTo>
                  <a:lnTo>
                    <a:pt x="298559" y="15343"/>
                  </a:lnTo>
                  <a:lnTo>
                    <a:pt x="258066" y="22534"/>
                  </a:lnTo>
                  <a:lnTo>
                    <a:pt x="190670" y="41158"/>
                  </a:lnTo>
                  <a:lnTo>
                    <a:pt x="136217" y="64955"/>
                  </a:lnTo>
                  <a:lnTo>
                    <a:pt x="103830" y="92932"/>
                  </a:lnTo>
                  <a:lnTo>
                    <a:pt x="93937" y="125543"/>
                  </a:lnTo>
                  <a:lnTo>
                    <a:pt x="84770" y="139994"/>
                  </a:lnTo>
                  <a:lnTo>
                    <a:pt x="67297" y="150568"/>
                  </a:lnTo>
                  <a:lnTo>
                    <a:pt x="45339" y="158705"/>
                  </a:lnTo>
                  <a:lnTo>
                    <a:pt x="24354" y="168002"/>
                  </a:lnTo>
                  <a:lnTo>
                    <a:pt x="9802" y="182056"/>
                  </a:lnTo>
                  <a:lnTo>
                    <a:pt x="2630" y="204850"/>
                  </a:lnTo>
                  <a:lnTo>
                    <a:pt x="0" y="233561"/>
                  </a:lnTo>
                  <a:lnTo>
                    <a:pt x="1696" y="261577"/>
                  </a:lnTo>
                  <a:lnTo>
                    <a:pt x="28474" y="297820"/>
                  </a:lnTo>
                  <a:lnTo>
                    <a:pt x="73239" y="300839"/>
                  </a:lnTo>
                  <a:lnTo>
                    <a:pt x="114042" y="301184"/>
                  </a:lnTo>
                  <a:lnTo>
                    <a:pt x="166146" y="299444"/>
                  </a:lnTo>
                  <a:lnTo>
                    <a:pt x="218793" y="298401"/>
                  </a:lnTo>
                  <a:lnTo>
                    <a:pt x="261224" y="300839"/>
                  </a:lnTo>
                  <a:lnTo>
                    <a:pt x="288843" y="307655"/>
                  </a:lnTo>
                  <a:lnTo>
                    <a:pt x="307863" y="317311"/>
                  </a:lnTo>
                  <a:lnTo>
                    <a:pt x="323748" y="328939"/>
                  </a:lnTo>
                  <a:lnTo>
                    <a:pt x="364105" y="357272"/>
                  </a:lnTo>
                  <a:lnTo>
                    <a:pt x="409909" y="392647"/>
                  </a:lnTo>
                  <a:lnTo>
                    <a:pt x="449659" y="410633"/>
                  </a:lnTo>
                  <a:lnTo>
                    <a:pt x="467375" y="412269"/>
                  </a:lnTo>
                  <a:lnTo>
                    <a:pt x="483793" y="410771"/>
                  </a:lnTo>
                  <a:lnTo>
                    <a:pt x="525254" y="395568"/>
                  </a:lnTo>
                  <a:lnTo>
                    <a:pt x="553663" y="351217"/>
                  </a:lnTo>
                  <a:lnTo>
                    <a:pt x="569148" y="273623"/>
                  </a:lnTo>
                  <a:lnTo>
                    <a:pt x="573765" y="250037"/>
                  </a:lnTo>
                  <a:lnTo>
                    <a:pt x="581480" y="203327"/>
                  </a:lnTo>
                  <a:lnTo>
                    <a:pt x="586859" y="149948"/>
                  </a:lnTo>
                  <a:lnTo>
                    <a:pt x="589905" y="89438"/>
                  </a:lnTo>
                  <a:lnTo>
                    <a:pt x="586459" y="64517"/>
                  </a:lnTo>
                  <a:lnTo>
                    <a:pt x="566923" y="29954"/>
                  </a:lnTo>
                  <a:lnTo>
                    <a:pt x="515389" y="3139"/>
                  </a:lnTo>
                  <a:lnTo>
                    <a:pt x="467185" y="316"/>
                  </a:lnTo>
                  <a:lnTo>
                    <a:pt x="426576" y="0"/>
                  </a:lnTo>
                  <a:close/>
                </a:path>
              </a:pathLst>
            </a:custGeom>
            <a:solidFill>
              <a:srgbClr val="00CC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1700786" y="5344667"/>
              <a:ext cx="2723515" cy="702945"/>
            </a:xfrm>
            <a:custGeom>
              <a:avLst/>
              <a:gdLst/>
              <a:ahLst/>
              <a:cxnLst/>
              <a:rect l="l" t="t" r="r" b="b"/>
              <a:pathLst>
                <a:path w="2723515" h="702945">
                  <a:moveTo>
                    <a:pt x="2723502" y="702894"/>
                  </a:moveTo>
                  <a:lnTo>
                    <a:pt x="0" y="0"/>
                  </a:lnTo>
                </a:path>
              </a:pathLst>
            </a:custGeom>
            <a:ln w="91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5169240" y="5849267"/>
              <a:ext cx="589915" cy="414020"/>
            </a:xfrm>
            <a:custGeom>
              <a:avLst/>
              <a:gdLst/>
              <a:ahLst/>
              <a:cxnLst/>
              <a:rect l="l" t="t" r="r" b="b"/>
              <a:pathLst>
                <a:path w="589914" h="414020">
                  <a:moveTo>
                    <a:pt x="426576" y="0"/>
                  </a:moveTo>
                  <a:lnTo>
                    <a:pt x="370787" y="5150"/>
                  </a:lnTo>
                  <a:lnTo>
                    <a:pt x="298559" y="15396"/>
                  </a:lnTo>
                  <a:lnTo>
                    <a:pt x="258066" y="22613"/>
                  </a:lnTo>
                  <a:lnTo>
                    <a:pt x="190670" y="41305"/>
                  </a:lnTo>
                  <a:lnTo>
                    <a:pt x="136217" y="65192"/>
                  </a:lnTo>
                  <a:lnTo>
                    <a:pt x="103830" y="93270"/>
                  </a:lnTo>
                  <a:lnTo>
                    <a:pt x="93937" y="126003"/>
                  </a:lnTo>
                  <a:lnTo>
                    <a:pt x="84770" y="140507"/>
                  </a:lnTo>
                  <a:lnTo>
                    <a:pt x="67297" y="151119"/>
                  </a:lnTo>
                  <a:lnTo>
                    <a:pt x="45339" y="159285"/>
                  </a:lnTo>
                  <a:lnTo>
                    <a:pt x="24354" y="168616"/>
                  </a:lnTo>
                  <a:lnTo>
                    <a:pt x="9802" y="182722"/>
                  </a:lnTo>
                  <a:lnTo>
                    <a:pt x="2630" y="205599"/>
                  </a:lnTo>
                  <a:lnTo>
                    <a:pt x="0" y="234414"/>
                  </a:lnTo>
                  <a:lnTo>
                    <a:pt x="1696" y="262528"/>
                  </a:lnTo>
                  <a:lnTo>
                    <a:pt x="28474" y="298907"/>
                  </a:lnTo>
                  <a:lnTo>
                    <a:pt x="73239" y="301936"/>
                  </a:lnTo>
                  <a:lnTo>
                    <a:pt x="114042" y="302283"/>
                  </a:lnTo>
                  <a:lnTo>
                    <a:pt x="166146" y="300536"/>
                  </a:lnTo>
                  <a:lnTo>
                    <a:pt x="218793" y="299490"/>
                  </a:lnTo>
                  <a:lnTo>
                    <a:pt x="261224" y="301936"/>
                  </a:lnTo>
                  <a:lnTo>
                    <a:pt x="288843" y="308778"/>
                  </a:lnTo>
                  <a:lnTo>
                    <a:pt x="307863" y="318470"/>
                  </a:lnTo>
                  <a:lnTo>
                    <a:pt x="323748" y="330142"/>
                  </a:lnTo>
                  <a:lnTo>
                    <a:pt x="364105" y="358571"/>
                  </a:lnTo>
                  <a:lnTo>
                    <a:pt x="409909" y="394076"/>
                  </a:lnTo>
                  <a:lnTo>
                    <a:pt x="449659" y="412131"/>
                  </a:lnTo>
                  <a:lnTo>
                    <a:pt x="467375" y="413773"/>
                  </a:lnTo>
                  <a:lnTo>
                    <a:pt x="483793" y="412271"/>
                  </a:lnTo>
                  <a:lnTo>
                    <a:pt x="525254" y="397009"/>
                  </a:lnTo>
                  <a:lnTo>
                    <a:pt x="553663" y="352496"/>
                  </a:lnTo>
                  <a:lnTo>
                    <a:pt x="569148" y="274619"/>
                  </a:lnTo>
                  <a:lnTo>
                    <a:pt x="573765" y="250949"/>
                  </a:lnTo>
                  <a:lnTo>
                    <a:pt x="581480" y="204071"/>
                  </a:lnTo>
                  <a:lnTo>
                    <a:pt x="586859" y="150496"/>
                  </a:lnTo>
                  <a:lnTo>
                    <a:pt x="589905" y="89763"/>
                  </a:lnTo>
                  <a:lnTo>
                    <a:pt x="586459" y="64751"/>
                  </a:lnTo>
                  <a:lnTo>
                    <a:pt x="566923" y="30058"/>
                  </a:lnTo>
                  <a:lnTo>
                    <a:pt x="515389" y="3149"/>
                  </a:lnTo>
                  <a:lnTo>
                    <a:pt x="467185" y="320"/>
                  </a:lnTo>
                  <a:lnTo>
                    <a:pt x="426576" y="0"/>
                  </a:lnTo>
                  <a:close/>
                </a:path>
              </a:pathLst>
            </a:custGeom>
            <a:solidFill>
              <a:srgbClr val="00CC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700789" y="5344670"/>
              <a:ext cx="3606165" cy="619125"/>
            </a:xfrm>
            <a:custGeom>
              <a:avLst/>
              <a:gdLst/>
              <a:ahLst/>
              <a:cxnLst/>
              <a:rect l="l" t="t" r="r" b="b"/>
              <a:pathLst>
                <a:path w="3606165" h="619125">
                  <a:moveTo>
                    <a:pt x="3605618" y="618845"/>
                  </a:moveTo>
                  <a:lnTo>
                    <a:pt x="0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700783" y="5170932"/>
              <a:ext cx="6569075" cy="175260"/>
            </a:xfrm>
            <a:custGeom>
              <a:avLst/>
              <a:gdLst/>
              <a:ahLst/>
              <a:cxnLst/>
              <a:rect l="l" t="t" r="r" b="b"/>
              <a:pathLst>
                <a:path w="6569075" h="175260">
                  <a:moveTo>
                    <a:pt x="6568795" y="0"/>
                  </a:moveTo>
                  <a:lnTo>
                    <a:pt x="0" y="174739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1700790" y="5344664"/>
              <a:ext cx="5742305" cy="487045"/>
            </a:xfrm>
            <a:custGeom>
              <a:avLst/>
              <a:gdLst/>
              <a:ahLst/>
              <a:cxnLst/>
              <a:rect l="l" t="t" r="r" b="b"/>
              <a:pathLst>
                <a:path w="5742305" h="487045">
                  <a:moveTo>
                    <a:pt x="5742012" y="486587"/>
                  </a:moveTo>
                  <a:lnTo>
                    <a:pt x="0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1700789" y="4297679"/>
              <a:ext cx="6337935" cy="1047750"/>
            </a:xfrm>
            <a:custGeom>
              <a:avLst/>
              <a:gdLst/>
              <a:ahLst/>
              <a:cxnLst/>
              <a:rect l="l" t="t" r="r" b="b"/>
              <a:pathLst>
                <a:path w="6337934" h="1047750">
                  <a:moveTo>
                    <a:pt x="6337554" y="0"/>
                  </a:moveTo>
                  <a:lnTo>
                    <a:pt x="0" y="1047419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1700783" y="3259836"/>
              <a:ext cx="5749290" cy="2085975"/>
            </a:xfrm>
            <a:custGeom>
              <a:avLst/>
              <a:gdLst/>
              <a:ahLst/>
              <a:cxnLst/>
              <a:rect l="l" t="t" r="r" b="b"/>
              <a:pathLst>
                <a:path w="5749290" h="2085975">
                  <a:moveTo>
                    <a:pt x="5748896" y="0"/>
                  </a:moveTo>
                  <a:lnTo>
                    <a:pt x="0" y="2085441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1700780" y="2770631"/>
              <a:ext cx="4942205" cy="2574925"/>
            </a:xfrm>
            <a:custGeom>
              <a:avLst/>
              <a:gdLst/>
              <a:ahLst/>
              <a:cxnLst/>
              <a:rect l="l" t="t" r="r" b="b"/>
              <a:pathLst>
                <a:path w="4942205" h="2574925">
                  <a:moveTo>
                    <a:pt x="4941963" y="0"/>
                  </a:moveTo>
                  <a:lnTo>
                    <a:pt x="0" y="2574556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2793118" y="2162569"/>
              <a:ext cx="271145" cy="113664"/>
            </a:xfrm>
            <a:custGeom>
              <a:avLst/>
              <a:gdLst/>
              <a:ahLst/>
              <a:cxnLst/>
              <a:rect l="l" t="t" r="r" b="b"/>
              <a:pathLst>
                <a:path w="271144" h="113664">
                  <a:moveTo>
                    <a:pt x="33997" y="69062"/>
                  </a:moveTo>
                  <a:lnTo>
                    <a:pt x="0" y="79425"/>
                  </a:lnTo>
                  <a:lnTo>
                    <a:pt x="10363" y="113423"/>
                  </a:lnTo>
                  <a:lnTo>
                    <a:pt x="44361" y="103060"/>
                  </a:lnTo>
                  <a:lnTo>
                    <a:pt x="33997" y="69062"/>
                  </a:lnTo>
                  <a:close/>
                </a:path>
                <a:path w="271144" h="113664">
                  <a:moveTo>
                    <a:pt x="147269" y="34531"/>
                  </a:moveTo>
                  <a:lnTo>
                    <a:pt x="113271" y="44894"/>
                  </a:lnTo>
                  <a:lnTo>
                    <a:pt x="123634" y="78892"/>
                  </a:lnTo>
                  <a:lnTo>
                    <a:pt x="157632" y="68529"/>
                  </a:lnTo>
                  <a:lnTo>
                    <a:pt x="147269" y="34531"/>
                  </a:lnTo>
                  <a:close/>
                </a:path>
                <a:path w="271144" h="113664">
                  <a:moveTo>
                    <a:pt x="260553" y="0"/>
                  </a:moveTo>
                  <a:lnTo>
                    <a:pt x="226377" y="10413"/>
                  </a:lnTo>
                  <a:lnTo>
                    <a:pt x="236753" y="44411"/>
                  </a:lnTo>
                  <a:lnTo>
                    <a:pt x="270916" y="33997"/>
                  </a:lnTo>
                  <a:lnTo>
                    <a:pt x="260553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1700789" y="2281427"/>
              <a:ext cx="2971800" cy="3063875"/>
            </a:xfrm>
            <a:custGeom>
              <a:avLst/>
              <a:gdLst/>
              <a:ahLst/>
              <a:cxnLst/>
              <a:rect l="l" t="t" r="r" b="b"/>
              <a:pathLst>
                <a:path w="2971800" h="3063875">
                  <a:moveTo>
                    <a:pt x="2971177" y="0"/>
                  </a:moveTo>
                  <a:lnTo>
                    <a:pt x="0" y="3063684"/>
                  </a:lnTo>
                </a:path>
              </a:pathLst>
            </a:custGeom>
            <a:ln w="91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1700787" y="2281427"/>
              <a:ext cx="2025650" cy="3063875"/>
            </a:xfrm>
            <a:custGeom>
              <a:avLst/>
              <a:gdLst/>
              <a:ahLst/>
              <a:cxnLst/>
              <a:rect l="l" t="t" r="r" b="b"/>
              <a:pathLst>
                <a:path w="2025650" h="3063875">
                  <a:moveTo>
                    <a:pt x="2025345" y="0"/>
                  </a:moveTo>
                  <a:lnTo>
                    <a:pt x="0" y="3063417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992084" y="4178720"/>
              <a:ext cx="30480" cy="138430"/>
            </a:xfrm>
            <a:custGeom>
              <a:avLst/>
              <a:gdLst/>
              <a:ahLst/>
              <a:cxnLst/>
              <a:rect l="l" t="t" r="r" b="b"/>
              <a:pathLst>
                <a:path w="30480" h="138429">
                  <a:moveTo>
                    <a:pt x="12357" y="0"/>
                  </a:moveTo>
                  <a:lnTo>
                    <a:pt x="10744" y="17780"/>
                  </a:lnTo>
                  <a:lnTo>
                    <a:pt x="28524" y="19392"/>
                  </a:lnTo>
                  <a:lnTo>
                    <a:pt x="30137" y="1612"/>
                  </a:lnTo>
                  <a:lnTo>
                    <a:pt x="12357" y="0"/>
                  </a:lnTo>
                  <a:close/>
                </a:path>
                <a:path w="30480" h="138429">
                  <a:moveTo>
                    <a:pt x="6984" y="59220"/>
                  </a:moveTo>
                  <a:lnTo>
                    <a:pt x="5372" y="77000"/>
                  </a:lnTo>
                  <a:lnTo>
                    <a:pt x="23152" y="78613"/>
                  </a:lnTo>
                  <a:lnTo>
                    <a:pt x="24764" y="60833"/>
                  </a:lnTo>
                  <a:lnTo>
                    <a:pt x="6984" y="59220"/>
                  </a:lnTo>
                  <a:close/>
                </a:path>
                <a:path w="30480" h="138429">
                  <a:moveTo>
                    <a:pt x="1625" y="118351"/>
                  </a:moveTo>
                  <a:lnTo>
                    <a:pt x="0" y="136220"/>
                  </a:lnTo>
                  <a:lnTo>
                    <a:pt x="17779" y="137833"/>
                  </a:lnTo>
                  <a:lnTo>
                    <a:pt x="19392" y="119964"/>
                  </a:lnTo>
                  <a:lnTo>
                    <a:pt x="1625" y="11835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6" name="object 4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22279" y="5773933"/>
              <a:ext cx="93522" cy="121996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87280" y="2902195"/>
              <a:ext cx="210642" cy="156463"/>
            </a:xfrm>
            <a:prstGeom prst="rect">
              <a:avLst/>
            </a:prstGeom>
          </p:spPr>
        </p:pic>
        <p:sp>
          <p:nvSpPr>
            <p:cNvPr id="48" name="object 48"/>
            <p:cNvSpPr/>
            <p:nvPr/>
          </p:nvSpPr>
          <p:spPr>
            <a:xfrm>
              <a:off x="2344814" y="2974973"/>
              <a:ext cx="236220" cy="52069"/>
            </a:xfrm>
            <a:custGeom>
              <a:avLst/>
              <a:gdLst/>
              <a:ahLst/>
              <a:cxnLst/>
              <a:rect l="l" t="t" r="r" b="b"/>
              <a:pathLst>
                <a:path w="236219" h="52069">
                  <a:moveTo>
                    <a:pt x="30391" y="18669"/>
                  </a:moveTo>
                  <a:lnTo>
                    <a:pt x="0" y="21475"/>
                  </a:lnTo>
                  <a:lnTo>
                    <a:pt x="2806" y="51854"/>
                  </a:lnTo>
                  <a:lnTo>
                    <a:pt x="33185" y="49047"/>
                  </a:lnTo>
                  <a:lnTo>
                    <a:pt x="30391" y="18669"/>
                  </a:lnTo>
                  <a:close/>
                </a:path>
                <a:path w="236219" h="52069">
                  <a:moveTo>
                    <a:pt x="131610" y="9334"/>
                  </a:moveTo>
                  <a:lnTo>
                    <a:pt x="101219" y="12141"/>
                  </a:lnTo>
                  <a:lnTo>
                    <a:pt x="104025" y="42519"/>
                  </a:lnTo>
                  <a:lnTo>
                    <a:pt x="134404" y="39712"/>
                  </a:lnTo>
                  <a:lnTo>
                    <a:pt x="131610" y="9334"/>
                  </a:lnTo>
                  <a:close/>
                </a:path>
                <a:path w="236219" h="52069">
                  <a:moveTo>
                    <a:pt x="232829" y="0"/>
                  </a:moveTo>
                  <a:lnTo>
                    <a:pt x="202298" y="2819"/>
                  </a:lnTo>
                  <a:lnTo>
                    <a:pt x="205105" y="33197"/>
                  </a:lnTo>
                  <a:lnTo>
                    <a:pt x="235623" y="30378"/>
                  </a:lnTo>
                  <a:lnTo>
                    <a:pt x="23282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1741930" y="2840735"/>
              <a:ext cx="4737100" cy="2535555"/>
            </a:xfrm>
            <a:custGeom>
              <a:avLst/>
              <a:gdLst/>
              <a:ahLst/>
              <a:cxnLst/>
              <a:rect l="l" t="t" r="r" b="b"/>
              <a:pathLst>
                <a:path w="4737100" h="2535554">
                  <a:moveTo>
                    <a:pt x="4736973" y="0"/>
                  </a:moveTo>
                  <a:lnTo>
                    <a:pt x="0" y="2535301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3268974" y="2830067"/>
              <a:ext cx="3214370" cy="3041650"/>
            </a:xfrm>
            <a:custGeom>
              <a:avLst/>
              <a:gdLst/>
              <a:ahLst/>
              <a:cxnLst/>
              <a:rect l="l" t="t" r="r" b="b"/>
              <a:pathLst>
                <a:path w="3214370" h="3041650">
                  <a:moveTo>
                    <a:pt x="3213950" y="0"/>
                  </a:moveTo>
                  <a:lnTo>
                    <a:pt x="0" y="3041434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6503011" y="5983956"/>
              <a:ext cx="271780" cy="109220"/>
            </a:xfrm>
            <a:custGeom>
              <a:avLst/>
              <a:gdLst/>
              <a:ahLst/>
              <a:cxnLst/>
              <a:rect l="l" t="t" r="r" b="b"/>
              <a:pathLst>
                <a:path w="271779" h="109220">
                  <a:moveTo>
                    <a:pt x="261962" y="0"/>
                  </a:moveTo>
                  <a:lnTo>
                    <a:pt x="227774" y="9740"/>
                  </a:lnTo>
                  <a:lnTo>
                    <a:pt x="237515" y="43916"/>
                  </a:lnTo>
                  <a:lnTo>
                    <a:pt x="271703" y="34188"/>
                  </a:lnTo>
                  <a:lnTo>
                    <a:pt x="261962" y="0"/>
                  </a:lnTo>
                  <a:close/>
                </a:path>
                <a:path w="271779" h="109220">
                  <a:moveTo>
                    <a:pt x="148069" y="32448"/>
                  </a:moveTo>
                  <a:lnTo>
                    <a:pt x="113893" y="42189"/>
                  </a:lnTo>
                  <a:lnTo>
                    <a:pt x="123621" y="76365"/>
                  </a:lnTo>
                  <a:lnTo>
                    <a:pt x="157810" y="66624"/>
                  </a:lnTo>
                  <a:lnTo>
                    <a:pt x="148069" y="32448"/>
                  </a:lnTo>
                  <a:close/>
                </a:path>
                <a:path w="271779" h="109220">
                  <a:moveTo>
                    <a:pt x="34353" y="64846"/>
                  </a:moveTo>
                  <a:lnTo>
                    <a:pt x="0" y="74625"/>
                  </a:lnTo>
                  <a:lnTo>
                    <a:pt x="9740" y="108813"/>
                  </a:lnTo>
                  <a:lnTo>
                    <a:pt x="44081" y="99021"/>
                  </a:lnTo>
                  <a:lnTo>
                    <a:pt x="34353" y="64846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4625343" y="2820923"/>
              <a:ext cx="1866264" cy="3180080"/>
            </a:xfrm>
            <a:custGeom>
              <a:avLst/>
              <a:gdLst/>
              <a:ahLst/>
              <a:cxnLst/>
              <a:rect l="l" t="t" r="r" b="b"/>
              <a:pathLst>
                <a:path w="1866264" h="3180079">
                  <a:moveTo>
                    <a:pt x="1866163" y="0"/>
                  </a:moveTo>
                  <a:lnTo>
                    <a:pt x="0" y="3179673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5567172" y="2820923"/>
              <a:ext cx="916305" cy="3058795"/>
            </a:xfrm>
            <a:custGeom>
              <a:avLst/>
              <a:gdLst/>
              <a:ahLst/>
              <a:cxnLst/>
              <a:rect l="l" t="t" r="r" b="b"/>
              <a:pathLst>
                <a:path w="916304" h="3058795">
                  <a:moveTo>
                    <a:pt x="915809" y="0"/>
                  </a:moveTo>
                  <a:lnTo>
                    <a:pt x="0" y="3058706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6463283" y="2845307"/>
              <a:ext cx="1141730" cy="2801620"/>
            </a:xfrm>
            <a:custGeom>
              <a:avLst/>
              <a:gdLst/>
              <a:ahLst/>
              <a:cxnLst/>
              <a:rect l="l" t="t" r="r" b="b"/>
              <a:pathLst>
                <a:path w="1141729" h="2801620">
                  <a:moveTo>
                    <a:pt x="0" y="0"/>
                  </a:moveTo>
                  <a:lnTo>
                    <a:pt x="1141704" y="2801378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5" name="object 5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808509" y="3596589"/>
              <a:ext cx="211289" cy="223875"/>
            </a:xfrm>
            <a:prstGeom prst="rect">
              <a:avLst/>
            </a:prstGeom>
          </p:spPr>
        </p:pic>
        <p:sp>
          <p:nvSpPr>
            <p:cNvPr id="56" name="object 56"/>
            <p:cNvSpPr/>
            <p:nvPr/>
          </p:nvSpPr>
          <p:spPr>
            <a:xfrm>
              <a:off x="6467855" y="2833115"/>
              <a:ext cx="1786255" cy="2355850"/>
            </a:xfrm>
            <a:custGeom>
              <a:avLst/>
              <a:gdLst/>
              <a:ahLst/>
              <a:cxnLst/>
              <a:rect l="l" t="t" r="r" b="b"/>
              <a:pathLst>
                <a:path w="1786254" h="2355850">
                  <a:moveTo>
                    <a:pt x="0" y="0"/>
                  </a:moveTo>
                  <a:lnTo>
                    <a:pt x="1785708" y="2355342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6475475" y="2825495"/>
              <a:ext cx="1588135" cy="1387475"/>
            </a:xfrm>
            <a:custGeom>
              <a:avLst/>
              <a:gdLst/>
              <a:ahLst/>
              <a:cxnLst/>
              <a:rect l="l" t="t" r="r" b="b"/>
              <a:pathLst>
                <a:path w="1588134" h="1387475">
                  <a:moveTo>
                    <a:pt x="0" y="0"/>
                  </a:moveTo>
                  <a:lnTo>
                    <a:pt x="1587703" y="1386916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6475475" y="2840735"/>
              <a:ext cx="603250" cy="291465"/>
            </a:xfrm>
            <a:custGeom>
              <a:avLst/>
              <a:gdLst/>
              <a:ahLst/>
              <a:cxnLst/>
              <a:rect l="l" t="t" r="r" b="b"/>
              <a:pathLst>
                <a:path w="603250" h="291464">
                  <a:moveTo>
                    <a:pt x="0" y="0"/>
                  </a:moveTo>
                  <a:lnTo>
                    <a:pt x="602780" y="290982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5540245" y="2209335"/>
              <a:ext cx="270510" cy="116205"/>
            </a:xfrm>
            <a:custGeom>
              <a:avLst/>
              <a:gdLst/>
              <a:ahLst/>
              <a:cxnLst/>
              <a:rect l="l" t="t" r="r" b="b"/>
              <a:pathLst>
                <a:path w="270510" h="116205">
                  <a:moveTo>
                    <a:pt x="10718" y="0"/>
                  </a:moveTo>
                  <a:lnTo>
                    <a:pt x="0" y="33883"/>
                  </a:lnTo>
                  <a:lnTo>
                    <a:pt x="33883" y="44602"/>
                  </a:lnTo>
                  <a:lnTo>
                    <a:pt x="44615" y="10718"/>
                  </a:lnTo>
                  <a:lnTo>
                    <a:pt x="10718" y="0"/>
                  </a:lnTo>
                  <a:close/>
                </a:path>
                <a:path w="270510" h="116205">
                  <a:moveTo>
                    <a:pt x="123621" y="35725"/>
                  </a:moveTo>
                  <a:lnTo>
                    <a:pt x="112903" y="69608"/>
                  </a:lnTo>
                  <a:lnTo>
                    <a:pt x="146786" y="80327"/>
                  </a:lnTo>
                  <a:lnTo>
                    <a:pt x="157518" y="46443"/>
                  </a:lnTo>
                  <a:lnTo>
                    <a:pt x="123621" y="35725"/>
                  </a:lnTo>
                  <a:close/>
                </a:path>
                <a:path w="270510" h="116205">
                  <a:moveTo>
                    <a:pt x="236372" y="71399"/>
                  </a:moveTo>
                  <a:lnTo>
                    <a:pt x="225640" y="105283"/>
                  </a:lnTo>
                  <a:lnTo>
                    <a:pt x="259702" y="116052"/>
                  </a:lnTo>
                  <a:lnTo>
                    <a:pt x="270421" y="82169"/>
                  </a:lnTo>
                  <a:lnTo>
                    <a:pt x="236372" y="71399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4881372" y="2308859"/>
              <a:ext cx="1558290" cy="513080"/>
            </a:xfrm>
            <a:custGeom>
              <a:avLst/>
              <a:gdLst/>
              <a:ahLst/>
              <a:cxnLst/>
              <a:rect l="l" t="t" r="r" b="b"/>
              <a:pathLst>
                <a:path w="1558289" h="513080">
                  <a:moveTo>
                    <a:pt x="0" y="0"/>
                  </a:moveTo>
                  <a:lnTo>
                    <a:pt x="1558251" y="512902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3988307" y="2305811"/>
              <a:ext cx="2486025" cy="533400"/>
            </a:xfrm>
            <a:custGeom>
              <a:avLst/>
              <a:gdLst/>
              <a:ahLst/>
              <a:cxnLst/>
              <a:rect l="l" t="t" r="r" b="b"/>
              <a:pathLst>
                <a:path w="2486025" h="533400">
                  <a:moveTo>
                    <a:pt x="0" y="0"/>
                  </a:moveTo>
                  <a:lnTo>
                    <a:pt x="2485809" y="533311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2377439" y="2491739"/>
              <a:ext cx="4078604" cy="337820"/>
            </a:xfrm>
            <a:custGeom>
              <a:avLst/>
              <a:gdLst/>
              <a:ahLst/>
              <a:cxnLst/>
              <a:rect l="l" t="t" r="r" b="b"/>
              <a:pathLst>
                <a:path w="4078604" h="337819">
                  <a:moveTo>
                    <a:pt x="0" y="0"/>
                  </a:moveTo>
                  <a:lnTo>
                    <a:pt x="4078604" y="337693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1606295" y="2846831"/>
              <a:ext cx="4842510" cy="31115"/>
            </a:xfrm>
            <a:custGeom>
              <a:avLst/>
              <a:gdLst/>
              <a:ahLst/>
              <a:cxnLst/>
              <a:rect l="l" t="t" r="r" b="b"/>
              <a:pathLst>
                <a:path w="4842510" h="31114">
                  <a:moveTo>
                    <a:pt x="0" y="30721"/>
                  </a:moveTo>
                  <a:lnTo>
                    <a:pt x="4842014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1231391" y="2837682"/>
              <a:ext cx="5242560" cy="377190"/>
            </a:xfrm>
            <a:custGeom>
              <a:avLst/>
              <a:gdLst/>
              <a:ahLst/>
              <a:cxnLst/>
              <a:rect l="l" t="t" r="r" b="b"/>
              <a:pathLst>
                <a:path w="5242560" h="377189">
                  <a:moveTo>
                    <a:pt x="0" y="377063"/>
                  </a:moveTo>
                  <a:lnTo>
                    <a:pt x="5242547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1158239" y="2845309"/>
              <a:ext cx="5297170" cy="1386840"/>
            </a:xfrm>
            <a:custGeom>
              <a:avLst/>
              <a:gdLst/>
              <a:ahLst/>
              <a:cxnLst/>
              <a:rect l="l" t="t" r="r" b="b"/>
              <a:pathLst>
                <a:path w="5297170" h="1386839">
                  <a:moveTo>
                    <a:pt x="0" y="1386751"/>
                  </a:moveTo>
                  <a:lnTo>
                    <a:pt x="5296916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1397507" y="2845305"/>
              <a:ext cx="5078095" cy="2026285"/>
            </a:xfrm>
            <a:custGeom>
              <a:avLst/>
              <a:gdLst/>
              <a:ahLst/>
              <a:cxnLst/>
              <a:rect l="l" t="t" r="r" b="b"/>
              <a:pathLst>
                <a:path w="5078095" h="2026285">
                  <a:moveTo>
                    <a:pt x="0" y="2026145"/>
                  </a:moveTo>
                  <a:lnTo>
                    <a:pt x="5077968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2308859" y="2676143"/>
              <a:ext cx="3121660" cy="3204210"/>
            </a:xfrm>
            <a:custGeom>
              <a:avLst/>
              <a:gdLst/>
              <a:ahLst/>
              <a:cxnLst/>
              <a:rect l="l" t="t" r="r" b="b"/>
              <a:pathLst>
                <a:path w="3121660" h="3204210">
                  <a:moveTo>
                    <a:pt x="0" y="0"/>
                  </a:moveTo>
                  <a:lnTo>
                    <a:pt x="3121583" y="3204184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2305811" y="2665475"/>
              <a:ext cx="2385060" cy="3329304"/>
            </a:xfrm>
            <a:custGeom>
              <a:avLst/>
              <a:gdLst/>
              <a:ahLst/>
              <a:cxnLst/>
              <a:rect l="l" t="t" r="r" b="b"/>
              <a:pathLst>
                <a:path w="2385060" h="3329304">
                  <a:moveTo>
                    <a:pt x="0" y="0"/>
                  </a:moveTo>
                  <a:lnTo>
                    <a:pt x="2384475" y="3329279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2296667" y="2656331"/>
              <a:ext cx="1091565" cy="3197860"/>
            </a:xfrm>
            <a:custGeom>
              <a:avLst/>
              <a:gdLst/>
              <a:ahLst/>
              <a:cxnLst/>
              <a:rect l="l" t="t" r="r" b="b"/>
              <a:pathLst>
                <a:path w="1091564" h="3197860">
                  <a:moveTo>
                    <a:pt x="0" y="0"/>
                  </a:moveTo>
                  <a:lnTo>
                    <a:pt x="1091374" y="3197720"/>
                  </a:lnTo>
                </a:path>
              </a:pathLst>
            </a:custGeom>
            <a:ln w="91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1767843" y="2656331"/>
              <a:ext cx="538480" cy="2698115"/>
            </a:xfrm>
            <a:custGeom>
              <a:avLst/>
              <a:gdLst/>
              <a:ahLst/>
              <a:cxnLst/>
              <a:rect l="l" t="t" r="r" b="b"/>
              <a:pathLst>
                <a:path w="538480" h="2698115">
                  <a:moveTo>
                    <a:pt x="538365" y="0"/>
                  </a:moveTo>
                  <a:lnTo>
                    <a:pt x="0" y="269800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1303023" y="2680715"/>
              <a:ext cx="1021080" cy="2069464"/>
            </a:xfrm>
            <a:custGeom>
              <a:avLst/>
              <a:gdLst/>
              <a:ahLst/>
              <a:cxnLst/>
              <a:rect l="l" t="t" r="r" b="b"/>
              <a:pathLst>
                <a:path w="1021080" h="2069464">
                  <a:moveTo>
                    <a:pt x="1021041" y="0"/>
                  </a:moveTo>
                  <a:lnTo>
                    <a:pt x="0" y="2069464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1095757" y="2668523"/>
              <a:ext cx="1225550" cy="1414145"/>
            </a:xfrm>
            <a:custGeom>
              <a:avLst/>
              <a:gdLst/>
              <a:ahLst/>
              <a:cxnLst/>
              <a:rect l="l" t="t" r="r" b="b"/>
              <a:pathLst>
                <a:path w="1225550" h="1414145">
                  <a:moveTo>
                    <a:pt x="1225080" y="0"/>
                  </a:moveTo>
                  <a:lnTo>
                    <a:pt x="0" y="1413522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1228347" y="2648711"/>
              <a:ext cx="1107440" cy="589280"/>
            </a:xfrm>
            <a:custGeom>
              <a:avLst/>
              <a:gdLst/>
              <a:ahLst/>
              <a:cxnLst/>
              <a:rect l="l" t="t" r="r" b="b"/>
              <a:pathLst>
                <a:path w="1107439" h="589280">
                  <a:moveTo>
                    <a:pt x="1107135" y="0"/>
                  </a:moveTo>
                  <a:lnTo>
                    <a:pt x="0" y="588937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1589533" y="2648711"/>
              <a:ext cx="746125" cy="217170"/>
            </a:xfrm>
            <a:custGeom>
              <a:avLst/>
              <a:gdLst/>
              <a:ahLst/>
              <a:cxnLst/>
              <a:rect l="l" t="t" r="r" b="b"/>
              <a:pathLst>
                <a:path w="746125" h="217169">
                  <a:moveTo>
                    <a:pt x="745718" y="0"/>
                  </a:moveTo>
                  <a:lnTo>
                    <a:pt x="0" y="216738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2348482" y="2196083"/>
              <a:ext cx="1141730" cy="461009"/>
            </a:xfrm>
            <a:custGeom>
              <a:avLst/>
              <a:gdLst/>
              <a:ahLst/>
              <a:cxnLst/>
              <a:rect l="l" t="t" r="r" b="b"/>
              <a:pathLst>
                <a:path w="1141729" h="461010">
                  <a:moveTo>
                    <a:pt x="1141336" y="0"/>
                  </a:moveTo>
                  <a:lnTo>
                    <a:pt x="0" y="460959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2314952" y="2275331"/>
              <a:ext cx="2284095" cy="398145"/>
            </a:xfrm>
            <a:custGeom>
              <a:avLst/>
              <a:gdLst/>
              <a:ahLst/>
              <a:cxnLst/>
              <a:rect l="l" t="t" r="r" b="b"/>
              <a:pathLst>
                <a:path w="2284095" h="398144">
                  <a:moveTo>
                    <a:pt x="2284069" y="0"/>
                  </a:moveTo>
                  <a:lnTo>
                    <a:pt x="0" y="398068"/>
                  </a:lnTo>
                </a:path>
              </a:pathLst>
            </a:custGeom>
            <a:ln w="91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2331716" y="2665472"/>
              <a:ext cx="4017010" cy="14604"/>
            </a:xfrm>
            <a:custGeom>
              <a:avLst/>
              <a:gdLst/>
              <a:ahLst/>
              <a:cxnLst/>
              <a:rect l="l" t="t" r="r" b="b"/>
              <a:pathLst>
                <a:path w="4017010" h="14605">
                  <a:moveTo>
                    <a:pt x="4016654" y="14160"/>
                  </a:moveTo>
                  <a:lnTo>
                    <a:pt x="0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2340869" y="2682242"/>
              <a:ext cx="4755515" cy="529590"/>
            </a:xfrm>
            <a:custGeom>
              <a:avLst/>
              <a:gdLst/>
              <a:ahLst/>
              <a:cxnLst/>
              <a:rect l="l" t="t" r="r" b="b"/>
              <a:pathLst>
                <a:path w="4755515" h="529589">
                  <a:moveTo>
                    <a:pt x="4754994" y="529031"/>
                  </a:moveTo>
                  <a:lnTo>
                    <a:pt x="0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2314953" y="2673090"/>
              <a:ext cx="5710555" cy="1555115"/>
            </a:xfrm>
            <a:custGeom>
              <a:avLst/>
              <a:gdLst/>
              <a:ahLst/>
              <a:cxnLst/>
              <a:rect l="l" t="t" r="r" b="b"/>
              <a:pathLst>
                <a:path w="5710555" h="1555114">
                  <a:moveTo>
                    <a:pt x="5710313" y="1554848"/>
                  </a:moveTo>
                  <a:lnTo>
                    <a:pt x="0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2331726" y="2680718"/>
              <a:ext cx="5921375" cy="2462530"/>
            </a:xfrm>
            <a:custGeom>
              <a:avLst/>
              <a:gdLst/>
              <a:ahLst/>
              <a:cxnLst/>
              <a:rect l="l" t="t" r="r" b="b"/>
              <a:pathLst>
                <a:path w="5921375" h="2462529">
                  <a:moveTo>
                    <a:pt x="5921044" y="2462441"/>
                  </a:moveTo>
                  <a:lnTo>
                    <a:pt x="0" y="0"/>
                  </a:lnTo>
                </a:path>
              </a:pathLst>
            </a:custGeom>
            <a:ln w="91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2311905" y="2680715"/>
              <a:ext cx="5165725" cy="3000375"/>
            </a:xfrm>
            <a:custGeom>
              <a:avLst/>
              <a:gdLst/>
              <a:ahLst/>
              <a:cxnLst/>
              <a:rect l="l" t="t" r="r" b="b"/>
              <a:pathLst>
                <a:path w="5165725" h="3000375">
                  <a:moveTo>
                    <a:pt x="5165242" y="3000057"/>
                  </a:moveTo>
                  <a:lnTo>
                    <a:pt x="0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2497836" y="3403091"/>
              <a:ext cx="4269105" cy="1201420"/>
            </a:xfrm>
            <a:custGeom>
              <a:avLst/>
              <a:gdLst/>
              <a:ahLst/>
              <a:cxnLst/>
              <a:rect l="l" t="t" r="r" b="b"/>
              <a:pathLst>
                <a:path w="4269105" h="1201420">
                  <a:moveTo>
                    <a:pt x="4268723" y="0"/>
                  </a:moveTo>
                  <a:lnTo>
                    <a:pt x="0" y="0"/>
                  </a:lnTo>
                  <a:lnTo>
                    <a:pt x="0" y="1200912"/>
                  </a:lnTo>
                  <a:lnTo>
                    <a:pt x="4268723" y="1200912"/>
                  </a:lnTo>
                  <a:lnTo>
                    <a:pt x="426872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3" name="object 83"/>
          <p:cNvSpPr txBox="1"/>
          <p:nvPr/>
        </p:nvSpPr>
        <p:spPr>
          <a:xfrm>
            <a:off x="2645632" y="3429000"/>
            <a:ext cx="3971290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 marR="30480" indent="7620" algn="ctr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connecting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each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access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ISP </a:t>
            </a:r>
            <a:r>
              <a:rPr sz="2400" dirty="0">
                <a:latin typeface="Arial"/>
                <a:cs typeface="Arial"/>
              </a:rPr>
              <a:t>to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each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other directly </a:t>
            </a:r>
            <a:r>
              <a:rPr sz="2400" i="1" spc="-10" dirty="0">
                <a:solidFill>
                  <a:srgbClr val="CC0000"/>
                </a:solidFill>
                <a:latin typeface="Arial"/>
                <a:cs typeface="Arial"/>
              </a:rPr>
              <a:t>doesn’t </a:t>
            </a:r>
            <a:r>
              <a:rPr sz="2400" i="1" dirty="0">
                <a:solidFill>
                  <a:srgbClr val="CC0000"/>
                </a:solidFill>
                <a:latin typeface="Arial"/>
                <a:cs typeface="Arial"/>
              </a:rPr>
              <a:t>scale:</a:t>
            </a:r>
            <a:r>
              <a:rPr sz="2400" i="1" spc="-15" dirty="0">
                <a:solidFill>
                  <a:srgbClr val="CC0000"/>
                </a:solidFill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O(</a:t>
            </a:r>
            <a:r>
              <a:rPr sz="2400" i="1" dirty="0">
                <a:latin typeface="Arial"/>
                <a:cs typeface="Arial"/>
              </a:rPr>
              <a:t>N</a:t>
            </a:r>
            <a:r>
              <a:rPr sz="2400" baseline="24305" dirty="0">
                <a:latin typeface="Arial"/>
                <a:cs typeface="Arial"/>
              </a:rPr>
              <a:t>2</a:t>
            </a:r>
            <a:r>
              <a:rPr sz="2400" dirty="0">
                <a:latin typeface="Arial"/>
                <a:cs typeface="Arial"/>
              </a:rPr>
              <a:t>)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connections.</a:t>
            </a:r>
            <a:endParaRPr sz="2400">
              <a:latin typeface="Arial"/>
              <a:cs typeface="Arial"/>
            </a:endParaRPr>
          </a:p>
        </p:txBody>
      </p:sp>
      <p:sp>
        <p:nvSpPr>
          <p:cNvPr id="84" name="object 84"/>
          <p:cNvSpPr txBox="1"/>
          <p:nvPr/>
        </p:nvSpPr>
        <p:spPr>
          <a:xfrm>
            <a:off x="967479" y="4765438"/>
            <a:ext cx="421640" cy="295275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3825" marR="5080" indent="-111760">
              <a:lnSpc>
                <a:spcPts val="1010"/>
              </a:lnSpc>
              <a:spcBef>
                <a:spcPts val="190"/>
              </a:spcBef>
            </a:pPr>
            <a:r>
              <a:rPr sz="1000" spc="-10" dirty="0">
                <a:latin typeface="Arial"/>
                <a:cs typeface="Arial"/>
              </a:rPr>
              <a:t>access </a:t>
            </a:r>
            <a:r>
              <a:rPr sz="1000" spc="-25" dirty="0">
                <a:latin typeface="Arial"/>
                <a:cs typeface="Arial"/>
              </a:rPr>
              <a:t>net</a:t>
            </a:r>
            <a:endParaRPr sz="1000">
              <a:latin typeface="Arial"/>
              <a:cs typeface="Arial"/>
            </a:endParaRPr>
          </a:p>
        </p:txBody>
      </p:sp>
      <p:sp>
        <p:nvSpPr>
          <p:cNvPr id="85" name="object 85"/>
          <p:cNvSpPr txBox="1"/>
          <p:nvPr/>
        </p:nvSpPr>
        <p:spPr>
          <a:xfrm>
            <a:off x="8385278" y="4994020"/>
            <a:ext cx="421640" cy="295275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3825" marR="5080" indent="-111760">
              <a:lnSpc>
                <a:spcPts val="1010"/>
              </a:lnSpc>
              <a:spcBef>
                <a:spcPts val="190"/>
              </a:spcBef>
            </a:pPr>
            <a:r>
              <a:rPr sz="1000" spc="-10" dirty="0">
                <a:latin typeface="Arial"/>
                <a:cs typeface="Arial"/>
              </a:rPr>
              <a:t>access </a:t>
            </a:r>
            <a:r>
              <a:rPr sz="1000" spc="-25" dirty="0">
                <a:latin typeface="Arial"/>
                <a:cs typeface="Arial"/>
              </a:rPr>
              <a:t>net</a:t>
            </a:r>
            <a:endParaRPr sz="1000">
              <a:latin typeface="Arial"/>
              <a:cs typeface="Arial"/>
            </a:endParaRPr>
          </a:p>
        </p:txBody>
      </p:sp>
      <p:sp>
        <p:nvSpPr>
          <p:cNvPr id="86" name="object 86"/>
          <p:cNvSpPr txBox="1"/>
          <p:nvPr/>
        </p:nvSpPr>
        <p:spPr>
          <a:xfrm>
            <a:off x="1386635" y="5387690"/>
            <a:ext cx="421640" cy="295275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3825" marR="5080" indent="-111760">
              <a:lnSpc>
                <a:spcPts val="1010"/>
              </a:lnSpc>
              <a:spcBef>
                <a:spcPts val="190"/>
              </a:spcBef>
            </a:pPr>
            <a:r>
              <a:rPr sz="1000" spc="-10" dirty="0">
                <a:latin typeface="Arial"/>
                <a:cs typeface="Arial"/>
              </a:rPr>
              <a:t>access </a:t>
            </a:r>
            <a:r>
              <a:rPr sz="1000" spc="-25" dirty="0">
                <a:latin typeface="Arial"/>
                <a:cs typeface="Arial"/>
              </a:rPr>
              <a:t>net</a:t>
            </a:r>
            <a:endParaRPr sz="1000">
              <a:latin typeface="Arial"/>
              <a:cs typeface="Arial"/>
            </a:endParaRPr>
          </a:p>
        </p:txBody>
      </p:sp>
      <p:sp>
        <p:nvSpPr>
          <p:cNvPr id="87" name="object 87"/>
          <p:cNvSpPr txBox="1"/>
          <p:nvPr/>
        </p:nvSpPr>
        <p:spPr>
          <a:xfrm>
            <a:off x="7546966" y="5641671"/>
            <a:ext cx="421640" cy="295275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3825" marR="5080" indent="-111760">
              <a:lnSpc>
                <a:spcPts val="1010"/>
              </a:lnSpc>
              <a:spcBef>
                <a:spcPts val="190"/>
              </a:spcBef>
            </a:pPr>
            <a:r>
              <a:rPr sz="1000" spc="-10" dirty="0">
                <a:latin typeface="Arial"/>
                <a:cs typeface="Arial"/>
              </a:rPr>
              <a:t>access </a:t>
            </a:r>
            <a:r>
              <a:rPr sz="1000" spc="-25" dirty="0">
                <a:latin typeface="Arial"/>
                <a:cs typeface="Arial"/>
              </a:rPr>
              <a:t>net</a:t>
            </a:r>
            <a:endParaRPr sz="1000">
              <a:latin typeface="Arial"/>
              <a:cs typeface="Arial"/>
            </a:endParaRPr>
          </a:p>
        </p:txBody>
      </p:sp>
      <p:sp>
        <p:nvSpPr>
          <p:cNvPr id="88" name="object 88"/>
          <p:cNvSpPr txBox="1"/>
          <p:nvPr/>
        </p:nvSpPr>
        <p:spPr>
          <a:xfrm>
            <a:off x="3177576" y="5870253"/>
            <a:ext cx="421640" cy="295275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3825" marR="5080" indent="-111760">
              <a:lnSpc>
                <a:spcPts val="1010"/>
              </a:lnSpc>
              <a:spcBef>
                <a:spcPts val="190"/>
              </a:spcBef>
            </a:pPr>
            <a:r>
              <a:rPr sz="1000" spc="-10" dirty="0">
                <a:latin typeface="Arial"/>
                <a:cs typeface="Arial"/>
              </a:rPr>
              <a:t>access </a:t>
            </a:r>
            <a:r>
              <a:rPr sz="1000" spc="-25" dirty="0">
                <a:latin typeface="Arial"/>
                <a:cs typeface="Arial"/>
              </a:rPr>
              <a:t>net</a:t>
            </a:r>
            <a:endParaRPr sz="1000">
              <a:latin typeface="Arial"/>
              <a:cs typeface="Arial"/>
            </a:endParaRPr>
          </a:p>
        </p:txBody>
      </p:sp>
      <p:sp>
        <p:nvSpPr>
          <p:cNvPr id="89" name="object 89"/>
          <p:cNvSpPr txBox="1"/>
          <p:nvPr/>
        </p:nvSpPr>
        <p:spPr>
          <a:xfrm>
            <a:off x="5311463" y="5882952"/>
            <a:ext cx="421640" cy="295275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3825" marR="5080" indent="-111760">
              <a:lnSpc>
                <a:spcPts val="1010"/>
              </a:lnSpc>
              <a:spcBef>
                <a:spcPts val="190"/>
              </a:spcBef>
            </a:pPr>
            <a:r>
              <a:rPr sz="1000" spc="-10" dirty="0">
                <a:latin typeface="Arial"/>
                <a:cs typeface="Arial"/>
              </a:rPr>
              <a:t>access </a:t>
            </a:r>
            <a:r>
              <a:rPr sz="1000" spc="-25" dirty="0">
                <a:latin typeface="Arial"/>
                <a:cs typeface="Arial"/>
              </a:rPr>
              <a:t>net</a:t>
            </a:r>
            <a:endParaRPr sz="1000">
              <a:latin typeface="Arial"/>
              <a:cs typeface="Arial"/>
            </a:endParaRPr>
          </a:p>
        </p:txBody>
      </p:sp>
      <p:sp>
        <p:nvSpPr>
          <p:cNvPr id="90" name="object 90"/>
          <p:cNvSpPr txBox="1"/>
          <p:nvPr/>
        </p:nvSpPr>
        <p:spPr>
          <a:xfrm>
            <a:off x="4396942" y="6022640"/>
            <a:ext cx="421640" cy="295275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3825" marR="5080" indent="-111760">
              <a:lnSpc>
                <a:spcPts val="1010"/>
              </a:lnSpc>
              <a:spcBef>
                <a:spcPts val="190"/>
              </a:spcBef>
            </a:pPr>
            <a:r>
              <a:rPr sz="1000" spc="-10" dirty="0">
                <a:latin typeface="Arial"/>
                <a:cs typeface="Arial"/>
              </a:rPr>
              <a:t>access </a:t>
            </a:r>
            <a:r>
              <a:rPr sz="1000" spc="-25" dirty="0">
                <a:latin typeface="Arial"/>
                <a:cs typeface="Arial"/>
              </a:rPr>
              <a:t>net</a:t>
            </a:r>
            <a:endParaRPr sz="1000">
              <a:latin typeface="Arial"/>
              <a:cs typeface="Arial"/>
            </a:endParaRPr>
          </a:p>
        </p:txBody>
      </p:sp>
      <p:sp>
        <p:nvSpPr>
          <p:cNvPr id="91" name="object 9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120">
              <a:lnSpc>
                <a:spcPct val="100000"/>
              </a:lnSpc>
            </a:pPr>
            <a:fld id="{81D60167-4931-47E6-BA6A-407CBD079E47}" type="slidenum">
              <a:rPr spc="-25" dirty="0"/>
              <a:t>55</a:t>
            </a:fld>
            <a:endParaRPr spc="-25" dirty="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6618" rIns="0" bIns="0" rtlCol="0">
            <a:spAutoFit/>
          </a:bodyPr>
          <a:lstStyle/>
          <a:p>
            <a:pPr marL="446405">
              <a:lnSpc>
                <a:spcPct val="100000"/>
              </a:lnSpc>
              <a:spcBef>
                <a:spcPts val="100"/>
              </a:spcBef>
            </a:pPr>
            <a:r>
              <a:rPr dirty="0"/>
              <a:t>Internet</a:t>
            </a:r>
            <a:r>
              <a:rPr spc="-65" dirty="0"/>
              <a:t> </a:t>
            </a:r>
            <a:r>
              <a:rPr dirty="0"/>
              <a:t>structure:</a:t>
            </a:r>
            <a:r>
              <a:rPr spc="-55" dirty="0"/>
              <a:t> </a:t>
            </a:r>
            <a:r>
              <a:rPr dirty="0"/>
              <a:t>network</a:t>
            </a:r>
            <a:r>
              <a:rPr spc="-70" dirty="0"/>
              <a:t> </a:t>
            </a:r>
            <a:r>
              <a:rPr dirty="0"/>
              <a:t>of</a:t>
            </a:r>
            <a:r>
              <a:rPr spc="-40" dirty="0"/>
              <a:t> </a:t>
            </a:r>
            <a:r>
              <a:rPr spc="-10" dirty="0"/>
              <a:t>networks</a:t>
            </a:r>
          </a:p>
        </p:txBody>
      </p:sp>
      <p:sp>
        <p:nvSpPr>
          <p:cNvPr id="3" name="object 3"/>
          <p:cNvSpPr/>
          <p:nvPr/>
        </p:nvSpPr>
        <p:spPr>
          <a:xfrm>
            <a:off x="1828632" y="2243475"/>
            <a:ext cx="589915" cy="412750"/>
          </a:xfrm>
          <a:custGeom>
            <a:avLst/>
            <a:gdLst/>
            <a:ahLst/>
            <a:cxnLst/>
            <a:rect l="l" t="t" r="r" b="b"/>
            <a:pathLst>
              <a:path w="589914" h="412750">
                <a:moveTo>
                  <a:pt x="426576" y="0"/>
                </a:moveTo>
                <a:lnTo>
                  <a:pt x="370787" y="5132"/>
                </a:lnTo>
                <a:lnTo>
                  <a:pt x="298559" y="15343"/>
                </a:lnTo>
                <a:lnTo>
                  <a:pt x="258066" y="22534"/>
                </a:lnTo>
                <a:lnTo>
                  <a:pt x="190670" y="41158"/>
                </a:lnTo>
                <a:lnTo>
                  <a:pt x="136217" y="64955"/>
                </a:lnTo>
                <a:lnTo>
                  <a:pt x="103828" y="92932"/>
                </a:lnTo>
                <a:lnTo>
                  <a:pt x="93931" y="125543"/>
                </a:lnTo>
                <a:lnTo>
                  <a:pt x="84770" y="139994"/>
                </a:lnTo>
                <a:lnTo>
                  <a:pt x="67297" y="150568"/>
                </a:lnTo>
                <a:lnTo>
                  <a:pt x="45339" y="158705"/>
                </a:lnTo>
                <a:lnTo>
                  <a:pt x="24354" y="168002"/>
                </a:lnTo>
                <a:lnTo>
                  <a:pt x="9802" y="182056"/>
                </a:lnTo>
                <a:lnTo>
                  <a:pt x="2630" y="204850"/>
                </a:lnTo>
                <a:lnTo>
                  <a:pt x="0" y="233561"/>
                </a:lnTo>
                <a:lnTo>
                  <a:pt x="1696" y="261577"/>
                </a:lnTo>
                <a:lnTo>
                  <a:pt x="28474" y="297820"/>
                </a:lnTo>
                <a:lnTo>
                  <a:pt x="73239" y="300839"/>
                </a:lnTo>
                <a:lnTo>
                  <a:pt x="114042" y="301184"/>
                </a:lnTo>
                <a:lnTo>
                  <a:pt x="166146" y="299444"/>
                </a:lnTo>
                <a:lnTo>
                  <a:pt x="218793" y="298401"/>
                </a:lnTo>
                <a:lnTo>
                  <a:pt x="261224" y="300839"/>
                </a:lnTo>
                <a:lnTo>
                  <a:pt x="288843" y="307655"/>
                </a:lnTo>
                <a:lnTo>
                  <a:pt x="307863" y="317311"/>
                </a:lnTo>
                <a:lnTo>
                  <a:pt x="323748" y="328939"/>
                </a:lnTo>
                <a:lnTo>
                  <a:pt x="364105" y="357272"/>
                </a:lnTo>
                <a:lnTo>
                  <a:pt x="409909" y="392647"/>
                </a:lnTo>
                <a:lnTo>
                  <a:pt x="449659" y="410633"/>
                </a:lnTo>
                <a:lnTo>
                  <a:pt x="467375" y="412269"/>
                </a:lnTo>
                <a:lnTo>
                  <a:pt x="483793" y="410771"/>
                </a:lnTo>
                <a:lnTo>
                  <a:pt x="525254" y="395568"/>
                </a:lnTo>
                <a:lnTo>
                  <a:pt x="553663" y="351217"/>
                </a:lnTo>
                <a:lnTo>
                  <a:pt x="569148" y="273623"/>
                </a:lnTo>
                <a:lnTo>
                  <a:pt x="573765" y="250037"/>
                </a:lnTo>
                <a:lnTo>
                  <a:pt x="581480" y="203327"/>
                </a:lnTo>
                <a:lnTo>
                  <a:pt x="586859" y="149948"/>
                </a:lnTo>
                <a:lnTo>
                  <a:pt x="589905" y="89438"/>
                </a:lnTo>
                <a:lnTo>
                  <a:pt x="586459" y="64517"/>
                </a:lnTo>
                <a:lnTo>
                  <a:pt x="566923" y="29954"/>
                </a:lnTo>
                <a:lnTo>
                  <a:pt x="515389" y="3139"/>
                </a:lnTo>
                <a:lnTo>
                  <a:pt x="467185" y="316"/>
                </a:lnTo>
                <a:lnTo>
                  <a:pt x="426576" y="0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970914" y="2264448"/>
            <a:ext cx="421640" cy="305435"/>
          </a:xfrm>
          <a:prstGeom prst="rect">
            <a:avLst/>
          </a:prstGeom>
        </p:spPr>
        <p:txBody>
          <a:bodyPr vert="horz" wrap="square" lIns="0" tIns="36195" rIns="0" bIns="0" rtlCol="0">
            <a:spAutoFit/>
          </a:bodyPr>
          <a:lstStyle/>
          <a:p>
            <a:pPr marL="123825" marR="5080" indent="-111760">
              <a:lnSpc>
                <a:spcPts val="1010"/>
              </a:lnSpc>
              <a:spcBef>
                <a:spcPts val="285"/>
              </a:spcBef>
            </a:pPr>
            <a:r>
              <a:rPr sz="1000" spc="-10" dirty="0">
                <a:latin typeface="Arial"/>
                <a:cs typeface="Arial"/>
              </a:rPr>
              <a:t>access </a:t>
            </a:r>
            <a:r>
              <a:rPr sz="1000" spc="-25" dirty="0">
                <a:latin typeface="Arial"/>
                <a:cs typeface="Arial"/>
              </a:rPr>
              <a:t>net</a:t>
            </a:r>
            <a:endParaRPr sz="10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71906" y="2496476"/>
            <a:ext cx="6254750" cy="959485"/>
          </a:xfrm>
          <a:custGeom>
            <a:avLst/>
            <a:gdLst/>
            <a:ahLst/>
            <a:cxnLst/>
            <a:rect l="l" t="t" r="r" b="b"/>
            <a:pathLst>
              <a:path w="6254750" h="959485">
                <a:moveTo>
                  <a:pt x="589915" y="636549"/>
                </a:moveTo>
                <a:lnTo>
                  <a:pt x="578446" y="592404"/>
                </a:lnTo>
                <a:lnTo>
                  <a:pt x="535711" y="555942"/>
                </a:lnTo>
                <a:lnTo>
                  <a:pt x="491667" y="547903"/>
                </a:lnTo>
                <a:lnTo>
                  <a:pt x="426580" y="547103"/>
                </a:lnTo>
                <a:lnTo>
                  <a:pt x="411149" y="547674"/>
                </a:lnTo>
                <a:lnTo>
                  <a:pt x="370789" y="552234"/>
                </a:lnTo>
                <a:lnTo>
                  <a:pt x="298564" y="562444"/>
                </a:lnTo>
                <a:lnTo>
                  <a:pt x="258076" y="569645"/>
                </a:lnTo>
                <a:lnTo>
                  <a:pt x="190677" y="588264"/>
                </a:lnTo>
                <a:lnTo>
                  <a:pt x="136220" y="612063"/>
                </a:lnTo>
                <a:lnTo>
                  <a:pt x="103835" y="640041"/>
                </a:lnTo>
                <a:lnTo>
                  <a:pt x="93941" y="672642"/>
                </a:lnTo>
                <a:lnTo>
                  <a:pt x="84772" y="687095"/>
                </a:lnTo>
                <a:lnTo>
                  <a:pt x="67297" y="697674"/>
                </a:lnTo>
                <a:lnTo>
                  <a:pt x="45339" y="705815"/>
                </a:lnTo>
                <a:lnTo>
                  <a:pt x="24358" y="715111"/>
                </a:lnTo>
                <a:lnTo>
                  <a:pt x="9804" y="729157"/>
                </a:lnTo>
                <a:lnTo>
                  <a:pt x="2628" y="751954"/>
                </a:lnTo>
                <a:lnTo>
                  <a:pt x="0" y="780669"/>
                </a:lnTo>
                <a:lnTo>
                  <a:pt x="1701" y="808685"/>
                </a:lnTo>
                <a:lnTo>
                  <a:pt x="28473" y="844931"/>
                </a:lnTo>
                <a:lnTo>
                  <a:pt x="73240" y="847940"/>
                </a:lnTo>
                <a:lnTo>
                  <a:pt x="114046" y="848283"/>
                </a:lnTo>
                <a:lnTo>
                  <a:pt x="166154" y="846543"/>
                </a:lnTo>
                <a:lnTo>
                  <a:pt x="218795" y="845502"/>
                </a:lnTo>
                <a:lnTo>
                  <a:pt x="261226" y="847940"/>
                </a:lnTo>
                <a:lnTo>
                  <a:pt x="288848" y="854760"/>
                </a:lnTo>
                <a:lnTo>
                  <a:pt x="307873" y="864412"/>
                </a:lnTo>
                <a:lnTo>
                  <a:pt x="323748" y="876046"/>
                </a:lnTo>
                <a:lnTo>
                  <a:pt x="364109" y="904379"/>
                </a:lnTo>
                <a:lnTo>
                  <a:pt x="409917" y="939749"/>
                </a:lnTo>
                <a:lnTo>
                  <a:pt x="449668" y="957732"/>
                </a:lnTo>
                <a:lnTo>
                  <a:pt x="467385" y="959370"/>
                </a:lnTo>
                <a:lnTo>
                  <a:pt x="483793" y="957872"/>
                </a:lnTo>
                <a:lnTo>
                  <a:pt x="525259" y="942670"/>
                </a:lnTo>
                <a:lnTo>
                  <a:pt x="553669" y="898321"/>
                </a:lnTo>
                <a:lnTo>
                  <a:pt x="569150" y="820724"/>
                </a:lnTo>
                <a:lnTo>
                  <a:pt x="573773" y="797140"/>
                </a:lnTo>
                <a:lnTo>
                  <a:pt x="581482" y="750430"/>
                </a:lnTo>
                <a:lnTo>
                  <a:pt x="586867" y="697052"/>
                </a:lnTo>
                <a:lnTo>
                  <a:pt x="589407" y="666216"/>
                </a:lnTo>
                <a:lnTo>
                  <a:pt x="589915" y="636549"/>
                </a:lnTo>
                <a:close/>
              </a:path>
              <a:path w="6254750" h="959485">
                <a:moveTo>
                  <a:pt x="6254623" y="89763"/>
                </a:moveTo>
                <a:lnTo>
                  <a:pt x="6243193" y="45453"/>
                </a:lnTo>
                <a:lnTo>
                  <a:pt x="6200572" y="8864"/>
                </a:lnTo>
                <a:lnTo>
                  <a:pt x="6156642" y="800"/>
                </a:lnTo>
                <a:lnTo>
                  <a:pt x="6091720" y="0"/>
                </a:lnTo>
                <a:lnTo>
                  <a:pt x="6076327" y="571"/>
                </a:lnTo>
                <a:lnTo>
                  <a:pt x="6036068" y="5143"/>
                </a:lnTo>
                <a:lnTo>
                  <a:pt x="5964034" y="15392"/>
                </a:lnTo>
                <a:lnTo>
                  <a:pt x="5923635" y="22606"/>
                </a:lnTo>
                <a:lnTo>
                  <a:pt x="5856414" y="41300"/>
                </a:lnTo>
                <a:lnTo>
                  <a:pt x="5802096" y="65189"/>
                </a:lnTo>
                <a:lnTo>
                  <a:pt x="5769788" y="93268"/>
                </a:lnTo>
                <a:lnTo>
                  <a:pt x="5759920" y="125996"/>
                </a:lnTo>
                <a:lnTo>
                  <a:pt x="5750776" y="140500"/>
                </a:lnTo>
                <a:lnTo>
                  <a:pt x="5733351" y="151117"/>
                </a:lnTo>
                <a:lnTo>
                  <a:pt x="5711456" y="159283"/>
                </a:lnTo>
                <a:lnTo>
                  <a:pt x="5690527" y="168617"/>
                </a:lnTo>
                <a:lnTo>
                  <a:pt x="5676011" y="182714"/>
                </a:lnTo>
                <a:lnTo>
                  <a:pt x="5668848" y="205600"/>
                </a:lnTo>
                <a:lnTo>
                  <a:pt x="5666232" y="234416"/>
                </a:lnTo>
                <a:lnTo>
                  <a:pt x="5667921" y="262521"/>
                </a:lnTo>
                <a:lnTo>
                  <a:pt x="5694629" y="298907"/>
                </a:lnTo>
                <a:lnTo>
                  <a:pt x="5739282" y="301929"/>
                </a:lnTo>
                <a:lnTo>
                  <a:pt x="5779986" y="302285"/>
                </a:lnTo>
                <a:lnTo>
                  <a:pt x="5831954" y="300532"/>
                </a:lnTo>
                <a:lnTo>
                  <a:pt x="5884469" y="299491"/>
                </a:lnTo>
                <a:lnTo>
                  <a:pt x="5926785" y="301929"/>
                </a:lnTo>
                <a:lnTo>
                  <a:pt x="5954331" y="308775"/>
                </a:lnTo>
                <a:lnTo>
                  <a:pt x="5973305" y="318465"/>
                </a:lnTo>
                <a:lnTo>
                  <a:pt x="5989155" y="330136"/>
                </a:lnTo>
                <a:lnTo>
                  <a:pt x="6029401" y="358571"/>
                </a:lnTo>
                <a:lnTo>
                  <a:pt x="6075096" y="394068"/>
                </a:lnTo>
                <a:lnTo>
                  <a:pt x="6114745" y="412127"/>
                </a:lnTo>
                <a:lnTo>
                  <a:pt x="6132411" y="413766"/>
                </a:lnTo>
                <a:lnTo>
                  <a:pt x="6148781" y="412267"/>
                </a:lnTo>
                <a:lnTo>
                  <a:pt x="6190145" y="397002"/>
                </a:lnTo>
                <a:lnTo>
                  <a:pt x="6218479" y="352488"/>
                </a:lnTo>
                <a:lnTo>
                  <a:pt x="6233934" y="274612"/>
                </a:lnTo>
                <a:lnTo>
                  <a:pt x="6238532" y="250952"/>
                </a:lnTo>
                <a:lnTo>
                  <a:pt x="6246228" y="204063"/>
                </a:lnTo>
                <a:lnTo>
                  <a:pt x="6251587" y="150495"/>
                </a:lnTo>
                <a:lnTo>
                  <a:pt x="6254127" y="119545"/>
                </a:lnTo>
                <a:lnTo>
                  <a:pt x="6254623" y="89763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6480021" y="2518427"/>
            <a:ext cx="421640" cy="305435"/>
          </a:xfrm>
          <a:prstGeom prst="rect">
            <a:avLst/>
          </a:prstGeom>
        </p:spPr>
        <p:txBody>
          <a:bodyPr vert="horz" wrap="square" lIns="0" tIns="36195" rIns="0" bIns="0" rtlCol="0">
            <a:spAutoFit/>
          </a:bodyPr>
          <a:lstStyle/>
          <a:p>
            <a:pPr marL="123825" marR="5080" indent="-111760">
              <a:lnSpc>
                <a:spcPts val="1010"/>
              </a:lnSpc>
              <a:spcBef>
                <a:spcPts val="285"/>
              </a:spcBef>
            </a:pPr>
            <a:r>
              <a:rPr sz="1000" spc="-10" dirty="0">
                <a:latin typeface="Arial"/>
                <a:cs typeface="Arial"/>
              </a:rPr>
              <a:t>access </a:t>
            </a:r>
            <a:r>
              <a:rPr sz="1000" spc="-25" dirty="0">
                <a:latin typeface="Arial"/>
                <a:cs typeface="Arial"/>
              </a:rPr>
              <a:t>net</a:t>
            </a:r>
            <a:endParaRPr sz="10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95706" y="4072280"/>
            <a:ext cx="1237615" cy="1696085"/>
          </a:xfrm>
          <a:custGeom>
            <a:avLst/>
            <a:gdLst/>
            <a:ahLst/>
            <a:cxnLst/>
            <a:rect l="l" t="t" r="r" b="b"/>
            <a:pathLst>
              <a:path w="1237614" h="1696085">
                <a:moveTo>
                  <a:pt x="589915" y="89446"/>
                </a:moveTo>
                <a:lnTo>
                  <a:pt x="578446" y="45300"/>
                </a:lnTo>
                <a:lnTo>
                  <a:pt x="535711" y="8839"/>
                </a:lnTo>
                <a:lnTo>
                  <a:pt x="491667" y="800"/>
                </a:lnTo>
                <a:lnTo>
                  <a:pt x="426580" y="0"/>
                </a:lnTo>
                <a:lnTo>
                  <a:pt x="411149" y="571"/>
                </a:lnTo>
                <a:lnTo>
                  <a:pt x="370789" y="5130"/>
                </a:lnTo>
                <a:lnTo>
                  <a:pt x="298564" y="15341"/>
                </a:lnTo>
                <a:lnTo>
                  <a:pt x="258076" y="22542"/>
                </a:lnTo>
                <a:lnTo>
                  <a:pt x="190677" y="41160"/>
                </a:lnTo>
                <a:lnTo>
                  <a:pt x="136220" y="64960"/>
                </a:lnTo>
                <a:lnTo>
                  <a:pt x="103835" y="92938"/>
                </a:lnTo>
                <a:lnTo>
                  <a:pt x="93941" y="125539"/>
                </a:lnTo>
                <a:lnTo>
                  <a:pt x="84772" y="139992"/>
                </a:lnTo>
                <a:lnTo>
                  <a:pt x="67297" y="150571"/>
                </a:lnTo>
                <a:lnTo>
                  <a:pt x="45339" y="158711"/>
                </a:lnTo>
                <a:lnTo>
                  <a:pt x="24358" y="168008"/>
                </a:lnTo>
                <a:lnTo>
                  <a:pt x="9804" y="182054"/>
                </a:lnTo>
                <a:lnTo>
                  <a:pt x="2628" y="204851"/>
                </a:lnTo>
                <a:lnTo>
                  <a:pt x="0" y="233565"/>
                </a:lnTo>
                <a:lnTo>
                  <a:pt x="1701" y="261581"/>
                </a:lnTo>
                <a:lnTo>
                  <a:pt x="28473" y="297827"/>
                </a:lnTo>
                <a:lnTo>
                  <a:pt x="73240" y="300837"/>
                </a:lnTo>
                <a:lnTo>
                  <a:pt x="114046" y="301180"/>
                </a:lnTo>
                <a:lnTo>
                  <a:pt x="166154" y="299440"/>
                </a:lnTo>
                <a:lnTo>
                  <a:pt x="218795" y="298399"/>
                </a:lnTo>
                <a:lnTo>
                  <a:pt x="261226" y="300837"/>
                </a:lnTo>
                <a:lnTo>
                  <a:pt x="288848" y="307657"/>
                </a:lnTo>
                <a:lnTo>
                  <a:pt x="307873" y="317309"/>
                </a:lnTo>
                <a:lnTo>
                  <a:pt x="323748" y="328942"/>
                </a:lnTo>
                <a:lnTo>
                  <a:pt x="364109" y="357276"/>
                </a:lnTo>
                <a:lnTo>
                  <a:pt x="409917" y="392645"/>
                </a:lnTo>
                <a:lnTo>
                  <a:pt x="449668" y="410629"/>
                </a:lnTo>
                <a:lnTo>
                  <a:pt x="467385" y="412267"/>
                </a:lnTo>
                <a:lnTo>
                  <a:pt x="483793" y="410768"/>
                </a:lnTo>
                <a:lnTo>
                  <a:pt x="525259" y="395566"/>
                </a:lnTo>
                <a:lnTo>
                  <a:pt x="553669" y="351218"/>
                </a:lnTo>
                <a:lnTo>
                  <a:pt x="569150" y="273621"/>
                </a:lnTo>
                <a:lnTo>
                  <a:pt x="573773" y="250037"/>
                </a:lnTo>
                <a:lnTo>
                  <a:pt x="581482" y="203327"/>
                </a:lnTo>
                <a:lnTo>
                  <a:pt x="586867" y="149948"/>
                </a:lnTo>
                <a:lnTo>
                  <a:pt x="589407" y="119113"/>
                </a:lnTo>
                <a:lnTo>
                  <a:pt x="589915" y="89446"/>
                </a:lnTo>
                <a:close/>
              </a:path>
              <a:path w="1237614" h="1696085">
                <a:moveTo>
                  <a:pt x="818515" y="749338"/>
                </a:moveTo>
                <a:lnTo>
                  <a:pt x="807046" y="705192"/>
                </a:lnTo>
                <a:lnTo>
                  <a:pt x="764311" y="668731"/>
                </a:lnTo>
                <a:lnTo>
                  <a:pt x="720267" y="660692"/>
                </a:lnTo>
                <a:lnTo>
                  <a:pt x="655180" y="659892"/>
                </a:lnTo>
                <a:lnTo>
                  <a:pt x="639749" y="660463"/>
                </a:lnTo>
                <a:lnTo>
                  <a:pt x="599389" y="665022"/>
                </a:lnTo>
                <a:lnTo>
                  <a:pt x="527164" y="675233"/>
                </a:lnTo>
                <a:lnTo>
                  <a:pt x="486676" y="682434"/>
                </a:lnTo>
                <a:lnTo>
                  <a:pt x="419277" y="701052"/>
                </a:lnTo>
                <a:lnTo>
                  <a:pt x="364820" y="724852"/>
                </a:lnTo>
                <a:lnTo>
                  <a:pt x="332435" y="752830"/>
                </a:lnTo>
                <a:lnTo>
                  <a:pt x="322541" y="785431"/>
                </a:lnTo>
                <a:lnTo>
                  <a:pt x="313372" y="799884"/>
                </a:lnTo>
                <a:lnTo>
                  <a:pt x="295897" y="810463"/>
                </a:lnTo>
                <a:lnTo>
                  <a:pt x="273939" y="818603"/>
                </a:lnTo>
                <a:lnTo>
                  <a:pt x="252958" y="827900"/>
                </a:lnTo>
                <a:lnTo>
                  <a:pt x="238404" y="841946"/>
                </a:lnTo>
                <a:lnTo>
                  <a:pt x="231228" y="864743"/>
                </a:lnTo>
                <a:lnTo>
                  <a:pt x="228600" y="893457"/>
                </a:lnTo>
                <a:lnTo>
                  <a:pt x="230301" y="921473"/>
                </a:lnTo>
                <a:lnTo>
                  <a:pt x="257073" y="957719"/>
                </a:lnTo>
                <a:lnTo>
                  <a:pt x="301840" y="960729"/>
                </a:lnTo>
                <a:lnTo>
                  <a:pt x="342646" y="961072"/>
                </a:lnTo>
                <a:lnTo>
                  <a:pt x="394754" y="959332"/>
                </a:lnTo>
                <a:lnTo>
                  <a:pt x="447395" y="958291"/>
                </a:lnTo>
                <a:lnTo>
                  <a:pt x="489826" y="960729"/>
                </a:lnTo>
                <a:lnTo>
                  <a:pt x="517448" y="967549"/>
                </a:lnTo>
                <a:lnTo>
                  <a:pt x="536473" y="977201"/>
                </a:lnTo>
                <a:lnTo>
                  <a:pt x="552348" y="988834"/>
                </a:lnTo>
                <a:lnTo>
                  <a:pt x="592709" y="1017168"/>
                </a:lnTo>
                <a:lnTo>
                  <a:pt x="638517" y="1052537"/>
                </a:lnTo>
                <a:lnTo>
                  <a:pt x="678268" y="1070521"/>
                </a:lnTo>
                <a:lnTo>
                  <a:pt x="695985" y="1072159"/>
                </a:lnTo>
                <a:lnTo>
                  <a:pt x="712393" y="1070660"/>
                </a:lnTo>
                <a:lnTo>
                  <a:pt x="753859" y="1055458"/>
                </a:lnTo>
                <a:lnTo>
                  <a:pt x="782269" y="1011110"/>
                </a:lnTo>
                <a:lnTo>
                  <a:pt x="797750" y="933513"/>
                </a:lnTo>
                <a:lnTo>
                  <a:pt x="802373" y="909929"/>
                </a:lnTo>
                <a:lnTo>
                  <a:pt x="810082" y="863219"/>
                </a:lnTo>
                <a:lnTo>
                  <a:pt x="815467" y="809840"/>
                </a:lnTo>
                <a:lnTo>
                  <a:pt x="818007" y="779005"/>
                </a:lnTo>
                <a:lnTo>
                  <a:pt x="818515" y="749338"/>
                </a:lnTo>
                <a:close/>
              </a:path>
              <a:path w="1237614" h="1696085">
                <a:moveTo>
                  <a:pt x="1237615" y="1371460"/>
                </a:moveTo>
                <a:lnTo>
                  <a:pt x="1226146" y="1327150"/>
                </a:lnTo>
                <a:lnTo>
                  <a:pt x="1183411" y="1290561"/>
                </a:lnTo>
                <a:lnTo>
                  <a:pt x="1139367" y="1282496"/>
                </a:lnTo>
                <a:lnTo>
                  <a:pt x="1074280" y="1281696"/>
                </a:lnTo>
                <a:lnTo>
                  <a:pt x="1058849" y="1282268"/>
                </a:lnTo>
                <a:lnTo>
                  <a:pt x="1018489" y="1286840"/>
                </a:lnTo>
                <a:lnTo>
                  <a:pt x="946264" y="1297089"/>
                </a:lnTo>
                <a:lnTo>
                  <a:pt x="905776" y="1304302"/>
                </a:lnTo>
                <a:lnTo>
                  <a:pt x="838377" y="1322997"/>
                </a:lnTo>
                <a:lnTo>
                  <a:pt x="783920" y="1346885"/>
                </a:lnTo>
                <a:lnTo>
                  <a:pt x="751535" y="1374965"/>
                </a:lnTo>
                <a:lnTo>
                  <a:pt x="741641" y="1407693"/>
                </a:lnTo>
                <a:lnTo>
                  <a:pt x="732472" y="1422196"/>
                </a:lnTo>
                <a:lnTo>
                  <a:pt x="714997" y="1432814"/>
                </a:lnTo>
                <a:lnTo>
                  <a:pt x="693039" y="1440980"/>
                </a:lnTo>
                <a:lnTo>
                  <a:pt x="672058" y="1450314"/>
                </a:lnTo>
                <a:lnTo>
                  <a:pt x="657504" y="1464411"/>
                </a:lnTo>
                <a:lnTo>
                  <a:pt x="650328" y="1487297"/>
                </a:lnTo>
                <a:lnTo>
                  <a:pt x="647700" y="1516113"/>
                </a:lnTo>
                <a:lnTo>
                  <a:pt x="649401" y="1544218"/>
                </a:lnTo>
                <a:lnTo>
                  <a:pt x="676173" y="1580603"/>
                </a:lnTo>
                <a:lnTo>
                  <a:pt x="720940" y="1583626"/>
                </a:lnTo>
                <a:lnTo>
                  <a:pt x="761746" y="1583982"/>
                </a:lnTo>
                <a:lnTo>
                  <a:pt x="813854" y="1582229"/>
                </a:lnTo>
                <a:lnTo>
                  <a:pt x="866495" y="1581188"/>
                </a:lnTo>
                <a:lnTo>
                  <a:pt x="908926" y="1583626"/>
                </a:lnTo>
                <a:lnTo>
                  <a:pt x="936548" y="1590471"/>
                </a:lnTo>
                <a:lnTo>
                  <a:pt x="955573" y="1600161"/>
                </a:lnTo>
                <a:lnTo>
                  <a:pt x="971448" y="1611833"/>
                </a:lnTo>
                <a:lnTo>
                  <a:pt x="1011809" y="1640268"/>
                </a:lnTo>
                <a:lnTo>
                  <a:pt x="1057617" y="1675765"/>
                </a:lnTo>
                <a:lnTo>
                  <a:pt x="1097368" y="1693824"/>
                </a:lnTo>
                <a:lnTo>
                  <a:pt x="1115085" y="1695462"/>
                </a:lnTo>
                <a:lnTo>
                  <a:pt x="1131493" y="1693964"/>
                </a:lnTo>
                <a:lnTo>
                  <a:pt x="1172959" y="1678698"/>
                </a:lnTo>
                <a:lnTo>
                  <a:pt x="1201369" y="1634185"/>
                </a:lnTo>
                <a:lnTo>
                  <a:pt x="1216850" y="1556308"/>
                </a:lnTo>
                <a:lnTo>
                  <a:pt x="1221473" y="1532648"/>
                </a:lnTo>
                <a:lnTo>
                  <a:pt x="1229182" y="1485760"/>
                </a:lnTo>
                <a:lnTo>
                  <a:pt x="1234567" y="1432191"/>
                </a:lnTo>
                <a:lnTo>
                  <a:pt x="1237107" y="1401241"/>
                </a:lnTo>
                <a:lnTo>
                  <a:pt x="1237615" y="1371460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738847" y="4093107"/>
            <a:ext cx="421640" cy="305435"/>
          </a:xfrm>
          <a:prstGeom prst="rect">
            <a:avLst/>
          </a:prstGeom>
        </p:spPr>
        <p:txBody>
          <a:bodyPr vert="horz" wrap="square" lIns="0" tIns="36195" rIns="0" bIns="0" rtlCol="0">
            <a:spAutoFit/>
          </a:bodyPr>
          <a:lstStyle/>
          <a:p>
            <a:pPr marL="123825" marR="5080" indent="-111760">
              <a:lnSpc>
                <a:spcPts val="1010"/>
              </a:lnSpc>
              <a:spcBef>
                <a:spcPts val="285"/>
              </a:spcBef>
            </a:pPr>
            <a:r>
              <a:rPr sz="1000" spc="-10" dirty="0">
                <a:latin typeface="Arial"/>
                <a:cs typeface="Arial"/>
              </a:rPr>
              <a:t>access </a:t>
            </a:r>
            <a:r>
              <a:rPr sz="1000" spc="-25" dirty="0">
                <a:latin typeface="Arial"/>
                <a:cs typeface="Arial"/>
              </a:rPr>
              <a:t>net</a:t>
            </a:r>
            <a:endParaRPr sz="10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086432" y="2929275"/>
            <a:ext cx="589915" cy="412750"/>
          </a:xfrm>
          <a:custGeom>
            <a:avLst/>
            <a:gdLst/>
            <a:ahLst/>
            <a:cxnLst/>
            <a:rect l="l" t="t" r="r" b="b"/>
            <a:pathLst>
              <a:path w="589915" h="412750">
                <a:moveTo>
                  <a:pt x="426576" y="0"/>
                </a:moveTo>
                <a:lnTo>
                  <a:pt x="370787" y="5132"/>
                </a:lnTo>
                <a:lnTo>
                  <a:pt x="298559" y="15343"/>
                </a:lnTo>
                <a:lnTo>
                  <a:pt x="258066" y="22534"/>
                </a:lnTo>
                <a:lnTo>
                  <a:pt x="190670" y="41158"/>
                </a:lnTo>
                <a:lnTo>
                  <a:pt x="136217" y="64955"/>
                </a:lnTo>
                <a:lnTo>
                  <a:pt x="103828" y="92932"/>
                </a:lnTo>
                <a:lnTo>
                  <a:pt x="93931" y="125543"/>
                </a:lnTo>
                <a:lnTo>
                  <a:pt x="84770" y="139994"/>
                </a:lnTo>
                <a:lnTo>
                  <a:pt x="67297" y="150568"/>
                </a:lnTo>
                <a:lnTo>
                  <a:pt x="45339" y="158705"/>
                </a:lnTo>
                <a:lnTo>
                  <a:pt x="24354" y="168002"/>
                </a:lnTo>
                <a:lnTo>
                  <a:pt x="9802" y="182056"/>
                </a:lnTo>
                <a:lnTo>
                  <a:pt x="2630" y="204850"/>
                </a:lnTo>
                <a:lnTo>
                  <a:pt x="0" y="233561"/>
                </a:lnTo>
                <a:lnTo>
                  <a:pt x="1696" y="261577"/>
                </a:lnTo>
                <a:lnTo>
                  <a:pt x="28474" y="297820"/>
                </a:lnTo>
                <a:lnTo>
                  <a:pt x="73239" y="300839"/>
                </a:lnTo>
                <a:lnTo>
                  <a:pt x="114042" y="301184"/>
                </a:lnTo>
                <a:lnTo>
                  <a:pt x="166146" y="299444"/>
                </a:lnTo>
                <a:lnTo>
                  <a:pt x="218793" y="298401"/>
                </a:lnTo>
                <a:lnTo>
                  <a:pt x="261224" y="300839"/>
                </a:lnTo>
                <a:lnTo>
                  <a:pt x="288843" y="307655"/>
                </a:lnTo>
                <a:lnTo>
                  <a:pt x="307863" y="317311"/>
                </a:lnTo>
                <a:lnTo>
                  <a:pt x="323748" y="328939"/>
                </a:lnTo>
                <a:lnTo>
                  <a:pt x="364105" y="357272"/>
                </a:lnTo>
                <a:lnTo>
                  <a:pt x="409909" y="392647"/>
                </a:lnTo>
                <a:lnTo>
                  <a:pt x="449659" y="410633"/>
                </a:lnTo>
                <a:lnTo>
                  <a:pt x="467375" y="412269"/>
                </a:lnTo>
                <a:lnTo>
                  <a:pt x="483793" y="410771"/>
                </a:lnTo>
                <a:lnTo>
                  <a:pt x="525254" y="395568"/>
                </a:lnTo>
                <a:lnTo>
                  <a:pt x="553663" y="351217"/>
                </a:lnTo>
                <a:lnTo>
                  <a:pt x="569148" y="273623"/>
                </a:lnTo>
                <a:lnTo>
                  <a:pt x="573765" y="250037"/>
                </a:lnTo>
                <a:lnTo>
                  <a:pt x="581480" y="203327"/>
                </a:lnTo>
                <a:lnTo>
                  <a:pt x="586859" y="149948"/>
                </a:lnTo>
                <a:lnTo>
                  <a:pt x="589905" y="89438"/>
                </a:lnTo>
                <a:lnTo>
                  <a:pt x="586459" y="64517"/>
                </a:lnTo>
                <a:lnTo>
                  <a:pt x="566923" y="29954"/>
                </a:lnTo>
                <a:lnTo>
                  <a:pt x="515389" y="3139"/>
                </a:lnTo>
                <a:lnTo>
                  <a:pt x="467185" y="316"/>
                </a:lnTo>
                <a:lnTo>
                  <a:pt x="426576" y="0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7229421" y="2950194"/>
            <a:ext cx="421640" cy="305435"/>
          </a:xfrm>
          <a:prstGeom prst="rect">
            <a:avLst/>
          </a:prstGeom>
        </p:spPr>
        <p:txBody>
          <a:bodyPr vert="horz" wrap="square" lIns="0" tIns="36195" rIns="0" bIns="0" rtlCol="0">
            <a:spAutoFit/>
          </a:bodyPr>
          <a:lstStyle/>
          <a:p>
            <a:pPr marL="123825" marR="5080" indent="-111760">
              <a:lnSpc>
                <a:spcPts val="1010"/>
              </a:lnSpc>
              <a:spcBef>
                <a:spcPts val="285"/>
              </a:spcBef>
            </a:pPr>
            <a:r>
              <a:rPr sz="1000" spc="-10" dirty="0">
                <a:latin typeface="Arial"/>
                <a:cs typeface="Arial"/>
              </a:rPr>
              <a:t>access </a:t>
            </a:r>
            <a:r>
              <a:rPr sz="1000" spc="-25" dirty="0">
                <a:latin typeface="Arial"/>
                <a:cs typeface="Arial"/>
              </a:rPr>
              <a:t>net</a:t>
            </a:r>
            <a:endParaRPr sz="10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428832" y="2001167"/>
            <a:ext cx="589915" cy="414020"/>
          </a:xfrm>
          <a:custGeom>
            <a:avLst/>
            <a:gdLst/>
            <a:ahLst/>
            <a:cxnLst/>
            <a:rect l="l" t="t" r="r" b="b"/>
            <a:pathLst>
              <a:path w="589914" h="414019">
                <a:moveTo>
                  <a:pt x="426576" y="0"/>
                </a:moveTo>
                <a:lnTo>
                  <a:pt x="370787" y="5150"/>
                </a:lnTo>
                <a:lnTo>
                  <a:pt x="298559" y="15396"/>
                </a:lnTo>
                <a:lnTo>
                  <a:pt x="258066" y="22613"/>
                </a:lnTo>
                <a:lnTo>
                  <a:pt x="190670" y="41305"/>
                </a:lnTo>
                <a:lnTo>
                  <a:pt x="136217" y="65192"/>
                </a:lnTo>
                <a:lnTo>
                  <a:pt x="103830" y="93270"/>
                </a:lnTo>
                <a:lnTo>
                  <a:pt x="93937" y="126003"/>
                </a:lnTo>
                <a:lnTo>
                  <a:pt x="84770" y="140507"/>
                </a:lnTo>
                <a:lnTo>
                  <a:pt x="67297" y="151119"/>
                </a:lnTo>
                <a:lnTo>
                  <a:pt x="45339" y="159285"/>
                </a:lnTo>
                <a:lnTo>
                  <a:pt x="24354" y="168616"/>
                </a:lnTo>
                <a:lnTo>
                  <a:pt x="9802" y="182722"/>
                </a:lnTo>
                <a:lnTo>
                  <a:pt x="2630" y="205599"/>
                </a:lnTo>
                <a:lnTo>
                  <a:pt x="0" y="234414"/>
                </a:lnTo>
                <a:lnTo>
                  <a:pt x="1696" y="262528"/>
                </a:lnTo>
                <a:lnTo>
                  <a:pt x="28474" y="298907"/>
                </a:lnTo>
                <a:lnTo>
                  <a:pt x="73239" y="301936"/>
                </a:lnTo>
                <a:lnTo>
                  <a:pt x="114042" y="302283"/>
                </a:lnTo>
                <a:lnTo>
                  <a:pt x="166146" y="300536"/>
                </a:lnTo>
                <a:lnTo>
                  <a:pt x="218793" y="299490"/>
                </a:lnTo>
                <a:lnTo>
                  <a:pt x="261224" y="301936"/>
                </a:lnTo>
                <a:lnTo>
                  <a:pt x="288843" y="308778"/>
                </a:lnTo>
                <a:lnTo>
                  <a:pt x="307863" y="318470"/>
                </a:lnTo>
                <a:lnTo>
                  <a:pt x="323748" y="330142"/>
                </a:lnTo>
                <a:lnTo>
                  <a:pt x="364105" y="358571"/>
                </a:lnTo>
                <a:lnTo>
                  <a:pt x="409909" y="394076"/>
                </a:lnTo>
                <a:lnTo>
                  <a:pt x="449659" y="412131"/>
                </a:lnTo>
                <a:lnTo>
                  <a:pt x="467375" y="413773"/>
                </a:lnTo>
                <a:lnTo>
                  <a:pt x="483793" y="412271"/>
                </a:lnTo>
                <a:lnTo>
                  <a:pt x="525254" y="397009"/>
                </a:lnTo>
                <a:lnTo>
                  <a:pt x="553663" y="352496"/>
                </a:lnTo>
                <a:lnTo>
                  <a:pt x="569148" y="274619"/>
                </a:lnTo>
                <a:lnTo>
                  <a:pt x="573765" y="250949"/>
                </a:lnTo>
                <a:lnTo>
                  <a:pt x="581480" y="204071"/>
                </a:lnTo>
                <a:lnTo>
                  <a:pt x="586859" y="150496"/>
                </a:lnTo>
                <a:lnTo>
                  <a:pt x="589905" y="89763"/>
                </a:lnTo>
                <a:lnTo>
                  <a:pt x="586459" y="64751"/>
                </a:lnTo>
                <a:lnTo>
                  <a:pt x="566923" y="30058"/>
                </a:lnTo>
                <a:lnTo>
                  <a:pt x="515389" y="3149"/>
                </a:lnTo>
                <a:lnTo>
                  <a:pt x="467185" y="320"/>
                </a:lnTo>
                <a:lnTo>
                  <a:pt x="426576" y="0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3571330" y="2023165"/>
            <a:ext cx="421640" cy="305435"/>
          </a:xfrm>
          <a:prstGeom prst="rect">
            <a:avLst/>
          </a:prstGeom>
        </p:spPr>
        <p:txBody>
          <a:bodyPr vert="horz" wrap="square" lIns="0" tIns="36195" rIns="0" bIns="0" rtlCol="0">
            <a:spAutoFit/>
          </a:bodyPr>
          <a:lstStyle/>
          <a:p>
            <a:pPr marL="123825" marR="5080" indent="-111760">
              <a:lnSpc>
                <a:spcPts val="1010"/>
              </a:lnSpc>
              <a:spcBef>
                <a:spcPts val="285"/>
              </a:spcBef>
            </a:pPr>
            <a:r>
              <a:rPr sz="1000" spc="-10" dirty="0">
                <a:latin typeface="Arial"/>
                <a:cs typeface="Arial"/>
              </a:rPr>
              <a:t>access </a:t>
            </a:r>
            <a:r>
              <a:rPr sz="1000" spc="-25" dirty="0">
                <a:latin typeface="Arial"/>
                <a:cs typeface="Arial"/>
              </a:rPr>
              <a:t>net</a:t>
            </a:r>
            <a:endParaRPr sz="10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052916" y="2648867"/>
            <a:ext cx="589915" cy="414020"/>
          </a:xfrm>
          <a:custGeom>
            <a:avLst/>
            <a:gdLst/>
            <a:ahLst/>
            <a:cxnLst/>
            <a:rect l="l" t="t" r="r" b="b"/>
            <a:pathLst>
              <a:path w="589914" h="414019">
                <a:moveTo>
                  <a:pt x="426576" y="0"/>
                </a:moveTo>
                <a:lnTo>
                  <a:pt x="370787" y="5150"/>
                </a:lnTo>
                <a:lnTo>
                  <a:pt x="298559" y="15396"/>
                </a:lnTo>
                <a:lnTo>
                  <a:pt x="258066" y="22613"/>
                </a:lnTo>
                <a:lnTo>
                  <a:pt x="190670" y="41305"/>
                </a:lnTo>
                <a:lnTo>
                  <a:pt x="136217" y="65192"/>
                </a:lnTo>
                <a:lnTo>
                  <a:pt x="103828" y="93270"/>
                </a:lnTo>
                <a:lnTo>
                  <a:pt x="93931" y="126003"/>
                </a:lnTo>
                <a:lnTo>
                  <a:pt x="84770" y="140507"/>
                </a:lnTo>
                <a:lnTo>
                  <a:pt x="67297" y="151119"/>
                </a:lnTo>
                <a:lnTo>
                  <a:pt x="45339" y="159285"/>
                </a:lnTo>
                <a:lnTo>
                  <a:pt x="24354" y="168616"/>
                </a:lnTo>
                <a:lnTo>
                  <a:pt x="9802" y="182722"/>
                </a:lnTo>
                <a:lnTo>
                  <a:pt x="2630" y="205599"/>
                </a:lnTo>
                <a:lnTo>
                  <a:pt x="0" y="234414"/>
                </a:lnTo>
                <a:lnTo>
                  <a:pt x="1696" y="262528"/>
                </a:lnTo>
                <a:lnTo>
                  <a:pt x="28474" y="298907"/>
                </a:lnTo>
                <a:lnTo>
                  <a:pt x="73239" y="301936"/>
                </a:lnTo>
                <a:lnTo>
                  <a:pt x="114042" y="302283"/>
                </a:lnTo>
                <a:lnTo>
                  <a:pt x="166146" y="300536"/>
                </a:lnTo>
                <a:lnTo>
                  <a:pt x="218793" y="299490"/>
                </a:lnTo>
                <a:lnTo>
                  <a:pt x="261224" y="301936"/>
                </a:lnTo>
                <a:lnTo>
                  <a:pt x="288843" y="308778"/>
                </a:lnTo>
                <a:lnTo>
                  <a:pt x="307863" y="318470"/>
                </a:lnTo>
                <a:lnTo>
                  <a:pt x="323748" y="330142"/>
                </a:lnTo>
                <a:lnTo>
                  <a:pt x="364105" y="358571"/>
                </a:lnTo>
                <a:lnTo>
                  <a:pt x="409909" y="394076"/>
                </a:lnTo>
                <a:lnTo>
                  <a:pt x="449659" y="412131"/>
                </a:lnTo>
                <a:lnTo>
                  <a:pt x="467375" y="413773"/>
                </a:lnTo>
                <a:lnTo>
                  <a:pt x="483793" y="412271"/>
                </a:lnTo>
                <a:lnTo>
                  <a:pt x="525254" y="397009"/>
                </a:lnTo>
                <a:lnTo>
                  <a:pt x="553663" y="352496"/>
                </a:lnTo>
                <a:lnTo>
                  <a:pt x="569148" y="274619"/>
                </a:lnTo>
                <a:lnTo>
                  <a:pt x="573765" y="250949"/>
                </a:lnTo>
                <a:lnTo>
                  <a:pt x="581480" y="204071"/>
                </a:lnTo>
                <a:lnTo>
                  <a:pt x="586859" y="150496"/>
                </a:lnTo>
                <a:lnTo>
                  <a:pt x="589905" y="89763"/>
                </a:lnTo>
                <a:lnTo>
                  <a:pt x="586459" y="64751"/>
                </a:lnTo>
                <a:lnTo>
                  <a:pt x="566923" y="30058"/>
                </a:lnTo>
                <a:lnTo>
                  <a:pt x="515389" y="3149"/>
                </a:lnTo>
                <a:lnTo>
                  <a:pt x="467185" y="320"/>
                </a:lnTo>
                <a:lnTo>
                  <a:pt x="426576" y="0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815058" y="2670817"/>
            <a:ext cx="802640" cy="699135"/>
          </a:xfrm>
          <a:prstGeom prst="rect">
            <a:avLst/>
          </a:prstGeom>
        </p:spPr>
        <p:txBody>
          <a:bodyPr vert="horz" wrap="square" lIns="0" tIns="36195" rIns="0" bIns="0" rtlCol="0">
            <a:spAutoFit/>
          </a:bodyPr>
          <a:lstStyle/>
          <a:p>
            <a:pPr marL="504825" marR="5080" indent="-111760">
              <a:lnSpc>
                <a:spcPts val="1010"/>
              </a:lnSpc>
              <a:spcBef>
                <a:spcPts val="285"/>
              </a:spcBef>
            </a:pPr>
            <a:r>
              <a:rPr sz="1000" spc="-10" dirty="0">
                <a:latin typeface="Arial"/>
                <a:cs typeface="Arial"/>
              </a:rPr>
              <a:t>access </a:t>
            </a:r>
            <a:r>
              <a:rPr sz="1000" spc="-25" dirty="0">
                <a:latin typeface="Arial"/>
                <a:cs typeface="Arial"/>
              </a:rPr>
              <a:t>net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900">
              <a:latin typeface="Arial"/>
              <a:cs typeface="Arial"/>
            </a:endParaRPr>
          </a:p>
          <a:p>
            <a:pPr marL="123825" marR="386080" indent="-111760">
              <a:lnSpc>
                <a:spcPts val="1010"/>
              </a:lnSpc>
            </a:pPr>
            <a:r>
              <a:rPr sz="1000" spc="-10" dirty="0">
                <a:latin typeface="Arial"/>
                <a:cs typeface="Arial"/>
              </a:rPr>
              <a:t>access </a:t>
            </a:r>
            <a:r>
              <a:rPr sz="1000" spc="-25" dirty="0">
                <a:latin typeface="Arial"/>
                <a:cs typeface="Arial"/>
              </a:rPr>
              <a:t>net</a:t>
            </a:r>
            <a:endParaRPr sz="100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4343232" y="1976775"/>
            <a:ext cx="589915" cy="412750"/>
          </a:xfrm>
          <a:custGeom>
            <a:avLst/>
            <a:gdLst/>
            <a:ahLst/>
            <a:cxnLst/>
            <a:rect l="l" t="t" r="r" b="b"/>
            <a:pathLst>
              <a:path w="589914" h="412750">
                <a:moveTo>
                  <a:pt x="426576" y="0"/>
                </a:moveTo>
                <a:lnTo>
                  <a:pt x="370787" y="5132"/>
                </a:lnTo>
                <a:lnTo>
                  <a:pt x="298559" y="15343"/>
                </a:lnTo>
                <a:lnTo>
                  <a:pt x="258066" y="22534"/>
                </a:lnTo>
                <a:lnTo>
                  <a:pt x="190670" y="41158"/>
                </a:lnTo>
                <a:lnTo>
                  <a:pt x="136217" y="64955"/>
                </a:lnTo>
                <a:lnTo>
                  <a:pt x="103830" y="92932"/>
                </a:lnTo>
                <a:lnTo>
                  <a:pt x="93937" y="125543"/>
                </a:lnTo>
                <a:lnTo>
                  <a:pt x="84770" y="139994"/>
                </a:lnTo>
                <a:lnTo>
                  <a:pt x="67297" y="150568"/>
                </a:lnTo>
                <a:lnTo>
                  <a:pt x="45339" y="158705"/>
                </a:lnTo>
                <a:lnTo>
                  <a:pt x="24354" y="168002"/>
                </a:lnTo>
                <a:lnTo>
                  <a:pt x="9802" y="182056"/>
                </a:lnTo>
                <a:lnTo>
                  <a:pt x="2630" y="204850"/>
                </a:lnTo>
                <a:lnTo>
                  <a:pt x="0" y="233561"/>
                </a:lnTo>
                <a:lnTo>
                  <a:pt x="1696" y="261577"/>
                </a:lnTo>
                <a:lnTo>
                  <a:pt x="28474" y="297820"/>
                </a:lnTo>
                <a:lnTo>
                  <a:pt x="73239" y="300839"/>
                </a:lnTo>
                <a:lnTo>
                  <a:pt x="114042" y="301184"/>
                </a:lnTo>
                <a:lnTo>
                  <a:pt x="166146" y="299444"/>
                </a:lnTo>
                <a:lnTo>
                  <a:pt x="218793" y="298401"/>
                </a:lnTo>
                <a:lnTo>
                  <a:pt x="261224" y="300839"/>
                </a:lnTo>
                <a:lnTo>
                  <a:pt x="288843" y="307655"/>
                </a:lnTo>
                <a:lnTo>
                  <a:pt x="307863" y="317311"/>
                </a:lnTo>
                <a:lnTo>
                  <a:pt x="323748" y="328939"/>
                </a:lnTo>
                <a:lnTo>
                  <a:pt x="364105" y="357272"/>
                </a:lnTo>
                <a:lnTo>
                  <a:pt x="409909" y="392647"/>
                </a:lnTo>
                <a:lnTo>
                  <a:pt x="449659" y="410633"/>
                </a:lnTo>
                <a:lnTo>
                  <a:pt x="467375" y="412269"/>
                </a:lnTo>
                <a:lnTo>
                  <a:pt x="483793" y="410771"/>
                </a:lnTo>
                <a:lnTo>
                  <a:pt x="525254" y="395568"/>
                </a:lnTo>
                <a:lnTo>
                  <a:pt x="553663" y="351217"/>
                </a:lnTo>
                <a:lnTo>
                  <a:pt x="569148" y="273623"/>
                </a:lnTo>
                <a:lnTo>
                  <a:pt x="573765" y="250037"/>
                </a:lnTo>
                <a:lnTo>
                  <a:pt x="581480" y="203327"/>
                </a:lnTo>
                <a:lnTo>
                  <a:pt x="586859" y="149948"/>
                </a:lnTo>
                <a:lnTo>
                  <a:pt x="589905" y="89438"/>
                </a:lnTo>
                <a:lnTo>
                  <a:pt x="586459" y="64517"/>
                </a:lnTo>
                <a:lnTo>
                  <a:pt x="566923" y="29954"/>
                </a:lnTo>
                <a:lnTo>
                  <a:pt x="515389" y="3139"/>
                </a:lnTo>
                <a:lnTo>
                  <a:pt x="467185" y="316"/>
                </a:lnTo>
                <a:lnTo>
                  <a:pt x="426576" y="0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4485853" y="1997768"/>
            <a:ext cx="421640" cy="305435"/>
          </a:xfrm>
          <a:prstGeom prst="rect">
            <a:avLst/>
          </a:prstGeom>
        </p:spPr>
        <p:txBody>
          <a:bodyPr vert="horz" wrap="square" lIns="0" tIns="36195" rIns="0" bIns="0" rtlCol="0">
            <a:spAutoFit/>
          </a:bodyPr>
          <a:lstStyle/>
          <a:p>
            <a:pPr marL="123825" marR="5080" indent="-111760">
              <a:lnSpc>
                <a:spcPts val="1010"/>
              </a:lnSpc>
              <a:spcBef>
                <a:spcPts val="285"/>
              </a:spcBef>
            </a:pPr>
            <a:r>
              <a:rPr sz="1000" spc="-10" dirty="0">
                <a:latin typeface="Arial"/>
                <a:cs typeface="Arial"/>
              </a:rPr>
              <a:t>access </a:t>
            </a:r>
            <a:r>
              <a:rPr sz="1000" spc="-25" dirty="0">
                <a:latin typeface="Arial"/>
                <a:cs typeface="Arial"/>
              </a:rPr>
              <a:t>net</a:t>
            </a:r>
            <a:endParaRPr sz="100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7404938" y="4046372"/>
            <a:ext cx="1428115" cy="1974850"/>
          </a:xfrm>
          <a:custGeom>
            <a:avLst/>
            <a:gdLst/>
            <a:ahLst/>
            <a:cxnLst/>
            <a:rect l="l" t="t" r="r" b="b"/>
            <a:pathLst>
              <a:path w="1428115" h="1974850">
                <a:moveTo>
                  <a:pt x="588391" y="1651546"/>
                </a:moveTo>
                <a:lnTo>
                  <a:pt x="576961" y="1607400"/>
                </a:lnTo>
                <a:lnTo>
                  <a:pt x="534339" y="1570939"/>
                </a:lnTo>
                <a:lnTo>
                  <a:pt x="490410" y="1562900"/>
                </a:lnTo>
                <a:lnTo>
                  <a:pt x="425488" y="1562100"/>
                </a:lnTo>
                <a:lnTo>
                  <a:pt x="410095" y="1562671"/>
                </a:lnTo>
                <a:lnTo>
                  <a:pt x="369836" y="1567230"/>
                </a:lnTo>
                <a:lnTo>
                  <a:pt x="297789" y="1577441"/>
                </a:lnTo>
                <a:lnTo>
                  <a:pt x="257403" y="1584642"/>
                </a:lnTo>
                <a:lnTo>
                  <a:pt x="190182" y="1603260"/>
                </a:lnTo>
                <a:lnTo>
                  <a:pt x="135864" y="1627060"/>
                </a:lnTo>
                <a:lnTo>
                  <a:pt x="103555" y="1655038"/>
                </a:lnTo>
                <a:lnTo>
                  <a:pt x="93687" y="1687639"/>
                </a:lnTo>
                <a:lnTo>
                  <a:pt x="84543" y="1702092"/>
                </a:lnTo>
                <a:lnTo>
                  <a:pt x="67119" y="1712671"/>
                </a:lnTo>
                <a:lnTo>
                  <a:pt x="45224" y="1720811"/>
                </a:lnTo>
                <a:lnTo>
                  <a:pt x="24295" y="1730108"/>
                </a:lnTo>
                <a:lnTo>
                  <a:pt x="9779" y="1744154"/>
                </a:lnTo>
                <a:lnTo>
                  <a:pt x="2616" y="1766951"/>
                </a:lnTo>
                <a:lnTo>
                  <a:pt x="0" y="1795665"/>
                </a:lnTo>
                <a:lnTo>
                  <a:pt x="1689" y="1823681"/>
                </a:lnTo>
                <a:lnTo>
                  <a:pt x="28397" y="1859927"/>
                </a:lnTo>
                <a:lnTo>
                  <a:pt x="73050" y="1862937"/>
                </a:lnTo>
                <a:lnTo>
                  <a:pt x="113753" y="1863280"/>
                </a:lnTo>
                <a:lnTo>
                  <a:pt x="165722" y="1861540"/>
                </a:lnTo>
                <a:lnTo>
                  <a:pt x="218236" y="1860499"/>
                </a:lnTo>
                <a:lnTo>
                  <a:pt x="260553" y="1862937"/>
                </a:lnTo>
                <a:lnTo>
                  <a:pt x="288099" y="1869757"/>
                </a:lnTo>
                <a:lnTo>
                  <a:pt x="307073" y="1879409"/>
                </a:lnTo>
                <a:lnTo>
                  <a:pt x="322922" y="1891042"/>
                </a:lnTo>
                <a:lnTo>
                  <a:pt x="363169" y="1919376"/>
                </a:lnTo>
                <a:lnTo>
                  <a:pt x="408863" y="1954745"/>
                </a:lnTo>
                <a:lnTo>
                  <a:pt x="448513" y="1972729"/>
                </a:lnTo>
                <a:lnTo>
                  <a:pt x="466178" y="1974367"/>
                </a:lnTo>
                <a:lnTo>
                  <a:pt x="482549" y="1972868"/>
                </a:lnTo>
                <a:lnTo>
                  <a:pt x="523913" y="1957666"/>
                </a:lnTo>
                <a:lnTo>
                  <a:pt x="552246" y="1913318"/>
                </a:lnTo>
                <a:lnTo>
                  <a:pt x="567702" y="1835721"/>
                </a:lnTo>
                <a:lnTo>
                  <a:pt x="572300" y="1812137"/>
                </a:lnTo>
                <a:lnTo>
                  <a:pt x="579996" y="1765427"/>
                </a:lnTo>
                <a:lnTo>
                  <a:pt x="585355" y="1712048"/>
                </a:lnTo>
                <a:lnTo>
                  <a:pt x="587895" y="1681213"/>
                </a:lnTo>
                <a:lnTo>
                  <a:pt x="588391" y="1651546"/>
                </a:lnTo>
                <a:close/>
              </a:path>
              <a:path w="1428115" h="1974850">
                <a:moveTo>
                  <a:pt x="1199515" y="89446"/>
                </a:moveTo>
                <a:lnTo>
                  <a:pt x="1188046" y="45300"/>
                </a:lnTo>
                <a:lnTo>
                  <a:pt x="1145311" y="8839"/>
                </a:lnTo>
                <a:lnTo>
                  <a:pt x="1101267" y="800"/>
                </a:lnTo>
                <a:lnTo>
                  <a:pt x="1036180" y="0"/>
                </a:lnTo>
                <a:lnTo>
                  <a:pt x="1020749" y="571"/>
                </a:lnTo>
                <a:lnTo>
                  <a:pt x="980389" y="5130"/>
                </a:lnTo>
                <a:lnTo>
                  <a:pt x="908164" y="15341"/>
                </a:lnTo>
                <a:lnTo>
                  <a:pt x="867676" y="22542"/>
                </a:lnTo>
                <a:lnTo>
                  <a:pt x="800277" y="41160"/>
                </a:lnTo>
                <a:lnTo>
                  <a:pt x="745820" y="64960"/>
                </a:lnTo>
                <a:lnTo>
                  <a:pt x="713435" y="92938"/>
                </a:lnTo>
                <a:lnTo>
                  <a:pt x="703541" y="125539"/>
                </a:lnTo>
                <a:lnTo>
                  <a:pt x="694372" y="139992"/>
                </a:lnTo>
                <a:lnTo>
                  <a:pt x="676897" y="150571"/>
                </a:lnTo>
                <a:lnTo>
                  <a:pt x="654939" y="158711"/>
                </a:lnTo>
                <a:lnTo>
                  <a:pt x="633958" y="168008"/>
                </a:lnTo>
                <a:lnTo>
                  <a:pt x="619404" y="182054"/>
                </a:lnTo>
                <a:lnTo>
                  <a:pt x="612228" y="204851"/>
                </a:lnTo>
                <a:lnTo>
                  <a:pt x="609600" y="233565"/>
                </a:lnTo>
                <a:lnTo>
                  <a:pt x="611301" y="261581"/>
                </a:lnTo>
                <a:lnTo>
                  <a:pt x="638073" y="297827"/>
                </a:lnTo>
                <a:lnTo>
                  <a:pt x="682840" y="300837"/>
                </a:lnTo>
                <a:lnTo>
                  <a:pt x="723646" y="301180"/>
                </a:lnTo>
                <a:lnTo>
                  <a:pt x="775754" y="299440"/>
                </a:lnTo>
                <a:lnTo>
                  <a:pt x="828395" y="298399"/>
                </a:lnTo>
                <a:lnTo>
                  <a:pt x="870826" y="300837"/>
                </a:lnTo>
                <a:lnTo>
                  <a:pt x="898448" y="307657"/>
                </a:lnTo>
                <a:lnTo>
                  <a:pt x="917473" y="317309"/>
                </a:lnTo>
                <a:lnTo>
                  <a:pt x="933348" y="328942"/>
                </a:lnTo>
                <a:lnTo>
                  <a:pt x="973709" y="357276"/>
                </a:lnTo>
                <a:lnTo>
                  <a:pt x="1019517" y="392645"/>
                </a:lnTo>
                <a:lnTo>
                  <a:pt x="1059268" y="410629"/>
                </a:lnTo>
                <a:lnTo>
                  <a:pt x="1076985" y="412267"/>
                </a:lnTo>
                <a:lnTo>
                  <a:pt x="1093393" y="410768"/>
                </a:lnTo>
                <a:lnTo>
                  <a:pt x="1134859" y="395566"/>
                </a:lnTo>
                <a:lnTo>
                  <a:pt x="1163269" y="351218"/>
                </a:lnTo>
                <a:lnTo>
                  <a:pt x="1178750" y="273621"/>
                </a:lnTo>
                <a:lnTo>
                  <a:pt x="1183373" y="250037"/>
                </a:lnTo>
                <a:lnTo>
                  <a:pt x="1191082" y="203327"/>
                </a:lnTo>
                <a:lnTo>
                  <a:pt x="1196467" y="149948"/>
                </a:lnTo>
                <a:lnTo>
                  <a:pt x="1199007" y="119113"/>
                </a:lnTo>
                <a:lnTo>
                  <a:pt x="1199515" y="89446"/>
                </a:lnTo>
                <a:close/>
              </a:path>
              <a:path w="1428115" h="1974850">
                <a:moveTo>
                  <a:pt x="1428115" y="1003846"/>
                </a:moveTo>
                <a:lnTo>
                  <a:pt x="1416646" y="959700"/>
                </a:lnTo>
                <a:lnTo>
                  <a:pt x="1373911" y="923239"/>
                </a:lnTo>
                <a:lnTo>
                  <a:pt x="1329867" y="915200"/>
                </a:lnTo>
                <a:lnTo>
                  <a:pt x="1264780" y="914400"/>
                </a:lnTo>
                <a:lnTo>
                  <a:pt x="1249349" y="914971"/>
                </a:lnTo>
                <a:lnTo>
                  <a:pt x="1208989" y="919530"/>
                </a:lnTo>
                <a:lnTo>
                  <a:pt x="1136764" y="929741"/>
                </a:lnTo>
                <a:lnTo>
                  <a:pt x="1096276" y="936942"/>
                </a:lnTo>
                <a:lnTo>
                  <a:pt x="1028877" y="955560"/>
                </a:lnTo>
                <a:lnTo>
                  <a:pt x="974420" y="979360"/>
                </a:lnTo>
                <a:lnTo>
                  <a:pt x="942035" y="1007338"/>
                </a:lnTo>
                <a:lnTo>
                  <a:pt x="932141" y="1039939"/>
                </a:lnTo>
                <a:lnTo>
                  <a:pt x="922972" y="1054392"/>
                </a:lnTo>
                <a:lnTo>
                  <a:pt x="905497" y="1064971"/>
                </a:lnTo>
                <a:lnTo>
                  <a:pt x="883539" y="1073111"/>
                </a:lnTo>
                <a:lnTo>
                  <a:pt x="862558" y="1082408"/>
                </a:lnTo>
                <a:lnTo>
                  <a:pt x="848004" y="1096454"/>
                </a:lnTo>
                <a:lnTo>
                  <a:pt x="840828" y="1119251"/>
                </a:lnTo>
                <a:lnTo>
                  <a:pt x="838200" y="1147965"/>
                </a:lnTo>
                <a:lnTo>
                  <a:pt x="839901" y="1175981"/>
                </a:lnTo>
                <a:lnTo>
                  <a:pt x="866673" y="1212227"/>
                </a:lnTo>
                <a:lnTo>
                  <a:pt x="911440" y="1215237"/>
                </a:lnTo>
                <a:lnTo>
                  <a:pt x="952246" y="1215580"/>
                </a:lnTo>
                <a:lnTo>
                  <a:pt x="1004354" y="1213840"/>
                </a:lnTo>
                <a:lnTo>
                  <a:pt x="1056995" y="1212799"/>
                </a:lnTo>
                <a:lnTo>
                  <a:pt x="1099426" y="1215237"/>
                </a:lnTo>
                <a:lnTo>
                  <a:pt x="1127048" y="1222057"/>
                </a:lnTo>
                <a:lnTo>
                  <a:pt x="1146073" y="1231709"/>
                </a:lnTo>
                <a:lnTo>
                  <a:pt x="1161948" y="1243342"/>
                </a:lnTo>
                <a:lnTo>
                  <a:pt x="1202309" y="1271676"/>
                </a:lnTo>
                <a:lnTo>
                  <a:pt x="1248117" y="1307045"/>
                </a:lnTo>
                <a:lnTo>
                  <a:pt x="1287868" y="1325029"/>
                </a:lnTo>
                <a:lnTo>
                  <a:pt x="1305585" y="1326667"/>
                </a:lnTo>
                <a:lnTo>
                  <a:pt x="1321993" y="1325168"/>
                </a:lnTo>
                <a:lnTo>
                  <a:pt x="1363459" y="1309966"/>
                </a:lnTo>
                <a:lnTo>
                  <a:pt x="1391869" y="1265618"/>
                </a:lnTo>
                <a:lnTo>
                  <a:pt x="1407350" y="1188021"/>
                </a:lnTo>
                <a:lnTo>
                  <a:pt x="1411973" y="1164437"/>
                </a:lnTo>
                <a:lnTo>
                  <a:pt x="1419682" y="1117727"/>
                </a:lnTo>
                <a:lnTo>
                  <a:pt x="1425067" y="1064348"/>
                </a:lnTo>
                <a:lnTo>
                  <a:pt x="1427607" y="1033513"/>
                </a:lnTo>
                <a:lnTo>
                  <a:pt x="1428115" y="1003846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8156647" y="4067708"/>
            <a:ext cx="421640" cy="305435"/>
          </a:xfrm>
          <a:prstGeom prst="rect">
            <a:avLst/>
          </a:prstGeom>
        </p:spPr>
        <p:txBody>
          <a:bodyPr vert="horz" wrap="square" lIns="0" tIns="36195" rIns="0" bIns="0" rtlCol="0">
            <a:spAutoFit/>
          </a:bodyPr>
          <a:lstStyle/>
          <a:p>
            <a:pPr marL="123825" marR="5080" indent="-111760">
              <a:lnSpc>
                <a:spcPts val="1010"/>
              </a:lnSpc>
              <a:spcBef>
                <a:spcPts val="285"/>
              </a:spcBef>
            </a:pPr>
            <a:r>
              <a:rPr sz="1000" spc="-10" dirty="0">
                <a:latin typeface="Arial"/>
                <a:cs typeface="Arial"/>
              </a:rPr>
              <a:t>access </a:t>
            </a:r>
            <a:r>
              <a:rPr sz="1000" spc="-25" dirty="0">
                <a:latin typeface="Arial"/>
                <a:cs typeface="Arial"/>
              </a:rPr>
              <a:t>net</a:t>
            </a:r>
            <a:endParaRPr sz="1000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5540245" y="2209335"/>
            <a:ext cx="270510" cy="116205"/>
          </a:xfrm>
          <a:custGeom>
            <a:avLst/>
            <a:gdLst/>
            <a:ahLst/>
            <a:cxnLst/>
            <a:rect l="l" t="t" r="r" b="b"/>
            <a:pathLst>
              <a:path w="270510" h="116205">
                <a:moveTo>
                  <a:pt x="10718" y="0"/>
                </a:moveTo>
                <a:lnTo>
                  <a:pt x="0" y="33883"/>
                </a:lnTo>
                <a:lnTo>
                  <a:pt x="33883" y="44602"/>
                </a:lnTo>
                <a:lnTo>
                  <a:pt x="44615" y="10718"/>
                </a:lnTo>
                <a:lnTo>
                  <a:pt x="10718" y="0"/>
                </a:lnTo>
                <a:close/>
              </a:path>
              <a:path w="270510" h="116205">
                <a:moveTo>
                  <a:pt x="123621" y="35725"/>
                </a:moveTo>
                <a:lnTo>
                  <a:pt x="112903" y="69608"/>
                </a:lnTo>
                <a:lnTo>
                  <a:pt x="146786" y="80327"/>
                </a:lnTo>
                <a:lnTo>
                  <a:pt x="157518" y="46443"/>
                </a:lnTo>
                <a:lnTo>
                  <a:pt x="123621" y="35725"/>
                </a:lnTo>
                <a:close/>
              </a:path>
              <a:path w="270510" h="116205">
                <a:moveTo>
                  <a:pt x="236372" y="71399"/>
                </a:moveTo>
                <a:lnTo>
                  <a:pt x="225640" y="105283"/>
                </a:lnTo>
                <a:lnTo>
                  <a:pt x="259702" y="116052"/>
                </a:lnTo>
                <a:lnTo>
                  <a:pt x="270421" y="82169"/>
                </a:lnTo>
                <a:lnTo>
                  <a:pt x="236372" y="71399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0" name="object 2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808510" y="3596589"/>
            <a:ext cx="211289" cy="223875"/>
          </a:xfrm>
          <a:prstGeom prst="rect">
            <a:avLst/>
          </a:prstGeom>
        </p:spPr>
      </p:pic>
      <p:sp>
        <p:nvSpPr>
          <p:cNvPr id="21" name="object 21"/>
          <p:cNvSpPr/>
          <p:nvPr/>
        </p:nvSpPr>
        <p:spPr>
          <a:xfrm>
            <a:off x="6503010" y="5983956"/>
            <a:ext cx="271780" cy="109220"/>
          </a:xfrm>
          <a:custGeom>
            <a:avLst/>
            <a:gdLst/>
            <a:ahLst/>
            <a:cxnLst/>
            <a:rect l="l" t="t" r="r" b="b"/>
            <a:pathLst>
              <a:path w="271779" h="109220">
                <a:moveTo>
                  <a:pt x="261962" y="0"/>
                </a:moveTo>
                <a:lnTo>
                  <a:pt x="227774" y="9740"/>
                </a:lnTo>
                <a:lnTo>
                  <a:pt x="237515" y="43916"/>
                </a:lnTo>
                <a:lnTo>
                  <a:pt x="271703" y="34188"/>
                </a:lnTo>
                <a:lnTo>
                  <a:pt x="261962" y="0"/>
                </a:lnTo>
                <a:close/>
              </a:path>
              <a:path w="271779" h="109220">
                <a:moveTo>
                  <a:pt x="148069" y="32448"/>
                </a:moveTo>
                <a:lnTo>
                  <a:pt x="113893" y="42189"/>
                </a:lnTo>
                <a:lnTo>
                  <a:pt x="123621" y="76365"/>
                </a:lnTo>
                <a:lnTo>
                  <a:pt x="157810" y="66624"/>
                </a:lnTo>
                <a:lnTo>
                  <a:pt x="148069" y="32448"/>
                </a:lnTo>
                <a:close/>
              </a:path>
              <a:path w="271779" h="109220">
                <a:moveTo>
                  <a:pt x="34353" y="64846"/>
                </a:moveTo>
                <a:lnTo>
                  <a:pt x="0" y="74625"/>
                </a:lnTo>
                <a:lnTo>
                  <a:pt x="9740" y="108813"/>
                </a:lnTo>
                <a:lnTo>
                  <a:pt x="44081" y="99021"/>
                </a:lnTo>
                <a:lnTo>
                  <a:pt x="34353" y="64846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192734" y="5891714"/>
            <a:ext cx="273050" cy="101600"/>
          </a:xfrm>
          <a:custGeom>
            <a:avLst/>
            <a:gdLst/>
            <a:ahLst/>
            <a:cxnLst/>
            <a:rect l="l" t="t" r="r" b="b"/>
            <a:pathLst>
              <a:path w="273050" h="101600">
                <a:moveTo>
                  <a:pt x="238340" y="58051"/>
                </a:moveTo>
                <a:lnTo>
                  <a:pt x="229628" y="92506"/>
                </a:lnTo>
                <a:lnTo>
                  <a:pt x="264083" y="101219"/>
                </a:lnTo>
                <a:lnTo>
                  <a:pt x="272795" y="66763"/>
                </a:lnTo>
                <a:lnTo>
                  <a:pt x="238340" y="58051"/>
                </a:lnTo>
                <a:close/>
              </a:path>
              <a:path w="273050" h="101600">
                <a:moveTo>
                  <a:pt x="123532" y="29032"/>
                </a:moveTo>
                <a:lnTo>
                  <a:pt x="114820" y="63487"/>
                </a:lnTo>
                <a:lnTo>
                  <a:pt x="149275" y="72199"/>
                </a:lnTo>
                <a:lnTo>
                  <a:pt x="157987" y="37744"/>
                </a:lnTo>
                <a:lnTo>
                  <a:pt x="123532" y="29032"/>
                </a:lnTo>
                <a:close/>
              </a:path>
              <a:path w="273050" h="101600">
                <a:moveTo>
                  <a:pt x="8712" y="0"/>
                </a:moveTo>
                <a:lnTo>
                  <a:pt x="0" y="34467"/>
                </a:lnTo>
                <a:lnTo>
                  <a:pt x="34632" y="43218"/>
                </a:lnTo>
                <a:lnTo>
                  <a:pt x="43345" y="8750"/>
                </a:lnTo>
                <a:lnTo>
                  <a:pt x="8712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89885" y="3622933"/>
            <a:ext cx="67945" cy="274955"/>
          </a:xfrm>
          <a:custGeom>
            <a:avLst/>
            <a:gdLst/>
            <a:ahLst/>
            <a:cxnLst/>
            <a:rect l="l" t="t" r="r" b="b"/>
            <a:pathLst>
              <a:path w="67944" h="274954">
                <a:moveTo>
                  <a:pt x="4203" y="235178"/>
                </a:moveTo>
                <a:lnTo>
                  <a:pt x="0" y="270471"/>
                </a:lnTo>
                <a:lnTo>
                  <a:pt x="35293" y="274675"/>
                </a:lnTo>
                <a:lnTo>
                  <a:pt x="39496" y="239382"/>
                </a:lnTo>
                <a:lnTo>
                  <a:pt x="4203" y="235178"/>
                </a:lnTo>
                <a:close/>
              </a:path>
              <a:path w="67944" h="274954">
                <a:moveTo>
                  <a:pt x="18199" y="117589"/>
                </a:moveTo>
                <a:lnTo>
                  <a:pt x="13995" y="152882"/>
                </a:lnTo>
                <a:lnTo>
                  <a:pt x="49288" y="157086"/>
                </a:lnTo>
                <a:lnTo>
                  <a:pt x="53492" y="121793"/>
                </a:lnTo>
                <a:lnTo>
                  <a:pt x="18199" y="117589"/>
                </a:lnTo>
                <a:close/>
              </a:path>
              <a:path w="67944" h="274954">
                <a:moveTo>
                  <a:pt x="32194" y="0"/>
                </a:moveTo>
                <a:lnTo>
                  <a:pt x="27978" y="35458"/>
                </a:lnTo>
                <a:lnTo>
                  <a:pt x="63271" y="39662"/>
                </a:lnTo>
                <a:lnTo>
                  <a:pt x="67487" y="4203"/>
                </a:lnTo>
                <a:lnTo>
                  <a:pt x="32194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793118" y="2162569"/>
            <a:ext cx="271145" cy="113664"/>
          </a:xfrm>
          <a:custGeom>
            <a:avLst/>
            <a:gdLst/>
            <a:ahLst/>
            <a:cxnLst/>
            <a:rect l="l" t="t" r="r" b="b"/>
            <a:pathLst>
              <a:path w="271144" h="113664">
                <a:moveTo>
                  <a:pt x="33997" y="69062"/>
                </a:moveTo>
                <a:lnTo>
                  <a:pt x="0" y="79425"/>
                </a:lnTo>
                <a:lnTo>
                  <a:pt x="10363" y="113423"/>
                </a:lnTo>
                <a:lnTo>
                  <a:pt x="44361" y="103060"/>
                </a:lnTo>
                <a:lnTo>
                  <a:pt x="33997" y="69062"/>
                </a:lnTo>
                <a:close/>
              </a:path>
              <a:path w="271144" h="113664">
                <a:moveTo>
                  <a:pt x="147269" y="34531"/>
                </a:moveTo>
                <a:lnTo>
                  <a:pt x="113271" y="44894"/>
                </a:lnTo>
                <a:lnTo>
                  <a:pt x="123634" y="78892"/>
                </a:lnTo>
                <a:lnTo>
                  <a:pt x="157632" y="68529"/>
                </a:lnTo>
                <a:lnTo>
                  <a:pt x="147269" y="34531"/>
                </a:lnTo>
                <a:close/>
              </a:path>
              <a:path w="271144" h="113664">
                <a:moveTo>
                  <a:pt x="260553" y="0"/>
                </a:moveTo>
                <a:lnTo>
                  <a:pt x="226377" y="10413"/>
                </a:lnTo>
                <a:lnTo>
                  <a:pt x="236753" y="44411"/>
                </a:lnTo>
                <a:lnTo>
                  <a:pt x="270916" y="33997"/>
                </a:lnTo>
                <a:lnTo>
                  <a:pt x="260553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5" name="object 25"/>
          <p:cNvGrpSpPr/>
          <p:nvPr/>
        </p:nvGrpSpPr>
        <p:grpSpPr>
          <a:xfrm>
            <a:off x="1162811" y="2377439"/>
            <a:ext cx="7089775" cy="4024629"/>
            <a:chOff x="1162811" y="2377439"/>
            <a:chExt cx="7089775" cy="4024629"/>
          </a:xfrm>
        </p:grpSpPr>
        <p:sp>
          <p:nvSpPr>
            <p:cNvPr id="26" name="object 26"/>
            <p:cNvSpPr/>
            <p:nvPr/>
          </p:nvSpPr>
          <p:spPr>
            <a:xfrm>
              <a:off x="2715767" y="3192779"/>
              <a:ext cx="3710940" cy="1862455"/>
            </a:xfrm>
            <a:custGeom>
              <a:avLst/>
              <a:gdLst/>
              <a:ahLst/>
              <a:cxnLst/>
              <a:rect l="l" t="t" r="r" b="b"/>
              <a:pathLst>
                <a:path w="3710940" h="1862454">
                  <a:moveTo>
                    <a:pt x="1855470" y="0"/>
                  </a:moveTo>
                  <a:lnTo>
                    <a:pt x="1792978" y="518"/>
                  </a:lnTo>
                  <a:lnTo>
                    <a:pt x="1731003" y="2061"/>
                  </a:lnTo>
                  <a:lnTo>
                    <a:pt x="1669578" y="4614"/>
                  </a:lnTo>
                  <a:lnTo>
                    <a:pt x="1608736" y="8160"/>
                  </a:lnTo>
                  <a:lnTo>
                    <a:pt x="1548508" y="12682"/>
                  </a:lnTo>
                  <a:lnTo>
                    <a:pt x="1488927" y="18165"/>
                  </a:lnTo>
                  <a:lnTo>
                    <a:pt x="1430026" y="24592"/>
                  </a:lnTo>
                  <a:lnTo>
                    <a:pt x="1371838" y="31946"/>
                  </a:lnTo>
                  <a:lnTo>
                    <a:pt x="1314394" y="40212"/>
                  </a:lnTo>
                  <a:lnTo>
                    <a:pt x="1257727" y="49373"/>
                  </a:lnTo>
                  <a:lnTo>
                    <a:pt x="1201870" y="59413"/>
                  </a:lnTo>
                  <a:lnTo>
                    <a:pt x="1146854" y="70316"/>
                  </a:lnTo>
                  <a:lnTo>
                    <a:pt x="1092713" y="82064"/>
                  </a:lnTo>
                  <a:lnTo>
                    <a:pt x="1039480" y="94643"/>
                  </a:lnTo>
                  <a:lnTo>
                    <a:pt x="987185" y="108035"/>
                  </a:lnTo>
                  <a:lnTo>
                    <a:pt x="935863" y="122225"/>
                  </a:lnTo>
                  <a:lnTo>
                    <a:pt x="885545" y="137196"/>
                  </a:lnTo>
                  <a:lnTo>
                    <a:pt x="836264" y="152931"/>
                  </a:lnTo>
                  <a:lnTo>
                    <a:pt x="788052" y="169415"/>
                  </a:lnTo>
                  <a:lnTo>
                    <a:pt x="740942" y="186632"/>
                  </a:lnTo>
                  <a:lnTo>
                    <a:pt x="694967" y="204564"/>
                  </a:lnTo>
                  <a:lnTo>
                    <a:pt x="650158" y="223196"/>
                  </a:lnTo>
                  <a:lnTo>
                    <a:pt x="606548" y="242511"/>
                  </a:lnTo>
                  <a:lnTo>
                    <a:pt x="564170" y="262493"/>
                  </a:lnTo>
                  <a:lnTo>
                    <a:pt x="523056" y="283126"/>
                  </a:lnTo>
                  <a:lnTo>
                    <a:pt x="483239" y="304393"/>
                  </a:lnTo>
                  <a:lnTo>
                    <a:pt x="444751" y="326278"/>
                  </a:lnTo>
                  <a:lnTo>
                    <a:pt x="407625" y="348765"/>
                  </a:lnTo>
                  <a:lnTo>
                    <a:pt x="371892" y="371838"/>
                  </a:lnTo>
                  <a:lnTo>
                    <a:pt x="337586" y="395480"/>
                  </a:lnTo>
                  <a:lnTo>
                    <a:pt x="304739" y="419675"/>
                  </a:lnTo>
                  <a:lnTo>
                    <a:pt x="273384" y="444407"/>
                  </a:lnTo>
                  <a:lnTo>
                    <a:pt x="243552" y="469659"/>
                  </a:lnTo>
                  <a:lnTo>
                    <a:pt x="215277" y="495415"/>
                  </a:lnTo>
                  <a:lnTo>
                    <a:pt x="163526" y="548374"/>
                  </a:lnTo>
                  <a:lnTo>
                    <a:pt x="118390" y="603154"/>
                  </a:lnTo>
                  <a:lnTo>
                    <a:pt x="80130" y="659624"/>
                  </a:lnTo>
                  <a:lnTo>
                    <a:pt x="49004" y="717654"/>
                  </a:lnTo>
                  <a:lnTo>
                    <a:pt x="25272" y="777114"/>
                  </a:lnTo>
                  <a:lnTo>
                    <a:pt x="9195" y="837873"/>
                  </a:lnTo>
                  <a:lnTo>
                    <a:pt x="1032" y="899802"/>
                  </a:lnTo>
                  <a:lnTo>
                    <a:pt x="0" y="931164"/>
                  </a:lnTo>
                  <a:lnTo>
                    <a:pt x="1032" y="962525"/>
                  </a:lnTo>
                  <a:lnTo>
                    <a:pt x="9195" y="1024451"/>
                  </a:lnTo>
                  <a:lnTo>
                    <a:pt x="25272" y="1085210"/>
                  </a:lnTo>
                  <a:lnTo>
                    <a:pt x="49004" y="1144669"/>
                  </a:lnTo>
                  <a:lnTo>
                    <a:pt x="80130" y="1202698"/>
                  </a:lnTo>
                  <a:lnTo>
                    <a:pt x="118390" y="1259168"/>
                  </a:lnTo>
                  <a:lnTo>
                    <a:pt x="163526" y="1313948"/>
                  </a:lnTo>
                  <a:lnTo>
                    <a:pt x="215277" y="1366907"/>
                  </a:lnTo>
                  <a:lnTo>
                    <a:pt x="243552" y="1392663"/>
                  </a:lnTo>
                  <a:lnTo>
                    <a:pt x="273384" y="1417915"/>
                  </a:lnTo>
                  <a:lnTo>
                    <a:pt x="304739" y="1442646"/>
                  </a:lnTo>
                  <a:lnTo>
                    <a:pt x="337586" y="1466841"/>
                  </a:lnTo>
                  <a:lnTo>
                    <a:pt x="371892" y="1490483"/>
                  </a:lnTo>
                  <a:lnTo>
                    <a:pt x="407625" y="1513556"/>
                  </a:lnTo>
                  <a:lnTo>
                    <a:pt x="444751" y="1536044"/>
                  </a:lnTo>
                  <a:lnTo>
                    <a:pt x="483239" y="1557929"/>
                  </a:lnTo>
                  <a:lnTo>
                    <a:pt x="523056" y="1579197"/>
                  </a:lnTo>
                  <a:lnTo>
                    <a:pt x="564170" y="1599830"/>
                  </a:lnTo>
                  <a:lnTo>
                    <a:pt x="606548" y="1619812"/>
                  </a:lnTo>
                  <a:lnTo>
                    <a:pt x="650158" y="1639127"/>
                  </a:lnTo>
                  <a:lnTo>
                    <a:pt x="694967" y="1657759"/>
                  </a:lnTo>
                  <a:lnTo>
                    <a:pt x="740942" y="1675692"/>
                  </a:lnTo>
                  <a:lnTo>
                    <a:pt x="788052" y="1692908"/>
                  </a:lnTo>
                  <a:lnTo>
                    <a:pt x="836264" y="1709392"/>
                  </a:lnTo>
                  <a:lnTo>
                    <a:pt x="885545" y="1725128"/>
                  </a:lnTo>
                  <a:lnTo>
                    <a:pt x="935863" y="1740099"/>
                  </a:lnTo>
                  <a:lnTo>
                    <a:pt x="987185" y="1754289"/>
                  </a:lnTo>
                  <a:lnTo>
                    <a:pt x="1039480" y="1767682"/>
                  </a:lnTo>
                  <a:lnTo>
                    <a:pt x="1092713" y="1780261"/>
                  </a:lnTo>
                  <a:lnTo>
                    <a:pt x="1146854" y="1792010"/>
                  </a:lnTo>
                  <a:lnTo>
                    <a:pt x="1201870" y="1802912"/>
                  </a:lnTo>
                  <a:lnTo>
                    <a:pt x="1257727" y="1812952"/>
                  </a:lnTo>
                  <a:lnTo>
                    <a:pt x="1314394" y="1822114"/>
                  </a:lnTo>
                  <a:lnTo>
                    <a:pt x="1371838" y="1830380"/>
                  </a:lnTo>
                  <a:lnTo>
                    <a:pt x="1430026" y="1837734"/>
                  </a:lnTo>
                  <a:lnTo>
                    <a:pt x="1488927" y="1844161"/>
                  </a:lnTo>
                  <a:lnTo>
                    <a:pt x="1548508" y="1849644"/>
                  </a:lnTo>
                  <a:lnTo>
                    <a:pt x="1608736" y="1854167"/>
                  </a:lnTo>
                  <a:lnTo>
                    <a:pt x="1669578" y="1857713"/>
                  </a:lnTo>
                  <a:lnTo>
                    <a:pt x="1731003" y="1860266"/>
                  </a:lnTo>
                  <a:lnTo>
                    <a:pt x="1792978" y="1861809"/>
                  </a:lnTo>
                  <a:lnTo>
                    <a:pt x="1855470" y="1862328"/>
                  </a:lnTo>
                  <a:lnTo>
                    <a:pt x="1917961" y="1861809"/>
                  </a:lnTo>
                  <a:lnTo>
                    <a:pt x="1979936" y="1860266"/>
                  </a:lnTo>
                  <a:lnTo>
                    <a:pt x="2041361" y="1857713"/>
                  </a:lnTo>
                  <a:lnTo>
                    <a:pt x="2102203" y="1854167"/>
                  </a:lnTo>
                  <a:lnTo>
                    <a:pt x="2162431" y="1849644"/>
                  </a:lnTo>
                  <a:lnTo>
                    <a:pt x="2222012" y="1844161"/>
                  </a:lnTo>
                  <a:lnTo>
                    <a:pt x="2280913" y="1837734"/>
                  </a:lnTo>
                  <a:lnTo>
                    <a:pt x="2339101" y="1830380"/>
                  </a:lnTo>
                  <a:lnTo>
                    <a:pt x="2396545" y="1822114"/>
                  </a:lnTo>
                  <a:lnTo>
                    <a:pt x="2453212" y="1812952"/>
                  </a:lnTo>
                  <a:lnTo>
                    <a:pt x="2509069" y="1802912"/>
                  </a:lnTo>
                  <a:lnTo>
                    <a:pt x="2564085" y="1792010"/>
                  </a:lnTo>
                  <a:lnTo>
                    <a:pt x="2618226" y="1780261"/>
                  </a:lnTo>
                  <a:lnTo>
                    <a:pt x="2671459" y="1767682"/>
                  </a:lnTo>
                  <a:lnTo>
                    <a:pt x="2723754" y="1754289"/>
                  </a:lnTo>
                  <a:lnTo>
                    <a:pt x="2775076" y="1740099"/>
                  </a:lnTo>
                  <a:lnTo>
                    <a:pt x="2825394" y="1725128"/>
                  </a:lnTo>
                  <a:lnTo>
                    <a:pt x="2874675" y="1709392"/>
                  </a:lnTo>
                  <a:lnTo>
                    <a:pt x="2922887" y="1692908"/>
                  </a:lnTo>
                  <a:lnTo>
                    <a:pt x="2969997" y="1675692"/>
                  </a:lnTo>
                  <a:lnTo>
                    <a:pt x="3015972" y="1657759"/>
                  </a:lnTo>
                  <a:lnTo>
                    <a:pt x="3060781" y="1639127"/>
                  </a:lnTo>
                  <a:lnTo>
                    <a:pt x="3104391" y="1619812"/>
                  </a:lnTo>
                  <a:lnTo>
                    <a:pt x="3146769" y="1599830"/>
                  </a:lnTo>
                  <a:lnTo>
                    <a:pt x="3187883" y="1579197"/>
                  </a:lnTo>
                  <a:lnTo>
                    <a:pt x="3227700" y="1557929"/>
                  </a:lnTo>
                  <a:lnTo>
                    <a:pt x="3266188" y="1536044"/>
                  </a:lnTo>
                  <a:lnTo>
                    <a:pt x="3303314" y="1513556"/>
                  </a:lnTo>
                  <a:lnTo>
                    <a:pt x="3339047" y="1490483"/>
                  </a:lnTo>
                  <a:lnTo>
                    <a:pt x="3373353" y="1466841"/>
                  </a:lnTo>
                  <a:lnTo>
                    <a:pt x="3406200" y="1442646"/>
                  </a:lnTo>
                  <a:lnTo>
                    <a:pt x="3437555" y="1417915"/>
                  </a:lnTo>
                  <a:lnTo>
                    <a:pt x="3467387" y="1392663"/>
                  </a:lnTo>
                  <a:lnTo>
                    <a:pt x="3495662" y="1366907"/>
                  </a:lnTo>
                  <a:lnTo>
                    <a:pt x="3547413" y="1313948"/>
                  </a:lnTo>
                  <a:lnTo>
                    <a:pt x="3592549" y="1259168"/>
                  </a:lnTo>
                  <a:lnTo>
                    <a:pt x="3630809" y="1202698"/>
                  </a:lnTo>
                  <a:lnTo>
                    <a:pt x="3661935" y="1144669"/>
                  </a:lnTo>
                  <a:lnTo>
                    <a:pt x="3685667" y="1085210"/>
                  </a:lnTo>
                  <a:lnTo>
                    <a:pt x="3701744" y="1024451"/>
                  </a:lnTo>
                  <a:lnTo>
                    <a:pt x="3709907" y="962525"/>
                  </a:lnTo>
                  <a:lnTo>
                    <a:pt x="3710940" y="931164"/>
                  </a:lnTo>
                  <a:lnTo>
                    <a:pt x="3709907" y="899802"/>
                  </a:lnTo>
                  <a:lnTo>
                    <a:pt x="3701744" y="837873"/>
                  </a:lnTo>
                  <a:lnTo>
                    <a:pt x="3685667" y="777114"/>
                  </a:lnTo>
                  <a:lnTo>
                    <a:pt x="3661935" y="717654"/>
                  </a:lnTo>
                  <a:lnTo>
                    <a:pt x="3630809" y="659624"/>
                  </a:lnTo>
                  <a:lnTo>
                    <a:pt x="3592549" y="603154"/>
                  </a:lnTo>
                  <a:lnTo>
                    <a:pt x="3547413" y="548374"/>
                  </a:lnTo>
                  <a:lnTo>
                    <a:pt x="3495662" y="495415"/>
                  </a:lnTo>
                  <a:lnTo>
                    <a:pt x="3467387" y="469659"/>
                  </a:lnTo>
                  <a:lnTo>
                    <a:pt x="3437555" y="444407"/>
                  </a:lnTo>
                  <a:lnTo>
                    <a:pt x="3406200" y="419675"/>
                  </a:lnTo>
                  <a:lnTo>
                    <a:pt x="3373353" y="395480"/>
                  </a:lnTo>
                  <a:lnTo>
                    <a:pt x="3339047" y="371838"/>
                  </a:lnTo>
                  <a:lnTo>
                    <a:pt x="3303314" y="348765"/>
                  </a:lnTo>
                  <a:lnTo>
                    <a:pt x="3266188" y="326278"/>
                  </a:lnTo>
                  <a:lnTo>
                    <a:pt x="3227700" y="304393"/>
                  </a:lnTo>
                  <a:lnTo>
                    <a:pt x="3187883" y="283126"/>
                  </a:lnTo>
                  <a:lnTo>
                    <a:pt x="3146769" y="262493"/>
                  </a:lnTo>
                  <a:lnTo>
                    <a:pt x="3104391" y="242511"/>
                  </a:lnTo>
                  <a:lnTo>
                    <a:pt x="3060781" y="223196"/>
                  </a:lnTo>
                  <a:lnTo>
                    <a:pt x="3015972" y="204564"/>
                  </a:lnTo>
                  <a:lnTo>
                    <a:pt x="2969997" y="186632"/>
                  </a:lnTo>
                  <a:lnTo>
                    <a:pt x="2922887" y="169415"/>
                  </a:lnTo>
                  <a:lnTo>
                    <a:pt x="2874675" y="152931"/>
                  </a:lnTo>
                  <a:lnTo>
                    <a:pt x="2825394" y="137196"/>
                  </a:lnTo>
                  <a:lnTo>
                    <a:pt x="2775076" y="122225"/>
                  </a:lnTo>
                  <a:lnTo>
                    <a:pt x="2723754" y="108035"/>
                  </a:lnTo>
                  <a:lnTo>
                    <a:pt x="2671459" y="94643"/>
                  </a:lnTo>
                  <a:lnTo>
                    <a:pt x="2618226" y="82064"/>
                  </a:lnTo>
                  <a:lnTo>
                    <a:pt x="2564085" y="70316"/>
                  </a:lnTo>
                  <a:lnTo>
                    <a:pt x="2509069" y="59413"/>
                  </a:lnTo>
                  <a:lnTo>
                    <a:pt x="2453212" y="49373"/>
                  </a:lnTo>
                  <a:lnTo>
                    <a:pt x="2396545" y="40212"/>
                  </a:lnTo>
                  <a:lnTo>
                    <a:pt x="2339101" y="31946"/>
                  </a:lnTo>
                  <a:lnTo>
                    <a:pt x="2280913" y="24592"/>
                  </a:lnTo>
                  <a:lnTo>
                    <a:pt x="2222012" y="18165"/>
                  </a:lnTo>
                  <a:lnTo>
                    <a:pt x="2162431" y="12682"/>
                  </a:lnTo>
                  <a:lnTo>
                    <a:pt x="2102203" y="8160"/>
                  </a:lnTo>
                  <a:lnTo>
                    <a:pt x="2041361" y="4614"/>
                  </a:lnTo>
                  <a:lnTo>
                    <a:pt x="1979936" y="2061"/>
                  </a:lnTo>
                  <a:lnTo>
                    <a:pt x="1917961" y="518"/>
                  </a:lnTo>
                  <a:lnTo>
                    <a:pt x="1855470" y="0"/>
                  </a:lnTo>
                  <a:close/>
                </a:path>
              </a:pathLst>
            </a:custGeom>
            <a:solidFill>
              <a:srgbClr val="99CC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2715767" y="3192779"/>
              <a:ext cx="3710940" cy="1862455"/>
            </a:xfrm>
            <a:custGeom>
              <a:avLst/>
              <a:gdLst/>
              <a:ahLst/>
              <a:cxnLst/>
              <a:rect l="l" t="t" r="r" b="b"/>
              <a:pathLst>
                <a:path w="3710940" h="1862454">
                  <a:moveTo>
                    <a:pt x="0" y="931164"/>
                  </a:moveTo>
                  <a:lnTo>
                    <a:pt x="4108" y="868700"/>
                  </a:lnTo>
                  <a:lnTo>
                    <a:pt x="16261" y="807340"/>
                  </a:lnTo>
                  <a:lnTo>
                    <a:pt x="36197" y="747214"/>
                  </a:lnTo>
                  <a:lnTo>
                    <a:pt x="63659" y="688452"/>
                  </a:lnTo>
                  <a:lnTo>
                    <a:pt x="98384" y="631186"/>
                  </a:lnTo>
                  <a:lnTo>
                    <a:pt x="140115" y="575544"/>
                  </a:lnTo>
                  <a:lnTo>
                    <a:pt x="188591" y="521658"/>
                  </a:lnTo>
                  <a:lnTo>
                    <a:pt x="243552" y="469659"/>
                  </a:lnTo>
                  <a:lnTo>
                    <a:pt x="273384" y="444407"/>
                  </a:lnTo>
                  <a:lnTo>
                    <a:pt x="304739" y="419675"/>
                  </a:lnTo>
                  <a:lnTo>
                    <a:pt x="337586" y="395480"/>
                  </a:lnTo>
                  <a:lnTo>
                    <a:pt x="371892" y="371838"/>
                  </a:lnTo>
                  <a:lnTo>
                    <a:pt x="407625" y="348765"/>
                  </a:lnTo>
                  <a:lnTo>
                    <a:pt x="444751" y="326278"/>
                  </a:lnTo>
                  <a:lnTo>
                    <a:pt x="483239" y="304393"/>
                  </a:lnTo>
                  <a:lnTo>
                    <a:pt x="523056" y="283126"/>
                  </a:lnTo>
                  <a:lnTo>
                    <a:pt x="564170" y="262493"/>
                  </a:lnTo>
                  <a:lnTo>
                    <a:pt x="606548" y="242511"/>
                  </a:lnTo>
                  <a:lnTo>
                    <a:pt x="650158" y="223196"/>
                  </a:lnTo>
                  <a:lnTo>
                    <a:pt x="694967" y="204564"/>
                  </a:lnTo>
                  <a:lnTo>
                    <a:pt x="740942" y="186632"/>
                  </a:lnTo>
                  <a:lnTo>
                    <a:pt x="788052" y="169415"/>
                  </a:lnTo>
                  <a:lnTo>
                    <a:pt x="836264" y="152931"/>
                  </a:lnTo>
                  <a:lnTo>
                    <a:pt x="885545" y="137196"/>
                  </a:lnTo>
                  <a:lnTo>
                    <a:pt x="935863" y="122225"/>
                  </a:lnTo>
                  <a:lnTo>
                    <a:pt x="987185" y="108035"/>
                  </a:lnTo>
                  <a:lnTo>
                    <a:pt x="1039480" y="94643"/>
                  </a:lnTo>
                  <a:lnTo>
                    <a:pt x="1092713" y="82064"/>
                  </a:lnTo>
                  <a:lnTo>
                    <a:pt x="1146854" y="70316"/>
                  </a:lnTo>
                  <a:lnTo>
                    <a:pt x="1201870" y="59413"/>
                  </a:lnTo>
                  <a:lnTo>
                    <a:pt x="1257727" y="49373"/>
                  </a:lnTo>
                  <a:lnTo>
                    <a:pt x="1314394" y="40212"/>
                  </a:lnTo>
                  <a:lnTo>
                    <a:pt x="1371838" y="31946"/>
                  </a:lnTo>
                  <a:lnTo>
                    <a:pt x="1430026" y="24592"/>
                  </a:lnTo>
                  <a:lnTo>
                    <a:pt x="1488927" y="18165"/>
                  </a:lnTo>
                  <a:lnTo>
                    <a:pt x="1548508" y="12682"/>
                  </a:lnTo>
                  <a:lnTo>
                    <a:pt x="1608736" y="8160"/>
                  </a:lnTo>
                  <a:lnTo>
                    <a:pt x="1669578" y="4614"/>
                  </a:lnTo>
                  <a:lnTo>
                    <a:pt x="1731003" y="2061"/>
                  </a:lnTo>
                  <a:lnTo>
                    <a:pt x="1792978" y="518"/>
                  </a:lnTo>
                  <a:lnTo>
                    <a:pt x="1855470" y="0"/>
                  </a:lnTo>
                  <a:lnTo>
                    <a:pt x="1917961" y="518"/>
                  </a:lnTo>
                  <a:lnTo>
                    <a:pt x="1979936" y="2061"/>
                  </a:lnTo>
                  <a:lnTo>
                    <a:pt x="2041361" y="4614"/>
                  </a:lnTo>
                  <a:lnTo>
                    <a:pt x="2102203" y="8160"/>
                  </a:lnTo>
                  <a:lnTo>
                    <a:pt x="2162431" y="12682"/>
                  </a:lnTo>
                  <a:lnTo>
                    <a:pt x="2222012" y="18165"/>
                  </a:lnTo>
                  <a:lnTo>
                    <a:pt x="2280913" y="24592"/>
                  </a:lnTo>
                  <a:lnTo>
                    <a:pt x="2339101" y="31946"/>
                  </a:lnTo>
                  <a:lnTo>
                    <a:pt x="2396545" y="40212"/>
                  </a:lnTo>
                  <a:lnTo>
                    <a:pt x="2453212" y="49373"/>
                  </a:lnTo>
                  <a:lnTo>
                    <a:pt x="2509069" y="59413"/>
                  </a:lnTo>
                  <a:lnTo>
                    <a:pt x="2564085" y="70316"/>
                  </a:lnTo>
                  <a:lnTo>
                    <a:pt x="2618226" y="82064"/>
                  </a:lnTo>
                  <a:lnTo>
                    <a:pt x="2671459" y="94643"/>
                  </a:lnTo>
                  <a:lnTo>
                    <a:pt x="2723754" y="108035"/>
                  </a:lnTo>
                  <a:lnTo>
                    <a:pt x="2775076" y="122225"/>
                  </a:lnTo>
                  <a:lnTo>
                    <a:pt x="2825394" y="137196"/>
                  </a:lnTo>
                  <a:lnTo>
                    <a:pt x="2874675" y="152931"/>
                  </a:lnTo>
                  <a:lnTo>
                    <a:pt x="2922887" y="169415"/>
                  </a:lnTo>
                  <a:lnTo>
                    <a:pt x="2969997" y="186632"/>
                  </a:lnTo>
                  <a:lnTo>
                    <a:pt x="3015972" y="204564"/>
                  </a:lnTo>
                  <a:lnTo>
                    <a:pt x="3060781" y="223196"/>
                  </a:lnTo>
                  <a:lnTo>
                    <a:pt x="3104391" y="242511"/>
                  </a:lnTo>
                  <a:lnTo>
                    <a:pt x="3146769" y="262493"/>
                  </a:lnTo>
                  <a:lnTo>
                    <a:pt x="3187883" y="283126"/>
                  </a:lnTo>
                  <a:lnTo>
                    <a:pt x="3227700" y="304393"/>
                  </a:lnTo>
                  <a:lnTo>
                    <a:pt x="3266188" y="326278"/>
                  </a:lnTo>
                  <a:lnTo>
                    <a:pt x="3303314" y="348765"/>
                  </a:lnTo>
                  <a:lnTo>
                    <a:pt x="3339047" y="371838"/>
                  </a:lnTo>
                  <a:lnTo>
                    <a:pt x="3373353" y="395480"/>
                  </a:lnTo>
                  <a:lnTo>
                    <a:pt x="3406200" y="419675"/>
                  </a:lnTo>
                  <a:lnTo>
                    <a:pt x="3437555" y="444407"/>
                  </a:lnTo>
                  <a:lnTo>
                    <a:pt x="3467387" y="469659"/>
                  </a:lnTo>
                  <a:lnTo>
                    <a:pt x="3495662" y="495415"/>
                  </a:lnTo>
                  <a:lnTo>
                    <a:pt x="3547413" y="548374"/>
                  </a:lnTo>
                  <a:lnTo>
                    <a:pt x="3592549" y="603154"/>
                  </a:lnTo>
                  <a:lnTo>
                    <a:pt x="3630809" y="659624"/>
                  </a:lnTo>
                  <a:lnTo>
                    <a:pt x="3661935" y="717654"/>
                  </a:lnTo>
                  <a:lnTo>
                    <a:pt x="3685667" y="777114"/>
                  </a:lnTo>
                  <a:lnTo>
                    <a:pt x="3701744" y="837873"/>
                  </a:lnTo>
                  <a:lnTo>
                    <a:pt x="3709907" y="899802"/>
                  </a:lnTo>
                  <a:lnTo>
                    <a:pt x="3710940" y="931164"/>
                  </a:lnTo>
                  <a:lnTo>
                    <a:pt x="3709907" y="962525"/>
                  </a:lnTo>
                  <a:lnTo>
                    <a:pt x="3701744" y="1024451"/>
                  </a:lnTo>
                  <a:lnTo>
                    <a:pt x="3685667" y="1085210"/>
                  </a:lnTo>
                  <a:lnTo>
                    <a:pt x="3661935" y="1144669"/>
                  </a:lnTo>
                  <a:lnTo>
                    <a:pt x="3630809" y="1202698"/>
                  </a:lnTo>
                  <a:lnTo>
                    <a:pt x="3592549" y="1259168"/>
                  </a:lnTo>
                  <a:lnTo>
                    <a:pt x="3547413" y="1313948"/>
                  </a:lnTo>
                  <a:lnTo>
                    <a:pt x="3495662" y="1366907"/>
                  </a:lnTo>
                  <a:lnTo>
                    <a:pt x="3467387" y="1392663"/>
                  </a:lnTo>
                  <a:lnTo>
                    <a:pt x="3437555" y="1417915"/>
                  </a:lnTo>
                  <a:lnTo>
                    <a:pt x="3406200" y="1442646"/>
                  </a:lnTo>
                  <a:lnTo>
                    <a:pt x="3373353" y="1466841"/>
                  </a:lnTo>
                  <a:lnTo>
                    <a:pt x="3339047" y="1490483"/>
                  </a:lnTo>
                  <a:lnTo>
                    <a:pt x="3303314" y="1513556"/>
                  </a:lnTo>
                  <a:lnTo>
                    <a:pt x="3266188" y="1536044"/>
                  </a:lnTo>
                  <a:lnTo>
                    <a:pt x="3227700" y="1557929"/>
                  </a:lnTo>
                  <a:lnTo>
                    <a:pt x="3187883" y="1579197"/>
                  </a:lnTo>
                  <a:lnTo>
                    <a:pt x="3146769" y="1599830"/>
                  </a:lnTo>
                  <a:lnTo>
                    <a:pt x="3104391" y="1619812"/>
                  </a:lnTo>
                  <a:lnTo>
                    <a:pt x="3060781" y="1639127"/>
                  </a:lnTo>
                  <a:lnTo>
                    <a:pt x="3015972" y="1657759"/>
                  </a:lnTo>
                  <a:lnTo>
                    <a:pt x="2969997" y="1675692"/>
                  </a:lnTo>
                  <a:lnTo>
                    <a:pt x="2922887" y="1692908"/>
                  </a:lnTo>
                  <a:lnTo>
                    <a:pt x="2874675" y="1709392"/>
                  </a:lnTo>
                  <a:lnTo>
                    <a:pt x="2825394" y="1725128"/>
                  </a:lnTo>
                  <a:lnTo>
                    <a:pt x="2775076" y="1740099"/>
                  </a:lnTo>
                  <a:lnTo>
                    <a:pt x="2723754" y="1754289"/>
                  </a:lnTo>
                  <a:lnTo>
                    <a:pt x="2671459" y="1767682"/>
                  </a:lnTo>
                  <a:lnTo>
                    <a:pt x="2618226" y="1780261"/>
                  </a:lnTo>
                  <a:lnTo>
                    <a:pt x="2564085" y="1792010"/>
                  </a:lnTo>
                  <a:lnTo>
                    <a:pt x="2509069" y="1802912"/>
                  </a:lnTo>
                  <a:lnTo>
                    <a:pt x="2453212" y="1812952"/>
                  </a:lnTo>
                  <a:lnTo>
                    <a:pt x="2396545" y="1822114"/>
                  </a:lnTo>
                  <a:lnTo>
                    <a:pt x="2339101" y="1830380"/>
                  </a:lnTo>
                  <a:lnTo>
                    <a:pt x="2280913" y="1837734"/>
                  </a:lnTo>
                  <a:lnTo>
                    <a:pt x="2222012" y="1844161"/>
                  </a:lnTo>
                  <a:lnTo>
                    <a:pt x="2162431" y="1849644"/>
                  </a:lnTo>
                  <a:lnTo>
                    <a:pt x="2102203" y="1854167"/>
                  </a:lnTo>
                  <a:lnTo>
                    <a:pt x="2041361" y="1857713"/>
                  </a:lnTo>
                  <a:lnTo>
                    <a:pt x="1979936" y="1860266"/>
                  </a:lnTo>
                  <a:lnTo>
                    <a:pt x="1917961" y="1861809"/>
                  </a:lnTo>
                  <a:lnTo>
                    <a:pt x="1855470" y="1862328"/>
                  </a:lnTo>
                  <a:lnTo>
                    <a:pt x="1792978" y="1861809"/>
                  </a:lnTo>
                  <a:lnTo>
                    <a:pt x="1731003" y="1860266"/>
                  </a:lnTo>
                  <a:lnTo>
                    <a:pt x="1669578" y="1857713"/>
                  </a:lnTo>
                  <a:lnTo>
                    <a:pt x="1608736" y="1854167"/>
                  </a:lnTo>
                  <a:lnTo>
                    <a:pt x="1548508" y="1849644"/>
                  </a:lnTo>
                  <a:lnTo>
                    <a:pt x="1488927" y="1844161"/>
                  </a:lnTo>
                  <a:lnTo>
                    <a:pt x="1430026" y="1837734"/>
                  </a:lnTo>
                  <a:lnTo>
                    <a:pt x="1371838" y="1830380"/>
                  </a:lnTo>
                  <a:lnTo>
                    <a:pt x="1314394" y="1822114"/>
                  </a:lnTo>
                  <a:lnTo>
                    <a:pt x="1257727" y="1812952"/>
                  </a:lnTo>
                  <a:lnTo>
                    <a:pt x="1201870" y="1802912"/>
                  </a:lnTo>
                  <a:lnTo>
                    <a:pt x="1146854" y="1792010"/>
                  </a:lnTo>
                  <a:lnTo>
                    <a:pt x="1092713" y="1780261"/>
                  </a:lnTo>
                  <a:lnTo>
                    <a:pt x="1039480" y="1767682"/>
                  </a:lnTo>
                  <a:lnTo>
                    <a:pt x="987185" y="1754289"/>
                  </a:lnTo>
                  <a:lnTo>
                    <a:pt x="935863" y="1740099"/>
                  </a:lnTo>
                  <a:lnTo>
                    <a:pt x="885545" y="1725128"/>
                  </a:lnTo>
                  <a:lnTo>
                    <a:pt x="836264" y="1709392"/>
                  </a:lnTo>
                  <a:lnTo>
                    <a:pt x="788052" y="1692908"/>
                  </a:lnTo>
                  <a:lnTo>
                    <a:pt x="740942" y="1675692"/>
                  </a:lnTo>
                  <a:lnTo>
                    <a:pt x="694967" y="1657759"/>
                  </a:lnTo>
                  <a:lnTo>
                    <a:pt x="650158" y="1639127"/>
                  </a:lnTo>
                  <a:lnTo>
                    <a:pt x="606548" y="1619812"/>
                  </a:lnTo>
                  <a:lnTo>
                    <a:pt x="564170" y="1599830"/>
                  </a:lnTo>
                  <a:lnTo>
                    <a:pt x="523056" y="1579197"/>
                  </a:lnTo>
                  <a:lnTo>
                    <a:pt x="483239" y="1557929"/>
                  </a:lnTo>
                  <a:lnTo>
                    <a:pt x="444751" y="1536044"/>
                  </a:lnTo>
                  <a:lnTo>
                    <a:pt x="407625" y="1513556"/>
                  </a:lnTo>
                  <a:lnTo>
                    <a:pt x="371892" y="1490483"/>
                  </a:lnTo>
                  <a:lnTo>
                    <a:pt x="337586" y="1466841"/>
                  </a:lnTo>
                  <a:lnTo>
                    <a:pt x="304739" y="1442646"/>
                  </a:lnTo>
                  <a:lnTo>
                    <a:pt x="273384" y="1417915"/>
                  </a:lnTo>
                  <a:lnTo>
                    <a:pt x="243552" y="1392663"/>
                  </a:lnTo>
                  <a:lnTo>
                    <a:pt x="215277" y="1366907"/>
                  </a:lnTo>
                  <a:lnTo>
                    <a:pt x="163526" y="1313948"/>
                  </a:lnTo>
                  <a:lnTo>
                    <a:pt x="118390" y="1259168"/>
                  </a:lnTo>
                  <a:lnTo>
                    <a:pt x="80130" y="1202698"/>
                  </a:lnTo>
                  <a:lnTo>
                    <a:pt x="49004" y="1144669"/>
                  </a:lnTo>
                  <a:lnTo>
                    <a:pt x="25272" y="1085210"/>
                  </a:lnTo>
                  <a:lnTo>
                    <a:pt x="9195" y="1024451"/>
                  </a:lnTo>
                  <a:lnTo>
                    <a:pt x="1032" y="962525"/>
                  </a:lnTo>
                  <a:lnTo>
                    <a:pt x="0" y="931164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39439" y="4501895"/>
              <a:ext cx="612647" cy="141731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3139439" y="4501895"/>
              <a:ext cx="612775" cy="142240"/>
            </a:xfrm>
            <a:custGeom>
              <a:avLst/>
              <a:gdLst/>
              <a:ahLst/>
              <a:cxnLst/>
              <a:rect l="l" t="t" r="r" b="b"/>
              <a:pathLst>
                <a:path w="612775" h="142239">
                  <a:moveTo>
                    <a:pt x="0" y="70865"/>
                  </a:moveTo>
                  <a:lnTo>
                    <a:pt x="31135" y="39699"/>
                  </a:lnTo>
                  <a:lnTo>
                    <a:pt x="67296" y="26541"/>
                  </a:lnTo>
                  <a:lnTo>
                    <a:pt x="114734" y="15567"/>
                  </a:lnTo>
                  <a:lnTo>
                    <a:pt x="171611" y="7202"/>
                  </a:lnTo>
                  <a:lnTo>
                    <a:pt x="236087" y="1871"/>
                  </a:lnTo>
                  <a:lnTo>
                    <a:pt x="306324" y="0"/>
                  </a:lnTo>
                  <a:lnTo>
                    <a:pt x="376560" y="1871"/>
                  </a:lnTo>
                  <a:lnTo>
                    <a:pt x="441036" y="7202"/>
                  </a:lnTo>
                  <a:lnTo>
                    <a:pt x="497913" y="15567"/>
                  </a:lnTo>
                  <a:lnTo>
                    <a:pt x="545351" y="26541"/>
                  </a:lnTo>
                  <a:lnTo>
                    <a:pt x="581512" y="39699"/>
                  </a:lnTo>
                  <a:lnTo>
                    <a:pt x="612648" y="70865"/>
                  </a:lnTo>
                  <a:lnTo>
                    <a:pt x="604557" y="87115"/>
                  </a:lnTo>
                  <a:lnTo>
                    <a:pt x="545351" y="115190"/>
                  </a:lnTo>
                  <a:lnTo>
                    <a:pt x="497913" y="126164"/>
                  </a:lnTo>
                  <a:lnTo>
                    <a:pt x="441036" y="134529"/>
                  </a:lnTo>
                  <a:lnTo>
                    <a:pt x="376560" y="139860"/>
                  </a:lnTo>
                  <a:lnTo>
                    <a:pt x="306324" y="141731"/>
                  </a:lnTo>
                  <a:lnTo>
                    <a:pt x="236087" y="139860"/>
                  </a:lnTo>
                  <a:lnTo>
                    <a:pt x="171611" y="134529"/>
                  </a:lnTo>
                  <a:lnTo>
                    <a:pt x="114734" y="126164"/>
                  </a:lnTo>
                  <a:lnTo>
                    <a:pt x="67296" y="115190"/>
                  </a:lnTo>
                  <a:lnTo>
                    <a:pt x="31135" y="102032"/>
                  </a:lnTo>
                  <a:lnTo>
                    <a:pt x="0" y="70865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37916" y="4392167"/>
              <a:ext cx="618743" cy="181355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3137916" y="4392167"/>
              <a:ext cx="614680" cy="165100"/>
            </a:xfrm>
            <a:custGeom>
              <a:avLst/>
              <a:gdLst/>
              <a:ahLst/>
              <a:cxnLst/>
              <a:rect l="l" t="t" r="r" b="b"/>
              <a:pathLst>
                <a:path w="614679" h="165100">
                  <a:moveTo>
                    <a:pt x="0" y="82295"/>
                  </a:moveTo>
                  <a:lnTo>
                    <a:pt x="31213" y="46103"/>
                  </a:lnTo>
                  <a:lnTo>
                    <a:pt x="67464" y="30823"/>
                  </a:lnTo>
                  <a:lnTo>
                    <a:pt x="115020" y="18078"/>
                  </a:lnTo>
                  <a:lnTo>
                    <a:pt x="172038" y="8364"/>
                  </a:lnTo>
                  <a:lnTo>
                    <a:pt x="236674" y="2173"/>
                  </a:lnTo>
                  <a:lnTo>
                    <a:pt x="307086" y="0"/>
                  </a:lnTo>
                  <a:lnTo>
                    <a:pt x="377497" y="2173"/>
                  </a:lnTo>
                  <a:lnTo>
                    <a:pt x="442133" y="8364"/>
                  </a:lnTo>
                  <a:lnTo>
                    <a:pt x="499151" y="18078"/>
                  </a:lnTo>
                  <a:lnTo>
                    <a:pt x="546707" y="30823"/>
                  </a:lnTo>
                  <a:lnTo>
                    <a:pt x="582958" y="46103"/>
                  </a:lnTo>
                  <a:lnTo>
                    <a:pt x="614172" y="82295"/>
                  </a:lnTo>
                  <a:lnTo>
                    <a:pt x="606061" y="101166"/>
                  </a:lnTo>
                  <a:lnTo>
                    <a:pt x="546707" y="133768"/>
                  </a:lnTo>
                  <a:lnTo>
                    <a:pt x="499151" y="146513"/>
                  </a:lnTo>
                  <a:lnTo>
                    <a:pt x="442133" y="156227"/>
                  </a:lnTo>
                  <a:lnTo>
                    <a:pt x="377497" y="162418"/>
                  </a:lnTo>
                  <a:lnTo>
                    <a:pt x="307086" y="164591"/>
                  </a:lnTo>
                  <a:lnTo>
                    <a:pt x="236674" y="162418"/>
                  </a:lnTo>
                  <a:lnTo>
                    <a:pt x="172038" y="156227"/>
                  </a:lnTo>
                  <a:lnTo>
                    <a:pt x="115020" y="146513"/>
                  </a:lnTo>
                  <a:lnTo>
                    <a:pt x="67464" y="133768"/>
                  </a:lnTo>
                  <a:lnTo>
                    <a:pt x="31213" y="118488"/>
                  </a:lnTo>
                  <a:lnTo>
                    <a:pt x="0" y="82295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3263645" y="4434077"/>
              <a:ext cx="344805" cy="78105"/>
            </a:xfrm>
            <a:custGeom>
              <a:avLst/>
              <a:gdLst/>
              <a:ahLst/>
              <a:cxnLst/>
              <a:rect l="l" t="t" r="r" b="b"/>
              <a:pathLst>
                <a:path w="344804" h="78104">
                  <a:moveTo>
                    <a:pt x="0" y="77724"/>
                  </a:moveTo>
                  <a:lnTo>
                    <a:pt x="106654" y="77724"/>
                  </a:lnTo>
                  <a:lnTo>
                    <a:pt x="213321" y="0"/>
                  </a:lnTo>
                  <a:lnTo>
                    <a:pt x="344424" y="0"/>
                  </a:lnTo>
                </a:path>
              </a:pathLst>
            </a:custGeom>
            <a:ln w="2895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3278885" y="4434077"/>
              <a:ext cx="314325" cy="78105"/>
            </a:xfrm>
            <a:custGeom>
              <a:avLst/>
              <a:gdLst/>
              <a:ahLst/>
              <a:cxnLst/>
              <a:rect l="l" t="t" r="r" b="b"/>
              <a:pathLst>
                <a:path w="314325" h="78104">
                  <a:moveTo>
                    <a:pt x="0" y="0"/>
                  </a:moveTo>
                  <a:lnTo>
                    <a:pt x="106870" y="0"/>
                  </a:lnTo>
                  <a:lnTo>
                    <a:pt x="213753" y="77724"/>
                  </a:lnTo>
                  <a:lnTo>
                    <a:pt x="313944" y="77724"/>
                  </a:lnTo>
                </a:path>
              </a:pathLst>
            </a:custGeom>
            <a:ln w="2895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3139439" y="4471416"/>
              <a:ext cx="0" cy="105410"/>
            </a:xfrm>
            <a:custGeom>
              <a:avLst/>
              <a:gdLst/>
              <a:ahLst/>
              <a:cxnLst/>
              <a:rect l="l" t="t" r="r" b="b"/>
              <a:pathLst>
                <a:path h="105410">
                  <a:moveTo>
                    <a:pt x="0" y="0"/>
                  </a:moveTo>
                  <a:lnTo>
                    <a:pt x="0" y="105155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3752088" y="4474463"/>
              <a:ext cx="0" cy="111760"/>
            </a:xfrm>
            <a:custGeom>
              <a:avLst/>
              <a:gdLst/>
              <a:ahLst/>
              <a:cxnLst/>
              <a:rect l="l" t="t" r="r" b="b"/>
              <a:pathLst>
                <a:path h="111760">
                  <a:moveTo>
                    <a:pt x="0" y="0"/>
                  </a:moveTo>
                  <a:lnTo>
                    <a:pt x="0" y="111252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6" name="object 3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133088" y="3816095"/>
              <a:ext cx="612647" cy="141731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4133088" y="3816095"/>
              <a:ext cx="612775" cy="142240"/>
            </a:xfrm>
            <a:custGeom>
              <a:avLst/>
              <a:gdLst/>
              <a:ahLst/>
              <a:cxnLst/>
              <a:rect l="l" t="t" r="r" b="b"/>
              <a:pathLst>
                <a:path w="612775" h="142239">
                  <a:moveTo>
                    <a:pt x="0" y="70865"/>
                  </a:moveTo>
                  <a:lnTo>
                    <a:pt x="31135" y="39699"/>
                  </a:lnTo>
                  <a:lnTo>
                    <a:pt x="67296" y="26541"/>
                  </a:lnTo>
                  <a:lnTo>
                    <a:pt x="114734" y="15567"/>
                  </a:lnTo>
                  <a:lnTo>
                    <a:pt x="171611" y="7202"/>
                  </a:lnTo>
                  <a:lnTo>
                    <a:pt x="236087" y="1871"/>
                  </a:lnTo>
                  <a:lnTo>
                    <a:pt x="306324" y="0"/>
                  </a:lnTo>
                  <a:lnTo>
                    <a:pt x="376560" y="1871"/>
                  </a:lnTo>
                  <a:lnTo>
                    <a:pt x="441036" y="7202"/>
                  </a:lnTo>
                  <a:lnTo>
                    <a:pt x="497913" y="15567"/>
                  </a:lnTo>
                  <a:lnTo>
                    <a:pt x="545351" y="26541"/>
                  </a:lnTo>
                  <a:lnTo>
                    <a:pt x="581512" y="39699"/>
                  </a:lnTo>
                  <a:lnTo>
                    <a:pt x="612648" y="70865"/>
                  </a:lnTo>
                  <a:lnTo>
                    <a:pt x="604557" y="87115"/>
                  </a:lnTo>
                  <a:lnTo>
                    <a:pt x="545351" y="115190"/>
                  </a:lnTo>
                  <a:lnTo>
                    <a:pt x="497913" y="126164"/>
                  </a:lnTo>
                  <a:lnTo>
                    <a:pt x="441036" y="134529"/>
                  </a:lnTo>
                  <a:lnTo>
                    <a:pt x="376560" y="139860"/>
                  </a:lnTo>
                  <a:lnTo>
                    <a:pt x="306324" y="141731"/>
                  </a:lnTo>
                  <a:lnTo>
                    <a:pt x="236087" y="139860"/>
                  </a:lnTo>
                  <a:lnTo>
                    <a:pt x="171611" y="134529"/>
                  </a:lnTo>
                  <a:lnTo>
                    <a:pt x="114734" y="126164"/>
                  </a:lnTo>
                  <a:lnTo>
                    <a:pt x="67296" y="115190"/>
                  </a:lnTo>
                  <a:lnTo>
                    <a:pt x="31135" y="102032"/>
                  </a:lnTo>
                  <a:lnTo>
                    <a:pt x="0" y="70865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8" name="object 3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131564" y="3706367"/>
              <a:ext cx="618743" cy="181355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4131563" y="3706367"/>
              <a:ext cx="614680" cy="165100"/>
            </a:xfrm>
            <a:custGeom>
              <a:avLst/>
              <a:gdLst/>
              <a:ahLst/>
              <a:cxnLst/>
              <a:rect l="l" t="t" r="r" b="b"/>
              <a:pathLst>
                <a:path w="614679" h="165100">
                  <a:moveTo>
                    <a:pt x="0" y="82295"/>
                  </a:moveTo>
                  <a:lnTo>
                    <a:pt x="31213" y="46103"/>
                  </a:lnTo>
                  <a:lnTo>
                    <a:pt x="67464" y="30823"/>
                  </a:lnTo>
                  <a:lnTo>
                    <a:pt x="115020" y="18078"/>
                  </a:lnTo>
                  <a:lnTo>
                    <a:pt x="172038" y="8364"/>
                  </a:lnTo>
                  <a:lnTo>
                    <a:pt x="236674" y="2173"/>
                  </a:lnTo>
                  <a:lnTo>
                    <a:pt x="307086" y="0"/>
                  </a:lnTo>
                  <a:lnTo>
                    <a:pt x="377497" y="2173"/>
                  </a:lnTo>
                  <a:lnTo>
                    <a:pt x="442133" y="8364"/>
                  </a:lnTo>
                  <a:lnTo>
                    <a:pt x="499151" y="18078"/>
                  </a:lnTo>
                  <a:lnTo>
                    <a:pt x="546707" y="30823"/>
                  </a:lnTo>
                  <a:lnTo>
                    <a:pt x="582958" y="46103"/>
                  </a:lnTo>
                  <a:lnTo>
                    <a:pt x="614172" y="82295"/>
                  </a:lnTo>
                  <a:lnTo>
                    <a:pt x="606061" y="101166"/>
                  </a:lnTo>
                  <a:lnTo>
                    <a:pt x="546707" y="133768"/>
                  </a:lnTo>
                  <a:lnTo>
                    <a:pt x="499151" y="146513"/>
                  </a:lnTo>
                  <a:lnTo>
                    <a:pt x="442133" y="156227"/>
                  </a:lnTo>
                  <a:lnTo>
                    <a:pt x="377497" y="162418"/>
                  </a:lnTo>
                  <a:lnTo>
                    <a:pt x="307086" y="164591"/>
                  </a:lnTo>
                  <a:lnTo>
                    <a:pt x="236674" y="162418"/>
                  </a:lnTo>
                  <a:lnTo>
                    <a:pt x="172038" y="156227"/>
                  </a:lnTo>
                  <a:lnTo>
                    <a:pt x="115020" y="146513"/>
                  </a:lnTo>
                  <a:lnTo>
                    <a:pt x="67464" y="133768"/>
                  </a:lnTo>
                  <a:lnTo>
                    <a:pt x="31213" y="118488"/>
                  </a:lnTo>
                  <a:lnTo>
                    <a:pt x="0" y="82295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4257294" y="3748277"/>
              <a:ext cx="346075" cy="78105"/>
            </a:xfrm>
            <a:custGeom>
              <a:avLst/>
              <a:gdLst/>
              <a:ahLst/>
              <a:cxnLst/>
              <a:rect l="l" t="t" r="r" b="b"/>
              <a:pathLst>
                <a:path w="346075" h="78104">
                  <a:moveTo>
                    <a:pt x="0" y="77724"/>
                  </a:moveTo>
                  <a:lnTo>
                    <a:pt x="107137" y="77724"/>
                  </a:lnTo>
                  <a:lnTo>
                    <a:pt x="214261" y="0"/>
                  </a:lnTo>
                  <a:lnTo>
                    <a:pt x="345948" y="0"/>
                  </a:lnTo>
                </a:path>
              </a:pathLst>
            </a:custGeom>
            <a:ln w="2895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4272533" y="3748277"/>
              <a:ext cx="314325" cy="78105"/>
            </a:xfrm>
            <a:custGeom>
              <a:avLst/>
              <a:gdLst/>
              <a:ahLst/>
              <a:cxnLst/>
              <a:rect l="l" t="t" r="r" b="b"/>
              <a:pathLst>
                <a:path w="314325" h="78104">
                  <a:moveTo>
                    <a:pt x="0" y="0"/>
                  </a:moveTo>
                  <a:lnTo>
                    <a:pt x="106870" y="0"/>
                  </a:lnTo>
                  <a:lnTo>
                    <a:pt x="213753" y="77724"/>
                  </a:lnTo>
                  <a:lnTo>
                    <a:pt x="313944" y="77724"/>
                  </a:lnTo>
                </a:path>
              </a:pathLst>
            </a:custGeom>
            <a:ln w="2895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4133088" y="3785615"/>
              <a:ext cx="0" cy="105410"/>
            </a:xfrm>
            <a:custGeom>
              <a:avLst/>
              <a:gdLst/>
              <a:ahLst/>
              <a:cxnLst/>
              <a:rect l="l" t="t" r="r" b="b"/>
              <a:pathLst>
                <a:path h="105410">
                  <a:moveTo>
                    <a:pt x="0" y="0"/>
                  </a:moveTo>
                  <a:lnTo>
                    <a:pt x="0" y="105155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4745735" y="3788663"/>
              <a:ext cx="0" cy="111760"/>
            </a:xfrm>
            <a:custGeom>
              <a:avLst/>
              <a:gdLst/>
              <a:ahLst/>
              <a:cxnLst/>
              <a:rect l="l" t="t" r="r" b="b"/>
              <a:pathLst>
                <a:path h="111760">
                  <a:moveTo>
                    <a:pt x="0" y="0"/>
                  </a:moveTo>
                  <a:lnTo>
                    <a:pt x="0" y="111252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4" name="object 4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707635" y="4122420"/>
              <a:ext cx="614171" cy="141731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4707635" y="4122419"/>
              <a:ext cx="614680" cy="142240"/>
            </a:xfrm>
            <a:custGeom>
              <a:avLst/>
              <a:gdLst/>
              <a:ahLst/>
              <a:cxnLst/>
              <a:rect l="l" t="t" r="r" b="b"/>
              <a:pathLst>
                <a:path w="614679" h="142239">
                  <a:moveTo>
                    <a:pt x="0" y="70865"/>
                  </a:moveTo>
                  <a:lnTo>
                    <a:pt x="31213" y="39699"/>
                  </a:lnTo>
                  <a:lnTo>
                    <a:pt x="67464" y="26541"/>
                  </a:lnTo>
                  <a:lnTo>
                    <a:pt x="115020" y="15567"/>
                  </a:lnTo>
                  <a:lnTo>
                    <a:pt x="172038" y="7202"/>
                  </a:lnTo>
                  <a:lnTo>
                    <a:pt x="236674" y="1871"/>
                  </a:lnTo>
                  <a:lnTo>
                    <a:pt x="307086" y="0"/>
                  </a:lnTo>
                  <a:lnTo>
                    <a:pt x="377497" y="1871"/>
                  </a:lnTo>
                  <a:lnTo>
                    <a:pt x="442133" y="7202"/>
                  </a:lnTo>
                  <a:lnTo>
                    <a:pt x="499151" y="15567"/>
                  </a:lnTo>
                  <a:lnTo>
                    <a:pt x="546707" y="26541"/>
                  </a:lnTo>
                  <a:lnTo>
                    <a:pt x="582958" y="39699"/>
                  </a:lnTo>
                  <a:lnTo>
                    <a:pt x="614172" y="70865"/>
                  </a:lnTo>
                  <a:lnTo>
                    <a:pt x="606061" y="87115"/>
                  </a:lnTo>
                  <a:lnTo>
                    <a:pt x="546707" y="115190"/>
                  </a:lnTo>
                  <a:lnTo>
                    <a:pt x="499151" y="126164"/>
                  </a:lnTo>
                  <a:lnTo>
                    <a:pt x="442133" y="134529"/>
                  </a:lnTo>
                  <a:lnTo>
                    <a:pt x="377497" y="139860"/>
                  </a:lnTo>
                  <a:lnTo>
                    <a:pt x="307086" y="141731"/>
                  </a:lnTo>
                  <a:lnTo>
                    <a:pt x="236674" y="139860"/>
                  </a:lnTo>
                  <a:lnTo>
                    <a:pt x="172038" y="134529"/>
                  </a:lnTo>
                  <a:lnTo>
                    <a:pt x="115020" y="126164"/>
                  </a:lnTo>
                  <a:lnTo>
                    <a:pt x="67464" y="115190"/>
                  </a:lnTo>
                  <a:lnTo>
                    <a:pt x="31213" y="102032"/>
                  </a:lnTo>
                  <a:lnTo>
                    <a:pt x="0" y="70865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6" name="object 4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707635" y="4012692"/>
              <a:ext cx="617219" cy="181355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4707635" y="4012691"/>
              <a:ext cx="612775" cy="165100"/>
            </a:xfrm>
            <a:custGeom>
              <a:avLst/>
              <a:gdLst/>
              <a:ahLst/>
              <a:cxnLst/>
              <a:rect l="l" t="t" r="r" b="b"/>
              <a:pathLst>
                <a:path w="612775" h="165100">
                  <a:moveTo>
                    <a:pt x="0" y="82295"/>
                  </a:moveTo>
                  <a:lnTo>
                    <a:pt x="31135" y="46103"/>
                  </a:lnTo>
                  <a:lnTo>
                    <a:pt x="67296" y="30823"/>
                  </a:lnTo>
                  <a:lnTo>
                    <a:pt x="114734" y="18078"/>
                  </a:lnTo>
                  <a:lnTo>
                    <a:pt x="171611" y="8364"/>
                  </a:lnTo>
                  <a:lnTo>
                    <a:pt x="236087" y="2173"/>
                  </a:lnTo>
                  <a:lnTo>
                    <a:pt x="306324" y="0"/>
                  </a:lnTo>
                  <a:lnTo>
                    <a:pt x="376560" y="2173"/>
                  </a:lnTo>
                  <a:lnTo>
                    <a:pt x="441036" y="8364"/>
                  </a:lnTo>
                  <a:lnTo>
                    <a:pt x="497913" y="18078"/>
                  </a:lnTo>
                  <a:lnTo>
                    <a:pt x="545351" y="30823"/>
                  </a:lnTo>
                  <a:lnTo>
                    <a:pt x="581512" y="46103"/>
                  </a:lnTo>
                  <a:lnTo>
                    <a:pt x="612648" y="82295"/>
                  </a:lnTo>
                  <a:lnTo>
                    <a:pt x="604557" y="101166"/>
                  </a:lnTo>
                  <a:lnTo>
                    <a:pt x="545351" y="133768"/>
                  </a:lnTo>
                  <a:lnTo>
                    <a:pt x="497913" y="146513"/>
                  </a:lnTo>
                  <a:lnTo>
                    <a:pt x="441036" y="156227"/>
                  </a:lnTo>
                  <a:lnTo>
                    <a:pt x="376560" y="162418"/>
                  </a:lnTo>
                  <a:lnTo>
                    <a:pt x="306324" y="164591"/>
                  </a:lnTo>
                  <a:lnTo>
                    <a:pt x="236087" y="162418"/>
                  </a:lnTo>
                  <a:lnTo>
                    <a:pt x="171611" y="156227"/>
                  </a:lnTo>
                  <a:lnTo>
                    <a:pt x="114734" y="146513"/>
                  </a:lnTo>
                  <a:lnTo>
                    <a:pt x="67296" y="133768"/>
                  </a:lnTo>
                  <a:lnTo>
                    <a:pt x="31135" y="118488"/>
                  </a:lnTo>
                  <a:lnTo>
                    <a:pt x="0" y="82295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4831841" y="4054601"/>
              <a:ext cx="346075" cy="78105"/>
            </a:xfrm>
            <a:custGeom>
              <a:avLst/>
              <a:gdLst/>
              <a:ahLst/>
              <a:cxnLst/>
              <a:rect l="l" t="t" r="r" b="b"/>
              <a:pathLst>
                <a:path w="346075" h="78104">
                  <a:moveTo>
                    <a:pt x="0" y="77724"/>
                  </a:moveTo>
                  <a:lnTo>
                    <a:pt x="107137" y="77724"/>
                  </a:lnTo>
                  <a:lnTo>
                    <a:pt x="214261" y="0"/>
                  </a:lnTo>
                  <a:lnTo>
                    <a:pt x="345948" y="0"/>
                  </a:lnTo>
                </a:path>
              </a:pathLst>
            </a:custGeom>
            <a:ln w="2895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4848605" y="4054601"/>
              <a:ext cx="312420" cy="78105"/>
            </a:xfrm>
            <a:custGeom>
              <a:avLst/>
              <a:gdLst/>
              <a:ahLst/>
              <a:cxnLst/>
              <a:rect l="l" t="t" r="r" b="b"/>
              <a:pathLst>
                <a:path w="312420" h="78104">
                  <a:moveTo>
                    <a:pt x="0" y="0"/>
                  </a:moveTo>
                  <a:lnTo>
                    <a:pt x="106349" y="0"/>
                  </a:lnTo>
                  <a:lnTo>
                    <a:pt x="212712" y="77724"/>
                  </a:lnTo>
                  <a:lnTo>
                    <a:pt x="312420" y="77724"/>
                  </a:lnTo>
                </a:path>
              </a:pathLst>
            </a:custGeom>
            <a:ln w="2895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4707635" y="4091939"/>
              <a:ext cx="0" cy="105410"/>
            </a:xfrm>
            <a:custGeom>
              <a:avLst/>
              <a:gdLst/>
              <a:ahLst/>
              <a:cxnLst/>
              <a:rect l="l" t="t" r="r" b="b"/>
              <a:pathLst>
                <a:path h="105410">
                  <a:moveTo>
                    <a:pt x="0" y="0"/>
                  </a:moveTo>
                  <a:lnTo>
                    <a:pt x="0" y="105155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5320283" y="4094988"/>
              <a:ext cx="0" cy="111760"/>
            </a:xfrm>
            <a:custGeom>
              <a:avLst/>
              <a:gdLst/>
              <a:ahLst/>
              <a:cxnLst/>
              <a:rect l="l" t="t" r="r" b="b"/>
              <a:pathLst>
                <a:path h="111760">
                  <a:moveTo>
                    <a:pt x="0" y="0"/>
                  </a:moveTo>
                  <a:lnTo>
                    <a:pt x="0" y="111252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2" name="object 5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245608" y="3648455"/>
              <a:ext cx="614171" cy="140207"/>
            </a:xfrm>
            <a:prstGeom prst="rect">
              <a:avLst/>
            </a:prstGeom>
          </p:spPr>
        </p:pic>
        <p:sp>
          <p:nvSpPr>
            <p:cNvPr id="53" name="object 53"/>
            <p:cNvSpPr/>
            <p:nvPr/>
          </p:nvSpPr>
          <p:spPr>
            <a:xfrm>
              <a:off x="5245608" y="3648455"/>
              <a:ext cx="614680" cy="140335"/>
            </a:xfrm>
            <a:custGeom>
              <a:avLst/>
              <a:gdLst/>
              <a:ahLst/>
              <a:cxnLst/>
              <a:rect l="l" t="t" r="r" b="b"/>
              <a:pathLst>
                <a:path w="614679" h="140335">
                  <a:moveTo>
                    <a:pt x="0" y="70104"/>
                  </a:moveTo>
                  <a:lnTo>
                    <a:pt x="31213" y="39271"/>
                  </a:lnTo>
                  <a:lnTo>
                    <a:pt x="67464" y="26255"/>
                  </a:lnTo>
                  <a:lnTo>
                    <a:pt x="115020" y="15399"/>
                  </a:lnTo>
                  <a:lnTo>
                    <a:pt x="172038" y="7124"/>
                  </a:lnTo>
                  <a:lnTo>
                    <a:pt x="236674" y="1851"/>
                  </a:lnTo>
                  <a:lnTo>
                    <a:pt x="307086" y="0"/>
                  </a:lnTo>
                  <a:lnTo>
                    <a:pt x="377497" y="1851"/>
                  </a:lnTo>
                  <a:lnTo>
                    <a:pt x="442133" y="7124"/>
                  </a:lnTo>
                  <a:lnTo>
                    <a:pt x="499151" y="15399"/>
                  </a:lnTo>
                  <a:lnTo>
                    <a:pt x="546707" y="26255"/>
                  </a:lnTo>
                  <a:lnTo>
                    <a:pt x="582958" y="39271"/>
                  </a:lnTo>
                  <a:lnTo>
                    <a:pt x="614172" y="70104"/>
                  </a:lnTo>
                  <a:lnTo>
                    <a:pt x="606061" y="86179"/>
                  </a:lnTo>
                  <a:lnTo>
                    <a:pt x="546707" y="113952"/>
                  </a:lnTo>
                  <a:lnTo>
                    <a:pt x="499151" y="124808"/>
                  </a:lnTo>
                  <a:lnTo>
                    <a:pt x="442133" y="133083"/>
                  </a:lnTo>
                  <a:lnTo>
                    <a:pt x="377497" y="138356"/>
                  </a:lnTo>
                  <a:lnTo>
                    <a:pt x="307086" y="140208"/>
                  </a:lnTo>
                  <a:lnTo>
                    <a:pt x="236674" y="138356"/>
                  </a:lnTo>
                  <a:lnTo>
                    <a:pt x="172038" y="133083"/>
                  </a:lnTo>
                  <a:lnTo>
                    <a:pt x="115020" y="124808"/>
                  </a:lnTo>
                  <a:lnTo>
                    <a:pt x="67464" y="113952"/>
                  </a:lnTo>
                  <a:lnTo>
                    <a:pt x="31213" y="100936"/>
                  </a:lnTo>
                  <a:lnTo>
                    <a:pt x="0" y="70104"/>
                  </a:lnTo>
                  <a:close/>
                </a:path>
              </a:pathLst>
            </a:custGeom>
            <a:ln w="91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4" name="object 5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245608" y="3538728"/>
              <a:ext cx="617219" cy="181355"/>
            </a:xfrm>
            <a:prstGeom prst="rect">
              <a:avLst/>
            </a:prstGeom>
          </p:spPr>
        </p:pic>
        <p:sp>
          <p:nvSpPr>
            <p:cNvPr id="55" name="object 55"/>
            <p:cNvSpPr/>
            <p:nvPr/>
          </p:nvSpPr>
          <p:spPr>
            <a:xfrm>
              <a:off x="5245608" y="3538727"/>
              <a:ext cx="612775" cy="165100"/>
            </a:xfrm>
            <a:custGeom>
              <a:avLst/>
              <a:gdLst/>
              <a:ahLst/>
              <a:cxnLst/>
              <a:rect l="l" t="t" r="r" b="b"/>
              <a:pathLst>
                <a:path w="612775" h="165100">
                  <a:moveTo>
                    <a:pt x="0" y="82296"/>
                  </a:moveTo>
                  <a:lnTo>
                    <a:pt x="31135" y="46103"/>
                  </a:lnTo>
                  <a:lnTo>
                    <a:pt x="67296" y="30823"/>
                  </a:lnTo>
                  <a:lnTo>
                    <a:pt x="114734" y="18078"/>
                  </a:lnTo>
                  <a:lnTo>
                    <a:pt x="171611" y="8364"/>
                  </a:lnTo>
                  <a:lnTo>
                    <a:pt x="236087" y="2173"/>
                  </a:lnTo>
                  <a:lnTo>
                    <a:pt x="306324" y="0"/>
                  </a:lnTo>
                  <a:lnTo>
                    <a:pt x="376560" y="2173"/>
                  </a:lnTo>
                  <a:lnTo>
                    <a:pt x="441036" y="8364"/>
                  </a:lnTo>
                  <a:lnTo>
                    <a:pt x="497913" y="18078"/>
                  </a:lnTo>
                  <a:lnTo>
                    <a:pt x="545351" y="30823"/>
                  </a:lnTo>
                  <a:lnTo>
                    <a:pt x="581512" y="46103"/>
                  </a:lnTo>
                  <a:lnTo>
                    <a:pt x="612648" y="82296"/>
                  </a:lnTo>
                  <a:lnTo>
                    <a:pt x="604557" y="101166"/>
                  </a:lnTo>
                  <a:lnTo>
                    <a:pt x="545351" y="133768"/>
                  </a:lnTo>
                  <a:lnTo>
                    <a:pt x="497913" y="146513"/>
                  </a:lnTo>
                  <a:lnTo>
                    <a:pt x="441036" y="156227"/>
                  </a:lnTo>
                  <a:lnTo>
                    <a:pt x="376560" y="162418"/>
                  </a:lnTo>
                  <a:lnTo>
                    <a:pt x="306324" y="164592"/>
                  </a:lnTo>
                  <a:lnTo>
                    <a:pt x="236087" y="162418"/>
                  </a:lnTo>
                  <a:lnTo>
                    <a:pt x="171611" y="156227"/>
                  </a:lnTo>
                  <a:lnTo>
                    <a:pt x="114734" y="146513"/>
                  </a:lnTo>
                  <a:lnTo>
                    <a:pt x="67296" y="133768"/>
                  </a:lnTo>
                  <a:lnTo>
                    <a:pt x="31135" y="118488"/>
                  </a:lnTo>
                  <a:lnTo>
                    <a:pt x="0" y="82296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5369814" y="3580637"/>
              <a:ext cx="346075" cy="78105"/>
            </a:xfrm>
            <a:custGeom>
              <a:avLst/>
              <a:gdLst/>
              <a:ahLst/>
              <a:cxnLst/>
              <a:rect l="l" t="t" r="r" b="b"/>
              <a:pathLst>
                <a:path w="346075" h="78104">
                  <a:moveTo>
                    <a:pt x="0" y="77724"/>
                  </a:moveTo>
                  <a:lnTo>
                    <a:pt x="107137" y="77724"/>
                  </a:lnTo>
                  <a:lnTo>
                    <a:pt x="214261" y="0"/>
                  </a:lnTo>
                  <a:lnTo>
                    <a:pt x="345948" y="0"/>
                  </a:lnTo>
                </a:path>
              </a:pathLst>
            </a:custGeom>
            <a:ln w="2895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5386577" y="3580637"/>
              <a:ext cx="314325" cy="78105"/>
            </a:xfrm>
            <a:custGeom>
              <a:avLst/>
              <a:gdLst/>
              <a:ahLst/>
              <a:cxnLst/>
              <a:rect l="l" t="t" r="r" b="b"/>
              <a:pathLst>
                <a:path w="314325" h="78104">
                  <a:moveTo>
                    <a:pt x="0" y="0"/>
                  </a:moveTo>
                  <a:lnTo>
                    <a:pt x="106870" y="0"/>
                  </a:lnTo>
                  <a:lnTo>
                    <a:pt x="213753" y="77724"/>
                  </a:lnTo>
                  <a:lnTo>
                    <a:pt x="313944" y="77724"/>
                  </a:lnTo>
                </a:path>
              </a:pathLst>
            </a:custGeom>
            <a:ln w="2895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5245608" y="3617975"/>
              <a:ext cx="0" cy="104139"/>
            </a:xfrm>
            <a:custGeom>
              <a:avLst/>
              <a:gdLst/>
              <a:ahLst/>
              <a:cxnLst/>
              <a:rect l="l" t="t" r="r" b="b"/>
              <a:pathLst>
                <a:path h="104139">
                  <a:moveTo>
                    <a:pt x="0" y="0"/>
                  </a:moveTo>
                  <a:lnTo>
                    <a:pt x="0" y="103632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5858255" y="3619500"/>
              <a:ext cx="0" cy="111760"/>
            </a:xfrm>
            <a:custGeom>
              <a:avLst/>
              <a:gdLst/>
              <a:ahLst/>
              <a:cxnLst/>
              <a:rect l="l" t="t" r="r" b="b"/>
              <a:pathLst>
                <a:path h="111760">
                  <a:moveTo>
                    <a:pt x="0" y="0"/>
                  </a:moveTo>
                  <a:lnTo>
                    <a:pt x="0" y="111252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0" name="object 6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814572" y="4230623"/>
              <a:ext cx="612647" cy="141731"/>
            </a:xfrm>
            <a:prstGeom prst="rect">
              <a:avLst/>
            </a:prstGeom>
          </p:spPr>
        </p:pic>
        <p:sp>
          <p:nvSpPr>
            <p:cNvPr id="61" name="object 61"/>
            <p:cNvSpPr/>
            <p:nvPr/>
          </p:nvSpPr>
          <p:spPr>
            <a:xfrm>
              <a:off x="3814572" y="4230623"/>
              <a:ext cx="612775" cy="142240"/>
            </a:xfrm>
            <a:custGeom>
              <a:avLst/>
              <a:gdLst/>
              <a:ahLst/>
              <a:cxnLst/>
              <a:rect l="l" t="t" r="r" b="b"/>
              <a:pathLst>
                <a:path w="612775" h="142239">
                  <a:moveTo>
                    <a:pt x="0" y="70865"/>
                  </a:moveTo>
                  <a:lnTo>
                    <a:pt x="31135" y="39699"/>
                  </a:lnTo>
                  <a:lnTo>
                    <a:pt x="67296" y="26541"/>
                  </a:lnTo>
                  <a:lnTo>
                    <a:pt x="114734" y="15567"/>
                  </a:lnTo>
                  <a:lnTo>
                    <a:pt x="171611" y="7202"/>
                  </a:lnTo>
                  <a:lnTo>
                    <a:pt x="236087" y="1871"/>
                  </a:lnTo>
                  <a:lnTo>
                    <a:pt x="306324" y="0"/>
                  </a:lnTo>
                  <a:lnTo>
                    <a:pt x="376560" y="1871"/>
                  </a:lnTo>
                  <a:lnTo>
                    <a:pt x="441036" y="7202"/>
                  </a:lnTo>
                  <a:lnTo>
                    <a:pt x="497913" y="15567"/>
                  </a:lnTo>
                  <a:lnTo>
                    <a:pt x="545351" y="26541"/>
                  </a:lnTo>
                  <a:lnTo>
                    <a:pt x="581512" y="39699"/>
                  </a:lnTo>
                  <a:lnTo>
                    <a:pt x="612648" y="70865"/>
                  </a:lnTo>
                  <a:lnTo>
                    <a:pt x="604557" y="87115"/>
                  </a:lnTo>
                  <a:lnTo>
                    <a:pt x="545351" y="115190"/>
                  </a:lnTo>
                  <a:lnTo>
                    <a:pt x="497913" y="126164"/>
                  </a:lnTo>
                  <a:lnTo>
                    <a:pt x="441036" y="134529"/>
                  </a:lnTo>
                  <a:lnTo>
                    <a:pt x="376560" y="139860"/>
                  </a:lnTo>
                  <a:lnTo>
                    <a:pt x="306324" y="141731"/>
                  </a:lnTo>
                  <a:lnTo>
                    <a:pt x="236087" y="139860"/>
                  </a:lnTo>
                  <a:lnTo>
                    <a:pt x="171611" y="134529"/>
                  </a:lnTo>
                  <a:lnTo>
                    <a:pt x="114734" y="126164"/>
                  </a:lnTo>
                  <a:lnTo>
                    <a:pt x="67296" y="115190"/>
                  </a:lnTo>
                  <a:lnTo>
                    <a:pt x="31135" y="102032"/>
                  </a:lnTo>
                  <a:lnTo>
                    <a:pt x="0" y="70865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2" name="object 6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813047" y="4120895"/>
              <a:ext cx="617219" cy="181355"/>
            </a:xfrm>
            <a:prstGeom prst="rect">
              <a:avLst/>
            </a:prstGeom>
          </p:spPr>
        </p:pic>
        <p:sp>
          <p:nvSpPr>
            <p:cNvPr id="63" name="object 63"/>
            <p:cNvSpPr/>
            <p:nvPr/>
          </p:nvSpPr>
          <p:spPr>
            <a:xfrm>
              <a:off x="3813047" y="4120895"/>
              <a:ext cx="612775" cy="165100"/>
            </a:xfrm>
            <a:custGeom>
              <a:avLst/>
              <a:gdLst/>
              <a:ahLst/>
              <a:cxnLst/>
              <a:rect l="l" t="t" r="r" b="b"/>
              <a:pathLst>
                <a:path w="612775" h="165100">
                  <a:moveTo>
                    <a:pt x="0" y="82295"/>
                  </a:moveTo>
                  <a:lnTo>
                    <a:pt x="31135" y="46103"/>
                  </a:lnTo>
                  <a:lnTo>
                    <a:pt x="67296" y="30823"/>
                  </a:lnTo>
                  <a:lnTo>
                    <a:pt x="114734" y="18078"/>
                  </a:lnTo>
                  <a:lnTo>
                    <a:pt x="171611" y="8364"/>
                  </a:lnTo>
                  <a:lnTo>
                    <a:pt x="236087" y="2173"/>
                  </a:lnTo>
                  <a:lnTo>
                    <a:pt x="306324" y="0"/>
                  </a:lnTo>
                  <a:lnTo>
                    <a:pt x="376560" y="2173"/>
                  </a:lnTo>
                  <a:lnTo>
                    <a:pt x="441036" y="8364"/>
                  </a:lnTo>
                  <a:lnTo>
                    <a:pt x="497913" y="18078"/>
                  </a:lnTo>
                  <a:lnTo>
                    <a:pt x="545351" y="30823"/>
                  </a:lnTo>
                  <a:lnTo>
                    <a:pt x="581512" y="46103"/>
                  </a:lnTo>
                  <a:lnTo>
                    <a:pt x="612648" y="82295"/>
                  </a:lnTo>
                  <a:lnTo>
                    <a:pt x="604557" y="101166"/>
                  </a:lnTo>
                  <a:lnTo>
                    <a:pt x="545351" y="133768"/>
                  </a:lnTo>
                  <a:lnTo>
                    <a:pt x="497913" y="146513"/>
                  </a:lnTo>
                  <a:lnTo>
                    <a:pt x="441036" y="156227"/>
                  </a:lnTo>
                  <a:lnTo>
                    <a:pt x="376560" y="162418"/>
                  </a:lnTo>
                  <a:lnTo>
                    <a:pt x="306324" y="164591"/>
                  </a:lnTo>
                  <a:lnTo>
                    <a:pt x="236087" y="162418"/>
                  </a:lnTo>
                  <a:lnTo>
                    <a:pt x="171611" y="156227"/>
                  </a:lnTo>
                  <a:lnTo>
                    <a:pt x="114734" y="146513"/>
                  </a:lnTo>
                  <a:lnTo>
                    <a:pt x="67296" y="133768"/>
                  </a:lnTo>
                  <a:lnTo>
                    <a:pt x="31135" y="118488"/>
                  </a:lnTo>
                  <a:lnTo>
                    <a:pt x="0" y="82295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3938777" y="4162805"/>
              <a:ext cx="344805" cy="78105"/>
            </a:xfrm>
            <a:custGeom>
              <a:avLst/>
              <a:gdLst/>
              <a:ahLst/>
              <a:cxnLst/>
              <a:rect l="l" t="t" r="r" b="b"/>
              <a:pathLst>
                <a:path w="344804" h="78104">
                  <a:moveTo>
                    <a:pt x="0" y="77724"/>
                  </a:moveTo>
                  <a:lnTo>
                    <a:pt x="106654" y="77724"/>
                  </a:lnTo>
                  <a:lnTo>
                    <a:pt x="213321" y="0"/>
                  </a:lnTo>
                  <a:lnTo>
                    <a:pt x="344424" y="0"/>
                  </a:lnTo>
                </a:path>
              </a:pathLst>
            </a:custGeom>
            <a:ln w="2895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3954017" y="4162805"/>
              <a:ext cx="314325" cy="78105"/>
            </a:xfrm>
            <a:custGeom>
              <a:avLst/>
              <a:gdLst/>
              <a:ahLst/>
              <a:cxnLst/>
              <a:rect l="l" t="t" r="r" b="b"/>
              <a:pathLst>
                <a:path w="314325" h="78104">
                  <a:moveTo>
                    <a:pt x="0" y="0"/>
                  </a:moveTo>
                  <a:lnTo>
                    <a:pt x="106870" y="0"/>
                  </a:lnTo>
                  <a:lnTo>
                    <a:pt x="213753" y="77724"/>
                  </a:lnTo>
                  <a:lnTo>
                    <a:pt x="313944" y="77724"/>
                  </a:lnTo>
                </a:path>
              </a:pathLst>
            </a:custGeom>
            <a:ln w="2895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3814572" y="4200144"/>
              <a:ext cx="0" cy="105410"/>
            </a:xfrm>
            <a:custGeom>
              <a:avLst/>
              <a:gdLst/>
              <a:ahLst/>
              <a:cxnLst/>
              <a:rect l="l" t="t" r="r" b="b"/>
              <a:pathLst>
                <a:path h="105410">
                  <a:moveTo>
                    <a:pt x="0" y="0"/>
                  </a:moveTo>
                  <a:lnTo>
                    <a:pt x="0" y="105155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4425696" y="4203191"/>
              <a:ext cx="0" cy="111760"/>
            </a:xfrm>
            <a:custGeom>
              <a:avLst/>
              <a:gdLst/>
              <a:ahLst/>
              <a:cxnLst/>
              <a:rect l="l" t="t" r="r" b="b"/>
              <a:pathLst>
                <a:path h="111760">
                  <a:moveTo>
                    <a:pt x="0" y="0"/>
                  </a:moveTo>
                  <a:lnTo>
                    <a:pt x="0" y="111251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8" name="object 6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369307" y="4719827"/>
              <a:ext cx="614171" cy="141732"/>
            </a:xfrm>
            <a:prstGeom prst="rect">
              <a:avLst/>
            </a:prstGeom>
          </p:spPr>
        </p:pic>
        <p:sp>
          <p:nvSpPr>
            <p:cNvPr id="69" name="object 69"/>
            <p:cNvSpPr/>
            <p:nvPr/>
          </p:nvSpPr>
          <p:spPr>
            <a:xfrm>
              <a:off x="4369307" y="4719827"/>
              <a:ext cx="614680" cy="142240"/>
            </a:xfrm>
            <a:custGeom>
              <a:avLst/>
              <a:gdLst/>
              <a:ahLst/>
              <a:cxnLst/>
              <a:rect l="l" t="t" r="r" b="b"/>
              <a:pathLst>
                <a:path w="614679" h="142239">
                  <a:moveTo>
                    <a:pt x="0" y="70866"/>
                  </a:moveTo>
                  <a:lnTo>
                    <a:pt x="31213" y="39699"/>
                  </a:lnTo>
                  <a:lnTo>
                    <a:pt x="67464" y="26541"/>
                  </a:lnTo>
                  <a:lnTo>
                    <a:pt x="115020" y="15567"/>
                  </a:lnTo>
                  <a:lnTo>
                    <a:pt x="172038" y="7202"/>
                  </a:lnTo>
                  <a:lnTo>
                    <a:pt x="236674" y="1871"/>
                  </a:lnTo>
                  <a:lnTo>
                    <a:pt x="307086" y="0"/>
                  </a:lnTo>
                  <a:lnTo>
                    <a:pt x="377497" y="1871"/>
                  </a:lnTo>
                  <a:lnTo>
                    <a:pt x="442133" y="7202"/>
                  </a:lnTo>
                  <a:lnTo>
                    <a:pt x="499151" y="15567"/>
                  </a:lnTo>
                  <a:lnTo>
                    <a:pt x="546707" y="26541"/>
                  </a:lnTo>
                  <a:lnTo>
                    <a:pt x="582958" y="39699"/>
                  </a:lnTo>
                  <a:lnTo>
                    <a:pt x="614172" y="70866"/>
                  </a:lnTo>
                  <a:lnTo>
                    <a:pt x="606061" y="87115"/>
                  </a:lnTo>
                  <a:lnTo>
                    <a:pt x="546707" y="115190"/>
                  </a:lnTo>
                  <a:lnTo>
                    <a:pt x="499151" y="126164"/>
                  </a:lnTo>
                  <a:lnTo>
                    <a:pt x="442133" y="134529"/>
                  </a:lnTo>
                  <a:lnTo>
                    <a:pt x="377497" y="139860"/>
                  </a:lnTo>
                  <a:lnTo>
                    <a:pt x="307086" y="141732"/>
                  </a:lnTo>
                  <a:lnTo>
                    <a:pt x="236674" y="139860"/>
                  </a:lnTo>
                  <a:lnTo>
                    <a:pt x="172038" y="134529"/>
                  </a:lnTo>
                  <a:lnTo>
                    <a:pt x="115020" y="126164"/>
                  </a:lnTo>
                  <a:lnTo>
                    <a:pt x="67464" y="115190"/>
                  </a:lnTo>
                  <a:lnTo>
                    <a:pt x="31213" y="102032"/>
                  </a:lnTo>
                  <a:lnTo>
                    <a:pt x="0" y="70866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0" name="object 7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369307" y="4610100"/>
              <a:ext cx="617219" cy="181355"/>
            </a:xfrm>
            <a:prstGeom prst="rect">
              <a:avLst/>
            </a:prstGeom>
          </p:spPr>
        </p:pic>
        <p:sp>
          <p:nvSpPr>
            <p:cNvPr id="71" name="object 71"/>
            <p:cNvSpPr/>
            <p:nvPr/>
          </p:nvSpPr>
          <p:spPr>
            <a:xfrm>
              <a:off x="4369307" y="4610100"/>
              <a:ext cx="612775" cy="165100"/>
            </a:xfrm>
            <a:custGeom>
              <a:avLst/>
              <a:gdLst/>
              <a:ahLst/>
              <a:cxnLst/>
              <a:rect l="l" t="t" r="r" b="b"/>
              <a:pathLst>
                <a:path w="612775" h="165100">
                  <a:moveTo>
                    <a:pt x="0" y="82295"/>
                  </a:moveTo>
                  <a:lnTo>
                    <a:pt x="31135" y="46103"/>
                  </a:lnTo>
                  <a:lnTo>
                    <a:pt x="67296" y="30823"/>
                  </a:lnTo>
                  <a:lnTo>
                    <a:pt x="114734" y="18078"/>
                  </a:lnTo>
                  <a:lnTo>
                    <a:pt x="171611" y="8364"/>
                  </a:lnTo>
                  <a:lnTo>
                    <a:pt x="236087" y="2173"/>
                  </a:lnTo>
                  <a:lnTo>
                    <a:pt x="306324" y="0"/>
                  </a:lnTo>
                  <a:lnTo>
                    <a:pt x="376560" y="2173"/>
                  </a:lnTo>
                  <a:lnTo>
                    <a:pt x="441036" y="8364"/>
                  </a:lnTo>
                  <a:lnTo>
                    <a:pt x="497913" y="18078"/>
                  </a:lnTo>
                  <a:lnTo>
                    <a:pt x="545351" y="30823"/>
                  </a:lnTo>
                  <a:lnTo>
                    <a:pt x="581512" y="46103"/>
                  </a:lnTo>
                  <a:lnTo>
                    <a:pt x="612648" y="82295"/>
                  </a:lnTo>
                  <a:lnTo>
                    <a:pt x="604557" y="101166"/>
                  </a:lnTo>
                  <a:lnTo>
                    <a:pt x="545351" y="133768"/>
                  </a:lnTo>
                  <a:lnTo>
                    <a:pt x="497913" y="146513"/>
                  </a:lnTo>
                  <a:lnTo>
                    <a:pt x="441036" y="156227"/>
                  </a:lnTo>
                  <a:lnTo>
                    <a:pt x="376560" y="162418"/>
                  </a:lnTo>
                  <a:lnTo>
                    <a:pt x="306324" y="164591"/>
                  </a:lnTo>
                  <a:lnTo>
                    <a:pt x="236087" y="162418"/>
                  </a:lnTo>
                  <a:lnTo>
                    <a:pt x="171611" y="156227"/>
                  </a:lnTo>
                  <a:lnTo>
                    <a:pt x="114734" y="146513"/>
                  </a:lnTo>
                  <a:lnTo>
                    <a:pt x="67296" y="133768"/>
                  </a:lnTo>
                  <a:lnTo>
                    <a:pt x="31135" y="118488"/>
                  </a:lnTo>
                  <a:lnTo>
                    <a:pt x="0" y="82295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4493514" y="4652010"/>
              <a:ext cx="346075" cy="78105"/>
            </a:xfrm>
            <a:custGeom>
              <a:avLst/>
              <a:gdLst/>
              <a:ahLst/>
              <a:cxnLst/>
              <a:rect l="l" t="t" r="r" b="b"/>
              <a:pathLst>
                <a:path w="346075" h="78104">
                  <a:moveTo>
                    <a:pt x="0" y="77724"/>
                  </a:moveTo>
                  <a:lnTo>
                    <a:pt x="107137" y="77724"/>
                  </a:lnTo>
                  <a:lnTo>
                    <a:pt x="214261" y="0"/>
                  </a:lnTo>
                  <a:lnTo>
                    <a:pt x="345948" y="0"/>
                  </a:lnTo>
                </a:path>
              </a:pathLst>
            </a:custGeom>
            <a:ln w="2895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4510277" y="4652010"/>
              <a:ext cx="314325" cy="78105"/>
            </a:xfrm>
            <a:custGeom>
              <a:avLst/>
              <a:gdLst/>
              <a:ahLst/>
              <a:cxnLst/>
              <a:rect l="l" t="t" r="r" b="b"/>
              <a:pathLst>
                <a:path w="314325" h="78104">
                  <a:moveTo>
                    <a:pt x="0" y="0"/>
                  </a:moveTo>
                  <a:lnTo>
                    <a:pt x="106870" y="0"/>
                  </a:lnTo>
                  <a:lnTo>
                    <a:pt x="213753" y="77724"/>
                  </a:lnTo>
                  <a:lnTo>
                    <a:pt x="313944" y="77724"/>
                  </a:lnTo>
                </a:path>
              </a:pathLst>
            </a:custGeom>
            <a:ln w="2895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4369307" y="4689347"/>
              <a:ext cx="0" cy="104139"/>
            </a:xfrm>
            <a:custGeom>
              <a:avLst/>
              <a:gdLst/>
              <a:ahLst/>
              <a:cxnLst/>
              <a:rect l="l" t="t" r="r" b="b"/>
              <a:pathLst>
                <a:path h="104139">
                  <a:moveTo>
                    <a:pt x="0" y="0"/>
                  </a:moveTo>
                  <a:lnTo>
                    <a:pt x="0" y="103632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4981955" y="4690872"/>
              <a:ext cx="0" cy="111760"/>
            </a:xfrm>
            <a:custGeom>
              <a:avLst/>
              <a:gdLst/>
              <a:ahLst/>
              <a:cxnLst/>
              <a:rect l="l" t="t" r="r" b="b"/>
              <a:pathLst>
                <a:path h="111760">
                  <a:moveTo>
                    <a:pt x="0" y="0"/>
                  </a:moveTo>
                  <a:lnTo>
                    <a:pt x="0" y="111252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6" name="object 7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390388" y="4521707"/>
              <a:ext cx="612647" cy="140208"/>
            </a:xfrm>
            <a:prstGeom prst="rect">
              <a:avLst/>
            </a:prstGeom>
          </p:spPr>
        </p:pic>
        <p:sp>
          <p:nvSpPr>
            <p:cNvPr id="77" name="object 77"/>
            <p:cNvSpPr/>
            <p:nvPr/>
          </p:nvSpPr>
          <p:spPr>
            <a:xfrm>
              <a:off x="5390388" y="4521707"/>
              <a:ext cx="612775" cy="140335"/>
            </a:xfrm>
            <a:custGeom>
              <a:avLst/>
              <a:gdLst/>
              <a:ahLst/>
              <a:cxnLst/>
              <a:rect l="l" t="t" r="r" b="b"/>
              <a:pathLst>
                <a:path w="612775" h="140335">
                  <a:moveTo>
                    <a:pt x="0" y="70104"/>
                  </a:moveTo>
                  <a:lnTo>
                    <a:pt x="31135" y="39271"/>
                  </a:lnTo>
                  <a:lnTo>
                    <a:pt x="67296" y="26255"/>
                  </a:lnTo>
                  <a:lnTo>
                    <a:pt x="114734" y="15399"/>
                  </a:lnTo>
                  <a:lnTo>
                    <a:pt x="171611" y="7124"/>
                  </a:lnTo>
                  <a:lnTo>
                    <a:pt x="236087" y="1851"/>
                  </a:lnTo>
                  <a:lnTo>
                    <a:pt x="306324" y="0"/>
                  </a:lnTo>
                  <a:lnTo>
                    <a:pt x="376560" y="1851"/>
                  </a:lnTo>
                  <a:lnTo>
                    <a:pt x="441036" y="7124"/>
                  </a:lnTo>
                  <a:lnTo>
                    <a:pt x="497913" y="15399"/>
                  </a:lnTo>
                  <a:lnTo>
                    <a:pt x="545351" y="26255"/>
                  </a:lnTo>
                  <a:lnTo>
                    <a:pt x="581512" y="39271"/>
                  </a:lnTo>
                  <a:lnTo>
                    <a:pt x="612648" y="70104"/>
                  </a:lnTo>
                  <a:lnTo>
                    <a:pt x="604557" y="86179"/>
                  </a:lnTo>
                  <a:lnTo>
                    <a:pt x="545351" y="113952"/>
                  </a:lnTo>
                  <a:lnTo>
                    <a:pt x="497913" y="124808"/>
                  </a:lnTo>
                  <a:lnTo>
                    <a:pt x="441036" y="133083"/>
                  </a:lnTo>
                  <a:lnTo>
                    <a:pt x="376560" y="138356"/>
                  </a:lnTo>
                  <a:lnTo>
                    <a:pt x="306324" y="140208"/>
                  </a:lnTo>
                  <a:lnTo>
                    <a:pt x="236087" y="138356"/>
                  </a:lnTo>
                  <a:lnTo>
                    <a:pt x="171611" y="133083"/>
                  </a:lnTo>
                  <a:lnTo>
                    <a:pt x="114734" y="124808"/>
                  </a:lnTo>
                  <a:lnTo>
                    <a:pt x="67296" y="113952"/>
                  </a:lnTo>
                  <a:lnTo>
                    <a:pt x="31135" y="100936"/>
                  </a:lnTo>
                  <a:lnTo>
                    <a:pt x="0" y="70104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8" name="object 7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388864" y="4411979"/>
              <a:ext cx="618744" cy="181355"/>
            </a:xfrm>
            <a:prstGeom prst="rect">
              <a:avLst/>
            </a:prstGeom>
          </p:spPr>
        </p:pic>
        <p:sp>
          <p:nvSpPr>
            <p:cNvPr id="79" name="object 79"/>
            <p:cNvSpPr/>
            <p:nvPr/>
          </p:nvSpPr>
          <p:spPr>
            <a:xfrm>
              <a:off x="5388864" y="4411979"/>
              <a:ext cx="614680" cy="165100"/>
            </a:xfrm>
            <a:custGeom>
              <a:avLst/>
              <a:gdLst/>
              <a:ahLst/>
              <a:cxnLst/>
              <a:rect l="l" t="t" r="r" b="b"/>
              <a:pathLst>
                <a:path w="614679" h="165100">
                  <a:moveTo>
                    <a:pt x="0" y="82296"/>
                  </a:moveTo>
                  <a:lnTo>
                    <a:pt x="31213" y="46103"/>
                  </a:lnTo>
                  <a:lnTo>
                    <a:pt x="67464" y="30823"/>
                  </a:lnTo>
                  <a:lnTo>
                    <a:pt x="115020" y="18078"/>
                  </a:lnTo>
                  <a:lnTo>
                    <a:pt x="172038" y="8364"/>
                  </a:lnTo>
                  <a:lnTo>
                    <a:pt x="236674" y="2173"/>
                  </a:lnTo>
                  <a:lnTo>
                    <a:pt x="307086" y="0"/>
                  </a:lnTo>
                  <a:lnTo>
                    <a:pt x="377497" y="2173"/>
                  </a:lnTo>
                  <a:lnTo>
                    <a:pt x="442133" y="8364"/>
                  </a:lnTo>
                  <a:lnTo>
                    <a:pt x="499151" y="18078"/>
                  </a:lnTo>
                  <a:lnTo>
                    <a:pt x="546707" y="30823"/>
                  </a:lnTo>
                  <a:lnTo>
                    <a:pt x="582958" y="46103"/>
                  </a:lnTo>
                  <a:lnTo>
                    <a:pt x="614172" y="82296"/>
                  </a:lnTo>
                  <a:lnTo>
                    <a:pt x="606061" y="101166"/>
                  </a:lnTo>
                  <a:lnTo>
                    <a:pt x="546707" y="133768"/>
                  </a:lnTo>
                  <a:lnTo>
                    <a:pt x="499151" y="146513"/>
                  </a:lnTo>
                  <a:lnTo>
                    <a:pt x="442133" y="156227"/>
                  </a:lnTo>
                  <a:lnTo>
                    <a:pt x="377497" y="162418"/>
                  </a:lnTo>
                  <a:lnTo>
                    <a:pt x="307086" y="164592"/>
                  </a:lnTo>
                  <a:lnTo>
                    <a:pt x="236674" y="162418"/>
                  </a:lnTo>
                  <a:lnTo>
                    <a:pt x="172038" y="156227"/>
                  </a:lnTo>
                  <a:lnTo>
                    <a:pt x="115020" y="146513"/>
                  </a:lnTo>
                  <a:lnTo>
                    <a:pt x="67464" y="133768"/>
                  </a:lnTo>
                  <a:lnTo>
                    <a:pt x="31213" y="118488"/>
                  </a:lnTo>
                  <a:lnTo>
                    <a:pt x="0" y="82296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5514594" y="4453889"/>
              <a:ext cx="346075" cy="78105"/>
            </a:xfrm>
            <a:custGeom>
              <a:avLst/>
              <a:gdLst/>
              <a:ahLst/>
              <a:cxnLst/>
              <a:rect l="l" t="t" r="r" b="b"/>
              <a:pathLst>
                <a:path w="346075" h="78104">
                  <a:moveTo>
                    <a:pt x="0" y="77724"/>
                  </a:moveTo>
                  <a:lnTo>
                    <a:pt x="107137" y="77724"/>
                  </a:lnTo>
                  <a:lnTo>
                    <a:pt x="214261" y="0"/>
                  </a:lnTo>
                  <a:lnTo>
                    <a:pt x="345948" y="0"/>
                  </a:lnTo>
                </a:path>
              </a:pathLst>
            </a:custGeom>
            <a:ln w="2895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5529833" y="4453889"/>
              <a:ext cx="314325" cy="78105"/>
            </a:xfrm>
            <a:custGeom>
              <a:avLst/>
              <a:gdLst/>
              <a:ahLst/>
              <a:cxnLst/>
              <a:rect l="l" t="t" r="r" b="b"/>
              <a:pathLst>
                <a:path w="314325" h="78104">
                  <a:moveTo>
                    <a:pt x="0" y="0"/>
                  </a:moveTo>
                  <a:lnTo>
                    <a:pt x="106870" y="0"/>
                  </a:lnTo>
                  <a:lnTo>
                    <a:pt x="213753" y="77724"/>
                  </a:lnTo>
                  <a:lnTo>
                    <a:pt x="313944" y="77724"/>
                  </a:lnTo>
                </a:path>
              </a:pathLst>
            </a:custGeom>
            <a:ln w="2895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5390388" y="4491227"/>
              <a:ext cx="0" cy="104139"/>
            </a:xfrm>
            <a:custGeom>
              <a:avLst/>
              <a:gdLst/>
              <a:ahLst/>
              <a:cxnLst/>
              <a:rect l="l" t="t" r="r" b="b"/>
              <a:pathLst>
                <a:path h="104139">
                  <a:moveTo>
                    <a:pt x="0" y="0"/>
                  </a:moveTo>
                  <a:lnTo>
                    <a:pt x="0" y="103632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6003035" y="4492751"/>
              <a:ext cx="0" cy="111760"/>
            </a:xfrm>
            <a:custGeom>
              <a:avLst/>
              <a:gdLst/>
              <a:ahLst/>
              <a:cxnLst/>
              <a:rect l="l" t="t" r="r" b="b"/>
              <a:pathLst>
                <a:path h="111760">
                  <a:moveTo>
                    <a:pt x="0" y="0"/>
                  </a:moveTo>
                  <a:lnTo>
                    <a:pt x="0" y="111252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4" name="object 84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503676" y="3461003"/>
              <a:ext cx="612647" cy="141731"/>
            </a:xfrm>
            <a:prstGeom prst="rect">
              <a:avLst/>
            </a:prstGeom>
          </p:spPr>
        </p:pic>
        <p:sp>
          <p:nvSpPr>
            <p:cNvPr id="85" name="object 85"/>
            <p:cNvSpPr/>
            <p:nvPr/>
          </p:nvSpPr>
          <p:spPr>
            <a:xfrm>
              <a:off x="3503676" y="3461003"/>
              <a:ext cx="612775" cy="142240"/>
            </a:xfrm>
            <a:custGeom>
              <a:avLst/>
              <a:gdLst/>
              <a:ahLst/>
              <a:cxnLst/>
              <a:rect l="l" t="t" r="r" b="b"/>
              <a:pathLst>
                <a:path w="612775" h="142239">
                  <a:moveTo>
                    <a:pt x="0" y="70865"/>
                  </a:moveTo>
                  <a:lnTo>
                    <a:pt x="31135" y="39699"/>
                  </a:lnTo>
                  <a:lnTo>
                    <a:pt x="67296" y="26541"/>
                  </a:lnTo>
                  <a:lnTo>
                    <a:pt x="114734" y="15567"/>
                  </a:lnTo>
                  <a:lnTo>
                    <a:pt x="171611" y="7202"/>
                  </a:lnTo>
                  <a:lnTo>
                    <a:pt x="236087" y="1871"/>
                  </a:lnTo>
                  <a:lnTo>
                    <a:pt x="306324" y="0"/>
                  </a:lnTo>
                  <a:lnTo>
                    <a:pt x="376560" y="1871"/>
                  </a:lnTo>
                  <a:lnTo>
                    <a:pt x="441036" y="7202"/>
                  </a:lnTo>
                  <a:lnTo>
                    <a:pt x="497913" y="15567"/>
                  </a:lnTo>
                  <a:lnTo>
                    <a:pt x="545351" y="26541"/>
                  </a:lnTo>
                  <a:lnTo>
                    <a:pt x="581512" y="39699"/>
                  </a:lnTo>
                  <a:lnTo>
                    <a:pt x="612648" y="70865"/>
                  </a:lnTo>
                  <a:lnTo>
                    <a:pt x="604557" y="87115"/>
                  </a:lnTo>
                  <a:lnTo>
                    <a:pt x="545351" y="115190"/>
                  </a:lnTo>
                  <a:lnTo>
                    <a:pt x="497913" y="126164"/>
                  </a:lnTo>
                  <a:lnTo>
                    <a:pt x="441036" y="134529"/>
                  </a:lnTo>
                  <a:lnTo>
                    <a:pt x="376560" y="139860"/>
                  </a:lnTo>
                  <a:lnTo>
                    <a:pt x="306324" y="141731"/>
                  </a:lnTo>
                  <a:lnTo>
                    <a:pt x="236087" y="139860"/>
                  </a:lnTo>
                  <a:lnTo>
                    <a:pt x="171611" y="134529"/>
                  </a:lnTo>
                  <a:lnTo>
                    <a:pt x="114734" y="126164"/>
                  </a:lnTo>
                  <a:lnTo>
                    <a:pt x="67296" y="115190"/>
                  </a:lnTo>
                  <a:lnTo>
                    <a:pt x="31135" y="102032"/>
                  </a:lnTo>
                  <a:lnTo>
                    <a:pt x="0" y="70865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6" name="object 86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502151" y="3351276"/>
              <a:ext cx="617220" cy="181355"/>
            </a:xfrm>
            <a:prstGeom prst="rect">
              <a:avLst/>
            </a:prstGeom>
          </p:spPr>
        </p:pic>
        <p:sp>
          <p:nvSpPr>
            <p:cNvPr id="87" name="object 87"/>
            <p:cNvSpPr/>
            <p:nvPr/>
          </p:nvSpPr>
          <p:spPr>
            <a:xfrm>
              <a:off x="3502151" y="3351275"/>
              <a:ext cx="612775" cy="165100"/>
            </a:xfrm>
            <a:custGeom>
              <a:avLst/>
              <a:gdLst/>
              <a:ahLst/>
              <a:cxnLst/>
              <a:rect l="l" t="t" r="r" b="b"/>
              <a:pathLst>
                <a:path w="612775" h="165100">
                  <a:moveTo>
                    <a:pt x="0" y="82296"/>
                  </a:moveTo>
                  <a:lnTo>
                    <a:pt x="31135" y="46103"/>
                  </a:lnTo>
                  <a:lnTo>
                    <a:pt x="67296" y="30823"/>
                  </a:lnTo>
                  <a:lnTo>
                    <a:pt x="114734" y="18078"/>
                  </a:lnTo>
                  <a:lnTo>
                    <a:pt x="171611" y="8364"/>
                  </a:lnTo>
                  <a:lnTo>
                    <a:pt x="236087" y="2173"/>
                  </a:lnTo>
                  <a:lnTo>
                    <a:pt x="306324" y="0"/>
                  </a:lnTo>
                  <a:lnTo>
                    <a:pt x="376560" y="2173"/>
                  </a:lnTo>
                  <a:lnTo>
                    <a:pt x="441036" y="8364"/>
                  </a:lnTo>
                  <a:lnTo>
                    <a:pt x="497913" y="18078"/>
                  </a:lnTo>
                  <a:lnTo>
                    <a:pt x="545351" y="30823"/>
                  </a:lnTo>
                  <a:lnTo>
                    <a:pt x="581512" y="46103"/>
                  </a:lnTo>
                  <a:lnTo>
                    <a:pt x="612648" y="82296"/>
                  </a:lnTo>
                  <a:lnTo>
                    <a:pt x="604557" y="101166"/>
                  </a:lnTo>
                  <a:lnTo>
                    <a:pt x="545351" y="133768"/>
                  </a:lnTo>
                  <a:lnTo>
                    <a:pt x="497913" y="146513"/>
                  </a:lnTo>
                  <a:lnTo>
                    <a:pt x="441036" y="156227"/>
                  </a:lnTo>
                  <a:lnTo>
                    <a:pt x="376560" y="162418"/>
                  </a:lnTo>
                  <a:lnTo>
                    <a:pt x="306324" y="164592"/>
                  </a:lnTo>
                  <a:lnTo>
                    <a:pt x="236087" y="162418"/>
                  </a:lnTo>
                  <a:lnTo>
                    <a:pt x="171611" y="156227"/>
                  </a:lnTo>
                  <a:lnTo>
                    <a:pt x="114734" y="146513"/>
                  </a:lnTo>
                  <a:lnTo>
                    <a:pt x="67296" y="133768"/>
                  </a:lnTo>
                  <a:lnTo>
                    <a:pt x="31135" y="118488"/>
                  </a:lnTo>
                  <a:lnTo>
                    <a:pt x="0" y="82296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3627882" y="3393186"/>
              <a:ext cx="344805" cy="78105"/>
            </a:xfrm>
            <a:custGeom>
              <a:avLst/>
              <a:gdLst/>
              <a:ahLst/>
              <a:cxnLst/>
              <a:rect l="l" t="t" r="r" b="b"/>
              <a:pathLst>
                <a:path w="344804" h="78104">
                  <a:moveTo>
                    <a:pt x="0" y="77724"/>
                  </a:moveTo>
                  <a:lnTo>
                    <a:pt x="106654" y="77724"/>
                  </a:lnTo>
                  <a:lnTo>
                    <a:pt x="213321" y="0"/>
                  </a:lnTo>
                  <a:lnTo>
                    <a:pt x="344424" y="0"/>
                  </a:lnTo>
                </a:path>
              </a:pathLst>
            </a:custGeom>
            <a:ln w="2895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3643122" y="3393186"/>
              <a:ext cx="314325" cy="78105"/>
            </a:xfrm>
            <a:custGeom>
              <a:avLst/>
              <a:gdLst/>
              <a:ahLst/>
              <a:cxnLst/>
              <a:rect l="l" t="t" r="r" b="b"/>
              <a:pathLst>
                <a:path w="314325" h="78104">
                  <a:moveTo>
                    <a:pt x="0" y="0"/>
                  </a:moveTo>
                  <a:lnTo>
                    <a:pt x="106870" y="0"/>
                  </a:lnTo>
                  <a:lnTo>
                    <a:pt x="213753" y="77724"/>
                  </a:lnTo>
                  <a:lnTo>
                    <a:pt x="313944" y="77724"/>
                  </a:lnTo>
                </a:path>
              </a:pathLst>
            </a:custGeom>
            <a:ln w="2895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3503676" y="3430523"/>
              <a:ext cx="0" cy="104139"/>
            </a:xfrm>
            <a:custGeom>
              <a:avLst/>
              <a:gdLst/>
              <a:ahLst/>
              <a:cxnLst/>
              <a:rect l="l" t="t" r="r" b="b"/>
              <a:pathLst>
                <a:path h="104139">
                  <a:moveTo>
                    <a:pt x="0" y="0"/>
                  </a:moveTo>
                  <a:lnTo>
                    <a:pt x="0" y="103632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4114800" y="3432047"/>
              <a:ext cx="0" cy="111760"/>
            </a:xfrm>
            <a:custGeom>
              <a:avLst/>
              <a:gdLst/>
              <a:ahLst/>
              <a:cxnLst/>
              <a:rect l="l" t="t" r="r" b="b"/>
              <a:pathLst>
                <a:path h="111760">
                  <a:moveTo>
                    <a:pt x="0" y="0"/>
                  </a:moveTo>
                  <a:lnTo>
                    <a:pt x="0" y="111252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4114800" y="3432047"/>
              <a:ext cx="1132205" cy="186055"/>
            </a:xfrm>
            <a:custGeom>
              <a:avLst/>
              <a:gdLst/>
              <a:ahLst/>
              <a:cxnLst/>
              <a:rect l="l" t="t" r="r" b="b"/>
              <a:pathLst>
                <a:path w="1132204" h="186054">
                  <a:moveTo>
                    <a:pt x="0" y="0"/>
                  </a:moveTo>
                  <a:lnTo>
                    <a:pt x="1131887" y="185737"/>
                  </a:lnTo>
                </a:path>
              </a:pathLst>
            </a:custGeom>
            <a:ln w="1524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4655820" y="3924300"/>
              <a:ext cx="139700" cy="113030"/>
            </a:xfrm>
            <a:custGeom>
              <a:avLst/>
              <a:gdLst/>
              <a:ahLst/>
              <a:cxnLst/>
              <a:rect l="l" t="t" r="r" b="b"/>
              <a:pathLst>
                <a:path w="139700" h="113029">
                  <a:moveTo>
                    <a:pt x="0" y="0"/>
                  </a:moveTo>
                  <a:lnTo>
                    <a:pt x="139700" y="112712"/>
                  </a:lnTo>
                </a:path>
              </a:pathLst>
            </a:custGeom>
            <a:ln w="1524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4425696" y="4200144"/>
              <a:ext cx="281305" cy="62230"/>
            </a:xfrm>
            <a:custGeom>
              <a:avLst/>
              <a:gdLst/>
              <a:ahLst/>
              <a:cxnLst/>
              <a:rect l="l" t="t" r="r" b="b"/>
              <a:pathLst>
                <a:path w="281304" h="62229">
                  <a:moveTo>
                    <a:pt x="0" y="61912"/>
                  </a:moveTo>
                  <a:lnTo>
                    <a:pt x="280987" y="0"/>
                  </a:lnTo>
                </a:path>
              </a:pathLst>
            </a:custGeom>
            <a:ln w="1524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4082795" y="3962400"/>
              <a:ext cx="224154" cy="149225"/>
            </a:xfrm>
            <a:custGeom>
              <a:avLst/>
              <a:gdLst/>
              <a:ahLst/>
              <a:cxnLst/>
              <a:rect l="l" t="t" r="r" b="b"/>
              <a:pathLst>
                <a:path w="224154" h="149225">
                  <a:moveTo>
                    <a:pt x="0" y="149225"/>
                  </a:moveTo>
                  <a:lnTo>
                    <a:pt x="223837" y="0"/>
                  </a:lnTo>
                </a:path>
              </a:pathLst>
            </a:custGeom>
            <a:ln w="1524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3738372" y="4367783"/>
              <a:ext cx="222250" cy="147955"/>
            </a:xfrm>
            <a:custGeom>
              <a:avLst/>
              <a:gdLst/>
              <a:ahLst/>
              <a:cxnLst/>
              <a:rect l="l" t="t" r="r" b="b"/>
              <a:pathLst>
                <a:path w="222250" h="147954">
                  <a:moveTo>
                    <a:pt x="0" y="147637"/>
                  </a:moveTo>
                  <a:lnTo>
                    <a:pt x="222250" y="0"/>
                  </a:lnTo>
                </a:path>
              </a:pathLst>
            </a:custGeom>
            <a:ln w="1524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4675632" y="4267200"/>
              <a:ext cx="292100" cy="342900"/>
            </a:xfrm>
            <a:custGeom>
              <a:avLst/>
              <a:gdLst/>
              <a:ahLst/>
              <a:cxnLst/>
              <a:rect l="l" t="t" r="r" b="b"/>
              <a:pathLst>
                <a:path w="292100" h="342900">
                  <a:moveTo>
                    <a:pt x="0" y="342900"/>
                  </a:moveTo>
                  <a:lnTo>
                    <a:pt x="292100" y="0"/>
                  </a:lnTo>
                </a:path>
              </a:pathLst>
            </a:custGeom>
            <a:ln w="1524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5244083" y="4248911"/>
              <a:ext cx="412750" cy="168275"/>
            </a:xfrm>
            <a:custGeom>
              <a:avLst/>
              <a:gdLst/>
              <a:ahLst/>
              <a:cxnLst/>
              <a:rect l="l" t="t" r="r" b="b"/>
              <a:pathLst>
                <a:path w="412750" h="168275">
                  <a:moveTo>
                    <a:pt x="412750" y="168275"/>
                  </a:moveTo>
                  <a:lnTo>
                    <a:pt x="0" y="0"/>
                  </a:lnTo>
                </a:path>
              </a:pathLst>
            </a:custGeom>
            <a:ln w="1524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5227320" y="3776472"/>
              <a:ext cx="328930" cy="266700"/>
            </a:xfrm>
            <a:custGeom>
              <a:avLst/>
              <a:gdLst/>
              <a:ahLst/>
              <a:cxnLst/>
              <a:rect l="l" t="t" r="r" b="b"/>
              <a:pathLst>
                <a:path w="328929" h="266700">
                  <a:moveTo>
                    <a:pt x="0" y="266700"/>
                  </a:moveTo>
                  <a:lnTo>
                    <a:pt x="328612" y="0"/>
                  </a:lnTo>
                </a:path>
              </a:pathLst>
            </a:custGeom>
            <a:ln w="1524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3810000" y="3602736"/>
              <a:ext cx="476250" cy="117475"/>
            </a:xfrm>
            <a:custGeom>
              <a:avLst/>
              <a:gdLst/>
              <a:ahLst/>
              <a:cxnLst/>
              <a:rect l="l" t="t" r="r" b="b"/>
              <a:pathLst>
                <a:path w="476250" h="117475">
                  <a:moveTo>
                    <a:pt x="476250" y="117475"/>
                  </a:moveTo>
                  <a:lnTo>
                    <a:pt x="0" y="0"/>
                  </a:lnTo>
                </a:path>
              </a:pathLst>
            </a:custGeom>
            <a:ln w="1524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2362200" y="2578607"/>
              <a:ext cx="1230630" cy="796925"/>
            </a:xfrm>
            <a:custGeom>
              <a:avLst/>
              <a:gdLst/>
              <a:ahLst/>
              <a:cxnLst/>
              <a:rect l="l" t="t" r="r" b="b"/>
              <a:pathLst>
                <a:path w="1230629" h="796925">
                  <a:moveTo>
                    <a:pt x="0" y="0"/>
                  </a:moveTo>
                  <a:lnTo>
                    <a:pt x="1230312" y="796925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1616963" y="2909315"/>
              <a:ext cx="1885950" cy="519430"/>
            </a:xfrm>
            <a:custGeom>
              <a:avLst/>
              <a:gdLst/>
              <a:ahLst/>
              <a:cxnLst/>
              <a:rect l="l" t="t" r="r" b="b"/>
              <a:pathLst>
                <a:path w="1885950" h="519429">
                  <a:moveTo>
                    <a:pt x="0" y="0"/>
                  </a:moveTo>
                  <a:lnTo>
                    <a:pt x="1885950" y="519112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1229867" y="3278123"/>
              <a:ext cx="2273300" cy="260350"/>
            </a:xfrm>
            <a:custGeom>
              <a:avLst/>
              <a:gdLst/>
              <a:ahLst/>
              <a:cxnLst/>
              <a:rect l="l" t="t" r="r" b="b"/>
              <a:pathLst>
                <a:path w="2273300" h="260350">
                  <a:moveTo>
                    <a:pt x="0" y="0"/>
                  </a:moveTo>
                  <a:lnTo>
                    <a:pt x="2273300" y="26035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1167383" y="4261104"/>
              <a:ext cx="1971675" cy="211454"/>
            </a:xfrm>
            <a:custGeom>
              <a:avLst/>
              <a:gdLst/>
              <a:ahLst/>
              <a:cxnLst/>
              <a:rect l="l" t="t" r="r" b="b"/>
              <a:pathLst>
                <a:path w="1971675" h="211454">
                  <a:moveTo>
                    <a:pt x="0" y="0"/>
                  </a:moveTo>
                  <a:lnTo>
                    <a:pt x="1971675" y="211137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1394459" y="4573522"/>
              <a:ext cx="1744980" cy="411480"/>
            </a:xfrm>
            <a:custGeom>
              <a:avLst/>
              <a:gdLst/>
              <a:ahLst/>
              <a:cxnLst/>
              <a:rect l="l" t="t" r="r" b="b"/>
              <a:pathLst>
                <a:path w="1744980" h="411479">
                  <a:moveTo>
                    <a:pt x="0" y="411162"/>
                  </a:moveTo>
                  <a:lnTo>
                    <a:pt x="1744662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1796795" y="4622291"/>
              <a:ext cx="1431925" cy="755650"/>
            </a:xfrm>
            <a:custGeom>
              <a:avLst/>
              <a:gdLst/>
              <a:ahLst/>
              <a:cxnLst/>
              <a:rect l="l" t="t" r="r" b="b"/>
              <a:pathLst>
                <a:path w="1431925" h="755650">
                  <a:moveTo>
                    <a:pt x="0" y="755650"/>
                  </a:moveTo>
                  <a:lnTo>
                    <a:pt x="1431925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3035633" y="5837067"/>
              <a:ext cx="588645" cy="412750"/>
            </a:xfrm>
            <a:custGeom>
              <a:avLst/>
              <a:gdLst/>
              <a:ahLst/>
              <a:cxnLst/>
              <a:rect l="l" t="t" r="r" b="b"/>
              <a:pathLst>
                <a:path w="588645" h="412750">
                  <a:moveTo>
                    <a:pt x="425489" y="0"/>
                  </a:moveTo>
                  <a:lnTo>
                    <a:pt x="369841" y="5132"/>
                  </a:lnTo>
                  <a:lnTo>
                    <a:pt x="297799" y="15343"/>
                  </a:lnTo>
                  <a:lnTo>
                    <a:pt x="257411" y="22534"/>
                  </a:lnTo>
                  <a:lnTo>
                    <a:pt x="190188" y="41158"/>
                  </a:lnTo>
                  <a:lnTo>
                    <a:pt x="135872" y="64955"/>
                  </a:lnTo>
                  <a:lnTo>
                    <a:pt x="103558" y="92932"/>
                  </a:lnTo>
                  <a:lnTo>
                    <a:pt x="93688" y="125543"/>
                  </a:lnTo>
                  <a:lnTo>
                    <a:pt x="84548" y="139994"/>
                  </a:lnTo>
                  <a:lnTo>
                    <a:pt x="67123" y="150568"/>
                  </a:lnTo>
                  <a:lnTo>
                    <a:pt x="45223" y="158705"/>
                  </a:lnTo>
                  <a:lnTo>
                    <a:pt x="24294" y="168002"/>
                  </a:lnTo>
                  <a:lnTo>
                    <a:pt x="9783" y="182056"/>
                  </a:lnTo>
                  <a:lnTo>
                    <a:pt x="2625" y="204850"/>
                  </a:lnTo>
                  <a:lnTo>
                    <a:pt x="0" y="233561"/>
                  </a:lnTo>
                  <a:lnTo>
                    <a:pt x="1691" y="261577"/>
                  </a:lnTo>
                  <a:lnTo>
                    <a:pt x="28401" y="297820"/>
                  </a:lnTo>
                  <a:lnTo>
                    <a:pt x="73055" y="300839"/>
                  </a:lnTo>
                  <a:lnTo>
                    <a:pt x="113755" y="301184"/>
                  </a:lnTo>
                  <a:lnTo>
                    <a:pt x="165725" y="299444"/>
                  </a:lnTo>
                  <a:lnTo>
                    <a:pt x="218235" y="298401"/>
                  </a:lnTo>
                  <a:lnTo>
                    <a:pt x="260557" y="300839"/>
                  </a:lnTo>
                  <a:lnTo>
                    <a:pt x="288105" y="307655"/>
                  </a:lnTo>
                  <a:lnTo>
                    <a:pt x="307076" y="317311"/>
                  </a:lnTo>
                  <a:lnTo>
                    <a:pt x="322921" y="328939"/>
                  </a:lnTo>
                  <a:lnTo>
                    <a:pt x="363176" y="357272"/>
                  </a:lnTo>
                  <a:lnTo>
                    <a:pt x="408863" y="392647"/>
                  </a:lnTo>
                  <a:lnTo>
                    <a:pt x="448513" y="410633"/>
                  </a:lnTo>
                  <a:lnTo>
                    <a:pt x="466183" y="412269"/>
                  </a:lnTo>
                  <a:lnTo>
                    <a:pt x="482557" y="410771"/>
                  </a:lnTo>
                  <a:lnTo>
                    <a:pt x="523916" y="395568"/>
                  </a:lnTo>
                  <a:lnTo>
                    <a:pt x="552253" y="351217"/>
                  </a:lnTo>
                  <a:lnTo>
                    <a:pt x="567707" y="273623"/>
                  </a:lnTo>
                  <a:lnTo>
                    <a:pt x="572307" y="250037"/>
                  </a:lnTo>
                  <a:lnTo>
                    <a:pt x="579998" y="203327"/>
                  </a:lnTo>
                  <a:lnTo>
                    <a:pt x="585363" y="149948"/>
                  </a:lnTo>
                  <a:lnTo>
                    <a:pt x="588397" y="89438"/>
                  </a:lnTo>
                  <a:lnTo>
                    <a:pt x="584954" y="64517"/>
                  </a:lnTo>
                  <a:lnTo>
                    <a:pt x="565473" y="29954"/>
                  </a:lnTo>
                  <a:lnTo>
                    <a:pt x="514077" y="3139"/>
                  </a:lnTo>
                  <a:lnTo>
                    <a:pt x="465994" y="316"/>
                  </a:lnTo>
                  <a:lnTo>
                    <a:pt x="425489" y="0"/>
                  </a:lnTo>
                  <a:close/>
                </a:path>
              </a:pathLst>
            </a:custGeom>
            <a:solidFill>
              <a:srgbClr val="00CC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/>
            <p:cNvSpPr/>
            <p:nvPr/>
          </p:nvSpPr>
          <p:spPr>
            <a:xfrm>
              <a:off x="3389376" y="4643627"/>
              <a:ext cx="57150" cy="1211580"/>
            </a:xfrm>
            <a:custGeom>
              <a:avLst/>
              <a:gdLst/>
              <a:ahLst/>
              <a:cxnLst/>
              <a:rect l="l" t="t" r="r" b="b"/>
              <a:pathLst>
                <a:path w="57150" h="1211579">
                  <a:moveTo>
                    <a:pt x="0" y="1211262"/>
                  </a:moveTo>
                  <a:lnTo>
                    <a:pt x="57150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9"/>
            <p:cNvSpPr/>
            <p:nvPr/>
          </p:nvSpPr>
          <p:spPr>
            <a:xfrm>
              <a:off x="4254840" y="5989467"/>
              <a:ext cx="589915" cy="412750"/>
            </a:xfrm>
            <a:custGeom>
              <a:avLst/>
              <a:gdLst/>
              <a:ahLst/>
              <a:cxnLst/>
              <a:rect l="l" t="t" r="r" b="b"/>
              <a:pathLst>
                <a:path w="589914" h="412750">
                  <a:moveTo>
                    <a:pt x="426576" y="0"/>
                  </a:moveTo>
                  <a:lnTo>
                    <a:pt x="370787" y="5132"/>
                  </a:lnTo>
                  <a:lnTo>
                    <a:pt x="298559" y="15343"/>
                  </a:lnTo>
                  <a:lnTo>
                    <a:pt x="258066" y="22534"/>
                  </a:lnTo>
                  <a:lnTo>
                    <a:pt x="190670" y="41158"/>
                  </a:lnTo>
                  <a:lnTo>
                    <a:pt x="136217" y="64955"/>
                  </a:lnTo>
                  <a:lnTo>
                    <a:pt x="103830" y="92932"/>
                  </a:lnTo>
                  <a:lnTo>
                    <a:pt x="93937" y="125543"/>
                  </a:lnTo>
                  <a:lnTo>
                    <a:pt x="84770" y="139994"/>
                  </a:lnTo>
                  <a:lnTo>
                    <a:pt x="67297" y="150568"/>
                  </a:lnTo>
                  <a:lnTo>
                    <a:pt x="45339" y="158705"/>
                  </a:lnTo>
                  <a:lnTo>
                    <a:pt x="24354" y="168002"/>
                  </a:lnTo>
                  <a:lnTo>
                    <a:pt x="9802" y="182056"/>
                  </a:lnTo>
                  <a:lnTo>
                    <a:pt x="2630" y="204850"/>
                  </a:lnTo>
                  <a:lnTo>
                    <a:pt x="0" y="233561"/>
                  </a:lnTo>
                  <a:lnTo>
                    <a:pt x="1696" y="261577"/>
                  </a:lnTo>
                  <a:lnTo>
                    <a:pt x="28474" y="297820"/>
                  </a:lnTo>
                  <a:lnTo>
                    <a:pt x="73239" y="300839"/>
                  </a:lnTo>
                  <a:lnTo>
                    <a:pt x="114042" y="301184"/>
                  </a:lnTo>
                  <a:lnTo>
                    <a:pt x="166146" y="299444"/>
                  </a:lnTo>
                  <a:lnTo>
                    <a:pt x="218793" y="298401"/>
                  </a:lnTo>
                  <a:lnTo>
                    <a:pt x="261224" y="300839"/>
                  </a:lnTo>
                  <a:lnTo>
                    <a:pt x="288843" y="307655"/>
                  </a:lnTo>
                  <a:lnTo>
                    <a:pt x="307863" y="317311"/>
                  </a:lnTo>
                  <a:lnTo>
                    <a:pt x="323748" y="328939"/>
                  </a:lnTo>
                  <a:lnTo>
                    <a:pt x="364105" y="357272"/>
                  </a:lnTo>
                  <a:lnTo>
                    <a:pt x="409909" y="392647"/>
                  </a:lnTo>
                  <a:lnTo>
                    <a:pt x="449659" y="410633"/>
                  </a:lnTo>
                  <a:lnTo>
                    <a:pt x="467375" y="412269"/>
                  </a:lnTo>
                  <a:lnTo>
                    <a:pt x="483793" y="410771"/>
                  </a:lnTo>
                  <a:lnTo>
                    <a:pt x="525254" y="395568"/>
                  </a:lnTo>
                  <a:lnTo>
                    <a:pt x="553663" y="351217"/>
                  </a:lnTo>
                  <a:lnTo>
                    <a:pt x="569148" y="273623"/>
                  </a:lnTo>
                  <a:lnTo>
                    <a:pt x="573765" y="250037"/>
                  </a:lnTo>
                  <a:lnTo>
                    <a:pt x="581480" y="203327"/>
                  </a:lnTo>
                  <a:lnTo>
                    <a:pt x="586859" y="149948"/>
                  </a:lnTo>
                  <a:lnTo>
                    <a:pt x="589905" y="89438"/>
                  </a:lnTo>
                  <a:lnTo>
                    <a:pt x="586459" y="64517"/>
                  </a:lnTo>
                  <a:lnTo>
                    <a:pt x="566923" y="29954"/>
                  </a:lnTo>
                  <a:lnTo>
                    <a:pt x="515389" y="3139"/>
                  </a:lnTo>
                  <a:lnTo>
                    <a:pt x="467185" y="316"/>
                  </a:lnTo>
                  <a:lnTo>
                    <a:pt x="426576" y="0"/>
                  </a:lnTo>
                  <a:close/>
                </a:path>
              </a:pathLst>
            </a:custGeom>
            <a:solidFill>
              <a:srgbClr val="00CC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4616196" y="4872227"/>
              <a:ext cx="6350" cy="1135380"/>
            </a:xfrm>
            <a:custGeom>
              <a:avLst/>
              <a:gdLst/>
              <a:ahLst/>
              <a:cxnLst/>
              <a:rect l="l" t="t" r="r" b="b"/>
              <a:pathLst>
                <a:path w="6350" h="1135379">
                  <a:moveTo>
                    <a:pt x="0" y="1135062"/>
                  </a:moveTo>
                  <a:lnTo>
                    <a:pt x="6350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/>
            <p:cNvSpPr/>
            <p:nvPr/>
          </p:nvSpPr>
          <p:spPr>
            <a:xfrm>
              <a:off x="5169240" y="5849267"/>
              <a:ext cx="589915" cy="414020"/>
            </a:xfrm>
            <a:custGeom>
              <a:avLst/>
              <a:gdLst/>
              <a:ahLst/>
              <a:cxnLst/>
              <a:rect l="l" t="t" r="r" b="b"/>
              <a:pathLst>
                <a:path w="589914" h="414020">
                  <a:moveTo>
                    <a:pt x="426576" y="0"/>
                  </a:moveTo>
                  <a:lnTo>
                    <a:pt x="370787" y="5150"/>
                  </a:lnTo>
                  <a:lnTo>
                    <a:pt x="298559" y="15396"/>
                  </a:lnTo>
                  <a:lnTo>
                    <a:pt x="258066" y="22613"/>
                  </a:lnTo>
                  <a:lnTo>
                    <a:pt x="190670" y="41305"/>
                  </a:lnTo>
                  <a:lnTo>
                    <a:pt x="136217" y="65192"/>
                  </a:lnTo>
                  <a:lnTo>
                    <a:pt x="103830" y="93270"/>
                  </a:lnTo>
                  <a:lnTo>
                    <a:pt x="93937" y="126003"/>
                  </a:lnTo>
                  <a:lnTo>
                    <a:pt x="84770" y="140507"/>
                  </a:lnTo>
                  <a:lnTo>
                    <a:pt x="67297" y="151119"/>
                  </a:lnTo>
                  <a:lnTo>
                    <a:pt x="45339" y="159285"/>
                  </a:lnTo>
                  <a:lnTo>
                    <a:pt x="24354" y="168616"/>
                  </a:lnTo>
                  <a:lnTo>
                    <a:pt x="9802" y="182722"/>
                  </a:lnTo>
                  <a:lnTo>
                    <a:pt x="2630" y="205599"/>
                  </a:lnTo>
                  <a:lnTo>
                    <a:pt x="0" y="234414"/>
                  </a:lnTo>
                  <a:lnTo>
                    <a:pt x="1696" y="262528"/>
                  </a:lnTo>
                  <a:lnTo>
                    <a:pt x="28474" y="298907"/>
                  </a:lnTo>
                  <a:lnTo>
                    <a:pt x="73239" y="301936"/>
                  </a:lnTo>
                  <a:lnTo>
                    <a:pt x="114042" y="302283"/>
                  </a:lnTo>
                  <a:lnTo>
                    <a:pt x="166146" y="300536"/>
                  </a:lnTo>
                  <a:lnTo>
                    <a:pt x="218793" y="299490"/>
                  </a:lnTo>
                  <a:lnTo>
                    <a:pt x="261224" y="301936"/>
                  </a:lnTo>
                  <a:lnTo>
                    <a:pt x="288843" y="308778"/>
                  </a:lnTo>
                  <a:lnTo>
                    <a:pt x="307863" y="318470"/>
                  </a:lnTo>
                  <a:lnTo>
                    <a:pt x="323748" y="330142"/>
                  </a:lnTo>
                  <a:lnTo>
                    <a:pt x="364105" y="358571"/>
                  </a:lnTo>
                  <a:lnTo>
                    <a:pt x="409909" y="394076"/>
                  </a:lnTo>
                  <a:lnTo>
                    <a:pt x="449659" y="412131"/>
                  </a:lnTo>
                  <a:lnTo>
                    <a:pt x="467375" y="413773"/>
                  </a:lnTo>
                  <a:lnTo>
                    <a:pt x="483793" y="412271"/>
                  </a:lnTo>
                  <a:lnTo>
                    <a:pt x="525254" y="397009"/>
                  </a:lnTo>
                  <a:lnTo>
                    <a:pt x="553663" y="352496"/>
                  </a:lnTo>
                  <a:lnTo>
                    <a:pt x="569148" y="274619"/>
                  </a:lnTo>
                  <a:lnTo>
                    <a:pt x="573765" y="250949"/>
                  </a:lnTo>
                  <a:lnTo>
                    <a:pt x="581480" y="204071"/>
                  </a:lnTo>
                  <a:lnTo>
                    <a:pt x="586859" y="150496"/>
                  </a:lnTo>
                  <a:lnTo>
                    <a:pt x="589905" y="89763"/>
                  </a:lnTo>
                  <a:lnTo>
                    <a:pt x="586459" y="64751"/>
                  </a:lnTo>
                  <a:lnTo>
                    <a:pt x="566923" y="30058"/>
                  </a:lnTo>
                  <a:lnTo>
                    <a:pt x="515389" y="3149"/>
                  </a:lnTo>
                  <a:lnTo>
                    <a:pt x="467185" y="320"/>
                  </a:lnTo>
                  <a:lnTo>
                    <a:pt x="426576" y="0"/>
                  </a:lnTo>
                  <a:close/>
                </a:path>
              </a:pathLst>
            </a:custGeom>
            <a:solidFill>
              <a:srgbClr val="00CC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4924044" y="4821934"/>
              <a:ext cx="506730" cy="1059180"/>
            </a:xfrm>
            <a:custGeom>
              <a:avLst/>
              <a:gdLst/>
              <a:ahLst/>
              <a:cxnLst/>
              <a:rect l="l" t="t" r="r" b="b"/>
              <a:pathLst>
                <a:path w="506729" h="1059179">
                  <a:moveTo>
                    <a:pt x="506412" y="1058862"/>
                  </a:moveTo>
                  <a:lnTo>
                    <a:pt x="0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5832347" y="4648200"/>
              <a:ext cx="1722755" cy="1021080"/>
            </a:xfrm>
            <a:custGeom>
              <a:avLst/>
              <a:gdLst/>
              <a:ahLst/>
              <a:cxnLst/>
              <a:rect l="l" t="t" r="r" b="b"/>
              <a:pathLst>
                <a:path w="1722754" h="1021079">
                  <a:moveTo>
                    <a:pt x="1722437" y="1020762"/>
                  </a:moveTo>
                  <a:lnTo>
                    <a:pt x="0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4"/>
            <p:cNvSpPr/>
            <p:nvPr/>
          </p:nvSpPr>
          <p:spPr>
            <a:xfrm>
              <a:off x="6003035" y="4600955"/>
              <a:ext cx="2244725" cy="609600"/>
            </a:xfrm>
            <a:custGeom>
              <a:avLst/>
              <a:gdLst/>
              <a:ahLst/>
              <a:cxnLst/>
              <a:rect l="l" t="t" r="r" b="b"/>
              <a:pathLst>
                <a:path w="2244725" h="609600">
                  <a:moveTo>
                    <a:pt x="2244725" y="609600"/>
                  </a:moveTo>
                  <a:lnTo>
                    <a:pt x="0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5"/>
            <p:cNvSpPr/>
            <p:nvPr/>
          </p:nvSpPr>
          <p:spPr>
            <a:xfrm>
              <a:off x="6003034" y="4296155"/>
              <a:ext cx="2018030" cy="196850"/>
            </a:xfrm>
            <a:custGeom>
              <a:avLst/>
              <a:gdLst/>
              <a:ahLst/>
              <a:cxnLst/>
              <a:rect l="l" t="t" r="r" b="b"/>
              <a:pathLst>
                <a:path w="2018029" h="196850">
                  <a:moveTo>
                    <a:pt x="2017712" y="0"/>
                  </a:moveTo>
                  <a:lnTo>
                    <a:pt x="0" y="19685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6"/>
            <p:cNvSpPr/>
            <p:nvPr/>
          </p:nvSpPr>
          <p:spPr>
            <a:xfrm>
              <a:off x="5861303" y="3227831"/>
              <a:ext cx="1422400" cy="454025"/>
            </a:xfrm>
            <a:custGeom>
              <a:avLst/>
              <a:gdLst/>
              <a:ahLst/>
              <a:cxnLst/>
              <a:rect l="l" t="t" r="r" b="b"/>
              <a:pathLst>
                <a:path w="1422400" h="454025">
                  <a:moveTo>
                    <a:pt x="1422400" y="0"/>
                  </a:moveTo>
                  <a:lnTo>
                    <a:pt x="0" y="454025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7"/>
            <p:cNvSpPr/>
            <p:nvPr/>
          </p:nvSpPr>
          <p:spPr>
            <a:xfrm>
              <a:off x="5684520" y="2804159"/>
              <a:ext cx="898525" cy="728980"/>
            </a:xfrm>
            <a:custGeom>
              <a:avLst/>
              <a:gdLst/>
              <a:ahLst/>
              <a:cxnLst/>
              <a:rect l="l" t="t" r="r" b="b"/>
              <a:pathLst>
                <a:path w="898525" h="728979">
                  <a:moveTo>
                    <a:pt x="898525" y="0"/>
                  </a:moveTo>
                  <a:lnTo>
                    <a:pt x="0" y="728662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/>
            <p:cNvSpPr/>
            <p:nvPr/>
          </p:nvSpPr>
          <p:spPr>
            <a:xfrm>
              <a:off x="4849367" y="2382011"/>
              <a:ext cx="555625" cy="1125855"/>
            </a:xfrm>
            <a:custGeom>
              <a:avLst/>
              <a:gdLst/>
              <a:ahLst/>
              <a:cxnLst/>
              <a:rect l="l" t="t" r="r" b="b"/>
              <a:pathLst>
                <a:path w="555625" h="1125854">
                  <a:moveTo>
                    <a:pt x="0" y="0"/>
                  </a:moveTo>
                  <a:lnTo>
                    <a:pt x="555625" y="1125537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9" name="object 119"/>
          <p:cNvSpPr txBox="1"/>
          <p:nvPr/>
        </p:nvSpPr>
        <p:spPr>
          <a:xfrm>
            <a:off x="551815" y="1040638"/>
            <a:ext cx="7682230" cy="702310"/>
          </a:xfrm>
          <a:prstGeom prst="rect">
            <a:avLst/>
          </a:prstGeom>
        </p:spPr>
        <p:txBody>
          <a:bodyPr vert="horz" wrap="square" lIns="0" tIns="68580" rIns="0" bIns="0" rtlCol="0">
            <a:spAutoFit/>
          </a:bodyPr>
          <a:lstStyle/>
          <a:p>
            <a:pPr marL="12700" marR="5080">
              <a:lnSpc>
                <a:spcPts val="2450"/>
              </a:lnSpc>
              <a:spcBef>
                <a:spcPts val="540"/>
              </a:spcBef>
            </a:pPr>
            <a:r>
              <a:rPr sz="2400" i="1" spc="-10" dirty="0">
                <a:solidFill>
                  <a:srgbClr val="CC0000"/>
                </a:solidFill>
                <a:latin typeface="Gill Sans MT"/>
                <a:cs typeface="Gill Sans MT"/>
              </a:rPr>
              <a:t>Option:</a:t>
            </a:r>
            <a:r>
              <a:rPr sz="2400" i="1" spc="-265" dirty="0">
                <a:solidFill>
                  <a:srgbClr val="CC0000"/>
                </a:solidFill>
                <a:latin typeface="Gill Sans MT"/>
                <a:cs typeface="Gill Sans MT"/>
              </a:rPr>
              <a:t> </a:t>
            </a:r>
            <a:r>
              <a:rPr sz="2400" i="1" dirty="0">
                <a:latin typeface="Gill Sans MT"/>
                <a:cs typeface="Gill Sans MT"/>
              </a:rPr>
              <a:t>connect</a:t>
            </a:r>
            <a:r>
              <a:rPr sz="2400" i="1" spc="-20" dirty="0">
                <a:latin typeface="Gill Sans MT"/>
                <a:cs typeface="Gill Sans MT"/>
              </a:rPr>
              <a:t> </a:t>
            </a:r>
            <a:r>
              <a:rPr sz="2400" i="1" dirty="0">
                <a:latin typeface="Gill Sans MT"/>
                <a:cs typeface="Gill Sans MT"/>
              </a:rPr>
              <a:t>each</a:t>
            </a:r>
            <a:r>
              <a:rPr sz="2400" i="1" spc="-5" dirty="0">
                <a:latin typeface="Gill Sans MT"/>
                <a:cs typeface="Gill Sans MT"/>
              </a:rPr>
              <a:t> </a:t>
            </a:r>
            <a:r>
              <a:rPr sz="2400" i="1" dirty="0">
                <a:latin typeface="Gill Sans MT"/>
                <a:cs typeface="Gill Sans MT"/>
              </a:rPr>
              <a:t>access</a:t>
            </a:r>
            <a:r>
              <a:rPr sz="2400" i="1" spc="-15" dirty="0">
                <a:latin typeface="Gill Sans MT"/>
                <a:cs typeface="Gill Sans MT"/>
              </a:rPr>
              <a:t> </a:t>
            </a:r>
            <a:r>
              <a:rPr sz="2400" i="1" dirty="0">
                <a:latin typeface="Gill Sans MT"/>
                <a:cs typeface="Gill Sans MT"/>
              </a:rPr>
              <a:t>ISP</a:t>
            </a:r>
            <a:r>
              <a:rPr sz="2400" i="1" spc="-15" dirty="0">
                <a:latin typeface="Gill Sans MT"/>
                <a:cs typeface="Gill Sans MT"/>
              </a:rPr>
              <a:t> </a:t>
            </a:r>
            <a:r>
              <a:rPr sz="2400" i="1" dirty="0">
                <a:latin typeface="Gill Sans MT"/>
                <a:cs typeface="Gill Sans MT"/>
              </a:rPr>
              <a:t>to a global</a:t>
            </a:r>
            <a:r>
              <a:rPr sz="2400" i="1" spc="-15" dirty="0">
                <a:latin typeface="Gill Sans MT"/>
                <a:cs typeface="Gill Sans MT"/>
              </a:rPr>
              <a:t> </a:t>
            </a:r>
            <a:r>
              <a:rPr sz="2400" i="1" dirty="0">
                <a:latin typeface="Gill Sans MT"/>
                <a:cs typeface="Gill Sans MT"/>
              </a:rPr>
              <a:t>transit</a:t>
            </a:r>
            <a:r>
              <a:rPr sz="2400" i="1" spc="-20" dirty="0">
                <a:latin typeface="Gill Sans MT"/>
                <a:cs typeface="Gill Sans MT"/>
              </a:rPr>
              <a:t> </a:t>
            </a:r>
            <a:r>
              <a:rPr sz="2400" i="1" dirty="0">
                <a:latin typeface="Gill Sans MT"/>
                <a:cs typeface="Gill Sans MT"/>
              </a:rPr>
              <a:t>ISP?</a:t>
            </a:r>
            <a:r>
              <a:rPr sz="2400" i="1" spc="-15" dirty="0">
                <a:latin typeface="Gill Sans MT"/>
                <a:cs typeface="Gill Sans MT"/>
              </a:rPr>
              <a:t> </a:t>
            </a:r>
            <a:r>
              <a:rPr sz="2400" i="1" spc="-10" dirty="0">
                <a:solidFill>
                  <a:srgbClr val="C00000"/>
                </a:solidFill>
                <a:latin typeface="Arial"/>
                <a:cs typeface="Arial"/>
              </a:rPr>
              <a:t>Customer </a:t>
            </a:r>
            <a:r>
              <a:rPr sz="2400" i="1" dirty="0">
                <a:latin typeface="Arial"/>
                <a:cs typeface="Arial"/>
              </a:rPr>
              <a:t>and</a:t>
            </a:r>
            <a:r>
              <a:rPr sz="2400" i="1" spc="-25" dirty="0">
                <a:latin typeface="Arial"/>
                <a:cs typeface="Arial"/>
              </a:rPr>
              <a:t> </a:t>
            </a:r>
            <a:r>
              <a:rPr sz="2400" i="1" dirty="0">
                <a:solidFill>
                  <a:srgbClr val="C00000"/>
                </a:solidFill>
                <a:latin typeface="Arial"/>
                <a:cs typeface="Arial"/>
              </a:rPr>
              <a:t>provider </a:t>
            </a:r>
            <a:r>
              <a:rPr sz="2400" i="1" dirty="0">
                <a:latin typeface="Arial"/>
                <a:cs typeface="Arial"/>
              </a:rPr>
              <a:t>ISPs</a:t>
            </a:r>
            <a:r>
              <a:rPr sz="2400" i="1" spc="-30" dirty="0">
                <a:latin typeface="Arial"/>
                <a:cs typeface="Arial"/>
              </a:rPr>
              <a:t> </a:t>
            </a:r>
            <a:r>
              <a:rPr sz="2400" i="1" dirty="0">
                <a:latin typeface="Arial"/>
                <a:cs typeface="Arial"/>
              </a:rPr>
              <a:t>have</a:t>
            </a:r>
            <a:r>
              <a:rPr sz="2400" i="1" spc="-20" dirty="0">
                <a:latin typeface="Arial"/>
                <a:cs typeface="Arial"/>
              </a:rPr>
              <a:t> </a:t>
            </a:r>
            <a:r>
              <a:rPr sz="2400" i="1" dirty="0">
                <a:latin typeface="Arial"/>
                <a:cs typeface="Arial"/>
              </a:rPr>
              <a:t>economic</a:t>
            </a:r>
            <a:r>
              <a:rPr sz="2400" i="1" spc="30" dirty="0">
                <a:latin typeface="Arial"/>
                <a:cs typeface="Arial"/>
              </a:rPr>
              <a:t> </a:t>
            </a:r>
            <a:r>
              <a:rPr sz="2400" i="1" spc="-10" dirty="0">
                <a:latin typeface="Arial"/>
                <a:cs typeface="Arial"/>
              </a:rPr>
              <a:t>agreement.</a:t>
            </a:r>
            <a:endParaRPr sz="2400">
              <a:latin typeface="Arial"/>
              <a:cs typeface="Arial"/>
            </a:endParaRPr>
          </a:p>
        </p:txBody>
      </p:sp>
      <p:sp>
        <p:nvSpPr>
          <p:cNvPr id="121" name="object 121"/>
          <p:cNvSpPr txBox="1"/>
          <p:nvPr/>
        </p:nvSpPr>
        <p:spPr>
          <a:xfrm>
            <a:off x="967479" y="4765438"/>
            <a:ext cx="421640" cy="295275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3825" marR="5080" indent="-111760">
              <a:lnSpc>
                <a:spcPts val="1010"/>
              </a:lnSpc>
              <a:spcBef>
                <a:spcPts val="190"/>
              </a:spcBef>
            </a:pPr>
            <a:r>
              <a:rPr sz="1000" spc="-10" dirty="0">
                <a:latin typeface="Arial"/>
                <a:cs typeface="Arial"/>
              </a:rPr>
              <a:t>access </a:t>
            </a:r>
            <a:r>
              <a:rPr sz="1000" spc="-25" dirty="0">
                <a:latin typeface="Arial"/>
                <a:cs typeface="Arial"/>
              </a:rPr>
              <a:t>net</a:t>
            </a:r>
            <a:endParaRPr sz="1000">
              <a:latin typeface="Arial"/>
              <a:cs typeface="Arial"/>
            </a:endParaRPr>
          </a:p>
        </p:txBody>
      </p:sp>
      <p:sp>
        <p:nvSpPr>
          <p:cNvPr id="122" name="object 122"/>
          <p:cNvSpPr txBox="1"/>
          <p:nvPr/>
        </p:nvSpPr>
        <p:spPr>
          <a:xfrm>
            <a:off x="8385278" y="4994020"/>
            <a:ext cx="421640" cy="295275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3825" marR="5080" indent="-111760">
              <a:lnSpc>
                <a:spcPts val="1010"/>
              </a:lnSpc>
              <a:spcBef>
                <a:spcPts val="190"/>
              </a:spcBef>
            </a:pPr>
            <a:r>
              <a:rPr sz="1000" spc="-10" dirty="0">
                <a:latin typeface="Arial"/>
                <a:cs typeface="Arial"/>
              </a:rPr>
              <a:t>access </a:t>
            </a:r>
            <a:r>
              <a:rPr sz="1000" spc="-25" dirty="0">
                <a:latin typeface="Arial"/>
                <a:cs typeface="Arial"/>
              </a:rPr>
              <a:t>net</a:t>
            </a:r>
            <a:endParaRPr sz="1000">
              <a:latin typeface="Arial"/>
              <a:cs typeface="Arial"/>
            </a:endParaRPr>
          </a:p>
        </p:txBody>
      </p:sp>
      <p:sp>
        <p:nvSpPr>
          <p:cNvPr id="123" name="object 123"/>
          <p:cNvSpPr txBox="1"/>
          <p:nvPr/>
        </p:nvSpPr>
        <p:spPr>
          <a:xfrm>
            <a:off x="1386635" y="5387690"/>
            <a:ext cx="421640" cy="295275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3825" marR="5080" indent="-111760">
              <a:lnSpc>
                <a:spcPts val="1010"/>
              </a:lnSpc>
              <a:spcBef>
                <a:spcPts val="190"/>
              </a:spcBef>
            </a:pPr>
            <a:r>
              <a:rPr sz="1000" spc="-10" dirty="0">
                <a:latin typeface="Arial"/>
                <a:cs typeface="Arial"/>
              </a:rPr>
              <a:t>access </a:t>
            </a:r>
            <a:r>
              <a:rPr sz="1000" spc="-25" dirty="0">
                <a:latin typeface="Arial"/>
                <a:cs typeface="Arial"/>
              </a:rPr>
              <a:t>net</a:t>
            </a:r>
            <a:endParaRPr sz="1000">
              <a:latin typeface="Arial"/>
              <a:cs typeface="Arial"/>
            </a:endParaRPr>
          </a:p>
        </p:txBody>
      </p:sp>
      <p:sp>
        <p:nvSpPr>
          <p:cNvPr id="124" name="object 124"/>
          <p:cNvSpPr txBox="1"/>
          <p:nvPr/>
        </p:nvSpPr>
        <p:spPr>
          <a:xfrm>
            <a:off x="7546966" y="5641671"/>
            <a:ext cx="421640" cy="295275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3825" marR="5080" indent="-111760">
              <a:lnSpc>
                <a:spcPts val="1010"/>
              </a:lnSpc>
              <a:spcBef>
                <a:spcPts val="190"/>
              </a:spcBef>
            </a:pPr>
            <a:r>
              <a:rPr sz="1000" spc="-10" dirty="0">
                <a:latin typeface="Arial"/>
                <a:cs typeface="Arial"/>
              </a:rPr>
              <a:t>access </a:t>
            </a:r>
            <a:r>
              <a:rPr sz="1000" spc="-25" dirty="0">
                <a:latin typeface="Arial"/>
                <a:cs typeface="Arial"/>
              </a:rPr>
              <a:t>net</a:t>
            </a:r>
            <a:endParaRPr sz="1000">
              <a:latin typeface="Arial"/>
              <a:cs typeface="Arial"/>
            </a:endParaRPr>
          </a:p>
        </p:txBody>
      </p:sp>
      <p:sp>
        <p:nvSpPr>
          <p:cNvPr id="125" name="object 125"/>
          <p:cNvSpPr txBox="1"/>
          <p:nvPr/>
        </p:nvSpPr>
        <p:spPr>
          <a:xfrm>
            <a:off x="3177576" y="5870253"/>
            <a:ext cx="421640" cy="295275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3825" marR="5080" indent="-111760">
              <a:lnSpc>
                <a:spcPts val="1010"/>
              </a:lnSpc>
              <a:spcBef>
                <a:spcPts val="190"/>
              </a:spcBef>
            </a:pPr>
            <a:r>
              <a:rPr sz="1000" spc="-10" dirty="0">
                <a:latin typeface="Arial"/>
                <a:cs typeface="Arial"/>
              </a:rPr>
              <a:t>access </a:t>
            </a:r>
            <a:r>
              <a:rPr sz="1000" spc="-25" dirty="0">
                <a:latin typeface="Arial"/>
                <a:cs typeface="Arial"/>
              </a:rPr>
              <a:t>net</a:t>
            </a:r>
            <a:endParaRPr sz="1000">
              <a:latin typeface="Arial"/>
              <a:cs typeface="Arial"/>
            </a:endParaRPr>
          </a:p>
        </p:txBody>
      </p:sp>
      <p:sp>
        <p:nvSpPr>
          <p:cNvPr id="126" name="object 126"/>
          <p:cNvSpPr txBox="1"/>
          <p:nvPr/>
        </p:nvSpPr>
        <p:spPr>
          <a:xfrm>
            <a:off x="5311463" y="5882952"/>
            <a:ext cx="421640" cy="295275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3825" marR="5080" indent="-111760">
              <a:lnSpc>
                <a:spcPts val="1010"/>
              </a:lnSpc>
              <a:spcBef>
                <a:spcPts val="190"/>
              </a:spcBef>
            </a:pPr>
            <a:r>
              <a:rPr sz="1000" spc="-10" dirty="0">
                <a:latin typeface="Arial"/>
                <a:cs typeface="Arial"/>
              </a:rPr>
              <a:t>access </a:t>
            </a:r>
            <a:r>
              <a:rPr sz="1000" spc="-25" dirty="0">
                <a:latin typeface="Arial"/>
                <a:cs typeface="Arial"/>
              </a:rPr>
              <a:t>net</a:t>
            </a:r>
            <a:endParaRPr sz="1000">
              <a:latin typeface="Arial"/>
              <a:cs typeface="Arial"/>
            </a:endParaRPr>
          </a:p>
        </p:txBody>
      </p:sp>
      <p:sp>
        <p:nvSpPr>
          <p:cNvPr id="127" name="object 127"/>
          <p:cNvSpPr txBox="1"/>
          <p:nvPr/>
        </p:nvSpPr>
        <p:spPr>
          <a:xfrm>
            <a:off x="4396942" y="6022640"/>
            <a:ext cx="421640" cy="295275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3825" marR="5080" indent="-111760">
              <a:lnSpc>
                <a:spcPts val="1010"/>
              </a:lnSpc>
              <a:spcBef>
                <a:spcPts val="190"/>
              </a:spcBef>
            </a:pPr>
            <a:r>
              <a:rPr sz="1000" spc="-10" dirty="0">
                <a:latin typeface="Arial"/>
                <a:cs typeface="Arial"/>
              </a:rPr>
              <a:t>access </a:t>
            </a:r>
            <a:r>
              <a:rPr sz="1000" spc="-25" dirty="0">
                <a:latin typeface="Arial"/>
                <a:cs typeface="Arial"/>
              </a:rPr>
              <a:t>net</a:t>
            </a:r>
            <a:endParaRPr sz="1000">
              <a:latin typeface="Arial"/>
              <a:cs typeface="Arial"/>
            </a:endParaRPr>
          </a:p>
        </p:txBody>
      </p:sp>
      <p:sp>
        <p:nvSpPr>
          <p:cNvPr id="128" name="object 12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120">
              <a:lnSpc>
                <a:spcPct val="100000"/>
              </a:lnSpc>
            </a:pPr>
            <a:fld id="{81D60167-4931-47E6-BA6A-407CBD079E47}" type="slidenum">
              <a:rPr spc="-25" dirty="0"/>
              <a:t>56</a:t>
            </a:fld>
            <a:endParaRPr spc="-25" dirty="0"/>
          </a:p>
        </p:txBody>
      </p:sp>
      <p:sp>
        <p:nvSpPr>
          <p:cNvPr id="120" name="object 120"/>
          <p:cNvSpPr txBox="1"/>
          <p:nvPr/>
        </p:nvSpPr>
        <p:spPr>
          <a:xfrm>
            <a:off x="2966402" y="3609975"/>
            <a:ext cx="83693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i="1" spc="-10" dirty="0">
                <a:latin typeface="Arial"/>
                <a:cs typeface="Arial"/>
              </a:rPr>
              <a:t>global </a:t>
            </a:r>
            <a:r>
              <a:rPr sz="2400" i="1" spc="-25" dirty="0">
                <a:latin typeface="Arial"/>
                <a:cs typeface="Arial"/>
              </a:rPr>
              <a:t>ISP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6618" rIns="0" bIns="0" rtlCol="0">
            <a:spAutoFit/>
          </a:bodyPr>
          <a:lstStyle/>
          <a:p>
            <a:pPr marL="446405">
              <a:lnSpc>
                <a:spcPct val="100000"/>
              </a:lnSpc>
              <a:spcBef>
                <a:spcPts val="100"/>
              </a:spcBef>
            </a:pPr>
            <a:r>
              <a:rPr dirty="0"/>
              <a:t>Internet</a:t>
            </a:r>
            <a:r>
              <a:rPr spc="-65" dirty="0"/>
              <a:t> </a:t>
            </a:r>
            <a:r>
              <a:rPr dirty="0"/>
              <a:t>structure:</a:t>
            </a:r>
            <a:r>
              <a:rPr spc="-55" dirty="0"/>
              <a:t> </a:t>
            </a:r>
            <a:r>
              <a:rPr dirty="0"/>
              <a:t>network</a:t>
            </a:r>
            <a:r>
              <a:rPr spc="-70" dirty="0"/>
              <a:t> </a:t>
            </a:r>
            <a:r>
              <a:rPr dirty="0"/>
              <a:t>of</a:t>
            </a:r>
            <a:r>
              <a:rPr spc="-40" dirty="0"/>
              <a:t> </a:t>
            </a:r>
            <a:r>
              <a:rPr spc="-10" dirty="0"/>
              <a:t>networks</a:t>
            </a:r>
          </a:p>
        </p:txBody>
      </p:sp>
      <p:sp>
        <p:nvSpPr>
          <p:cNvPr id="3" name="object 3"/>
          <p:cNvSpPr/>
          <p:nvPr/>
        </p:nvSpPr>
        <p:spPr>
          <a:xfrm>
            <a:off x="1828632" y="2243475"/>
            <a:ext cx="589915" cy="412750"/>
          </a:xfrm>
          <a:custGeom>
            <a:avLst/>
            <a:gdLst/>
            <a:ahLst/>
            <a:cxnLst/>
            <a:rect l="l" t="t" r="r" b="b"/>
            <a:pathLst>
              <a:path w="589914" h="412750">
                <a:moveTo>
                  <a:pt x="426576" y="0"/>
                </a:moveTo>
                <a:lnTo>
                  <a:pt x="370787" y="5132"/>
                </a:lnTo>
                <a:lnTo>
                  <a:pt x="298559" y="15343"/>
                </a:lnTo>
                <a:lnTo>
                  <a:pt x="258066" y="22534"/>
                </a:lnTo>
                <a:lnTo>
                  <a:pt x="190670" y="41158"/>
                </a:lnTo>
                <a:lnTo>
                  <a:pt x="136217" y="64955"/>
                </a:lnTo>
                <a:lnTo>
                  <a:pt x="103828" y="92932"/>
                </a:lnTo>
                <a:lnTo>
                  <a:pt x="93931" y="125543"/>
                </a:lnTo>
                <a:lnTo>
                  <a:pt x="84770" y="139994"/>
                </a:lnTo>
                <a:lnTo>
                  <a:pt x="67297" y="150568"/>
                </a:lnTo>
                <a:lnTo>
                  <a:pt x="45339" y="158705"/>
                </a:lnTo>
                <a:lnTo>
                  <a:pt x="24354" y="168002"/>
                </a:lnTo>
                <a:lnTo>
                  <a:pt x="9802" y="182056"/>
                </a:lnTo>
                <a:lnTo>
                  <a:pt x="2630" y="204850"/>
                </a:lnTo>
                <a:lnTo>
                  <a:pt x="0" y="233561"/>
                </a:lnTo>
                <a:lnTo>
                  <a:pt x="1696" y="261577"/>
                </a:lnTo>
                <a:lnTo>
                  <a:pt x="28474" y="297820"/>
                </a:lnTo>
                <a:lnTo>
                  <a:pt x="73239" y="300839"/>
                </a:lnTo>
                <a:lnTo>
                  <a:pt x="114042" y="301184"/>
                </a:lnTo>
                <a:lnTo>
                  <a:pt x="166146" y="299444"/>
                </a:lnTo>
                <a:lnTo>
                  <a:pt x="218793" y="298401"/>
                </a:lnTo>
                <a:lnTo>
                  <a:pt x="261224" y="300839"/>
                </a:lnTo>
                <a:lnTo>
                  <a:pt x="288843" y="307655"/>
                </a:lnTo>
                <a:lnTo>
                  <a:pt x="307863" y="317311"/>
                </a:lnTo>
                <a:lnTo>
                  <a:pt x="323748" y="328939"/>
                </a:lnTo>
                <a:lnTo>
                  <a:pt x="364105" y="357272"/>
                </a:lnTo>
                <a:lnTo>
                  <a:pt x="409909" y="392647"/>
                </a:lnTo>
                <a:lnTo>
                  <a:pt x="449659" y="410633"/>
                </a:lnTo>
                <a:lnTo>
                  <a:pt x="467375" y="412269"/>
                </a:lnTo>
                <a:lnTo>
                  <a:pt x="483793" y="410771"/>
                </a:lnTo>
                <a:lnTo>
                  <a:pt x="525254" y="395568"/>
                </a:lnTo>
                <a:lnTo>
                  <a:pt x="553663" y="351217"/>
                </a:lnTo>
                <a:lnTo>
                  <a:pt x="569148" y="273623"/>
                </a:lnTo>
                <a:lnTo>
                  <a:pt x="573765" y="250037"/>
                </a:lnTo>
                <a:lnTo>
                  <a:pt x="581480" y="203327"/>
                </a:lnTo>
                <a:lnTo>
                  <a:pt x="586859" y="149948"/>
                </a:lnTo>
                <a:lnTo>
                  <a:pt x="589905" y="89438"/>
                </a:lnTo>
                <a:lnTo>
                  <a:pt x="586459" y="64517"/>
                </a:lnTo>
                <a:lnTo>
                  <a:pt x="566923" y="29954"/>
                </a:lnTo>
                <a:lnTo>
                  <a:pt x="515389" y="3139"/>
                </a:lnTo>
                <a:lnTo>
                  <a:pt x="467185" y="316"/>
                </a:lnTo>
                <a:lnTo>
                  <a:pt x="426576" y="0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970914" y="2264448"/>
            <a:ext cx="421640" cy="305435"/>
          </a:xfrm>
          <a:prstGeom prst="rect">
            <a:avLst/>
          </a:prstGeom>
        </p:spPr>
        <p:txBody>
          <a:bodyPr vert="horz" wrap="square" lIns="0" tIns="36195" rIns="0" bIns="0" rtlCol="0">
            <a:spAutoFit/>
          </a:bodyPr>
          <a:lstStyle/>
          <a:p>
            <a:pPr marL="123825" marR="5080" indent="-111760">
              <a:lnSpc>
                <a:spcPts val="1010"/>
              </a:lnSpc>
              <a:spcBef>
                <a:spcPts val="285"/>
              </a:spcBef>
            </a:pPr>
            <a:r>
              <a:rPr sz="1000" spc="-10" dirty="0">
                <a:latin typeface="Arial"/>
                <a:cs typeface="Arial"/>
              </a:rPr>
              <a:t>access </a:t>
            </a:r>
            <a:r>
              <a:rPr sz="1000" spc="-25" dirty="0">
                <a:latin typeface="Arial"/>
                <a:cs typeface="Arial"/>
              </a:rPr>
              <a:t>net</a:t>
            </a:r>
            <a:endParaRPr sz="10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71906" y="2496476"/>
            <a:ext cx="6254750" cy="959485"/>
          </a:xfrm>
          <a:custGeom>
            <a:avLst/>
            <a:gdLst/>
            <a:ahLst/>
            <a:cxnLst/>
            <a:rect l="l" t="t" r="r" b="b"/>
            <a:pathLst>
              <a:path w="6254750" h="959485">
                <a:moveTo>
                  <a:pt x="589915" y="636549"/>
                </a:moveTo>
                <a:lnTo>
                  <a:pt x="578446" y="592404"/>
                </a:lnTo>
                <a:lnTo>
                  <a:pt x="535711" y="555942"/>
                </a:lnTo>
                <a:lnTo>
                  <a:pt x="491667" y="547903"/>
                </a:lnTo>
                <a:lnTo>
                  <a:pt x="426580" y="547103"/>
                </a:lnTo>
                <a:lnTo>
                  <a:pt x="411149" y="547674"/>
                </a:lnTo>
                <a:lnTo>
                  <a:pt x="370789" y="552234"/>
                </a:lnTo>
                <a:lnTo>
                  <a:pt x="298564" y="562444"/>
                </a:lnTo>
                <a:lnTo>
                  <a:pt x="258076" y="569645"/>
                </a:lnTo>
                <a:lnTo>
                  <a:pt x="190677" y="588264"/>
                </a:lnTo>
                <a:lnTo>
                  <a:pt x="136220" y="612063"/>
                </a:lnTo>
                <a:lnTo>
                  <a:pt x="103835" y="640041"/>
                </a:lnTo>
                <a:lnTo>
                  <a:pt x="93941" y="672642"/>
                </a:lnTo>
                <a:lnTo>
                  <a:pt x="84772" y="687095"/>
                </a:lnTo>
                <a:lnTo>
                  <a:pt x="67297" y="697674"/>
                </a:lnTo>
                <a:lnTo>
                  <a:pt x="45339" y="705815"/>
                </a:lnTo>
                <a:lnTo>
                  <a:pt x="24358" y="715111"/>
                </a:lnTo>
                <a:lnTo>
                  <a:pt x="9804" y="729157"/>
                </a:lnTo>
                <a:lnTo>
                  <a:pt x="2628" y="751954"/>
                </a:lnTo>
                <a:lnTo>
                  <a:pt x="0" y="780669"/>
                </a:lnTo>
                <a:lnTo>
                  <a:pt x="1701" y="808685"/>
                </a:lnTo>
                <a:lnTo>
                  <a:pt x="28473" y="844931"/>
                </a:lnTo>
                <a:lnTo>
                  <a:pt x="73240" y="847940"/>
                </a:lnTo>
                <a:lnTo>
                  <a:pt x="114046" y="848283"/>
                </a:lnTo>
                <a:lnTo>
                  <a:pt x="166154" y="846543"/>
                </a:lnTo>
                <a:lnTo>
                  <a:pt x="218795" y="845502"/>
                </a:lnTo>
                <a:lnTo>
                  <a:pt x="261226" y="847940"/>
                </a:lnTo>
                <a:lnTo>
                  <a:pt x="288848" y="854760"/>
                </a:lnTo>
                <a:lnTo>
                  <a:pt x="307873" y="864412"/>
                </a:lnTo>
                <a:lnTo>
                  <a:pt x="323748" y="876046"/>
                </a:lnTo>
                <a:lnTo>
                  <a:pt x="364109" y="904379"/>
                </a:lnTo>
                <a:lnTo>
                  <a:pt x="409917" y="939749"/>
                </a:lnTo>
                <a:lnTo>
                  <a:pt x="449668" y="957732"/>
                </a:lnTo>
                <a:lnTo>
                  <a:pt x="467385" y="959370"/>
                </a:lnTo>
                <a:lnTo>
                  <a:pt x="483793" y="957872"/>
                </a:lnTo>
                <a:lnTo>
                  <a:pt x="525259" y="942670"/>
                </a:lnTo>
                <a:lnTo>
                  <a:pt x="553669" y="898321"/>
                </a:lnTo>
                <a:lnTo>
                  <a:pt x="569150" y="820724"/>
                </a:lnTo>
                <a:lnTo>
                  <a:pt x="573773" y="797140"/>
                </a:lnTo>
                <a:lnTo>
                  <a:pt x="581482" y="750430"/>
                </a:lnTo>
                <a:lnTo>
                  <a:pt x="586867" y="697052"/>
                </a:lnTo>
                <a:lnTo>
                  <a:pt x="589407" y="666216"/>
                </a:lnTo>
                <a:lnTo>
                  <a:pt x="589915" y="636549"/>
                </a:lnTo>
                <a:close/>
              </a:path>
              <a:path w="6254750" h="959485">
                <a:moveTo>
                  <a:pt x="6254623" y="89763"/>
                </a:moveTo>
                <a:lnTo>
                  <a:pt x="6243193" y="45453"/>
                </a:lnTo>
                <a:lnTo>
                  <a:pt x="6200572" y="8864"/>
                </a:lnTo>
                <a:lnTo>
                  <a:pt x="6156642" y="800"/>
                </a:lnTo>
                <a:lnTo>
                  <a:pt x="6091720" y="0"/>
                </a:lnTo>
                <a:lnTo>
                  <a:pt x="6076327" y="571"/>
                </a:lnTo>
                <a:lnTo>
                  <a:pt x="6036068" y="5143"/>
                </a:lnTo>
                <a:lnTo>
                  <a:pt x="5964034" y="15392"/>
                </a:lnTo>
                <a:lnTo>
                  <a:pt x="5923635" y="22606"/>
                </a:lnTo>
                <a:lnTo>
                  <a:pt x="5856414" y="41300"/>
                </a:lnTo>
                <a:lnTo>
                  <a:pt x="5802096" y="65189"/>
                </a:lnTo>
                <a:lnTo>
                  <a:pt x="5769788" y="93268"/>
                </a:lnTo>
                <a:lnTo>
                  <a:pt x="5759920" y="125996"/>
                </a:lnTo>
                <a:lnTo>
                  <a:pt x="5750776" y="140500"/>
                </a:lnTo>
                <a:lnTo>
                  <a:pt x="5733351" y="151117"/>
                </a:lnTo>
                <a:lnTo>
                  <a:pt x="5711456" y="159283"/>
                </a:lnTo>
                <a:lnTo>
                  <a:pt x="5690527" y="168617"/>
                </a:lnTo>
                <a:lnTo>
                  <a:pt x="5676011" y="182714"/>
                </a:lnTo>
                <a:lnTo>
                  <a:pt x="5668848" y="205600"/>
                </a:lnTo>
                <a:lnTo>
                  <a:pt x="5666232" y="234416"/>
                </a:lnTo>
                <a:lnTo>
                  <a:pt x="5667921" y="262521"/>
                </a:lnTo>
                <a:lnTo>
                  <a:pt x="5694629" y="298907"/>
                </a:lnTo>
                <a:lnTo>
                  <a:pt x="5739282" y="301929"/>
                </a:lnTo>
                <a:lnTo>
                  <a:pt x="5779986" y="302285"/>
                </a:lnTo>
                <a:lnTo>
                  <a:pt x="5831954" y="300532"/>
                </a:lnTo>
                <a:lnTo>
                  <a:pt x="5884469" y="299491"/>
                </a:lnTo>
                <a:lnTo>
                  <a:pt x="5926785" y="301929"/>
                </a:lnTo>
                <a:lnTo>
                  <a:pt x="5954331" y="308775"/>
                </a:lnTo>
                <a:lnTo>
                  <a:pt x="5973305" y="318465"/>
                </a:lnTo>
                <a:lnTo>
                  <a:pt x="5989155" y="330136"/>
                </a:lnTo>
                <a:lnTo>
                  <a:pt x="6029401" y="358571"/>
                </a:lnTo>
                <a:lnTo>
                  <a:pt x="6075096" y="394068"/>
                </a:lnTo>
                <a:lnTo>
                  <a:pt x="6114745" y="412127"/>
                </a:lnTo>
                <a:lnTo>
                  <a:pt x="6132411" y="413766"/>
                </a:lnTo>
                <a:lnTo>
                  <a:pt x="6148781" y="412267"/>
                </a:lnTo>
                <a:lnTo>
                  <a:pt x="6190145" y="397002"/>
                </a:lnTo>
                <a:lnTo>
                  <a:pt x="6218479" y="352488"/>
                </a:lnTo>
                <a:lnTo>
                  <a:pt x="6233934" y="274612"/>
                </a:lnTo>
                <a:lnTo>
                  <a:pt x="6238532" y="250952"/>
                </a:lnTo>
                <a:lnTo>
                  <a:pt x="6246228" y="204063"/>
                </a:lnTo>
                <a:lnTo>
                  <a:pt x="6251587" y="150495"/>
                </a:lnTo>
                <a:lnTo>
                  <a:pt x="6254127" y="119545"/>
                </a:lnTo>
                <a:lnTo>
                  <a:pt x="6254623" y="89763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6480021" y="2518427"/>
            <a:ext cx="421640" cy="305435"/>
          </a:xfrm>
          <a:prstGeom prst="rect">
            <a:avLst/>
          </a:prstGeom>
        </p:spPr>
        <p:txBody>
          <a:bodyPr vert="horz" wrap="square" lIns="0" tIns="36195" rIns="0" bIns="0" rtlCol="0">
            <a:spAutoFit/>
          </a:bodyPr>
          <a:lstStyle/>
          <a:p>
            <a:pPr marL="123825" marR="5080" indent="-111760">
              <a:lnSpc>
                <a:spcPts val="1010"/>
              </a:lnSpc>
              <a:spcBef>
                <a:spcPts val="285"/>
              </a:spcBef>
            </a:pPr>
            <a:r>
              <a:rPr sz="1000" spc="-10" dirty="0">
                <a:latin typeface="Arial"/>
                <a:cs typeface="Arial"/>
              </a:rPr>
              <a:t>access </a:t>
            </a:r>
            <a:r>
              <a:rPr sz="1000" spc="-25" dirty="0">
                <a:latin typeface="Arial"/>
                <a:cs typeface="Arial"/>
              </a:rPr>
              <a:t>net</a:t>
            </a:r>
            <a:endParaRPr sz="10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243416" y="5353967"/>
            <a:ext cx="589915" cy="414020"/>
          </a:xfrm>
          <a:custGeom>
            <a:avLst/>
            <a:gdLst/>
            <a:ahLst/>
            <a:cxnLst/>
            <a:rect l="l" t="t" r="r" b="b"/>
            <a:pathLst>
              <a:path w="589914" h="414020">
                <a:moveTo>
                  <a:pt x="426576" y="0"/>
                </a:moveTo>
                <a:lnTo>
                  <a:pt x="370787" y="5150"/>
                </a:lnTo>
                <a:lnTo>
                  <a:pt x="298559" y="15396"/>
                </a:lnTo>
                <a:lnTo>
                  <a:pt x="258066" y="22613"/>
                </a:lnTo>
                <a:lnTo>
                  <a:pt x="190670" y="41305"/>
                </a:lnTo>
                <a:lnTo>
                  <a:pt x="136217" y="65192"/>
                </a:lnTo>
                <a:lnTo>
                  <a:pt x="103828" y="93270"/>
                </a:lnTo>
                <a:lnTo>
                  <a:pt x="93931" y="126003"/>
                </a:lnTo>
                <a:lnTo>
                  <a:pt x="84770" y="140507"/>
                </a:lnTo>
                <a:lnTo>
                  <a:pt x="67297" y="151119"/>
                </a:lnTo>
                <a:lnTo>
                  <a:pt x="45339" y="159285"/>
                </a:lnTo>
                <a:lnTo>
                  <a:pt x="24354" y="168616"/>
                </a:lnTo>
                <a:lnTo>
                  <a:pt x="9802" y="182722"/>
                </a:lnTo>
                <a:lnTo>
                  <a:pt x="2630" y="205599"/>
                </a:lnTo>
                <a:lnTo>
                  <a:pt x="0" y="234414"/>
                </a:lnTo>
                <a:lnTo>
                  <a:pt x="1696" y="262528"/>
                </a:lnTo>
                <a:lnTo>
                  <a:pt x="28474" y="298907"/>
                </a:lnTo>
                <a:lnTo>
                  <a:pt x="73239" y="301936"/>
                </a:lnTo>
                <a:lnTo>
                  <a:pt x="114042" y="302283"/>
                </a:lnTo>
                <a:lnTo>
                  <a:pt x="166146" y="300536"/>
                </a:lnTo>
                <a:lnTo>
                  <a:pt x="218793" y="299490"/>
                </a:lnTo>
                <a:lnTo>
                  <a:pt x="261224" y="301936"/>
                </a:lnTo>
                <a:lnTo>
                  <a:pt x="288843" y="308778"/>
                </a:lnTo>
                <a:lnTo>
                  <a:pt x="307863" y="318470"/>
                </a:lnTo>
                <a:lnTo>
                  <a:pt x="323748" y="330142"/>
                </a:lnTo>
                <a:lnTo>
                  <a:pt x="364105" y="358571"/>
                </a:lnTo>
                <a:lnTo>
                  <a:pt x="409909" y="394076"/>
                </a:lnTo>
                <a:lnTo>
                  <a:pt x="449659" y="412131"/>
                </a:lnTo>
                <a:lnTo>
                  <a:pt x="467375" y="413773"/>
                </a:lnTo>
                <a:lnTo>
                  <a:pt x="483793" y="412271"/>
                </a:lnTo>
                <a:lnTo>
                  <a:pt x="525254" y="397009"/>
                </a:lnTo>
                <a:lnTo>
                  <a:pt x="553663" y="352496"/>
                </a:lnTo>
                <a:lnTo>
                  <a:pt x="569148" y="274619"/>
                </a:lnTo>
                <a:lnTo>
                  <a:pt x="573765" y="250949"/>
                </a:lnTo>
                <a:lnTo>
                  <a:pt x="581480" y="204071"/>
                </a:lnTo>
                <a:lnTo>
                  <a:pt x="586859" y="150496"/>
                </a:lnTo>
                <a:lnTo>
                  <a:pt x="589905" y="89763"/>
                </a:lnTo>
                <a:lnTo>
                  <a:pt x="586459" y="64751"/>
                </a:lnTo>
                <a:lnTo>
                  <a:pt x="566923" y="30058"/>
                </a:lnTo>
                <a:lnTo>
                  <a:pt x="515389" y="3149"/>
                </a:lnTo>
                <a:lnTo>
                  <a:pt x="467185" y="320"/>
                </a:lnTo>
                <a:lnTo>
                  <a:pt x="426576" y="0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386635" y="5375707"/>
            <a:ext cx="42164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10" dirty="0">
                <a:latin typeface="Arial"/>
                <a:cs typeface="Arial"/>
              </a:rPr>
              <a:t>access</a:t>
            </a:r>
            <a:endParaRPr sz="10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824316" y="4732167"/>
            <a:ext cx="589915" cy="412750"/>
          </a:xfrm>
          <a:custGeom>
            <a:avLst/>
            <a:gdLst/>
            <a:ahLst/>
            <a:cxnLst/>
            <a:rect l="l" t="t" r="r" b="b"/>
            <a:pathLst>
              <a:path w="589915" h="412750">
                <a:moveTo>
                  <a:pt x="426576" y="0"/>
                </a:moveTo>
                <a:lnTo>
                  <a:pt x="370787" y="5132"/>
                </a:lnTo>
                <a:lnTo>
                  <a:pt x="298559" y="15343"/>
                </a:lnTo>
                <a:lnTo>
                  <a:pt x="258066" y="22534"/>
                </a:lnTo>
                <a:lnTo>
                  <a:pt x="190670" y="41158"/>
                </a:lnTo>
                <a:lnTo>
                  <a:pt x="136217" y="64955"/>
                </a:lnTo>
                <a:lnTo>
                  <a:pt x="103828" y="92932"/>
                </a:lnTo>
                <a:lnTo>
                  <a:pt x="93931" y="125543"/>
                </a:lnTo>
                <a:lnTo>
                  <a:pt x="84770" y="139994"/>
                </a:lnTo>
                <a:lnTo>
                  <a:pt x="67297" y="150568"/>
                </a:lnTo>
                <a:lnTo>
                  <a:pt x="45339" y="158705"/>
                </a:lnTo>
                <a:lnTo>
                  <a:pt x="24354" y="168002"/>
                </a:lnTo>
                <a:lnTo>
                  <a:pt x="9802" y="182056"/>
                </a:lnTo>
                <a:lnTo>
                  <a:pt x="2630" y="204850"/>
                </a:lnTo>
                <a:lnTo>
                  <a:pt x="0" y="233561"/>
                </a:lnTo>
                <a:lnTo>
                  <a:pt x="1696" y="261577"/>
                </a:lnTo>
                <a:lnTo>
                  <a:pt x="28474" y="297820"/>
                </a:lnTo>
                <a:lnTo>
                  <a:pt x="73239" y="300839"/>
                </a:lnTo>
                <a:lnTo>
                  <a:pt x="114042" y="301184"/>
                </a:lnTo>
                <a:lnTo>
                  <a:pt x="166146" y="299444"/>
                </a:lnTo>
                <a:lnTo>
                  <a:pt x="218793" y="298401"/>
                </a:lnTo>
                <a:lnTo>
                  <a:pt x="261224" y="300839"/>
                </a:lnTo>
                <a:lnTo>
                  <a:pt x="288843" y="307655"/>
                </a:lnTo>
                <a:lnTo>
                  <a:pt x="307863" y="317311"/>
                </a:lnTo>
                <a:lnTo>
                  <a:pt x="323748" y="328939"/>
                </a:lnTo>
                <a:lnTo>
                  <a:pt x="364105" y="357272"/>
                </a:lnTo>
                <a:lnTo>
                  <a:pt x="409909" y="392647"/>
                </a:lnTo>
                <a:lnTo>
                  <a:pt x="449659" y="410633"/>
                </a:lnTo>
                <a:lnTo>
                  <a:pt x="467375" y="412269"/>
                </a:lnTo>
                <a:lnTo>
                  <a:pt x="483793" y="410771"/>
                </a:lnTo>
                <a:lnTo>
                  <a:pt x="525254" y="395568"/>
                </a:lnTo>
                <a:lnTo>
                  <a:pt x="553663" y="351217"/>
                </a:lnTo>
                <a:lnTo>
                  <a:pt x="569148" y="273623"/>
                </a:lnTo>
                <a:lnTo>
                  <a:pt x="573765" y="250037"/>
                </a:lnTo>
                <a:lnTo>
                  <a:pt x="581480" y="203327"/>
                </a:lnTo>
                <a:lnTo>
                  <a:pt x="586859" y="149948"/>
                </a:lnTo>
                <a:lnTo>
                  <a:pt x="589905" y="89438"/>
                </a:lnTo>
                <a:lnTo>
                  <a:pt x="586459" y="64517"/>
                </a:lnTo>
                <a:lnTo>
                  <a:pt x="566923" y="29954"/>
                </a:lnTo>
                <a:lnTo>
                  <a:pt x="515389" y="3139"/>
                </a:lnTo>
                <a:lnTo>
                  <a:pt x="467185" y="316"/>
                </a:lnTo>
                <a:lnTo>
                  <a:pt x="426576" y="0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967479" y="4753456"/>
            <a:ext cx="421640" cy="305435"/>
          </a:xfrm>
          <a:prstGeom prst="rect">
            <a:avLst/>
          </a:prstGeom>
        </p:spPr>
        <p:txBody>
          <a:bodyPr vert="horz" wrap="square" lIns="0" tIns="36195" rIns="0" bIns="0" rtlCol="0">
            <a:spAutoFit/>
          </a:bodyPr>
          <a:lstStyle/>
          <a:p>
            <a:pPr marL="123825" marR="5080" indent="-111760">
              <a:lnSpc>
                <a:spcPts val="1010"/>
              </a:lnSpc>
              <a:spcBef>
                <a:spcPts val="285"/>
              </a:spcBef>
            </a:pPr>
            <a:r>
              <a:rPr sz="1000" spc="-10" dirty="0">
                <a:latin typeface="Arial"/>
                <a:cs typeface="Arial"/>
              </a:rPr>
              <a:t>access </a:t>
            </a:r>
            <a:r>
              <a:rPr sz="1000" spc="-25" dirty="0">
                <a:latin typeface="Arial"/>
                <a:cs typeface="Arial"/>
              </a:rPr>
              <a:t>net</a:t>
            </a:r>
            <a:endParaRPr sz="10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95716" y="4072275"/>
            <a:ext cx="589915" cy="412750"/>
          </a:xfrm>
          <a:custGeom>
            <a:avLst/>
            <a:gdLst/>
            <a:ahLst/>
            <a:cxnLst/>
            <a:rect l="l" t="t" r="r" b="b"/>
            <a:pathLst>
              <a:path w="589915" h="412750">
                <a:moveTo>
                  <a:pt x="426576" y="0"/>
                </a:moveTo>
                <a:lnTo>
                  <a:pt x="370787" y="5132"/>
                </a:lnTo>
                <a:lnTo>
                  <a:pt x="298559" y="15343"/>
                </a:lnTo>
                <a:lnTo>
                  <a:pt x="258066" y="22534"/>
                </a:lnTo>
                <a:lnTo>
                  <a:pt x="190670" y="41158"/>
                </a:lnTo>
                <a:lnTo>
                  <a:pt x="136217" y="64955"/>
                </a:lnTo>
                <a:lnTo>
                  <a:pt x="103828" y="92932"/>
                </a:lnTo>
                <a:lnTo>
                  <a:pt x="93931" y="125543"/>
                </a:lnTo>
                <a:lnTo>
                  <a:pt x="84770" y="139994"/>
                </a:lnTo>
                <a:lnTo>
                  <a:pt x="67297" y="150568"/>
                </a:lnTo>
                <a:lnTo>
                  <a:pt x="45339" y="158705"/>
                </a:lnTo>
                <a:lnTo>
                  <a:pt x="24354" y="168002"/>
                </a:lnTo>
                <a:lnTo>
                  <a:pt x="9802" y="182056"/>
                </a:lnTo>
                <a:lnTo>
                  <a:pt x="2630" y="204850"/>
                </a:lnTo>
                <a:lnTo>
                  <a:pt x="0" y="233561"/>
                </a:lnTo>
                <a:lnTo>
                  <a:pt x="1696" y="261577"/>
                </a:lnTo>
                <a:lnTo>
                  <a:pt x="28474" y="297820"/>
                </a:lnTo>
                <a:lnTo>
                  <a:pt x="73239" y="300839"/>
                </a:lnTo>
                <a:lnTo>
                  <a:pt x="114042" y="301184"/>
                </a:lnTo>
                <a:lnTo>
                  <a:pt x="166146" y="299444"/>
                </a:lnTo>
                <a:lnTo>
                  <a:pt x="218793" y="298401"/>
                </a:lnTo>
                <a:lnTo>
                  <a:pt x="261224" y="300839"/>
                </a:lnTo>
                <a:lnTo>
                  <a:pt x="288843" y="307655"/>
                </a:lnTo>
                <a:lnTo>
                  <a:pt x="307863" y="317311"/>
                </a:lnTo>
                <a:lnTo>
                  <a:pt x="323748" y="328939"/>
                </a:lnTo>
                <a:lnTo>
                  <a:pt x="364105" y="357272"/>
                </a:lnTo>
                <a:lnTo>
                  <a:pt x="409909" y="392647"/>
                </a:lnTo>
                <a:lnTo>
                  <a:pt x="449659" y="410633"/>
                </a:lnTo>
                <a:lnTo>
                  <a:pt x="467375" y="412269"/>
                </a:lnTo>
                <a:lnTo>
                  <a:pt x="483793" y="410771"/>
                </a:lnTo>
                <a:lnTo>
                  <a:pt x="525254" y="395568"/>
                </a:lnTo>
                <a:lnTo>
                  <a:pt x="553663" y="351217"/>
                </a:lnTo>
                <a:lnTo>
                  <a:pt x="569148" y="273623"/>
                </a:lnTo>
                <a:lnTo>
                  <a:pt x="573765" y="250037"/>
                </a:lnTo>
                <a:lnTo>
                  <a:pt x="581480" y="203327"/>
                </a:lnTo>
                <a:lnTo>
                  <a:pt x="586859" y="149948"/>
                </a:lnTo>
                <a:lnTo>
                  <a:pt x="589905" y="89438"/>
                </a:lnTo>
                <a:lnTo>
                  <a:pt x="586459" y="64517"/>
                </a:lnTo>
                <a:lnTo>
                  <a:pt x="566923" y="29954"/>
                </a:lnTo>
                <a:lnTo>
                  <a:pt x="515389" y="3139"/>
                </a:lnTo>
                <a:lnTo>
                  <a:pt x="467185" y="316"/>
                </a:lnTo>
                <a:lnTo>
                  <a:pt x="426576" y="0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738847" y="4093107"/>
            <a:ext cx="421640" cy="305435"/>
          </a:xfrm>
          <a:prstGeom prst="rect">
            <a:avLst/>
          </a:prstGeom>
        </p:spPr>
        <p:txBody>
          <a:bodyPr vert="horz" wrap="square" lIns="0" tIns="36195" rIns="0" bIns="0" rtlCol="0">
            <a:spAutoFit/>
          </a:bodyPr>
          <a:lstStyle/>
          <a:p>
            <a:pPr marL="123825" marR="5080" indent="-111760">
              <a:lnSpc>
                <a:spcPts val="1010"/>
              </a:lnSpc>
              <a:spcBef>
                <a:spcPts val="285"/>
              </a:spcBef>
            </a:pPr>
            <a:r>
              <a:rPr sz="1000" spc="-10" dirty="0">
                <a:latin typeface="Arial"/>
                <a:cs typeface="Arial"/>
              </a:rPr>
              <a:t>access </a:t>
            </a:r>
            <a:r>
              <a:rPr sz="1000" spc="-25" dirty="0">
                <a:latin typeface="Arial"/>
                <a:cs typeface="Arial"/>
              </a:rPr>
              <a:t>net</a:t>
            </a:r>
            <a:endParaRPr sz="10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7086432" y="2929275"/>
            <a:ext cx="589915" cy="412750"/>
          </a:xfrm>
          <a:custGeom>
            <a:avLst/>
            <a:gdLst/>
            <a:ahLst/>
            <a:cxnLst/>
            <a:rect l="l" t="t" r="r" b="b"/>
            <a:pathLst>
              <a:path w="589915" h="412750">
                <a:moveTo>
                  <a:pt x="426576" y="0"/>
                </a:moveTo>
                <a:lnTo>
                  <a:pt x="370787" y="5132"/>
                </a:lnTo>
                <a:lnTo>
                  <a:pt x="298559" y="15343"/>
                </a:lnTo>
                <a:lnTo>
                  <a:pt x="258066" y="22534"/>
                </a:lnTo>
                <a:lnTo>
                  <a:pt x="190670" y="41158"/>
                </a:lnTo>
                <a:lnTo>
                  <a:pt x="136217" y="64955"/>
                </a:lnTo>
                <a:lnTo>
                  <a:pt x="103828" y="92932"/>
                </a:lnTo>
                <a:lnTo>
                  <a:pt x="93931" y="125543"/>
                </a:lnTo>
                <a:lnTo>
                  <a:pt x="84770" y="139994"/>
                </a:lnTo>
                <a:lnTo>
                  <a:pt x="67297" y="150568"/>
                </a:lnTo>
                <a:lnTo>
                  <a:pt x="45339" y="158705"/>
                </a:lnTo>
                <a:lnTo>
                  <a:pt x="24354" y="168002"/>
                </a:lnTo>
                <a:lnTo>
                  <a:pt x="9802" y="182056"/>
                </a:lnTo>
                <a:lnTo>
                  <a:pt x="2630" y="204850"/>
                </a:lnTo>
                <a:lnTo>
                  <a:pt x="0" y="233561"/>
                </a:lnTo>
                <a:lnTo>
                  <a:pt x="1696" y="261577"/>
                </a:lnTo>
                <a:lnTo>
                  <a:pt x="28474" y="297820"/>
                </a:lnTo>
                <a:lnTo>
                  <a:pt x="73239" y="300839"/>
                </a:lnTo>
                <a:lnTo>
                  <a:pt x="114042" y="301184"/>
                </a:lnTo>
                <a:lnTo>
                  <a:pt x="166146" y="299444"/>
                </a:lnTo>
                <a:lnTo>
                  <a:pt x="218793" y="298401"/>
                </a:lnTo>
                <a:lnTo>
                  <a:pt x="261224" y="300839"/>
                </a:lnTo>
                <a:lnTo>
                  <a:pt x="288843" y="307655"/>
                </a:lnTo>
                <a:lnTo>
                  <a:pt x="307863" y="317311"/>
                </a:lnTo>
                <a:lnTo>
                  <a:pt x="323748" y="328939"/>
                </a:lnTo>
                <a:lnTo>
                  <a:pt x="364105" y="357272"/>
                </a:lnTo>
                <a:lnTo>
                  <a:pt x="409909" y="392647"/>
                </a:lnTo>
                <a:lnTo>
                  <a:pt x="449659" y="410633"/>
                </a:lnTo>
                <a:lnTo>
                  <a:pt x="467375" y="412269"/>
                </a:lnTo>
                <a:lnTo>
                  <a:pt x="483793" y="410771"/>
                </a:lnTo>
                <a:lnTo>
                  <a:pt x="525254" y="395568"/>
                </a:lnTo>
                <a:lnTo>
                  <a:pt x="553663" y="351217"/>
                </a:lnTo>
                <a:lnTo>
                  <a:pt x="569148" y="273623"/>
                </a:lnTo>
                <a:lnTo>
                  <a:pt x="573765" y="250037"/>
                </a:lnTo>
                <a:lnTo>
                  <a:pt x="581480" y="203327"/>
                </a:lnTo>
                <a:lnTo>
                  <a:pt x="586859" y="149948"/>
                </a:lnTo>
                <a:lnTo>
                  <a:pt x="589905" y="89438"/>
                </a:lnTo>
                <a:lnTo>
                  <a:pt x="586459" y="64517"/>
                </a:lnTo>
                <a:lnTo>
                  <a:pt x="566923" y="29954"/>
                </a:lnTo>
                <a:lnTo>
                  <a:pt x="515389" y="3139"/>
                </a:lnTo>
                <a:lnTo>
                  <a:pt x="467185" y="316"/>
                </a:lnTo>
                <a:lnTo>
                  <a:pt x="426576" y="0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7229421" y="2950194"/>
            <a:ext cx="421640" cy="305435"/>
          </a:xfrm>
          <a:prstGeom prst="rect">
            <a:avLst/>
          </a:prstGeom>
        </p:spPr>
        <p:txBody>
          <a:bodyPr vert="horz" wrap="square" lIns="0" tIns="36195" rIns="0" bIns="0" rtlCol="0">
            <a:spAutoFit/>
          </a:bodyPr>
          <a:lstStyle/>
          <a:p>
            <a:pPr marL="123825" marR="5080" indent="-111760">
              <a:lnSpc>
                <a:spcPts val="1010"/>
              </a:lnSpc>
              <a:spcBef>
                <a:spcPts val="285"/>
              </a:spcBef>
            </a:pPr>
            <a:r>
              <a:rPr sz="1000" spc="-10" dirty="0">
                <a:latin typeface="Arial"/>
                <a:cs typeface="Arial"/>
              </a:rPr>
              <a:t>access </a:t>
            </a:r>
            <a:r>
              <a:rPr sz="1000" spc="-25" dirty="0">
                <a:latin typeface="Arial"/>
                <a:cs typeface="Arial"/>
              </a:rPr>
              <a:t>net</a:t>
            </a:r>
            <a:endParaRPr sz="100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3428832" y="2001167"/>
            <a:ext cx="589915" cy="414020"/>
          </a:xfrm>
          <a:custGeom>
            <a:avLst/>
            <a:gdLst/>
            <a:ahLst/>
            <a:cxnLst/>
            <a:rect l="l" t="t" r="r" b="b"/>
            <a:pathLst>
              <a:path w="589914" h="414019">
                <a:moveTo>
                  <a:pt x="426576" y="0"/>
                </a:moveTo>
                <a:lnTo>
                  <a:pt x="370787" y="5150"/>
                </a:lnTo>
                <a:lnTo>
                  <a:pt x="298559" y="15396"/>
                </a:lnTo>
                <a:lnTo>
                  <a:pt x="258066" y="22613"/>
                </a:lnTo>
                <a:lnTo>
                  <a:pt x="190670" y="41305"/>
                </a:lnTo>
                <a:lnTo>
                  <a:pt x="136217" y="65192"/>
                </a:lnTo>
                <a:lnTo>
                  <a:pt x="103830" y="93270"/>
                </a:lnTo>
                <a:lnTo>
                  <a:pt x="93937" y="126003"/>
                </a:lnTo>
                <a:lnTo>
                  <a:pt x="84770" y="140507"/>
                </a:lnTo>
                <a:lnTo>
                  <a:pt x="67297" y="151119"/>
                </a:lnTo>
                <a:lnTo>
                  <a:pt x="45339" y="159285"/>
                </a:lnTo>
                <a:lnTo>
                  <a:pt x="24354" y="168616"/>
                </a:lnTo>
                <a:lnTo>
                  <a:pt x="9802" y="182722"/>
                </a:lnTo>
                <a:lnTo>
                  <a:pt x="2630" y="205599"/>
                </a:lnTo>
                <a:lnTo>
                  <a:pt x="0" y="234414"/>
                </a:lnTo>
                <a:lnTo>
                  <a:pt x="1696" y="262528"/>
                </a:lnTo>
                <a:lnTo>
                  <a:pt x="28474" y="298907"/>
                </a:lnTo>
                <a:lnTo>
                  <a:pt x="73239" y="301936"/>
                </a:lnTo>
                <a:lnTo>
                  <a:pt x="114042" y="302283"/>
                </a:lnTo>
                <a:lnTo>
                  <a:pt x="166146" y="300536"/>
                </a:lnTo>
                <a:lnTo>
                  <a:pt x="218793" y="299490"/>
                </a:lnTo>
                <a:lnTo>
                  <a:pt x="261224" y="301936"/>
                </a:lnTo>
                <a:lnTo>
                  <a:pt x="288843" y="308778"/>
                </a:lnTo>
                <a:lnTo>
                  <a:pt x="307863" y="318470"/>
                </a:lnTo>
                <a:lnTo>
                  <a:pt x="323748" y="330142"/>
                </a:lnTo>
                <a:lnTo>
                  <a:pt x="364105" y="358571"/>
                </a:lnTo>
                <a:lnTo>
                  <a:pt x="409909" y="394076"/>
                </a:lnTo>
                <a:lnTo>
                  <a:pt x="449659" y="412131"/>
                </a:lnTo>
                <a:lnTo>
                  <a:pt x="467375" y="413773"/>
                </a:lnTo>
                <a:lnTo>
                  <a:pt x="483793" y="412271"/>
                </a:lnTo>
                <a:lnTo>
                  <a:pt x="525254" y="397009"/>
                </a:lnTo>
                <a:lnTo>
                  <a:pt x="553663" y="352496"/>
                </a:lnTo>
                <a:lnTo>
                  <a:pt x="569148" y="274619"/>
                </a:lnTo>
                <a:lnTo>
                  <a:pt x="573765" y="250949"/>
                </a:lnTo>
                <a:lnTo>
                  <a:pt x="581480" y="204071"/>
                </a:lnTo>
                <a:lnTo>
                  <a:pt x="586859" y="150496"/>
                </a:lnTo>
                <a:lnTo>
                  <a:pt x="589905" y="89763"/>
                </a:lnTo>
                <a:lnTo>
                  <a:pt x="586459" y="64751"/>
                </a:lnTo>
                <a:lnTo>
                  <a:pt x="566923" y="30058"/>
                </a:lnTo>
                <a:lnTo>
                  <a:pt x="515389" y="3149"/>
                </a:lnTo>
                <a:lnTo>
                  <a:pt x="467185" y="320"/>
                </a:lnTo>
                <a:lnTo>
                  <a:pt x="426576" y="0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3571330" y="2023165"/>
            <a:ext cx="421640" cy="305435"/>
          </a:xfrm>
          <a:prstGeom prst="rect">
            <a:avLst/>
          </a:prstGeom>
        </p:spPr>
        <p:txBody>
          <a:bodyPr vert="horz" wrap="square" lIns="0" tIns="36195" rIns="0" bIns="0" rtlCol="0">
            <a:spAutoFit/>
          </a:bodyPr>
          <a:lstStyle/>
          <a:p>
            <a:pPr marL="123825" marR="5080" indent="-111760">
              <a:lnSpc>
                <a:spcPts val="1010"/>
              </a:lnSpc>
              <a:spcBef>
                <a:spcPts val="285"/>
              </a:spcBef>
            </a:pPr>
            <a:r>
              <a:rPr sz="1000" spc="-10" dirty="0">
                <a:latin typeface="Arial"/>
                <a:cs typeface="Arial"/>
              </a:rPr>
              <a:t>access </a:t>
            </a:r>
            <a:r>
              <a:rPr sz="1000" spc="-25" dirty="0">
                <a:latin typeface="Arial"/>
                <a:cs typeface="Arial"/>
              </a:rPr>
              <a:t>net</a:t>
            </a:r>
            <a:endParaRPr sz="100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052916" y="2648867"/>
            <a:ext cx="589915" cy="414020"/>
          </a:xfrm>
          <a:custGeom>
            <a:avLst/>
            <a:gdLst/>
            <a:ahLst/>
            <a:cxnLst/>
            <a:rect l="l" t="t" r="r" b="b"/>
            <a:pathLst>
              <a:path w="589914" h="414019">
                <a:moveTo>
                  <a:pt x="426576" y="0"/>
                </a:moveTo>
                <a:lnTo>
                  <a:pt x="370787" y="5150"/>
                </a:lnTo>
                <a:lnTo>
                  <a:pt x="298559" y="15396"/>
                </a:lnTo>
                <a:lnTo>
                  <a:pt x="258066" y="22613"/>
                </a:lnTo>
                <a:lnTo>
                  <a:pt x="190670" y="41305"/>
                </a:lnTo>
                <a:lnTo>
                  <a:pt x="136217" y="65192"/>
                </a:lnTo>
                <a:lnTo>
                  <a:pt x="103828" y="93270"/>
                </a:lnTo>
                <a:lnTo>
                  <a:pt x="93931" y="126003"/>
                </a:lnTo>
                <a:lnTo>
                  <a:pt x="84770" y="140507"/>
                </a:lnTo>
                <a:lnTo>
                  <a:pt x="67297" y="151119"/>
                </a:lnTo>
                <a:lnTo>
                  <a:pt x="45339" y="159285"/>
                </a:lnTo>
                <a:lnTo>
                  <a:pt x="24354" y="168616"/>
                </a:lnTo>
                <a:lnTo>
                  <a:pt x="9802" y="182722"/>
                </a:lnTo>
                <a:lnTo>
                  <a:pt x="2630" y="205599"/>
                </a:lnTo>
                <a:lnTo>
                  <a:pt x="0" y="234414"/>
                </a:lnTo>
                <a:lnTo>
                  <a:pt x="1696" y="262528"/>
                </a:lnTo>
                <a:lnTo>
                  <a:pt x="28474" y="298907"/>
                </a:lnTo>
                <a:lnTo>
                  <a:pt x="73239" y="301936"/>
                </a:lnTo>
                <a:lnTo>
                  <a:pt x="114042" y="302283"/>
                </a:lnTo>
                <a:lnTo>
                  <a:pt x="166146" y="300536"/>
                </a:lnTo>
                <a:lnTo>
                  <a:pt x="218793" y="299490"/>
                </a:lnTo>
                <a:lnTo>
                  <a:pt x="261224" y="301936"/>
                </a:lnTo>
                <a:lnTo>
                  <a:pt x="288843" y="308778"/>
                </a:lnTo>
                <a:lnTo>
                  <a:pt x="307863" y="318470"/>
                </a:lnTo>
                <a:lnTo>
                  <a:pt x="323748" y="330142"/>
                </a:lnTo>
                <a:lnTo>
                  <a:pt x="364105" y="358571"/>
                </a:lnTo>
                <a:lnTo>
                  <a:pt x="409909" y="394076"/>
                </a:lnTo>
                <a:lnTo>
                  <a:pt x="449659" y="412131"/>
                </a:lnTo>
                <a:lnTo>
                  <a:pt x="467375" y="413773"/>
                </a:lnTo>
                <a:lnTo>
                  <a:pt x="483793" y="412271"/>
                </a:lnTo>
                <a:lnTo>
                  <a:pt x="525254" y="397009"/>
                </a:lnTo>
                <a:lnTo>
                  <a:pt x="553663" y="352496"/>
                </a:lnTo>
                <a:lnTo>
                  <a:pt x="569148" y="274619"/>
                </a:lnTo>
                <a:lnTo>
                  <a:pt x="573765" y="250949"/>
                </a:lnTo>
                <a:lnTo>
                  <a:pt x="581480" y="204071"/>
                </a:lnTo>
                <a:lnTo>
                  <a:pt x="586859" y="150496"/>
                </a:lnTo>
                <a:lnTo>
                  <a:pt x="589905" y="89763"/>
                </a:lnTo>
                <a:lnTo>
                  <a:pt x="586459" y="64751"/>
                </a:lnTo>
                <a:lnTo>
                  <a:pt x="566923" y="30058"/>
                </a:lnTo>
                <a:lnTo>
                  <a:pt x="515389" y="3149"/>
                </a:lnTo>
                <a:lnTo>
                  <a:pt x="467185" y="320"/>
                </a:lnTo>
                <a:lnTo>
                  <a:pt x="426576" y="0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815058" y="2670817"/>
            <a:ext cx="802640" cy="699135"/>
          </a:xfrm>
          <a:prstGeom prst="rect">
            <a:avLst/>
          </a:prstGeom>
        </p:spPr>
        <p:txBody>
          <a:bodyPr vert="horz" wrap="square" lIns="0" tIns="36195" rIns="0" bIns="0" rtlCol="0">
            <a:spAutoFit/>
          </a:bodyPr>
          <a:lstStyle/>
          <a:p>
            <a:pPr marL="504825" marR="5080" indent="-111760">
              <a:lnSpc>
                <a:spcPts val="1010"/>
              </a:lnSpc>
              <a:spcBef>
                <a:spcPts val="285"/>
              </a:spcBef>
            </a:pPr>
            <a:r>
              <a:rPr sz="1000" spc="-10" dirty="0">
                <a:latin typeface="Arial"/>
                <a:cs typeface="Arial"/>
              </a:rPr>
              <a:t>access </a:t>
            </a:r>
            <a:r>
              <a:rPr sz="1000" spc="-25" dirty="0">
                <a:latin typeface="Arial"/>
                <a:cs typeface="Arial"/>
              </a:rPr>
              <a:t>net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900">
              <a:latin typeface="Arial"/>
              <a:cs typeface="Arial"/>
            </a:endParaRPr>
          </a:p>
          <a:p>
            <a:pPr marL="123825" marR="386080" indent="-111760">
              <a:lnSpc>
                <a:spcPts val="1010"/>
              </a:lnSpc>
            </a:pPr>
            <a:r>
              <a:rPr sz="1000" spc="-10" dirty="0">
                <a:latin typeface="Arial"/>
                <a:cs typeface="Arial"/>
              </a:rPr>
              <a:t>access </a:t>
            </a:r>
            <a:r>
              <a:rPr sz="1000" spc="-25" dirty="0">
                <a:latin typeface="Arial"/>
                <a:cs typeface="Arial"/>
              </a:rPr>
              <a:t>net</a:t>
            </a:r>
            <a:endParaRPr sz="1000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4343232" y="1976775"/>
            <a:ext cx="589915" cy="412750"/>
          </a:xfrm>
          <a:custGeom>
            <a:avLst/>
            <a:gdLst/>
            <a:ahLst/>
            <a:cxnLst/>
            <a:rect l="l" t="t" r="r" b="b"/>
            <a:pathLst>
              <a:path w="589914" h="412750">
                <a:moveTo>
                  <a:pt x="426576" y="0"/>
                </a:moveTo>
                <a:lnTo>
                  <a:pt x="370787" y="5132"/>
                </a:lnTo>
                <a:lnTo>
                  <a:pt x="298559" y="15343"/>
                </a:lnTo>
                <a:lnTo>
                  <a:pt x="258066" y="22534"/>
                </a:lnTo>
                <a:lnTo>
                  <a:pt x="190670" y="41158"/>
                </a:lnTo>
                <a:lnTo>
                  <a:pt x="136217" y="64955"/>
                </a:lnTo>
                <a:lnTo>
                  <a:pt x="103830" y="92932"/>
                </a:lnTo>
                <a:lnTo>
                  <a:pt x="93937" y="125543"/>
                </a:lnTo>
                <a:lnTo>
                  <a:pt x="84770" y="139994"/>
                </a:lnTo>
                <a:lnTo>
                  <a:pt x="67297" y="150568"/>
                </a:lnTo>
                <a:lnTo>
                  <a:pt x="45339" y="158705"/>
                </a:lnTo>
                <a:lnTo>
                  <a:pt x="24354" y="168002"/>
                </a:lnTo>
                <a:lnTo>
                  <a:pt x="9802" y="182056"/>
                </a:lnTo>
                <a:lnTo>
                  <a:pt x="2630" y="204850"/>
                </a:lnTo>
                <a:lnTo>
                  <a:pt x="0" y="233561"/>
                </a:lnTo>
                <a:lnTo>
                  <a:pt x="1696" y="261577"/>
                </a:lnTo>
                <a:lnTo>
                  <a:pt x="28474" y="297820"/>
                </a:lnTo>
                <a:lnTo>
                  <a:pt x="73239" y="300839"/>
                </a:lnTo>
                <a:lnTo>
                  <a:pt x="114042" y="301184"/>
                </a:lnTo>
                <a:lnTo>
                  <a:pt x="166146" y="299444"/>
                </a:lnTo>
                <a:lnTo>
                  <a:pt x="218793" y="298401"/>
                </a:lnTo>
                <a:lnTo>
                  <a:pt x="261224" y="300839"/>
                </a:lnTo>
                <a:lnTo>
                  <a:pt x="288843" y="307655"/>
                </a:lnTo>
                <a:lnTo>
                  <a:pt x="307863" y="317311"/>
                </a:lnTo>
                <a:lnTo>
                  <a:pt x="323748" y="328939"/>
                </a:lnTo>
                <a:lnTo>
                  <a:pt x="364105" y="357272"/>
                </a:lnTo>
                <a:lnTo>
                  <a:pt x="409909" y="392647"/>
                </a:lnTo>
                <a:lnTo>
                  <a:pt x="449659" y="410633"/>
                </a:lnTo>
                <a:lnTo>
                  <a:pt x="467375" y="412269"/>
                </a:lnTo>
                <a:lnTo>
                  <a:pt x="483793" y="410771"/>
                </a:lnTo>
                <a:lnTo>
                  <a:pt x="525254" y="395568"/>
                </a:lnTo>
                <a:lnTo>
                  <a:pt x="553663" y="351217"/>
                </a:lnTo>
                <a:lnTo>
                  <a:pt x="569148" y="273623"/>
                </a:lnTo>
                <a:lnTo>
                  <a:pt x="573765" y="250037"/>
                </a:lnTo>
                <a:lnTo>
                  <a:pt x="581480" y="203327"/>
                </a:lnTo>
                <a:lnTo>
                  <a:pt x="586859" y="149948"/>
                </a:lnTo>
                <a:lnTo>
                  <a:pt x="589905" y="89438"/>
                </a:lnTo>
                <a:lnTo>
                  <a:pt x="586459" y="64517"/>
                </a:lnTo>
                <a:lnTo>
                  <a:pt x="566923" y="29954"/>
                </a:lnTo>
                <a:lnTo>
                  <a:pt x="515389" y="3139"/>
                </a:lnTo>
                <a:lnTo>
                  <a:pt x="467185" y="316"/>
                </a:lnTo>
                <a:lnTo>
                  <a:pt x="426576" y="0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4485853" y="1997768"/>
            <a:ext cx="421640" cy="305435"/>
          </a:xfrm>
          <a:prstGeom prst="rect">
            <a:avLst/>
          </a:prstGeom>
        </p:spPr>
        <p:txBody>
          <a:bodyPr vert="horz" wrap="square" lIns="0" tIns="36195" rIns="0" bIns="0" rtlCol="0">
            <a:spAutoFit/>
          </a:bodyPr>
          <a:lstStyle/>
          <a:p>
            <a:pPr marL="123825" marR="5080" indent="-111760">
              <a:lnSpc>
                <a:spcPts val="1010"/>
              </a:lnSpc>
              <a:spcBef>
                <a:spcPts val="285"/>
              </a:spcBef>
            </a:pPr>
            <a:r>
              <a:rPr sz="1000" spc="-10" dirty="0">
                <a:latin typeface="Arial"/>
                <a:cs typeface="Arial"/>
              </a:rPr>
              <a:t>access </a:t>
            </a:r>
            <a:r>
              <a:rPr sz="1000" spc="-25" dirty="0">
                <a:latin typeface="Arial"/>
                <a:cs typeface="Arial"/>
              </a:rPr>
              <a:t>net</a:t>
            </a:r>
            <a:endParaRPr sz="1000">
              <a:latin typeface="Arial"/>
              <a:cs typeface="Arial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7404938" y="4960772"/>
            <a:ext cx="1428115" cy="1060450"/>
          </a:xfrm>
          <a:custGeom>
            <a:avLst/>
            <a:gdLst/>
            <a:ahLst/>
            <a:cxnLst/>
            <a:rect l="l" t="t" r="r" b="b"/>
            <a:pathLst>
              <a:path w="1428115" h="1060450">
                <a:moveTo>
                  <a:pt x="588391" y="737146"/>
                </a:moveTo>
                <a:lnTo>
                  <a:pt x="576961" y="693000"/>
                </a:lnTo>
                <a:lnTo>
                  <a:pt x="534339" y="656539"/>
                </a:lnTo>
                <a:lnTo>
                  <a:pt x="490410" y="648500"/>
                </a:lnTo>
                <a:lnTo>
                  <a:pt x="425488" y="647700"/>
                </a:lnTo>
                <a:lnTo>
                  <a:pt x="410095" y="648271"/>
                </a:lnTo>
                <a:lnTo>
                  <a:pt x="369836" y="652830"/>
                </a:lnTo>
                <a:lnTo>
                  <a:pt x="297789" y="663041"/>
                </a:lnTo>
                <a:lnTo>
                  <a:pt x="257403" y="670242"/>
                </a:lnTo>
                <a:lnTo>
                  <a:pt x="190182" y="688860"/>
                </a:lnTo>
                <a:lnTo>
                  <a:pt x="135864" y="712660"/>
                </a:lnTo>
                <a:lnTo>
                  <a:pt x="103555" y="740638"/>
                </a:lnTo>
                <a:lnTo>
                  <a:pt x="93687" y="773239"/>
                </a:lnTo>
                <a:lnTo>
                  <a:pt x="84543" y="787692"/>
                </a:lnTo>
                <a:lnTo>
                  <a:pt x="67119" y="798271"/>
                </a:lnTo>
                <a:lnTo>
                  <a:pt x="45224" y="806411"/>
                </a:lnTo>
                <a:lnTo>
                  <a:pt x="24295" y="815708"/>
                </a:lnTo>
                <a:lnTo>
                  <a:pt x="9779" y="829754"/>
                </a:lnTo>
                <a:lnTo>
                  <a:pt x="2616" y="852551"/>
                </a:lnTo>
                <a:lnTo>
                  <a:pt x="0" y="881265"/>
                </a:lnTo>
                <a:lnTo>
                  <a:pt x="1689" y="909281"/>
                </a:lnTo>
                <a:lnTo>
                  <a:pt x="28397" y="945527"/>
                </a:lnTo>
                <a:lnTo>
                  <a:pt x="73050" y="948537"/>
                </a:lnTo>
                <a:lnTo>
                  <a:pt x="113753" y="948880"/>
                </a:lnTo>
                <a:lnTo>
                  <a:pt x="165722" y="947140"/>
                </a:lnTo>
                <a:lnTo>
                  <a:pt x="218236" y="946099"/>
                </a:lnTo>
                <a:lnTo>
                  <a:pt x="260553" y="948537"/>
                </a:lnTo>
                <a:lnTo>
                  <a:pt x="288099" y="955357"/>
                </a:lnTo>
                <a:lnTo>
                  <a:pt x="307073" y="965009"/>
                </a:lnTo>
                <a:lnTo>
                  <a:pt x="322922" y="976642"/>
                </a:lnTo>
                <a:lnTo>
                  <a:pt x="363169" y="1004976"/>
                </a:lnTo>
                <a:lnTo>
                  <a:pt x="408863" y="1040345"/>
                </a:lnTo>
                <a:lnTo>
                  <a:pt x="448513" y="1058329"/>
                </a:lnTo>
                <a:lnTo>
                  <a:pt x="466178" y="1059967"/>
                </a:lnTo>
                <a:lnTo>
                  <a:pt x="482549" y="1058468"/>
                </a:lnTo>
                <a:lnTo>
                  <a:pt x="523913" y="1043266"/>
                </a:lnTo>
                <a:lnTo>
                  <a:pt x="552246" y="998918"/>
                </a:lnTo>
                <a:lnTo>
                  <a:pt x="567702" y="921321"/>
                </a:lnTo>
                <a:lnTo>
                  <a:pt x="572300" y="897737"/>
                </a:lnTo>
                <a:lnTo>
                  <a:pt x="579996" y="851027"/>
                </a:lnTo>
                <a:lnTo>
                  <a:pt x="585355" y="797648"/>
                </a:lnTo>
                <a:lnTo>
                  <a:pt x="587895" y="766813"/>
                </a:lnTo>
                <a:lnTo>
                  <a:pt x="588391" y="737146"/>
                </a:lnTo>
                <a:close/>
              </a:path>
              <a:path w="1428115" h="1060450">
                <a:moveTo>
                  <a:pt x="1428115" y="89446"/>
                </a:moveTo>
                <a:lnTo>
                  <a:pt x="1416646" y="45300"/>
                </a:lnTo>
                <a:lnTo>
                  <a:pt x="1373911" y="8839"/>
                </a:lnTo>
                <a:lnTo>
                  <a:pt x="1329867" y="800"/>
                </a:lnTo>
                <a:lnTo>
                  <a:pt x="1264780" y="0"/>
                </a:lnTo>
                <a:lnTo>
                  <a:pt x="1249349" y="571"/>
                </a:lnTo>
                <a:lnTo>
                  <a:pt x="1208989" y="5130"/>
                </a:lnTo>
                <a:lnTo>
                  <a:pt x="1136764" y="15341"/>
                </a:lnTo>
                <a:lnTo>
                  <a:pt x="1096276" y="22542"/>
                </a:lnTo>
                <a:lnTo>
                  <a:pt x="1028877" y="41160"/>
                </a:lnTo>
                <a:lnTo>
                  <a:pt x="974420" y="64960"/>
                </a:lnTo>
                <a:lnTo>
                  <a:pt x="942035" y="92938"/>
                </a:lnTo>
                <a:lnTo>
                  <a:pt x="932141" y="125539"/>
                </a:lnTo>
                <a:lnTo>
                  <a:pt x="922972" y="139992"/>
                </a:lnTo>
                <a:lnTo>
                  <a:pt x="905497" y="150571"/>
                </a:lnTo>
                <a:lnTo>
                  <a:pt x="883539" y="158711"/>
                </a:lnTo>
                <a:lnTo>
                  <a:pt x="862558" y="168008"/>
                </a:lnTo>
                <a:lnTo>
                  <a:pt x="848004" y="182054"/>
                </a:lnTo>
                <a:lnTo>
                  <a:pt x="840828" y="204851"/>
                </a:lnTo>
                <a:lnTo>
                  <a:pt x="838200" y="233565"/>
                </a:lnTo>
                <a:lnTo>
                  <a:pt x="839901" y="261581"/>
                </a:lnTo>
                <a:lnTo>
                  <a:pt x="866673" y="297827"/>
                </a:lnTo>
                <a:lnTo>
                  <a:pt x="911440" y="300837"/>
                </a:lnTo>
                <a:lnTo>
                  <a:pt x="952246" y="301180"/>
                </a:lnTo>
                <a:lnTo>
                  <a:pt x="1004354" y="299440"/>
                </a:lnTo>
                <a:lnTo>
                  <a:pt x="1056995" y="298399"/>
                </a:lnTo>
                <a:lnTo>
                  <a:pt x="1099426" y="300837"/>
                </a:lnTo>
                <a:lnTo>
                  <a:pt x="1127048" y="307657"/>
                </a:lnTo>
                <a:lnTo>
                  <a:pt x="1146073" y="317309"/>
                </a:lnTo>
                <a:lnTo>
                  <a:pt x="1161948" y="328942"/>
                </a:lnTo>
                <a:lnTo>
                  <a:pt x="1202309" y="357276"/>
                </a:lnTo>
                <a:lnTo>
                  <a:pt x="1248117" y="392645"/>
                </a:lnTo>
                <a:lnTo>
                  <a:pt x="1287868" y="410629"/>
                </a:lnTo>
                <a:lnTo>
                  <a:pt x="1305585" y="412267"/>
                </a:lnTo>
                <a:lnTo>
                  <a:pt x="1321993" y="410768"/>
                </a:lnTo>
                <a:lnTo>
                  <a:pt x="1363459" y="395566"/>
                </a:lnTo>
                <a:lnTo>
                  <a:pt x="1391869" y="351218"/>
                </a:lnTo>
                <a:lnTo>
                  <a:pt x="1407350" y="273621"/>
                </a:lnTo>
                <a:lnTo>
                  <a:pt x="1411973" y="250037"/>
                </a:lnTo>
                <a:lnTo>
                  <a:pt x="1419682" y="203327"/>
                </a:lnTo>
                <a:lnTo>
                  <a:pt x="1425067" y="149948"/>
                </a:lnTo>
                <a:lnTo>
                  <a:pt x="1427607" y="119113"/>
                </a:lnTo>
                <a:lnTo>
                  <a:pt x="1428115" y="89446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8385278" y="4982038"/>
            <a:ext cx="421640" cy="305435"/>
          </a:xfrm>
          <a:prstGeom prst="rect">
            <a:avLst/>
          </a:prstGeom>
        </p:spPr>
        <p:txBody>
          <a:bodyPr vert="horz" wrap="square" lIns="0" tIns="36195" rIns="0" bIns="0" rtlCol="0">
            <a:spAutoFit/>
          </a:bodyPr>
          <a:lstStyle/>
          <a:p>
            <a:pPr marL="123825" marR="5080" indent="-111760">
              <a:lnSpc>
                <a:spcPts val="1010"/>
              </a:lnSpc>
              <a:spcBef>
                <a:spcPts val="285"/>
              </a:spcBef>
            </a:pPr>
            <a:r>
              <a:rPr sz="1000" spc="-10" dirty="0">
                <a:latin typeface="Arial"/>
                <a:cs typeface="Arial"/>
              </a:rPr>
              <a:t>access </a:t>
            </a:r>
            <a:r>
              <a:rPr sz="1000" spc="-25" dirty="0">
                <a:latin typeface="Arial"/>
                <a:cs typeface="Arial"/>
              </a:rPr>
              <a:t>net</a:t>
            </a:r>
            <a:endParaRPr sz="1000">
              <a:latin typeface="Arial"/>
              <a:cs typeface="Arial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8014548" y="4046367"/>
            <a:ext cx="589915" cy="412750"/>
          </a:xfrm>
          <a:custGeom>
            <a:avLst/>
            <a:gdLst/>
            <a:ahLst/>
            <a:cxnLst/>
            <a:rect l="l" t="t" r="r" b="b"/>
            <a:pathLst>
              <a:path w="589915" h="412750">
                <a:moveTo>
                  <a:pt x="426576" y="0"/>
                </a:moveTo>
                <a:lnTo>
                  <a:pt x="370787" y="5132"/>
                </a:lnTo>
                <a:lnTo>
                  <a:pt x="298559" y="15343"/>
                </a:lnTo>
                <a:lnTo>
                  <a:pt x="258066" y="22534"/>
                </a:lnTo>
                <a:lnTo>
                  <a:pt x="190670" y="41158"/>
                </a:lnTo>
                <a:lnTo>
                  <a:pt x="136217" y="64955"/>
                </a:lnTo>
                <a:lnTo>
                  <a:pt x="103828" y="92932"/>
                </a:lnTo>
                <a:lnTo>
                  <a:pt x="93931" y="125543"/>
                </a:lnTo>
                <a:lnTo>
                  <a:pt x="84770" y="139994"/>
                </a:lnTo>
                <a:lnTo>
                  <a:pt x="67297" y="150568"/>
                </a:lnTo>
                <a:lnTo>
                  <a:pt x="45339" y="158705"/>
                </a:lnTo>
                <a:lnTo>
                  <a:pt x="24354" y="168002"/>
                </a:lnTo>
                <a:lnTo>
                  <a:pt x="9802" y="182056"/>
                </a:lnTo>
                <a:lnTo>
                  <a:pt x="2630" y="204850"/>
                </a:lnTo>
                <a:lnTo>
                  <a:pt x="0" y="233561"/>
                </a:lnTo>
                <a:lnTo>
                  <a:pt x="1696" y="261577"/>
                </a:lnTo>
                <a:lnTo>
                  <a:pt x="28474" y="297820"/>
                </a:lnTo>
                <a:lnTo>
                  <a:pt x="73239" y="300839"/>
                </a:lnTo>
                <a:lnTo>
                  <a:pt x="114042" y="301184"/>
                </a:lnTo>
                <a:lnTo>
                  <a:pt x="166146" y="299444"/>
                </a:lnTo>
                <a:lnTo>
                  <a:pt x="218793" y="298401"/>
                </a:lnTo>
                <a:lnTo>
                  <a:pt x="261224" y="300839"/>
                </a:lnTo>
                <a:lnTo>
                  <a:pt x="288843" y="307655"/>
                </a:lnTo>
                <a:lnTo>
                  <a:pt x="307863" y="317311"/>
                </a:lnTo>
                <a:lnTo>
                  <a:pt x="323748" y="328939"/>
                </a:lnTo>
                <a:lnTo>
                  <a:pt x="364105" y="357272"/>
                </a:lnTo>
                <a:lnTo>
                  <a:pt x="409909" y="392647"/>
                </a:lnTo>
                <a:lnTo>
                  <a:pt x="449659" y="410633"/>
                </a:lnTo>
                <a:lnTo>
                  <a:pt x="467375" y="412269"/>
                </a:lnTo>
                <a:lnTo>
                  <a:pt x="483793" y="410771"/>
                </a:lnTo>
                <a:lnTo>
                  <a:pt x="525254" y="395568"/>
                </a:lnTo>
                <a:lnTo>
                  <a:pt x="553663" y="351217"/>
                </a:lnTo>
                <a:lnTo>
                  <a:pt x="569148" y="273623"/>
                </a:lnTo>
                <a:lnTo>
                  <a:pt x="573765" y="250037"/>
                </a:lnTo>
                <a:lnTo>
                  <a:pt x="581480" y="203327"/>
                </a:lnTo>
                <a:lnTo>
                  <a:pt x="586859" y="149948"/>
                </a:lnTo>
                <a:lnTo>
                  <a:pt x="589905" y="89438"/>
                </a:lnTo>
                <a:lnTo>
                  <a:pt x="586459" y="64517"/>
                </a:lnTo>
                <a:lnTo>
                  <a:pt x="566923" y="29954"/>
                </a:lnTo>
                <a:lnTo>
                  <a:pt x="515389" y="3139"/>
                </a:lnTo>
                <a:lnTo>
                  <a:pt x="467185" y="316"/>
                </a:lnTo>
                <a:lnTo>
                  <a:pt x="426576" y="0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8156647" y="4067708"/>
            <a:ext cx="421640" cy="305435"/>
          </a:xfrm>
          <a:prstGeom prst="rect">
            <a:avLst/>
          </a:prstGeom>
        </p:spPr>
        <p:txBody>
          <a:bodyPr vert="horz" wrap="square" lIns="0" tIns="36195" rIns="0" bIns="0" rtlCol="0">
            <a:spAutoFit/>
          </a:bodyPr>
          <a:lstStyle/>
          <a:p>
            <a:pPr marL="123825" marR="5080" indent="-111760">
              <a:lnSpc>
                <a:spcPts val="1010"/>
              </a:lnSpc>
              <a:spcBef>
                <a:spcPts val="285"/>
              </a:spcBef>
            </a:pPr>
            <a:r>
              <a:rPr sz="1000" spc="-10" dirty="0">
                <a:latin typeface="Arial"/>
                <a:cs typeface="Arial"/>
              </a:rPr>
              <a:t>access </a:t>
            </a:r>
            <a:r>
              <a:rPr sz="1000" spc="-25" dirty="0">
                <a:latin typeface="Arial"/>
                <a:cs typeface="Arial"/>
              </a:rPr>
              <a:t>net</a:t>
            </a:r>
            <a:endParaRPr sz="1000">
              <a:latin typeface="Arial"/>
              <a:cs typeface="Arial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5540245" y="2209335"/>
            <a:ext cx="270510" cy="116205"/>
          </a:xfrm>
          <a:custGeom>
            <a:avLst/>
            <a:gdLst/>
            <a:ahLst/>
            <a:cxnLst/>
            <a:rect l="l" t="t" r="r" b="b"/>
            <a:pathLst>
              <a:path w="270510" h="116205">
                <a:moveTo>
                  <a:pt x="10718" y="0"/>
                </a:moveTo>
                <a:lnTo>
                  <a:pt x="0" y="33883"/>
                </a:lnTo>
                <a:lnTo>
                  <a:pt x="33883" y="44602"/>
                </a:lnTo>
                <a:lnTo>
                  <a:pt x="44615" y="10718"/>
                </a:lnTo>
                <a:lnTo>
                  <a:pt x="10718" y="0"/>
                </a:lnTo>
                <a:close/>
              </a:path>
              <a:path w="270510" h="116205">
                <a:moveTo>
                  <a:pt x="123621" y="35725"/>
                </a:moveTo>
                <a:lnTo>
                  <a:pt x="112903" y="69608"/>
                </a:lnTo>
                <a:lnTo>
                  <a:pt x="146786" y="80327"/>
                </a:lnTo>
                <a:lnTo>
                  <a:pt x="157518" y="46443"/>
                </a:lnTo>
                <a:lnTo>
                  <a:pt x="123621" y="35725"/>
                </a:lnTo>
                <a:close/>
              </a:path>
              <a:path w="270510" h="116205">
                <a:moveTo>
                  <a:pt x="236372" y="71399"/>
                </a:moveTo>
                <a:lnTo>
                  <a:pt x="225640" y="105283"/>
                </a:lnTo>
                <a:lnTo>
                  <a:pt x="259702" y="116052"/>
                </a:lnTo>
                <a:lnTo>
                  <a:pt x="270421" y="82169"/>
                </a:lnTo>
                <a:lnTo>
                  <a:pt x="236372" y="71399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503010" y="5983956"/>
            <a:ext cx="271780" cy="109220"/>
          </a:xfrm>
          <a:custGeom>
            <a:avLst/>
            <a:gdLst/>
            <a:ahLst/>
            <a:cxnLst/>
            <a:rect l="l" t="t" r="r" b="b"/>
            <a:pathLst>
              <a:path w="271779" h="109220">
                <a:moveTo>
                  <a:pt x="261962" y="0"/>
                </a:moveTo>
                <a:lnTo>
                  <a:pt x="227774" y="9740"/>
                </a:lnTo>
                <a:lnTo>
                  <a:pt x="237515" y="43916"/>
                </a:lnTo>
                <a:lnTo>
                  <a:pt x="271703" y="34188"/>
                </a:lnTo>
                <a:lnTo>
                  <a:pt x="261962" y="0"/>
                </a:lnTo>
                <a:close/>
              </a:path>
              <a:path w="271779" h="109220">
                <a:moveTo>
                  <a:pt x="148069" y="32448"/>
                </a:moveTo>
                <a:lnTo>
                  <a:pt x="113893" y="42189"/>
                </a:lnTo>
                <a:lnTo>
                  <a:pt x="123621" y="76365"/>
                </a:lnTo>
                <a:lnTo>
                  <a:pt x="157810" y="66624"/>
                </a:lnTo>
                <a:lnTo>
                  <a:pt x="148069" y="32448"/>
                </a:lnTo>
                <a:close/>
              </a:path>
              <a:path w="271779" h="109220">
                <a:moveTo>
                  <a:pt x="34353" y="64846"/>
                </a:moveTo>
                <a:lnTo>
                  <a:pt x="0" y="74625"/>
                </a:lnTo>
                <a:lnTo>
                  <a:pt x="9740" y="108813"/>
                </a:lnTo>
                <a:lnTo>
                  <a:pt x="44081" y="99021"/>
                </a:lnTo>
                <a:lnTo>
                  <a:pt x="34353" y="64846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192734" y="5891714"/>
            <a:ext cx="273050" cy="101600"/>
          </a:xfrm>
          <a:custGeom>
            <a:avLst/>
            <a:gdLst/>
            <a:ahLst/>
            <a:cxnLst/>
            <a:rect l="l" t="t" r="r" b="b"/>
            <a:pathLst>
              <a:path w="273050" h="101600">
                <a:moveTo>
                  <a:pt x="238340" y="58051"/>
                </a:moveTo>
                <a:lnTo>
                  <a:pt x="229628" y="92506"/>
                </a:lnTo>
                <a:lnTo>
                  <a:pt x="264083" y="101219"/>
                </a:lnTo>
                <a:lnTo>
                  <a:pt x="272795" y="66763"/>
                </a:lnTo>
                <a:lnTo>
                  <a:pt x="238340" y="58051"/>
                </a:lnTo>
                <a:close/>
              </a:path>
              <a:path w="273050" h="101600">
                <a:moveTo>
                  <a:pt x="123532" y="29032"/>
                </a:moveTo>
                <a:lnTo>
                  <a:pt x="114820" y="63487"/>
                </a:lnTo>
                <a:lnTo>
                  <a:pt x="149275" y="72199"/>
                </a:lnTo>
                <a:lnTo>
                  <a:pt x="157987" y="37744"/>
                </a:lnTo>
                <a:lnTo>
                  <a:pt x="123532" y="29032"/>
                </a:lnTo>
                <a:close/>
              </a:path>
              <a:path w="273050" h="101600">
                <a:moveTo>
                  <a:pt x="8712" y="0"/>
                </a:moveTo>
                <a:lnTo>
                  <a:pt x="0" y="34467"/>
                </a:lnTo>
                <a:lnTo>
                  <a:pt x="34632" y="43218"/>
                </a:lnTo>
                <a:lnTo>
                  <a:pt x="43345" y="8750"/>
                </a:lnTo>
                <a:lnTo>
                  <a:pt x="8712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789885" y="3622933"/>
            <a:ext cx="67945" cy="274955"/>
          </a:xfrm>
          <a:custGeom>
            <a:avLst/>
            <a:gdLst/>
            <a:ahLst/>
            <a:cxnLst/>
            <a:rect l="l" t="t" r="r" b="b"/>
            <a:pathLst>
              <a:path w="67944" h="274954">
                <a:moveTo>
                  <a:pt x="4203" y="235178"/>
                </a:moveTo>
                <a:lnTo>
                  <a:pt x="0" y="270471"/>
                </a:lnTo>
                <a:lnTo>
                  <a:pt x="35293" y="274675"/>
                </a:lnTo>
                <a:lnTo>
                  <a:pt x="39496" y="239382"/>
                </a:lnTo>
                <a:lnTo>
                  <a:pt x="4203" y="235178"/>
                </a:lnTo>
                <a:close/>
              </a:path>
              <a:path w="67944" h="274954">
                <a:moveTo>
                  <a:pt x="18199" y="117589"/>
                </a:moveTo>
                <a:lnTo>
                  <a:pt x="13995" y="152882"/>
                </a:lnTo>
                <a:lnTo>
                  <a:pt x="49288" y="157086"/>
                </a:lnTo>
                <a:lnTo>
                  <a:pt x="53492" y="121793"/>
                </a:lnTo>
                <a:lnTo>
                  <a:pt x="18199" y="117589"/>
                </a:lnTo>
                <a:close/>
              </a:path>
              <a:path w="67944" h="274954">
                <a:moveTo>
                  <a:pt x="32194" y="0"/>
                </a:moveTo>
                <a:lnTo>
                  <a:pt x="27978" y="35458"/>
                </a:lnTo>
                <a:lnTo>
                  <a:pt x="63271" y="39662"/>
                </a:lnTo>
                <a:lnTo>
                  <a:pt x="67487" y="4203"/>
                </a:lnTo>
                <a:lnTo>
                  <a:pt x="32194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2793118" y="2162569"/>
            <a:ext cx="271145" cy="113664"/>
          </a:xfrm>
          <a:custGeom>
            <a:avLst/>
            <a:gdLst/>
            <a:ahLst/>
            <a:cxnLst/>
            <a:rect l="l" t="t" r="r" b="b"/>
            <a:pathLst>
              <a:path w="271144" h="113664">
                <a:moveTo>
                  <a:pt x="33997" y="69062"/>
                </a:moveTo>
                <a:lnTo>
                  <a:pt x="0" y="79425"/>
                </a:lnTo>
                <a:lnTo>
                  <a:pt x="10363" y="113423"/>
                </a:lnTo>
                <a:lnTo>
                  <a:pt x="44361" y="103060"/>
                </a:lnTo>
                <a:lnTo>
                  <a:pt x="33997" y="69062"/>
                </a:lnTo>
                <a:close/>
              </a:path>
              <a:path w="271144" h="113664">
                <a:moveTo>
                  <a:pt x="147269" y="34531"/>
                </a:moveTo>
                <a:lnTo>
                  <a:pt x="113271" y="44894"/>
                </a:lnTo>
                <a:lnTo>
                  <a:pt x="123634" y="78892"/>
                </a:lnTo>
                <a:lnTo>
                  <a:pt x="157632" y="68529"/>
                </a:lnTo>
                <a:lnTo>
                  <a:pt x="147269" y="34531"/>
                </a:lnTo>
                <a:close/>
              </a:path>
              <a:path w="271144" h="113664">
                <a:moveTo>
                  <a:pt x="260553" y="0"/>
                </a:moveTo>
                <a:lnTo>
                  <a:pt x="226377" y="10413"/>
                </a:lnTo>
                <a:lnTo>
                  <a:pt x="236753" y="44411"/>
                </a:lnTo>
                <a:lnTo>
                  <a:pt x="270916" y="33997"/>
                </a:lnTo>
                <a:lnTo>
                  <a:pt x="260553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0" name="object 30"/>
          <p:cNvGrpSpPr/>
          <p:nvPr/>
        </p:nvGrpSpPr>
        <p:grpSpPr>
          <a:xfrm>
            <a:off x="3035633" y="3596589"/>
            <a:ext cx="4984750" cy="2805430"/>
            <a:chOff x="3035633" y="3596589"/>
            <a:chExt cx="4984750" cy="2805430"/>
          </a:xfrm>
        </p:grpSpPr>
        <p:pic>
          <p:nvPicPr>
            <p:cNvPr id="31" name="object 3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808510" y="3596589"/>
              <a:ext cx="211289" cy="223875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4546092" y="3745992"/>
              <a:ext cx="3226435" cy="1118870"/>
            </a:xfrm>
            <a:custGeom>
              <a:avLst/>
              <a:gdLst/>
              <a:ahLst/>
              <a:cxnLst/>
              <a:rect l="l" t="t" r="r" b="b"/>
              <a:pathLst>
                <a:path w="3226434" h="1118870">
                  <a:moveTo>
                    <a:pt x="1613154" y="0"/>
                  </a:moveTo>
                  <a:lnTo>
                    <a:pt x="1544963" y="490"/>
                  </a:lnTo>
                  <a:lnTo>
                    <a:pt x="1477495" y="1949"/>
                  </a:lnTo>
                  <a:lnTo>
                    <a:pt x="1410803" y="4357"/>
                  </a:lnTo>
                  <a:lnTo>
                    <a:pt x="1344945" y="7695"/>
                  </a:lnTo>
                  <a:lnTo>
                    <a:pt x="1279977" y="11943"/>
                  </a:lnTo>
                  <a:lnTo>
                    <a:pt x="1215954" y="17081"/>
                  </a:lnTo>
                  <a:lnTo>
                    <a:pt x="1152932" y="23091"/>
                  </a:lnTo>
                  <a:lnTo>
                    <a:pt x="1090967" y="29952"/>
                  </a:lnTo>
                  <a:lnTo>
                    <a:pt x="1030116" y="37647"/>
                  </a:lnTo>
                  <a:lnTo>
                    <a:pt x="970435" y="46154"/>
                  </a:lnTo>
                  <a:lnTo>
                    <a:pt x="911978" y="55455"/>
                  </a:lnTo>
                  <a:lnTo>
                    <a:pt x="854803" y="65530"/>
                  </a:lnTo>
                  <a:lnTo>
                    <a:pt x="798965" y="76360"/>
                  </a:lnTo>
                  <a:lnTo>
                    <a:pt x="744520" y="87926"/>
                  </a:lnTo>
                  <a:lnTo>
                    <a:pt x="691525" y="100208"/>
                  </a:lnTo>
                  <a:lnTo>
                    <a:pt x="640035" y="113186"/>
                  </a:lnTo>
                  <a:lnTo>
                    <a:pt x="590106" y="126841"/>
                  </a:lnTo>
                  <a:lnTo>
                    <a:pt x="541795" y="141154"/>
                  </a:lnTo>
                  <a:lnTo>
                    <a:pt x="495157" y="156106"/>
                  </a:lnTo>
                  <a:lnTo>
                    <a:pt x="450248" y="171677"/>
                  </a:lnTo>
                  <a:lnTo>
                    <a:pt x="407124" y="187847"/>
                  </a:lnTo>
                  <a:lnTo>
                    <a:pt x="365841" y="204597"/>
                  </a:lnTo>
                  <a:lnTo>
                    <a:pt x="326456" y="221908"/>
                  </a:lnTo>
                  <a:lnTo>
                    <a:pt x="289024" y="239761"/>
                  </a:lnTo>
                  <a:lnTo>
                    <a:pt x="253601" y="258135"/>
                  </a:lnTo>
                  <a:lnTo>
                    <a:pt x="220243" y="277012"/>
                  </a:lnTo>
                  <a:lnTo>
                    <a:pt x="159947" y="316196"/>
                  </a:lnTo>
                  <a:lnTo>
                    <a:pt x="108583" y="357156"/>
                  </a:lnTo>
                  <a:lnTo>
                    <a:pt x="66601" y="399739"/>
                  </a:lnTo>
                  <a:lnTo>
                    <a:pt x="34446" y="443788"/>
                  </a:lnTo>
                  <a:lnTo>
                    <a:pt x="12568" y="489148"/>
                  </a:lnTo>
                  <a:lnTo>
                    <a:pt x="1415" y="535664"/>
                  </a:lnTo>
                  <a:lnTo>
                    <a:pt x="0" y="559307"/>
                  </a:lnTo>
                  <a:lnTo>
                    <a:pt x="1415" y="582951"/>
                  </a:lnTo>
                  <a:lnTo>
                    <a:pt x="12568" y="629467"/>
                  </a:lnTo>
                  <a:lnTo>
                    <a:pt x="34446" y="674827"/>
                  </a:lnTo>
                  <a:lnTo>
                    <a:pt x="66601" y="718876"/>
                  </a:lnTo>
                  <a:lnTo>
                    <a:pt x="108583" y="761459"/>
                  </a:lnTo>
                  <a:lnTo>
                    <a:pt x="159947" y="802419"/>
                  </a:lnTo>
                  <a:lnTo>
                    <a:pt x="220243" y="841603"/>
                  </a:lnTo>
                  <a:lnTo>
                    <a:pt x="253601" y="860480"/>
                  </a:lnTo>
                  <a:lnTo>
                    <a:pt x="289024" y="878854"/>
                  </a:lnTo>
                  <a:lnTo>
                    <a:pt x="326456" y="896707"/>
                  </a:lnTo>
                  <a:lnTo>
                    <a:pt x="365841" y="914018"/>
                  </a:lnTo>
                  <a:lnTo>
                    <a:pt x="407124" y="930768"/>
                  </a:lnTo>
                  <a:lnTo>
                    <a:pt x="450248" y="946938"/>
                  </a:lnTo>
                  <a:lnTo>
                    <a:pt x="495157" y="962509"/>
                  </a:lnTo>
                  <a:lnTo>
                    <a:pt x="541795" y="977461"/>
                  </a:lnTo>
                  <a:lnTo>
                    <a:pt x="590106" y="991774"/>
                  </a:lnTo>
                  <a:lnTo>
                    <a:pt x="640035" y="1005429"/>
                  </a:lnTo>
                  <a:lnTo>
                    <a:pt x="691525" y="1018407"/>
                  </a:lnTo>
                  <a:lnTo>
                    <a:pt x="744520" y="1030689"/>
                  </a:lnTo>
                  <a:lnTo>
                    <a:pt x="798965" y="1042255"/>
                  </a:lnTo>
                  <a:lnTo>
                    <a:pt x="854803" y="1053085"/>
                  </a:lnTo>
                  <a:lnTo>
                    <a:pt x="911978" y="1063160"/>
                  </a:lnTo>
                  <a:lnTo>
                    <a:pt x="970435" y="1072461"/>
                  </a:lnTo>
                  <a:lnTo>
                    <a:pt x="1030116" y="1080968"/>
                  </a:lnTo>
                  <a:lnTo>
                    <a:pt x="1090967" y="1088663"/>
                  </a:lnTo>
                  <a:lnTo>
                    <a:pt x="1152932" y="1095524"/>
                  </a:lnTo>
                  <a:lnTo>
                    <a:pt x="1215954" y="1101534"/>
                  </a:lnTo>
                  <a:lnTo>
                    <a:pt x="1279977" y="1106672"/>
                  </a:lnTo>
                  <a:lnTo>
                    <a:pt x="1344945" y="1110920"/>
                  </a:lnTo>
                  <a:lnTo>
                    <a:pt x="1410803" y="1114258"/>
                  </a:lnTo>
                  <a:lnTo>
                    <a:pt x="1477495" y="1116666"/>
                  </a:lnTo>
                  <a:lnTo>
                    <a:pt x="1544963" y="1118125"/>
                  </a:lnTo>
                  <a:lnTo>
                    <a:pt x="1613154" y="1118615"/>
                  </a:lnTo>
                  <a:lnTo>
                    <a:pt x="1681344" y="1118125"/>
                  </a:lnTo>
                  <a:lnTo>
                    <a:pt x="1748812" y="1116666"/>
                  </a:lnTo>
                  <a:lnTo>
                    <a:pt x="1815504" y="1114258"/>
                  </a:lnTo>
                  <a:lnTo>
                    <a:pt x="1881362" y="1110920"/>
                  </a:lnTo>
                  <a:lnTo>
                    <a:pt x="1946330" y="1106672"/>
                  </a:lnTo>
                  <a:lnTo>
                    <a:pt x="2010353" y="1101534"/>
                  </a:lnTo>
                  <a:lnTo>
                    <a:pt x="2073375" y="1095524"/>
                  </a:lnTo>
                  <a:lnTo>
                    <a:pt x="2135340" y="1088663"/>
                  </a:lnTo>
                  <a:lnTo>
                    <a:pt x="2196191" y="1080968"/>
                  </a:lnTo>
                  <a:lnTo>
                    <a:pt x="2255872" y="1072461"/>
                  </a:lnTo>
                  <a:lnTo>
                    <a:pt x="2314329" y="1063160"/>
                  </a:lnTo>
                  <a:lnTo>
                    <a:pt x="2371504" y="1053085"/>
                  </a:lnTo>
                  <a:lnTo>
                    <a:pt x="2427342" y="1042255"/>
                  </a:lnTo>
                  <a:lnTo>
                    <a:pt x="2481787" y="1030689"/>
                  </a:lnTo>
                  <a:lnTo>
                    <a:pt x="2534782" y="1018407"/>
                  </a:lnTo>
                  <a:lnTo>
                    <a:pt x="2586272" y="1005429"/>
                  </a:lnTo>
                  <a:lnTo>
                    <a:pt x="2636201" y="991774"/>
                  </a:lnTo>
                  <a:lnTo>
                    <a:pt x="2684512" y="977461"/>
                  </a:lnTo>
                  <a:lnTo>
                    <a:pt x="2731150" y="962509"/>
                  </a:lnTo>
                  <a:lnTo>
                    <a:pt x="2776059" y="946938"/>
                  </a:lnTo>
                  <a:lnTo>
                    <a:pt x="2819183" y="930768"/>
                  </a:lnTo>
                  <a:lnTo>
                    <a:pt x="2860466" y="914018"/>
                  </a:lnTo>
                  <a:lnTo>
                    <a:pt x="2899851" y="896707"/>
                  </a:lnTo>
                  <a:lnTo>
                    <a:pt x="2937283" y="878854"/>
                  </a:lnTo>
                  <a:lnTo>
                    <a:pt x="2972706" y="860480"/>
                  </a:lnTo>
                  <a:lnTo>
                    <a:pt x="3006064" y="841603"/>
                  </a:lnTo>
                  <a:lnTo>
                    <a:pt x="3066360" y="802419"/>
                  </a:lnTo>
                  <a:lnTo>
                    <a:pt x="3117724" y="761459"/>
                  </a:lnTo>
                  <a:lnTo>
                    <a:pt x="3159706" y="718876"/>
                  </a:lnTo>
                  <a:lnTo>
                    <a:pt x="3191861" y="674827"/>
                  </a:lnTo>
                  <a:lnTo>
                    <a:pt x="3213739" y="629467"/>
                  </a:lnTo>
                  <a:lnTo>
                    <a:pt x="3224892" y="582951"/>
                  </a:lnTo>
                  <a:lnTo>
                    <a:pt x="3226308" y="559307"/>
                  </a:lnTo>
                  <a:lnTo>
                    <a:pt x="3224892" y="535664"/>
                  </a:lnTo>
                  <a:lnTo>
                    <a:pt x="3213739" y="489148"/>
                  </a:lnTo>
                  <a:lnTo>
                    <a:pt x="3191861" y="443788"/>
                  </a:lnTo>
                  <a:lnTo>
                    <a:pt x="3159706" y="399739"/>
                  </a:lnTo>
                  <a:lnTo>
                    <a:pt x="3117724" y="357156"/>
                  </a:lnTo>
                  <a:lnTo>
                    <a:pt x="3066360" y="316196"/>
                  </a:lnTo>
                  <a:lnTo>
                    <a:pt x="3006064" y="277012"/>
                  </a:lnTo>
                  <a:lnTo>
                    <a:pt x="2972706" y="258135"/>
                  </a:lnTo>
                  <a:lnTo>
                    <a:pt x="2937283" y="239761"/>
                  </a:lnTo>
                  <a:lnTo>
                    <a:pt x="2899851" y="221908"/>
                  </a:lnTo>
                  <a:lnTo>
                    <a:pt x="2860466" y="204597"/>
                  </a:lnTo>
                  <a:lnTo>
                    <a:pt x="2819183" y="187847"/>
                  </a:lnTo>
                  <a:lnTo>
                    <a:pt x="2776059" y="171677"/>
                  </a:lnTo>
                  <a:lnTo>
                    <a:pt x="2731150" y="156106"/>
                  </a:lnTo>
                  <a:lnTo>
                    <a:pt x="2684512" y="141154"/>
                  </a:lnTo>
                  <a:lnTo>
                    <a:pt x="2636201" y="126841"/>
                  </a:lnTo>
                  <a:lnTo>
                    <a:pt x="2586272" y="113186"/>
                  </a:lnTo>
                  <a:lnTo>
                    <a:pt x="2534782" y="100208"/>
                  </a:lnTo>
                  <a:lnTo>
                    <a:pt x="2481787" y="87926"/>
                  </a:lnTo>
                  <a:lnTo>
                    <a:pt x="2427342" y="76360"/>
                  </a:lnTo>
                  <a:lnTo>
                    <a:pt x="2371504" y="65530"/>
                  </a:lnTo>
                  <a:lnTo>
                    <a:pt x="2314329" y="55455"/>
                  </a:lnTo>
                  <a:lnTo>
                    <a:pt x="2255872" y="46154"/>
                  </a:lnTo>
                  <a:lnTo>
                    <a:pt x="2196191" y="37647"/>
                  </a:lnTo>
                  <a:lnTo>
                    <a:pt x="2135340" y="29952"/>
                  </a:lnTo>
                  <a:lnTo>
                    <a:pt x="2073375" y="23091"/>
                  </a:lnTo>
                  <a:lnTo>
                    <a:pt x="2010353" y="17081"/>
                  </a:lnTo>
                  <a:lnTo>
                    <a:pt x="1946330" y="11943"/>
                  </a:lnTo>
                  <a:lnTo>
                    <a:pt x="1881362" y="7695"/>
                  </a:lnTo>
                  <a:lnTo>
                    <a:pt x="1815504" y="4357"/>
                  </a:lnTo>
                  <a:lnTo>
                    <a:pt x="1748812" y="1949"/>
                  </a:lnTo>
                  <a:lnTo>
                    <a:pt x="1681344" y="490"/>
                  </a:lnTo>
                  <a:lnTo>
                    <a:pt x="1613154" y="0"/>
                  </a:lnTo>
                  <a:close/>
                </a:path>
              </a:pathLst>
            </a:custGeom>
            <a:solidFill>
              <a:srgbClr val="99CC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4546092" y="3745992"/>
              <a:ext cx="3226435" cy="1118870"/>
            </a:xfrm>
            <a:custGeom>
              <a:avLst/>
              <a:gdLst/>
              <a:ahLst/>
              <a:cxnLst/>
              <a:rect l="l" t="t" r="r" b="b"/>
              <a:pathLst>
                <a:path w="3226434" h="1118870">
                  <a:moveTo>
                    <a:pt x="0" y="559307"/>
                  </a:moveTo>
                  <a:lnTo>
                    <a:pt x="5623" y="512271"/>
                  </a:lnTo>
                  <a:lnTo>
                    <a:pt x="22195" y="466314"/>
                  </a:lnTo>
                  <a:lnTo>
                    <a:pt x="49267" y="421590"/>
                  </a:lnTo>
                  <a:lnTo>
                    <a:pt x="86391" y="378254"/>
                  </a:lnTo>
                  <a:lnTo>
                    <a:pt x="133121" y="336463"/>
                  </a:lnTo>
                  <a:lnTo>
                    <a:pt x="189006" y="296372"/>
                  </a:lnTo>
                  <a:lnTo>
                    <a:pt x="253601" y="258135"/>
                  </a:lnTo>
                  <a:lnTo>
                    <a:pt x="289024" y="239761"/>
                  </a:lnTo>
                  <a:lnTo>
                    <a:pt x="326456" y="221908"/>
                  </a:lnTo>
                  <a:lnTo>
                    <a:pt x="365841" y="204597"/>
                  </a:lnTo>
                  <a:lnTo>
                    <a:pt x="407124" y="187847"/>
                  </a:lnTo>
                  <a:lnTo>
                    <a:pt x="450248" y="171677"/>
                  </a:lnTo>
                  <a:lnTo>
                    <a:pt x="495157" y="156106"/>
                  </a:lnTo>
                  <a:lnTo>
                    <a:pt x="541795" y="141154"/>
                  </a:lnTo>
                  <a:lnTo>
                    <a:pt x="590106" y="126841"/>
                  </a:lnTo>
                  <a:lnTo>
                    <a:pt x="640035" y="113186"/>
                  </a:lnTo>
                  <a:lnTo>
                    <a:pt x="691525" y="100208"/>
                  </a:lnTo>
                  <a:lnTo>
                    <a:pt x="744520" y="87926"/>
                  </a:lnTo>
                  <a:lnTo>
                    <a:pt x="798965" y="76360"/>
                  </a:lnTo>
                  <a:lnTo>
                    <a:pt x="854803" y="65530"/>
                  </a:lnTo>
                  <a:lnTo>
                    <a:pt x="911978" y="55455"/>
                  </a:lnTo>
                  <a:lnTo>
                    <a:pt x="970435" y="46154"/>
                  </a:lnTo>
                  <a:lnTo>
                    <a:pt x="1030116" y="37647"/>
                  </a:lnTo>
                  <a:lnTo>
                    <a:pt x="1090967" y="29952"/>
                  </a:lnTo>
                  <a:lnTo>
                    <a:pt x="1152932" y="23091"/>
                  </a:lnTo>
                  <a:lnTo>
                    <a:pt x="1215954" y="17081"/>
                  </a:lnTo>
                  <a:lnTo>
                    <a:pt x="1279977" y="11943"/>
                  </a:lnTo>
                  <a:lnTo>
                    <a:pt x="1344945" y="7695"/>
                  </a:lnTo>
                  <a:lnTo>
                    <a:pt x="1410803" y="4357"/>
                  </a:lnTo>
                  <a:lnTo>
                    <a:pt x="1477495" y="1949"/>
                  </a:lnTo>
                  <a:lnTo>
                    <a:pt x="1544963" y="490"/>
                  </a:lnTo>
                  <a:lnTo>
                    <a:pt x="1613154" y="0"/>
                  </a:lnTo>
                  <a:lnTo>
                    <a:pt x="1681344" y="490"/>
                  </a:lnTo>
                  <a:lnTo>
                    <a:pt x="1748812" y="1949"/>
                  </a:lnTo>
                  <a:lnTo>
                    <a:pt x="1815504" y="4357"/>
                  </a:lnTo>
                  <a:lnTo>
                    <a:pt x="1881362" y="7695"/>
                  </a:lnTo>
                  <a:lnTo>
                    <a:pt x="1946330" y="11943"/>
                  </a:lnTo>
                  <a:lnTo>
                    <a:pt x="2010353" y="17081"/>
                  </a:lnTo>
                  <a:lnTo>
                    <a:pt x="2073375" y="23091"/>
                  </a:lnTo>
                  <a:lnTo>
                    <a:pt x="2135340" y="29952"/>
                  </a:lnTo>
                  <a:lnTo>
                    <a:pt x="2196191" y="37647"/>
                  </a:lnTo>
                  <a:lnTo>
                    <a:pt x="2255872" y="46154"/>
                  </a:lnTo>
                  <a:lnTo>
                    <a:pt x="2314329" y="55455"/>
                  </a:lnTo>
                  <a:lnTo>
                    <a:pt x="2371504" y="65530"/>
                  </a:lnTo>
                  <a:lnTo>
                    <a:pt x="2427342" y="76360"/>
                  </a:lnTo>
                  <a:lnTo>
                    <a:pt x="2481787" y="87926"/>
                  </a:lnTo>
                  <a:lnTo>
                    <a:pt x="2534782" y="100208"/>
                  </a:lnTo>
                  <a:lnTo>
                    <a:pt x="2586272" y="113186"/>
                  </a:lnTo>
                  <a:lnTo>
                    <a:pt x="2636201" y="126841"/>
                  </a:lnTo>
                  <a:lnTo>
                    <a:pt x="2684512" y="141154"/>
                  </a:lnTo>
                  <a:lnTo>
                    <a:pt x="2731150" y="156106"/>
                  </a:lnTo>
                  <a:lnTo>
                    <a:pt x="2776059" y="171677"/>
                  </a:lnTo>
                  <a:lnTo>
                    <a:pt x="2819183" y="187847"/>
                  </a:lnTo>
                  <a:lnTo>
                    <a:pt x="2860466" y="204597"/>
                  </a:lnTo>
                  <a:lnTo>
                    <a:pt x="2899851" y="221908"/>
                  </a:lnTo>
                  <a:lnTo>
                    <a:pt x="2937283" y="239761"/>
                  </a:lnTo>
                  <a:lnTo>
                    <a:pt x="2972706" y="258135"/>
                  </a:lnTo>
                  <a:lnTo>
                    <a:pt x="3006064" y="277012"/>
                  </a:lnTo>
                  <a:lnTo>
                    <a:pt x="3066360" y="316196"/>
                  </a:lnTo>
                  <a:lnTo>
                    <a:pt x="3117724" y="357156"/>
                  </a:lnTo>
                  <a:lnTo>
                    <a:pt x="3159706" y="399739"/>
                  </a:lnTo>
                  <a:lnTo>
                    <a:pt x="3191861" y="443788"/>
                  </a:lnTo>
                  <a:lnTo>
                    <a:pt x="3213739" y="489148"/>
                  </a:lnTo>
                  <a:lnTo>
                    <a:pt x="3224892" y="535664"/>
                  </a:lnTo>
                  <a:lnTo>
                    <a:pt x="3226308" y="559307"/>
                  </a:lnTo>
                  <a:lnTo>
                    <a:pt x="3224892" y="582951"/>
                  </a:lnTo>
                  <a:lnTo>
                    <a:pt x="3213739" y="629467"/>
                  </a:lnTo>
                  <a:lnTo>
                    <a:pt x="3191861" y="674827"/>
                  </a:lnTo>
                  <a:lnTo>
                    <a:pt x="3159706" y="718876"/>
                  </a:lnTo>
                  <a:lnTo>
                    <a:pt x="3117724" y="761459"/>
                  </a:lnTo>
                  <a:lnTo>
                    <a:pt x="3066360" y="802419"/>
                  </a:lnTo>
                  <a:lnTo>
                    <a:pt x="3006064" y="841603"/>
                  </a:lnTo>
                  <a:lnTo>
                    <a:pt x="2972706" y="860480"/>
                  </a:lnTo>
                  <a:lnTo>
                    <a:pt x="2937283" y="878854"/>
                  </a:lnTo>
                  <a:lnTo>
                    <a:pt x="2899851" y="896707"/>
                  </a:lnTo>
                  <a:lnTo>
                    <a:pt x="2860466" y="914018"/>
                  </a:lnTo>
                  <a:lnTo>
                    <a:pt x="2819183" y="930768"/>
                  </a:lnTo>
                  <a:lnTo>
                    <a:pt x="2776059" y="946938"/>
                  </a:lnTo>
                  <a:lnTo>
                    <a:pt x="2731150" y="962509"/>
                  </a:lnTo>
                  <a:lnTo>
                    <a:pt x="2684512" y="977461"/>
                  </a:lnTo>
                  <a:lnTo>
                    <a:pt x="2636201" y="991774"/>
                  </a:lnTo>
                  <a:lnTo>
                    <a:pt x="2586272" y="1005429"/>
                  </a:lnTo>
                  <a:lnTo>
                    <a:pt x="2534782" y="1018407"/>
                  </a:lnTo>
                  <a:lnTo>
                    <a:pt x="2481787" y="1030689"/>
                  </a:lnTo>
                  <a:lnTo>
                    <a:pt x="2427342" y="1042255"/>
                  </a:lnTo>
                  <a:lnTo>
                    <a:pt x="2371504" y="1053085"/>
                  </a:lnTo>
                  <a:lnTo>
                    <a:pt x="2314329" y="1063160"/>
                  </a:lnTo>
                  <a:lnTo>
                    <a:pt x="2255872" y="1072461"/>
                  </a:lnTo>
                  <a:lnTo>
                    <a:pt x="2196191" y="1080968"/>
                  </a:lnTo>
                  <a:lnTo>
                    <a:pt x="2135340" y="1088663"/>
                  </a:lnTo>
                  <a:lnTo>
                    <a:pt x="2073375" y="1095524"/>
                  </a:lnTo>
                  <a:lnTo>
                    <a:pt x="2010353" y="1101534"/>
                  </a:lnTo>
                  <a:lnTo>
                    <a:pt x="1946330" y="1106672"/>
                  </a:lnTo>
                  <a:lnTo>
                    <a:pt x="1881362" y="1110920"/>
                  </a:lnTo>
                  <a:lnTo>
                    <a:pt x="1815504" y="1114258"/>
                  </a:lnTo>
                  <a:lnTo>
                    <a:pt x="1748812" y="1116666"/>
                  </a:lnTo>
                  <a:lnTo>
                    <a:pt x="1681344" y="1118125"/>
                  </a:lnTo>
                  <a:lnTo>
                    <a:pt x="1613154" y="1118615"/>
                  </a:lnTo>
                  <a:lnTo>
                    <a:pt x="1544963" y="1118125"/>
                  </a:lnTo>
                  <a:lnTo>
                    <a:pt x="1477495" y="1116666"/>
                  </a:lnTo>
                  <a:lnTo>
                    <a:pt x="1410803" y="1114258"/>
                  </a:lnTo>
                  <a:lnTo>
                    <a:pt x="1344945" y="1110920"/>
                  </a:lnTo>
                  <a:lnTo>
                    <a:pt x="1279977" y="1106672"/>
                  </a:lnTo>
                  <a:lnTo>
                    <a:pt x="1215954" y="1101534"/>
                  </a:lnTo>
                  <a:lnTo>
                    <a:pt x="1152932" y="1095524"/>
                  </a:lnTo>
                  <a:lnTo>
                    <a:pt x="1090967" y="1088663"/>
                  </a:lnTo>
                  <a:lnTo>
                    <a:pt x="1030116" y="1080968"/>
                  </a:lnTo>
                  <a:lnTo>
                    <a:pt x="970435" y="1072461"/>
                  </a:lnTo>
                  <a:lnTo>
                    <a:pt x="911978" y="1063160"/>
                  </a:lnTo>
                  <a:lnTo>
                    <a:pt x="854803" y="1053085"/>
                  </a:lnTo>
                  <a:lnTo>
                    <a:pt x="798965" y="1042255"/>
                  </a:lnTo>
                  <a:lnTo>
                    <a:pt x="744520" y="1030689"/>
                  </a:lnTo>
                  <a:lnTo>
                    <a:pt x="691525" y="1018407"/>
                  </a:lnTo>
                  <a:lnTo>
                    <a:pt x="640035" y="1005429"/>
                  </a:lnTo>
                  <a:lnTo>
                    <a:pt x="590106" y="991774"/>
                  </a:lnTo>
                  <a:lnTo>
                    <a:pt x="541795" y="977461"/>
                  </a:lnTo>
                  <a:lnTo>
                    <a:pt x="495157" y="962509"/>
                  </a:lnTo>
                  <a:lnTo>
                    <a:pt x="450248" y="946938"/>
                  </a:lnTo>
                  <a:lnTo>
                    <a:pt x="407124" y="930768"/>
                  </a:lnTo>
                  <a:lnTo>
                    <a:pt x="365841" y="914018"/>
                  </a:lnTo>
                  <a:lnTo>
                    <a:pt x="326456" y="896707"/>
                  </a:lnTo>
                  <a:lnTo>
                    <a:pt x="289024" y="878854"/>
                  </a:lnTo>
                  <a:lnTo>
                    <a:pt x="253601" y="860480"/>
                  </a:lnTo>
                  <a:lnTo>
                    <a:pt x="220243" y="841603"/>
                  </a:lnTo>
                  <a:lnTo>
                    <a:pt x="159947" y="802419"/>
                  </a:lnTo>
                  <a:lnTo>
                    <a:pt x="108583" y="761459"/>
                  </a:lnTo>
                  <a:lnTo>
                    <a:pt x="66601" y="718876"/>
                  </a:lnTo>
                  <a:lnTo>
                    <a:pt x="34446" y="674827"/>
                  </a:lnTo>
                  <a:lnTo>
                    <a:pt x="12568" y="629467"/>
                  </a:lnTo>
                  <a:lnTo>
                    <a:pt x="1415" y="582951"/>
                  </a:lnTo>
                  <a:lnTo>
                    <a:pt x="0" y="559307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" name="object 3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30368" y="3907536"/>
              <a:ext cx="533399" cy="83819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5230368" y="3907536"/>
              <a:ext cx="533400" cy="83820"/>
            </a:xfrm>
            <a:custGeom>
              <a:avLst/>
              <a:gdLst/>
              <a:ahLst/>
              <a:cxnLst/>
              <a:rect l="l" t="t" r="r" b="b"/>
              <a:pathLst>
                <a:path w="533400" h="83820">
                  <a:moveTo>
                    <a:pt x="0" y="41910"/>
                  </a:moveTo>
                  <a:lnTo>
                    <a:pt x="36412" y="20754"/>
                  </a:lnTo>
                  <a:lnTo>
                    <a:pt x="78114" y="12272"/>
                  </a:lnTo>
                  <a:lnTo>
                    <a:pt x="132091" y="5720"/>
                  </a:lnTo>
                  <a:lnTo>
                    <a:pt x="195800" y="1496"/>
                  </a:lnTo>
                  <a:lnTo>
                    <a:pt x="266700" y="0"/>
                  </a:lnTo>
                  <a:lnTo>
                    <a:pt x="337599" y="1496"/>
                  </a:lnTo>
                  <a:lnTo>
                    <a:pt x="401308" y="5720"/>
                  </a:lnTo>
                  <a:lnTo>
                    <a:pt x="455285" y="12272"/>
                  </a:lnTo>
                  <a:lnTo>
                    <a:pt x="496987" y="20754"/>
                  </a:lnTo>
                  <a:lnTo>
                    <a:pt x="533400" y="41910"/>
                  </a:lnTo>
                  <a:lnTo>
                    <a:pt x="523873" y="53053"/>
                  </a:lnTo>
                  <a:lnTo>
                    <a:pt x="455285" y="71547"/>
                  </a:lnTo>
                  <a:lnTo>
                    <a:pt x="401308" y="78099"/>
                  </a:lnTo>
                  <a:lnTo>
                    <a:pt x="337599" y="82323"/>
                  </a:lnTo>
                  <a:lnTo>
                    <a:pt x="266700" y="83820"/>
                  </a:lnTo>
                  <a:lnTo>
                    <a:pt x="195800" y="82323"/>
                  </a:lnTo>
                  <a:lnTo>
                    <a:pt x="132091" y="78099"/>
                  </a:lnTo>
                  <a:lnTo>
                    <a:pt x="78114" y="71547"/>
                  </a:lnTo>
                  <a:lnTo>
                    <a:pt x="36412" y="63065"/>
                  </a:lnTo>
                  <a:lnTo>
                    <a:pt x="0" y="4191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6" name="object 3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230368" y="3840480"/>
              <a:ext cx="536447" cy="109727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5230368" y="3840480"/>
              <a:ext cx="532130" cy="99060"/>
            </a:xfrm>
            <a:custGeom>
              <a:avLst/>
              <a:gdLst/>
              <a:ahLst/>
              <a:cxnLst/>
              <a:rect l="l" t="t" r="r" b="b"/>
              <a:pathLst>
                <a:path w="532129" h="99060">
                  <a:moveTo>
                    <a:pt x="0" y="49530"/>
                  </a:moveTo>
                  <a:lnTo>
                    <a:pt x="36307" y="24530"/>
                  </a:lnTo>
                  <a:lnTo>
                    <a:pt x="77890" y="14506"/>
                  </a:lnTo>
                  <a:lnTo>
                    <a:pt x="131713" y="6762"/>
                  </a:lnTo>
                  <a:lnTo>
                    <a:pt x="195240" y="1769"/>
                  </a:lnTo>
                  <a:lnTo>
                    <a:pt x="265938" y="0"/>
                  </a:lnTo>
                  <a:lnTo>
                    <a:pt x="336635" y="1769"/>
                  </a:lnTo>
                  <a:lnTo>
                    <a:pt x="400162" y="6762"/>
                  </a:lnTo>
                  <a:lnTo>
                    <a:pt x="453985" y="14506"/>
                  </a:lnTo>
                  <a:lnTo>
                    <a:pt x="495568" y="24530"/>
                  </a:lnTo>
                  <a:lnTo>
                    <a:pt x="531876" y="49530"/>
                  </a:lnTo>
                  <a:lnTo>
                    <a:pt x="522376" y="62697"/>
                  </a:lnTo>
                  <a:lnTo>
                    <a:pt x="453985" y="84553"/>
                  </a:lnTo>
                  <a:lnTo>
                    <a:pt x="400162" y="92297"/>
                  </a:lnTo>
                  <a:lnTo>
                    <a:pt x="336635" y="97290"/>
                  </a:lnTo>
                  <a:lnTo>
                    <a:pt x="265938" y="99060"/>
                  </a:lnTo>
                  <a:lnTo>
                    <a:pt x="195240" y="97290"/>
                  </a:lnTo>
                  <a:lnTo>
                    <a:pt x="131713" y="92297"/>
                  </a:lnTo>
                  <a:lnTo>
                    <a:pt x="77890" y="84553"/>
                  </a:lnTo>
                  <a:lnTo>
                    <a:pt x="36307" y="74529"/>
                  </a:lnTo>
                  <a:lnTo>
                    <a:pt x="0" y="4953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5339333" y="3867150"/>
              <a:ext cx="300355" cy="45720"/>
            </a:xfrm>
            <a:custGeom>
              <a:avLst/>
              <a:gdLst/>
              <a:ahLst/>
              <a:cxnLst/>
              <a:rect l="l" t="t" r="r" b="b"/>
              <a:pathLst>
                <a:path w="300354" h="45720">
                  <a:moveTo>
                    <a:pt x="0" y="45719"/>
                  </a:moveTo>
                  <a:lnTo>
                    <a:pt x="92976" y="45719"/>
                  </a:lnTo>
                  <a:lnTo>
                    <a:pt x="185953" y="0"/>
                  </a:lnTo>
                  <a:lnTo>
                    <a:pt x="300228" y="0"/>
                  </a:lnTo>
                </a:path>
              </a:pathLst>
            </a:custGeom>
            <a:ln w="1981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5353050" y="3867150"/>
              <a:ext cx="273050" cy="45720"/>
            </a:xfrm>
            <a:custGeom>
              <a:avLst/>
              <a:gdLst/>
              <a:ahLst/>
              <a:cxnLst/>
              <a:rect l="l" t="t" r="r" b="b"/>
              <a:pathLst>
                <a:path w="273050" h="45720">
                  <a:moveTo>
                    <a:pt x="0" y="0"/>
                  </a:moveTo>
                  <a:lnTo>
                    <a:pt x="92862" y="0"/>
                  </a:lnTo>
                  <a:lnTo>
                    <a:pt x="185737" y="45720"/>
                  </a:lnTo>
                  <a:lnTo>
                    <a:pt x="272796" y="45720"/>
                  </a:lnTo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5230368" y="3889248"/>
              <a:ext cx="0" cy="64135"/>
            </a:xfrm>
            <a:custGeom>
              <a:avLst/>
              <a:gdLst/>
              <a:ahLst/>
              <a:cxnLst/>
              <a:rect l="l" t="t" r="r" b="b"/>
              <a:pathLst>
                <a:path h="64135">
                  <a:moveTo>
                    <a:pt x="0" y="0"/>
                  </a:moveTo>
                  <a:lnTo>
                    <a:pt x="0" y="64008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5763768" y="3890772"/>
              <a:ext cx="0" cy="64135"/>
            </a:xfrm>
            <a:custGeom>
              <a:avLst/>
              <a:gdLst/>
              <a:ahLst/>
              <a:cxnLst/>
              <a:rect l="l" t="t" r="r" b="b"/>
              <a:pathLst>
                <a:path h="64135">
                  <a:moveTo>
                    <a:pt x="0" y="0"/>
                  </a:moveTo>
                  <a:lnTo>
                    <a:pt x="0" y="64008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5762244" y="3889248"/>
              <a:ext cx="983615" cy="111760"/>
            </a:xfrm>
            <a:custGeom>
              <a:avLst/>
              <a:gdLst/>
              <a:ahLst/>
              <a:cxnLst/>
              <a:rect l="l" t="t" r="r" b="b"/>
              <a:pathLst>
                <a:path w="983615" h="111760">
                  <a:moveTo>
                    <a:pt x="0" y="0"/>
                  </a:moveTo>
                  <a:lnTo>
                    <a:pt x="983119" y="111252"/>
                  </a:lnTo>
                </a:path>
              </a:pathLst>
            </a:custGeom>
            <a:ln w="1523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6233160" y="4184904"/>
              <a:ext cx="121920" cy="67945"/>
            </a:xfrm>
            <a:custGeom>
              <a:avLst/>
              <a:gdLst/>
              <a:ahLst/>
              <a:cxnLst/>
              <a:rect l="l" t="t" r="r" b="b"/>
              <a:pathLst>
                <a:path w="121920" h="67945">
                  <a:moveTo>
                    <a:pt x="0" y="0"/>
                  </a:moveTo>
                  <a:lnTo>
                    <a:pt x="121704" y="67945"/>
                  </a:lnTo>
                </a:path>
              </a:pathLst>
            </a:custGeom>
            <a:ln w="1523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6033516" y="4351022"/>
              <a:ext cx="245745" cy="37465"/>
            </a:xfrm>
            <a:custGeom>
              <a:avLst/>
              <a:gdLst/>
              <a:ahLst/>
              <a:cxnLst/>
              <a:rect l="l" t="t" r="r" b="b"/>
              <a:pathLst>
                <a:path w="245745" h="37464">
                  <a:moveTo>
                    <a:pt x="0" y="37172"/>
                  </a:moveTo>
                  <a:lnTo>
                    <a:pt x="245287" y="0"/>
                  </a:lnTo>
                </a:path>
              </a:pathLst>
            </a:custGeom>
            <a:ln w="1523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5734811" y="4207761"/>
              <a:ext cx="194310" cy="89535"/>
            </a:xfrm>
            <a:custGeom>
              <a:avLst/>
              <a:gdLst/>
              <a:ahLst/>
              <a:cxnLst/>
              <a:rect l="l" t="t" r="r" b="b"/>
              <a:pathLst>
                <a:path w="194310" h="89535">
                  <a:moveTo>
                    <a:pt x="0" y="89293"/>
                  </a:moveTo>
                  <a:lnTo>
                    <a:pt x="194310" y="0"/>
                  </a:lnTo>
                </a:path>
              </a:pathLst>
            </a:custGeom>
            <a:ln w="1524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5434583" y="4451601"/>
              <a:ext cx="194310" cy="89535"/>
            </a:xfrm>
            <a:custGeom>
              <a:avLst/>
              <a:gdLst/>
              <a:ahLst/>
              <a:cxnLst/>
              <a:rect l="l" t="t" r="r" b="b"/>
              <a:pathLst>
                <a:path w="194310" h="89535">
                  <a:moveTo>
                    <a:pt x="0" y="89293"/>
                  </a:moveTo>
                  <a:lnTo>
                    <a:pt x="194310" y="0"/>
                  </a:lnTo>
                </a:path>
              </a:pathLst>
            </a:custGeom>
            <a:ln w="1524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6249924" y="4392173"/>
              <a:ext cx="255270" cy="206375"/>
            </a:xfrm>
            <a:custGeom>
              <a:avLst/>
              <a:gdLst/>
              <a:ahLst/>
              <a:cxnLst/>
              <a:rect l="l" t="t" r="r" b="b"/>
              <a:pathLst>
                <a:path w="255270" h="206375">
                  <a:moveTo>
                    <a:pt x="0" y="206095"/>
                  </a:moveTo>
                  <a:lnTo>
                    <a:pt x="254977" y="0"/>
                  </a:lnTo>
                </a:path>
              </a:pathLst>
            </a:custGeom>
            <a:ln w="1524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6745228" y="4379972"/>
              <a:ext cx="358140" cy="101600"/>
            </a:xfrm>
            <a:custGeom>
              <a:avLst/>
              <a:gdLst/>
              <a:ahLst/>
              <a:cxnLst/>
              <a:rect l="l" t="t" r="r" b="b"/>
              <a:pathLst>
                <a:path w="358140" h="101600">
                  <a:moveTo>
                    <a:pt x="357771" y="101358"/>
                  </a:moveTo>
                  <a:lnTo>
                    <a:pt x="0" y="0"/>
                  </a:lnTo>
                </a:path>
              </a:pathLst>
            </a:custGeom>
            <a:ln w="1523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6729983" y="4098029"/>
              <a:ext cx="285750" cy="160020"/>
            </a:xfrm>
            <a:custGeom>
              <a:avLst/>
              <a:gdLst/>
              <a:ahLst/>
              <a:cxnLst/>
              <a:rect l="l" t="t" r="r" b="b"/>
              <a:pathLst>
                <a:path w="285750" h="160020">
                  <a:moveTo>
                    <a:pt x="0" y="159435"/>
                  </a:moveTo>
                  <a:lnTo>
                    <a:pt x="285610" y="0"/>
                  </a:lnTo>
                </a:path>
              </a:pathLst>
            </a:custGeom>
            <a:ln w="1524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5497065" y="3991361"/>
              <a:ext cx="414655" cy="71120"/>
            </a:xfrm>
            <a:custGeom>
              <a:avLst/>
              <a:gdLst/>
              <a:ahLst/>
              <a:cxnLst/>
              <a:rect l="l" t="t" r="r" b="b"/>
              <a:pathLst>
                <a:path w="414654" h="71120">
                  <a:moveTo>
                    <a:pt x="414248" y="71031"/>
                  </a:moveTo>
                  <a:lnTo>
                    <a:pt x="0" y="0"/>
                  </a:lnTo>
                </a:path>
              </a:pathLst>
            </a:custGeom>
            <a:ln w="1524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3035630" y="5837072"/>
              <a:ext cx="2723515" cy="565150"/>
            </a:xfrm>
            <a:custGeom>
              <a:avLst/>
              <a:gdLst/>
              <a:ahLst/>
              <a:cxnLst/>
              <a:rect l="l" t="t" r="r" b="b"/>
              <a:pathLst>
                <a:path w="2723515" h="565150">
                  <a:moveTo>
                    <a:pt x="588391" y="89446"/>
                  </a:moveTo>
                  <a:lnTo>
                    <a:pt x="576961" y="45300"/>
                  </a:lnTo>
                  <a:lnTo>
                    <a:pt x="534339" y="8839"/>
                  </a:lnTo>
                  <a:lnTo>
                    <a:pt x="490410" y="800"/>
                  </a:lnTo>
                  <a:lnTo>
                    <a:pt x="425488" y="0"/>
                  </a:lnTo>
                  <a:lnTo>
                    <a:pt x="410095" y="571"/>
                  </a:lnTo>
                  <a:lnTo>
                    <a:pt x="369836" y="5130"/>
                  </a:lnTo>
                  <a:lnTo>
                    <a:pt x="297789" y="15341"/>
                  </a:lnTo>
                  <a:lnTo>
                    <a:pt x="257403" y="22542"/>
                  </a:lnTo>
                  <a:lnTo>
                    <a:pt x="190182" y="41160"/>
                  </a:lnTo>
                  <a:lnTo>
                    <a:pt x="135864" y="64960"/>
                  </a:lnTo>
                  <a:lnTo>
                    <a:pt x="103555" y="92938"/>
                  </a:lnTo>
                  <a:lnTo>
                    <a:pt x="93687" y="125539"/>
                  </a:lnTo>
                  <a:lnTo>
                    <a:pt x="84543" y="139992"/>
                  </a:lnTo>
                  <a:lnTo>
                    <a:pt x="67119" y="150571"/>
                  </a:lnTo>
                  <a:lnTo>
                    <a:pt x="45224" y="158711"/>
                  </a:lnTo>
                  <a:lnTo>
                    <a:pt x="24295" y="168008"/>
                  </a:lnTo>
                  <a:lnTo>
                    <a:pt x="9779" y="182054"/>
                  </a:lnTo>
                  <a:lnTo>
                    <a:pt x="2616" y="204851"/>
                  </a:lnTo>
                  <a:lnTo>
                    <a:pt x="0" y="233565"/>
                  </a:lnTo>
                  <a:lnTo>
                    <a:pt x="1689" y="261581"/>
                  </a:lnTo>
                  <a:lnTo>
                    <a:pt x="28397" y="297827"/>
                  </a:lnTo>
                  <a:lnTo>
                    <a:pt x="73050" y="300837"/>
                  </a:lnTo>
                  <a:lnTo>
                    <a:pt x="113753" y="301180"/>
                  </a:lnTo>
                  <a:lnTo>
                    <a:pt x="165722" y="299440"/>
                  </a:lnTo>
                  <a:lnTo>
                    <a:pt x="218236" y="298399"/>
                  </a:lnTo>
                  <a:lnTo>
                    <a:pt x="260553" y="300837"/>
                  </a:lnTo>
                  <a:lnTo>
                    <a:pt x="288099" y="307657"/>
                  </a:lnTo>
                  <a:lnTo>
                    <a:pt x="307073" y="317309"/>
                  </a:lnTo>
                  <a:lnTo>
                    <a:pt x="322922" y="328942"/>
                  </a:lnTo>
                  <a:lnTo>
                    <a:pt x="363169" y="357276"/>
                  </a:lnTo>
                  <a:lnTo>
                    <a:pt x="408863" y="392645"/>
                  </a:lnTo>
                  <a:lnTo>
                    <a:pt x="448513" y="410629"/>
                  </a:lnTo>
                  <a:lnTo>
                    <a:pt x="466178" y="412267"/>
                  </a:lnTo>
                  <a:lnTo>
                    <a:pt x="482549" y="410768"/>
                  </a:lnTo>
                  <a:lnTo>
                    <a:pt x="523913" y="395566"/>
                  </a:lnTo>
                  <a:lnTo>
                    <a:pt x="552246" y="351218"/>
                  </a:lnTo>
                  <a:lnTo>
                    <a:pt x="567702" y="273621"/>
                  </a:lnTo>
                  <a:lnTo>
                    <a:pt x="572300" y="250037"/>
                  </a:lnTo>
                  <a:lnTo>
                    <a:pt x="579996" y="203327"/>
                  </a:lnTo>
                  <a:lnTo>
                    <a:pt x="585355" y="149948"/>
                  </a:lnTo>
                  <a:lnTo>
                    <a:pt x="587895" y="119113"/>
                  </a:lnTo>
                  <a:lnTo>
                    <a:pt x="588391" y="89446"/>
                  </a:lnTo>
                  <a:close/>
                </a:path>
                <a:path w="2723515" h="565150">
                  <a:moveTo>
                    <a:pt x="1809115" y="241846"/>
                  </a:moveTo>
                  <a:lnTo>
                    <a:pt x="1797646" y="197700"/>
                  </a:lnTo>
                  <a:lnTo>
                    <a:pt x="1754911" y="161239"/>
                  </a:lnTo>
                  <a:lnTo>
                    <a:pt x="1710867" y="153200"/>
                  </a:lnTo>
                  <a:lnTo>
                    <a:pt x="1645780" y="152400"/>
                  </a:lnTo>
                  <a:lnTo>
                    <a:pt x="1630349" y="152971"/>
                  </a:lnTo>
                  <a:lnTo>
                    <a:pt x="1589989" y="157530"/>
                  </a:lnTo>
                  <a:lnTo>
                    <a:pt x="1517764" y="167741"/>
                  </a:lnTo>
                  <a:lnTo>
                    <a:pt x="1477276" y="174942"/>
                  </a:lnTo>
                  <a:lnTo>
                    <a:pt x="1409877" y="193560"/>
                  </a:lnTo>
                  <a:lnTo>
                    <a:pt x="1355420" y="217360"/>
                  </a:lnTo>
                  <a:lnTo>
                    <a:pt x="1323035" y="245338"/>
                  </a:lnTo>
                  <a:lnTo>
                    <a:pt x="1313141" y="277939"/>
                  </a:lnTo>
                  <a:lnTo>
                    <a:pt x="1303972" y="292392"/>
                  </a:lnTo>
                  <a:lnTo>
                    <a:pt x="1286497" y="302971"/>
                  </a:lnTo>
                  <a:lnTo>
                    <a:pt x="1264539" y="311111"/>
                  </a:lnTo>
                  <a:lnTo>
                    <a:pt x="1243558" y="320408"/>
                  </a:lnTo>
                  <a:lnTo>
                    <a:pt x="1229004" y="334454"/>
                  </a:lnTo>
                  <a:lnTo>
                    <a:pt x="1221828" y="357251"/>
                  </a:lnTo>
                  <a:lnTo>
                    <a:pt x="1219200" y="385965"/>
                  </a:lnTo>
                  <a:lnTo>
                    <a:pt x="1220901" y="413981"/>
                  </a:lnTo>
                  <a:lnTo>
                    <a:pt x="1247673" y="450227"/>
                  </a:lnTo>
                  <a:lnTo>
                    <a:pt x="1292440" y="453237"/>
                  </a:lnTo>
                  <a:lnTo>
                    <a:pt x="1333246" y="453580"/>
                  </a:lnTo>
                  <a:lnTo>
                    <a:pt x="1385354" y="451840"/>
                  </a:lnTo>
                  <a:lnTo>
                    <a:pt x="1437995" y="450799"/>
                  </a:lnTo>
                  <a:lnTo>
                    <a:pt x="1480426" y="453237"/>
                  </a:lnTo>
                  <a:lnTo>
                    <a:pt x="1508048" y="460057"/>
                  </a:lnTo>
                  <a:lnTo>
                    <a:pt x="1527073" y="469709"/>
                  </a:lnTo>
                  <a:lnTo>
                    <a:pt x="1542948" y="481342"/>
                  </a:lnTo>
                  <a:lnTo>
                    <a:pt x="1583309" y="509676"/>
                  </a:lnTo>
                  <a:lnTo>
                    <a:pt x="1629117" y="545045"/>
                  </a:lnTo>
                  <a:lnTo>
                    <a:pt x="1668868" y="563029"/>
                  </a:lnTo>
                  <a:lnTo>
                    <a:pt x="1686585" y="564667"/>
                  </a:lnTo>
                  <a:lnTo>
                    <a:pt x="1702993" y="563168"/>
                  </a:lnTo>
                  <a:lnTo>
                    <a:pt x="1744459" y="547966"/>
                  </a:lnTo>
                  <a:lnTo>
                    <a:pt x="1772869" y="503618"/>
                  </a:lnTo>
                  <a:lnTo>
                    <a:pt x="1788350" y="426021"/>
                  </a:lnTo>
                  <a:lnTo>
                    <a:pt x="1792973" y="402437"/>
                  </a:lnTo>
                  <a:lnTo>
                    <a:pt x="1800682" y="355727"/>
                  </a:lnTo>
                  <a:lnTo>
                    <a:pt x="1806067" y="302348"/>
                  </a:lnTo>
                  <a:lnTo>
                    <a:pt x="1808607" y="271513"/>
                  </a:lnTo>
                  <a:lnTo>
                    <a:pt x="1809115" y="241846"/>
                  </a:lnTo>
                  <a:close/>
                </a:path>
                <a:path w="2723515" h="565150">
                  <a:moveTo>
                    <a:pt x="2723515" y="101968"/>
                  </a:moveTo>
                  <a:lnTo>
                    <a:pt x="2712047" y="57658"/>
                  </a:lnTo>
                  <a:lnTo>
                    <a:pt x="2669311" y="21069"/>
                  </a:lnTo>
                  <a:lnTo>
                    <a:pt x="2625267" y="13004"/>
                  </a:lnTo>
                  <a:lnTo>
                    <a:pt x="2560180" y="12204"/>
                  </a:lnTo>
                  <a:lnTo>
                    <a:pt x="2544749" y="12776"/>
                  </a:lnTo>
                  <a:lnTo>
                    <a:pt x="2504389" y="17348"/>
                  </a:lnTo>
                  <a:lnTo>
                    <a:pt x="2432164" y="27597"/>
                  </a:lnTo>
                  <a:lnTo>
                    <a:pt x="2391676" y="34810"/>
                  </a:lnTo>
                  <a:lnTo>
                    <a:pt x="2324277" y="53505"/>
                  </a:lnTo>
                  <a:lnTo>
                    <a:pt x="2269820" y="77393"/>
                  </a:lnTo>
                  <a:lnTo>
                    <a:pt x="2237435" y="105473"/>
                  </a:lnTo>
                  <a:lnTo>
                    <a:pt x="2227542" y="138201"/>
                  </a:lnTo>
                  <a:lnTo>
                    <a:pt x="2218372" y="152704"/>
                  </a:lnTo>
                  <a:lnTo>
                    <a:pt x="2200897" y="163322"/>
                  </a:lnTo>
                  <a:lnTo>
                    <a:pt x="2178939" y="171488"/>
                  </a:lnTo>
                  <a:lnTo>
                    <a:pt x="2157958" y="180822"/>
                  </a:lnTo>
                  <a:lnTo>
                    <a:pt x="2143404" y="194919"/>
                  </a:lnTo>
                  <a:lnTo>
                    <a:pt x="2136229" y="217805"/>
                  </a:lnTo>
                  <a:lnTo>
                    <a:pt x="2133600" y="246621"/>
                  </a:lnTo>
                  <a:lnTo>
                    <a:pt x="2135301" y="274726"/>
                  </a:lnTo>
                  <a:lnTo>
                    <a:pt x="2162073" y="311111"/>
                  </a:lnTo>
                  <a:lnTo>
                    <a:pt x="2206841" y="314134"/>
                  </a:lnTo>
                  <a:lnTo>
                    <a:pt x="2247646" y="314490"/>
                  </a:lnTo>
                  <a:lnTo>
                    <a:pt x="2299754" y="312737"/>
                  </a:lnTo>
                  <a:lnTo>
                    <a:pt x="2352395" y="311696"/>
                  </a:lnTo>
                  <a:lnTo>
                    <a:pt x="2394826" y="314134"/>
                  </a:lnTo>
                  <a:lnTo>
                    <a:pt x="2422448" y="320979"/>
                  </a:lnTo>
                  <a:lnTo>
                    <a:pt x="2441473" y="330669"/>
                  </a:lnTo>
                  <a:lnTo>
                    <a:pt x="2457348" y="342341"/>
                  </a:lnTo>
                  <a:lnTo>
                    <a:pt x="2497709" y="370776"/>
                  </a:lnTo>
                  <a:lnTo>
                    <a:pt x="2543518" y="406273"/>
                  </a:lnTo>
                  <a:lnTo>
                    <a:pt x="2583269" y="424332"/>
                  </a:lnTo>
                  <a:lnTo>
                    <a:pt x="2600985" y="425970"/>
                  </a:lnTo>
                  <a:lnTo>
                    <a:pt x="2617393" y="424472"/>
                  </a:lnTo>
                  <a:lnTo>
                    <a:pt x="2658859" y="409206"/>
                  </a:lnTo>
                  <a:lnTo>
                    <a:pt x="2687269" y="364693"/>
                  </a:lnTo>
                  <a:lnTo>
                    <a:pt x="2702750" y="286816"/>
                  </a:lnTo>
                  <a:lnTo>
                    <a:pt x="2707373" y="263156"/>
                  </a:lnTo>
                  <a:lnTo>
                    <a:pt x="2715082" y="216268"/>
                  </a:lnTo>
                  <a:lnTo>
                    <a:pt x="2720467" y="162699"/>
                  </a:lnTo>
                  <a:lnTo>
                    <a:pt x="2723007" y="131749"/>
                  </a:lnTo>
                  <a:lnTo>
                    <a:pt x="2723515" y="101968"/>
                  </a:lnTo>
                  <a:close/>
                </a:path>
              </a:pathLst>
            </a:custGeom>
            <a:solidFill>
              <a:srgbClr val="00CC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2" name="object 52"/>
          <p:cNvSpPr txBox="1"/>
          <p:nvPr/>
        </p:nvSpPr>
        <p:spPr>
          <a:xfrm>
            <a:off x="551815" y="1039114"/>
            <a:ext cx="7900670" cy="7023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665"/>
              </a:lnSpc>
              <a:spcBef>
                <a:spcPts val="100"/>
              </a:spcBef>
            </a:pPr>
            <a:r>
              <a:rPr sz="2400" dirty="0">
                <a:latin typeface="Gill Sans MT"/>
                <a:cs typeface="Gill Sans MT"/>
              </a:rPr>
              <a:t>But</a:t>
            </a:r>
            <a:r>
              <a:rPr sz="2400" spc="-25" dirty="0">
                <a:latin typeface="Gill Sans MT"/>
                <a:cs typeface="Gill Sans MT"/>
              </a:rPr>
              <a:t> </a:t>
            </a:r>
            <a:r>
              <a:rPr sz="2400" dirty="0">
                <a:latin typeface="Gill Sans MT"/>
                <a:cs typeface="Gill Sans MT"/>
              </a:rPr>
              <a:t>if</a:t>
            </a:r>
            <a:r>
              <a:rPr sz="2400" spc="-10" dirty="0">
                <a:latin typeface="Gill Sans MT"/>
                <a:cs typeface="Gill Sans MT"/>
              </a:rPr>
              <a:t> </a:t>
            </a:r>
            <a:r>
              <a:rPr sz="2400" dirty="0">
                <a:latin typeface="Gill Sans MT"/>
                <a:cs typeface="Gill Sans MT"/>
              </a:rPr>
              <a:t>one</a:t>
            </a:r>
            <a:r>
              <a:rPr sz="2400" spc="5" dirty="0">
                <a:latin typeface="Gill Sans MT"/>
                <a:cs typeface="Gill Sans MT"/>
              </a:rPr>
              <a:t> </a:t>
            </a:r>
            <a:r>
              <a:rPr sz="2400" dirty="0">
                <a:latin typeface="Gill Sans MT"/>
                <a:cs typeface="Gill Sans MT"/>
              </a:rPr>
              <a:t>global</a:t>
            </a:r>
            <a:r>
              <a:rPr sz="2400" spc="5" dirty="0">
                <a:latin typeface="Gill Sans MT"/>
                <a:cs typeface="Gill Sans MT"/>
              </a:rPr>
              <a:t> </a:t>
            </a:r>
            <a:r>
              <a:rPr sz="2400" dirty="0">
                <a:latin typeface="Gill Sans MT"/>
                <a:cs typeface="Gill Sans MT"/>
              </a:rPr>
              <a:t>ISP</a:t>
            </a:r>
            <a:r>
              <a:rPr sz="2400" spc="-10" dirty="0">
                <a:latin typeface="Gill Sans MT"/>
                <a:cs typeface="Gill Sans MT"/>
              </a:rPr>
              <a:t> </a:t>
            </a:r>
            <a:r>
              <a:rPr sz="2400" dirty="0">
                <a:latin typeface="Gill Sans MT"/>
                <a:cs typeface="Gill Sans MT"/>
              </a:rPr>
              <a:t>is</a:t>
            </a:r>
            <a:r>
              <a:rPr sz="2400" spc="-10" dirty="0">
                <a:latin typeface="Gill Sans MT"/>
                <a:cs typeface="Gill Sans MT"/>
              </a:rPr>
              <a:t> </a:t>
            </a:r>
            <a:r>
              <a:rPr sz="2400" dirty="0">
                <a:latin typeface="Gill Sans MT"/>
                <a:cs typeface="Gill Sans MT"/>
              </a:rPr>
              <a:t>viable</a:t>
            </a:r>
            <a:r>
              <a:rPr sz="2400" spc="-20" dirty="0">
                <a:latin typeface="Gill Sans MT"/>
                <a:cs typeface="Gill Sans MT"/>
              </a:rPr>
              <a:t> </a:t>
            </a:r>
            <a:r>
              <a:rPr sz="2400" spc="-10" dirty="0">
                <a:latin typeface="Gill Sans MT"/>
                <a:cs typeface="Gill Sans MT"/>
              </a:rPr>
              <a:t>business,</a:t>
            </a:r>
            <a:r>
              <a:rPr sz="2400" spc="-245" dirty="0">
                <a:latin typeface="Gill Sans MT"/>
                <a:cs typeface="Gill Sans MT"/>
              </a:rPr>
              <a:t> </a:t>
            </a:r>
            <a:r>
              <a:rPr sz="2400" dirty="0">
                <a:latin typeface="Gill Sans MT"/>
                <a:cs typeface="Gill Sans MT"/>
              </a:rPr>
              <a:t>there</a:t>
            </a:r>
            <a:r>
              <a:rPr sz="2400" spc="-5" dirty="0">
                <a:latin typeface="Gill Sans MT"/>
                <a:cs typeface="Gill Sans MT"/>
              </a:rPr>
              <a:t> </a:t>
            </a:r>
            <a:r>
              <a:rPr sz="2400" dirty="0">
                <a:latin typeface="Gill Sans MT"/>
                <a:cs typeface="Gill Sans MT"/>
              </a:rPr>
              <a:t>will</a:t>
            </a:r>
            <a:r>
              <a:rPr sz="2400" spc="-20" dirty="0">
                <a:latin typeface="Gill Sans MT"/>
                <a:cs typeface="Gill Sans MT"/>
              </a:rPr>
              <a:t> </a:t>
            </a:r>
            <a:r>
              <a:rPr sz="2400" dirty="0">
                <a:latin typeface="Gill Sans MT"/>
                <a:cs typeface="Gill Sans MT"/>
              </a:rPr>
              <a:t>be </a:t>
            </a:r>
            <a:r>
              <a:rPr sz="2400" spc="-10" dirty="0">
                <a:latin typeface="Gill Sans MT"/>
                <a:cs typeface="Gill Sans MT"/>
              </a:rPr>
              <a:t>competitors</a:t>
            </a:r>
            <a:endParaRPr sz="2400">
              <a:latin typeface="Gill Sans MT"/>
              <a:cs typeface="Gill Sans MT"/>
            </a:endParaRPr>
          </a:p>
          <a:p>
            <a:pPr marL="12700">
              <a:lnSpc>
                <a:spcPts val="2665"/>
              </a:lnSpc>
            </a:pPr>
            <a:r>
              <a:rPr sz="2400" spc="-25" dirty="0">
                <a:latin typeface="Gill Sans MT"/>
                <a:cs typeface="Gill Sans MT"/>
              </a:rPr>
              <a:t>….</a:t>
            </a:r>
            <a:endParaRPr sz="2400">
              <a:latin typeface="Gill Sans MT"/>
              <a:cs typeface="Gill Sans MT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4735690" y="4119492"/>
            <a:ext cx="66484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i="1" dirty="0">
                <a:latin typeface="Arial"/>
                <a:cs typeface="Arial"/>
              </a:rPr>
              <a:t>ISP</a:t>
            </a:r>
            <a:r>
              <a:rPr sz="2000" i="1" spc="-95" dirty="0">
                <a:latin typeface="Arial"/>
                <a:cs typeface="Arial"/>
              </a:rPr>
              <a:t> </a:t>
            </a:r>
            <a:r>
              <a:rPr sz="2000" i="1" spc="-50" dirty="0">
                <a:latin typeface="Arial"/>
                <a:cs typeface="Arial"/>
              </a:rPr>
              <a:t>B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54" name="object 54"/>
          <p:cNvGrpSpPr/>
          <p:nvPr/>
        </p:nvGrpSpPr>
        <p:grpSpPr>
          <a:xfrm>
            <a:off x="1798129" y="2750629"/>
            <a:ext cx="5691505" cy="1989455"/>
            <a:chOff x="1798129" y="2750629"/>
            <a:chExt cx="5691505" cy="1989455"/>
          </a:xfrm>
        </p:grpSpPr>
        <p:pic>
          <p:nvPicPr>
            <p:cNvPr id="55" name="object 5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68212" y="4306824"/>
              <a:ext cx="531876" cy="83819"/>
            </a:xfrm>
            <a:prstGeom prst="rect">
              <a:avLst/>
            </a:prstGeom>
          </p:spPr>
        </p:pic>
        <p:sp>
          <p:nvSpPr>
            <p:cNvPr id="56" name="object 56"/>
            <p:cNvSpPr/>
            <p:nvPr/>
          </p:nvSpPr>
          <p:spPr>
            <a:xfrm>
              <a:off x="6268212" y="4306824"/>
              <a:ext cx="532130" cy="83820"/>
            </a:xfrm>
            <a:custGeom>
              <a:avLst/>
              <a:gdLst/>
              <a:ahLst/>
              <a:cxnLst/>
              <a:rect l="l" t="t" r="r" b="b"/>
              <a:pathLst>
                <a:path w="532129" h="83820">
                  <a:moveTo>
                    <a:pt x="0" y="41909"/>
                  </a:moveTo>
                  <a:lnTo>
                    <a:pt x="36307" y="20754"/>
                  </a:lnTo>
                  <a:lnTo>
                    <a:pt x="77890" y="12272"/>
                  </a:lnTo>
                  <a:lnTo>
                    <a:pt x="131713" y="5720"/>
                  </a:lnTo>
                  <a:lnTo>
                    <a:pt x="195240" y="1496"/>
                  </a:lnTo>
                  <a:lnTo>
                    <a:pt x="265938" y="0"/>
                  </a:lnTo>
                  <a:lnTo>
                    <a:pt x="336635" y="1496"/>
                  </a:lnTo>
                  <a:lnTo>
                    <a:pt x="400162" y="5720"/>
                  </a:lnTo>
                  <a:lnTo>
                    <a:pt x="453985" y="12272"/>
                  </a:lnTo>
                  <a:lnTo>
                    <a:pt x="495568" y="20754"/>
                  </a:lnTo>
                  <a:lnTo>
                    <a:pt x="531876" y="41909"/>
                  </a:lnTo>
                  <a:lnTo>
                    <a:pt x="522376" y="53053"/>
                  </a:lnTo>
                  <a:lnTo>
                    <a:pt x="453985" y="71547"/>
                  </a:lnTo>
                  <a:lnTo>
                    <a:pt x="400162" y="78099"/>
                  </a:lnTo>
                  <a:lnTo>
                    <a:pt x="336635" y="82323"/>
                  </a:lnTo>
                  <a:lnTo>
                    <a:pt x="265938" y="83819"/>
                  </a:lnTo>
                  <a:lnTo>
                    <a:pt x="195240" y="82323"/>
                  </a:lnTo>
                  <a:lnTo>
                    <a:pt x="131713" y="78099"/>
                  </a:lnTo>
                  <a:lnTo>
                    <a:pt x="77890" y="71547"/>
                  </a:lnTo>
                  <a:lnTo>
                    <a:pt x="36307" y="63065"/>
                  </a:lnTo>
                  <a:lnTo>
                    <a:pt x="0" y="41909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7" name="object 5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266688" y="4239768"/>
              <a:ext cx="536447" cy="109727"/>
            </a:xfrm>
            <a:prstGeom prst="rect">
              <a:avLst/>
            </a:prstGeom>
          </p:spPr>
        </p:pic>
        <p:sp>
          <p:nvSpPr>
            <p:cNvPr id="58" name="object 58"/>
            <p:cNvSpPr/>
            <p:nvPr/>
          </p:nvSpPr>
          <p:spPr>
            <a:xfrm>
              <a:off x="6266688" y="4239768"/>
              <a:ext cx="533400" cy="99060"/>
            </a:xfrm>
            <a:custGeom>
              <a:avLst/>
              <a:gdLst/>
              <a:ahLst/>
              <a:cxnLst/>
              <a:rect l="l" t="t" r="r" b="b"/>
              <a:pathLst>
                <a:path w="533400" h="99060">
                  <a:moveTo>
                    <a:pt x="0" y="49529"/>
                  </a:moveTo>
                  <a:lnTo>
                    <a:pt x="36412" y="24530"/>
                  </a:lnTo>
                  <a:lnTo>
                    <a:pt x="78114" y="14506"/>
                  </a:lnTo>
                  <a:lnTo>
                    <a:pt x="132091" y="6762"/>
                  </a:lnTo>
                  <a:lnTo>
                    <a:pt x="195800" y="1769"/>
                  </a:lnTo>
                  <a:lnTo>
                    <a:pt x="266700" y="0"/>
                  </a:lnTo>
                  <a:lnTo>
                    <a:pt x="337599" y="1769"/>
                  </a:lnTo>
                  <a:lnTo>
                    <a:pt x="401308" y="6762"/>
                  </a:lnTo>
                  <a:lnTo>
                    <a:pt x="455285" y="14506"/>
                  </a:lnTo>
                  <a:lnTo>
                    <a:pt x="496987" y="24530"/>
                  </a:lnTo>
                  <a:lnTo>
                    <a:pt x="533400" y="49529"/>
                  </a:lnTo>
                  <a:lnTo>
                    <a:pt x="523873" y="62697"/>
                  </a:lnTo>
                  <a:lnTo>
                    <a:pt x="455285" y="84553"/>
                  </a:lnTo>
                  <a:lnTo>
                    <a:pt x="401308" y="92297"/>
                  </a:lnTo>
                  <a:lnTo>
                    <a:pt x="337599" y="97290"/>
                  </a:lnTo>
                  <a:lnTo>
                    <a:pt x="266700" y="99059"/>
                  </a:lnTo>
                  <a:lnTo>
                    <a:pt x="195800" y="97290"/>
                  </a:lnTo>
                  <a:lnTo>
                    <a:pt x="132091" y="92297"/>
                  </a:lnTo>
                  <a:lnTo>
                    <a:pt x="78114" y="84553"/>
                  </a:lnTo>
                  <a:lnTo>
                    <a:pt x="36412" y="74529"/>
                  </a:lnTo>
                  <a:lnTo>
                    <a:pt x="0" y="49529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6375654" y="4266438"/>
              <a:ext cx="300355" cy="45720"/>
            </a:xfrm>
            <a:custGeom>
              <a:avLst/>
              <a:gdLst/>
              <a:ahLst/>
              <a:cxnLst/>
              <a:rect l="l" t="t" r="r" b="b"/>
              <a:pathLst>
                <a:path w="300354" h="45720">
                  <a:moveTo>
                    <a:pt x="0" y="45719"/>
                  </a:moveTo>
                  <a:lnTo>
                    <a:pt x="92976" y="45719"/>
                  </a:lnTo>
                  <a:lnTo>
                    <a:pt x="185953" y="0"/>
                  </a:lnTo>
                  <a:lnTo>
                    <a:pt x="300228" y="0"/>
                  </a:lnTo>
                </a:path>
              </a:pathLst>
            </a:custGeom>
            <a:ln w="1981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6389370" y="4266438"/>
              <a:ext cx="273050" cy="45720"/>
            </a:xfrm>
            <a:custGeom>
              <a:avLst/>
              <a:gdLst/>
              <a:ahLst/>
              <a:cxnLst/>
              <a:rect l="l" t="t" r="r" b="b"/>
              <a:pathLst>
                <a:path w="273050" h="45720">
                  <a:moveTo>
                    <a:pt x="0" y="0"/>
                  </a:moveTo>
                  <a:lnTo>
                    <a:pt x="92862" y="0"/>
                  </a:lnTo>
                  <a:lnTo>
                    <a:pt x="185737" y="45720"/>
                  </a:lnTo>
                  <a:lnTo>
                    <a:pt x="272796" y="45720"/>
                  </a:lnTo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6268212" y="4287012"/>
              <a:ext cx="0" cy="66040"/>
            </a:xfrm>
            <a:custGeom>
              <a:avLst/>
              <a:gdLst/>
              <a:ahLst/>
              <a:cxnLst/>
              <a:rect l="l" t="t" r="r" b="b"/>
              <a:pathLst>
                <a:path h="66039">
                  <a:moveTo>
                    <a:pt x="0" y="0"/>
                  </a:moveTo>
                  <a:lnTo>
                    <a:pt x="0" y="65532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6800088" y="4288536"/>
              <a:ext cx="0" cy="66040"/>
            </a:xfrm>
            <a:custGeom>
              <a:avLst/>
              <a:gdLst/>
              <a:ahLst/>
              <a:cxnLst/>
              <a:rect l="l" t="t" r="r" b="b"/>
              <a:pathLst>
                <a:path h="66039">
                  <a:moveTo>
                    <a:pt x="0" y="0"/>
                  </a:moveTo>
                  <a:lnTo>
                    <a:pt x="0" y="65532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3" name="object 6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478780" y="4367784"/>
              <a:ext cx="533399" cy="83820"/>
            </a:xfrm>
            <a:prstGeom prst="rect">
              <a:avLst/>
            </a:prstGeom>
          </p:spPr>
        </p:pic>
        <p:sp>
          <p:nvSpPr>
            <p:cNvPr id="64" name="object 64"/>
            <p:cNvSpPr/>
            <p:nvPr/>
          </p:nvSpPr>
          <p:spPr>
            <a:xfrm>
              <a:off x="5478780" y="4367784"/>
              <a:ext cx="533400" cy="83820"/>
            </a:xfrm>
            <a:custGeom>
              <a:avLst/>
              <a:gdLst/>
              <a:ahLst/>
              <a:cxnLst/>
              <a:rect l="l" t="t" r="r" b="b"/>
              <a:pathLst>
                <a:path w="533400" h="83820">
                  <a:moveTo>
                    <a:pt x="0" y="41910"/>
                  </a:moveTo>
                  <a:lnTo>
                    <a:pt x="36412" y="20754"/>
                  </a:lnTo>
                  <a:lnTo>
                    <a:pt x="78114" y="12272"/>
                  </a:lnTo>
                  <a:lnTo>
                    <a:pt x="132091" y="5720"/>
                  </a:lnTo>
                  <a:lnTo>
                    <a:pt x="195800" y="1496"/>
                  </a:lnTo>
                  <a:lnTo>
                    <a:pt x="266700" y="0"/>
                  </a:lnTo>
                  <a:lnTo>
                    <a:pt x="337599" y="1496"/>
                  </a:lnTo>
                  <a:lnTo>
                    <a:pt x="401308" y="5720"/>
                  </a:lnTo>
                  <a:lnTo>
                    <a:pt x="455285" y="12272"/>
                  </a:lnTo>
                  <a:lnTo>
                    <a:pt x="496987" y="20754"/>
                  </a:lnTo>
                  <a:lnTo>
                    <a:pt x="533400" y="41910"/>
                  </a:lnTo>
                  <a:lnTo>
                    <a:pt x="523873" y="53053"/>
                  </a:lnTo>
                  <a:lnTo>
                    <a:pt x="455285" y="71547"/>
                  </a:lnTo>
                  <a:lnTo>
                    <a:pt x="401308" y="78099"/>
                  </a:lnTo>
                  <a:lnTo>
                    <a:pt x="337599" y="82323"/>
                  </a:lnTo>
                  <a:lnTo>
                    <a:pt x="266700" y="83820"/>
                  </a:lnTo>
                  <a:lnTo>
                    <a:pt x="195800" y="82323"/>
                  </a:lnTo>
                  <a:lnTo>
                    <a:pt x="132091" y="78099"/>
                  </a:lnTo>
                  <a:lnTo>
                    <a:pt x="78114" y="71547"/>
                  </a:lnTo>
                  <a:lnTo>
                    <a:pt x="36412" y="63065"/>
                  </a:lnTo>
                  <a:lnTo>
                    <a:pt x="0" y="4191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5" name="object 6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477256" y="4300728"/>
              <a:ext cx="537971" cy="109727"/>
            </a:xfrm>
            <a:prstGeom prst="rect">
              <a:avLst/>
            </a:prstGeom>
          </p:spPr>
        </p:pic>
        <p:sp>
          <p:nvSpPr>
            <p:cNvPr id="66" name="object 66"/>
            <p:cNvSpPr/>
            <p:nvPr/>
          </p:nvSpPr>
          <p:spPr>
            <a:xfrm>
              <a:off x="5477256" y="4300728"/>
              <a:ext cx="533400" cy="99060"/>
            </a:xfrm>
            <a:custGeom>
              <a:avLst/>
              <a:gdLst/>
              <a:ahLst/>
              <a:cxnLst/>
              <a:rect l="l" t="t" r="r" b="b"/>
              <a:pathLst>
                <a:path w="533400" h="99060">
                  <a:moveTo>
                    <a:pt x="0" y="49530"/>
                  </a:moveTo>
                  <a:lnTo>
                    <a:pt x="36412" y="24530"/>
                  </a:lnTo>
                  <a:lnTo>
                    <a:pt x="78114" y="14506"/>
                  </a:lnTo>
                  <a:lnTo>
                    <a:pt x="132091" y="6762"/>
                  </a:lnTo>
                  <a:lnTo>
                    <a:pt x="195800" y="1769"/>
                  </a:lnTo>
                  <a:lnTo>
                    <a:pt x="266700" y="0"/>
                  </a:lnTo>
                  <a:lnTo>
                    <a:pt x="337599" y="1769"/>
                  </a:lnTo>
                  <a:lnTo>
                    <a:pt x="401308" y="6762"/>
                  </a:lnTo>
                  <a:lnTo>
                    <a:pt x="455285" y="14506"/>
                  </a:lnTo>
                  <a:lnTo>
                    <a:pt x="496987" y="24530"/>
                  </a:lnTo>
                  <a:lnTo>
                    <a:pt x="533400" y="49530"/>
                  </a:lnTo>
                  <a:lnTo>
                    <a:pt x="523873" y="62697"/>
                  </a:lnTo>
                  <a:lnTo>
                    <a:pt x="455285" y="84553"/>
                  </a:lnTo>
                  <a:lnTo>
                    <a:pt x="401308" y="92297"/>
                  </a:lnTo>
                  <a:lnTo>
                    <a:pt x="337599" y="97290"/>
                  </a:lnTo>
                  <a:lnTo>
                    <a:pt x="266700" y="99060"/>
                  </a:lnTo>
                  <a:lnTo>
                    <a:pt x="195800" y="97290"/>
                  </a:lnTo>
                  <a:lnTo>
                    <a:pt x="132091" y="92297"/>
                  </a:lnTo>
                  <a:lnTo>
                    <a:pt x="78114" y="84553"/>
                  </a:lnTo>
                  <a:lnTo>
                    <a:pt x="36412" y="74529"/>
                  </a:lnTo>
                  <a:lnTo>
                    <a:pt x="0" y="4953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5587745" y="4327398"/>
              <a:ext cx="299085" cy="45720"/>
            </a:xfrm>
            <a:custGeom>
              <a:avLst/>
              <a:gdLst/>
              <a:ahLst/>
              <a:cxnLst/>
              <a:rect l="l" t="t" r="r" b="b"/>
              <a:pathLst>
                <a:path w="299085" h="45720">
                  <a:moveTo>
                    <a:pt x="0" y="45719"/>
                  </a:moveTo>
                  <a:lnTo>
                    <a:pt x="92506" y="45719"/>
                  </a:lnTo>
                  <a:lnTo>
                    <a:pt x="185000" y="0"/>
                  </a:lnTo>
                  <a:lnTo>
                    <a:pt x="298704" y="0"/>
                  </a:lnTo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5599938" y="4327398"/>
              <a:ext cx="273050" cy="45720"/>
            </a:xfrm>
            <a:custGeom>
              <a:avLst/>
              <a:gdLst/>
              <a:ahLst/>
              <a:cxnLst/>
              <a:rect l="l" t="t" r="r" b="b"/>
              <a:pathLst>
                <a:path w="273050" h="45720">
                  <a:moveTo>
                    <a:pt x="0" y="0"/>
                  </a:moveTo>
                  <a:lnTo>
                    <a:pt x="92862" y="0"/>
                  </a:lnTo>
                  <a:lnTo>
                    <a:pt x="185737" y="45720"/>
                  </a:lnTo>
                  <a:lnTo>
                    <a:pt x="272796" y="45720"/>
                  </a:lnTo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5480304" y="4344924"/>
              <a:ext cx="0" cy="68580"/>
            </a:xfrm>
            <a:custGeom>
              <a:avLst/>
              <a:gdLst/>
              <a:ahLst/>
              <a:cxnLst/>
              <a:rect l="l" t="t" r="r" b="b"/>
              <a:pathLst>
                <a:path h="68579">
                  <a:moveTo>
                    <a:pt x="0" y="0"/>
                  </a:moveTo>
                  <a:lnTo>
                    <a:pt x="0" y="6858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6012180" y="4346448"/>
              <a:ext cx="0" cy="67310"/>
            </a:xfrm>
            <a:custGeom>
              <a:avLst/>
              <a:gdLst/>
              <a:ahLst/>
              <a:cxnLst/>
              <a:rect l="l" t="t" r="r" b="b"/>
              <a:pathLst>
                <a:path h="67310">
                  <a:moveTo>
                    <a:pt x="0" y="0"/>
                  </a:moveTo>
                  <a:lnTo>
                    <a:pt x="0" y="67056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1" name="object 7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769863" y="4125468"/>
              <a:ext cx="533399" cy="83819"/>
            </a:xfrm>
            <a:prstGeom prst="rect">
              <a:avLst/>
            </a:prstGeom>
          </p:spPr>
        </p:pic>
        <p:sp>
          <p:nvSpPr>
            <p:cNvPr id="72" name="object 72"/>
            <p:cNvSpPr/>
            <p:nvPr/>
          </p:nvSpPr>
          <p:spPr>
            <a:xfrm>
              <a:off x="5769863" y="4125468"/>
              <a:ext cx="533400" cy="83820"/>
            </a:xfrm>
            <a:custGeom>
              <a:avLst/>
              <a:gdLst/>
              <a:ahLst/>
              <a:cxnLst/>
              <a:rect l="l" t="t" r="r" b="b"/>
              <a:pathLst>
                <a:path w="533400" h="83820">
                  <a:moveTo>
                    <a:pt x="0" y="41910"/>
                  </a:moveTo>
                  <a:lnTo>
                    <a:pt x="36412" y="20754"/>
                  </a:lnTo>
                  <a:lnTo>
                    <a:pt x="78114" y="12272"/>
                  </a:lnTo>
                  <a:lnTo>
                    <a:pt x="132091" y="5720"/>
                  </a:lnTo>
                  <a:lnTo>
                    <a:pt x="195800" y="1496"/>
                  </a:lnTo>
                  <a:lnTo>
                    <a:pt x="266700" y="0"/>
                  </a:lnTo>
                  <a:lnTo>
                    <a:pt x="337599" y="1496"/>
                  </a:lnTo>
                  <a:lnTo>
                    <a:pt x="401308" y="5720"/>
                  </a:lnTo>
                  <a:lnTo>
                    <a:pt x="455285" y="12272"/>
                  </a:lnTo>
                  <a:lnTo>
                    <a:pt x="496987" y="20754"/>
                  </a:lnTo>
                  <a:lnTo>
                    <a:pt x="533400" y="41910"/>
                  </a:lnTo>
                  <a:lnTo>
                    <a:pt x="523873" y="53053"/>
                  </a:lnTo>
                  <a:lnTo>
                    <a:pt x="455285" y="71547"/>
                  </a:lnTo>
                  <a:lnTo>
                    <a:pt x="401308" y="78099"/>
                  </a:lnTo>
                  <a:lnTo>
                    <a:pt x="337599" y="82323"/>
                  </a:lnTo>
                  <a:lnTo>
                    <a:pt x="266700" y="83820"/>
                  </a:lnTo>
                  <a:lnTo>
                    <a:pt x="195800" y="82323"/>
                  </a:lnTo>
                  <a:lnTo>
                    <a:pt x="132091" y="78099"/>
                  </a:lnTo>
                  <a:lnTo>
                    <a:pt x="78114" y="71547"/>
                  </a:lnTo>
                  <a:lnTo>
                    <a:pt x="36412" y="63065"/>
                  </a:lnTo>
                  <a:lnTo>
                    <a:pt x="0" y="4191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3" name="object 7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768339" y="4058412"/>
              <a:ext cx="536447" cy="109727"/>
            </a:xfrm>
            <a:prstGeom prst="rect">
              <a:avLst/>
            </a:prstGeom>
          </p:spPr>
        </p:pic>
        <p:sp>
          <p:nvSpPr>
            <p:cNvPr id="74" name="object 74"/>
            <p:cNvSpPr/>
            <p:nvPr/>
          </p:nvSpPr>
          <p:spPr>
            <a:xfrm>
              <a:off x="5768339" y="4058412"/>
              <a:ext cx="533400" cy="99060"/>
            </a:xfrm>
            <a:custGeom>
              <a:avLst/>
              <a:gdLst/>
              <a:ahLst/>
              <a:cxnLst/>
              <a:rect l="l" t="t" r="r" b="b"/>
              <a:pathLst>
                <a:path w="533400" h="99060">
                  <a:moveTo>
                    <a:pt x="0" y="49530"/>
                  </a:moveTo>
                  <a:lnTo>
                    <a:pt x="36412" y="24530"/>
                  </a:lnTo>
                  <a:lnTo>
                    <a:pt x="78114" y="14506"/>
                  </a:lnTo>
                  <a:lnTo>
                    <a:pt x="132091" y="6762"/>
                  </a:lnTo>
                  <a:lnTo>
                    <a:pt x="195800" y="1769"/>
                  </a:lnTo>
                  <a:lnTo>
                    <a:pt x="266700" y="0"/>
                  </a:lnTo>
                  <a:lnTo>
                    <a:pt x="337599" y="1769"/>
                  </a:lnTo>
                  <a:lnTo>
                    <a:pt x="401308" y="6762"/>
                  </a:lnTo>
                  <a:lnTo>
                    <a:pt x="455285" y="14506"/>
                  </a:lnTo>
                  <a:lnTo>
                    <a:pt x="496987" y="24530"/>
                  </a:lnTo>
                  <a:lnTo>
                    <a:pt x="533400" y="49530"/>
                  </a:lnTo>
                  <a:lnTo>
                    <a:pt x="523873" y="62697"/>
                  </a:lnTo>
                  <a:lnTo>
                    <a:pt x="455285" y="84553"/>
                  </a:lnTo>
                  <a:lnTo>
                    <a:pt x="401308" y="92297"/>
                  </a:lnTo>
                  <a:lnTo>
                    <a:pt x="337599" y="97290"/>
                  </a:lnTo>
                  <a:lnTo>
                    <a:pt x="266700" y="99060"/>
                  </a:lnTo>
                  <a:lnTo>
                    <a:pt x="195800" y="97290"/>
                  </a:lnTo>
                  <a:lnTo>
                    <a:pt x="132091" y="92297"/>
                  </a:lnTo>
                  <a:lnTo>
                    <a:pt x="78114" y="84553"/>
                  </a:lnTo>
                  <a:lnTo>
                    <a:pt x="36412" y="74529"/>
                  </a:lnTo>
                  <a:lnTo>
                    <a:pt x="0" y="4953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5877306" y="4085082"/>
              <a:ext cx="300355" cy="45720"/>
            </a:xfrm>
            <a:custGeom>
              <a:avLst/>
              <a:gdLst/>
              <a:ahLst/>
              <a:cxnLst/>
              <a:rect l="l" t="t" r="r" b="b"/>
              <a:pathLst>
                <a:path w="300354" h="45720">
                  <a:moveTo>
                    <a:pt x="0" y="45720"/>
                  </a:moveTo>
                  <a:lnTo>
                    <a:pt x="92976" y="45720"/>
                  </a:lnTo>
                  <a:lnTo>
                    <a:pt x="185953" y="0"/>
                  </a:lnTo>
                  <a:lnTo>
                    <a:pt x="300228" y="0"/>
                  </a:lnTo>
                </a:path>
              </a:pathLst>
            </a:custGeom>
            <a:ln w="1981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5891022" y="4085082"/>
              <a:ext cx="273050" cy="45720"/>
            </a:xfrm>
            <a:custGeom>
              <a:avLst/>
              <a:gdLst/>
              <a:ahLst/>
              <a:cxnLst/>
              <a:rect l="l" t="t" r="r" b="b"/>
              <a:pathLst>
                <a:path w="273050" h="45720">
                  <a:moveTo>
                    <a:pt x="0" y="0"/>
                  </a:moveTo>
                  <a:lnTo>
                    <a:pt x="92862" y="0"/>
                  </a:lnTo>
                  <a:lnTo>
                    <a:pt x="185737" y="45720"/>
                  </a:lnTo>
                  <a:lnTo>
                    <a:pt x="272796" y="45720"/>
                  </a:lnTo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5769863" y="4107180"/>
              <a:ext cx="0" cy="66040"/>
            </a:xfrm>
            <a:custGeom>
              <a:avLst/>
              <a:gdLst/>
              <a:ahLst/>
              <a:cxnLst/>
              <a:rect l="l" t="t" r="r" b="b"/>
              <a:pathLst>
                <a:path h="66039">
                  <a:moveTo>
                    <a:pt x="0" y="0"/>
                  </a:moveTo>
                  <a:lnTo>
                    <a:pt x="0" y="65532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6303263" y="4108704"/>
              <a:ext cx="0" cy="66040"/>
            </a:xfrm>
            <a:custGeom>
              <a:avLst/>
              <a:gdLst/>
              <a:ahLst/>
              <a:cxnLst/>
              <a:rect l="l" t="t" r="r" b="b"/>
              <a:pathLst>
                <a:path h="66039">
                  <a:moveTo>
                    <a:pt x="0" y="0"/>
                  </a:moveTo>
                  <a:lnTo>
                    <a:pt x="0" y="65532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9" name="object 7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720840" y="4012692"/>
              <a:ext cx="533399" cy="83819"/>
            </a:xfrm>
            <a:prstGeom prst="rect">
              <a:avLst/>
            </a:prstGeom>
          </p:spPr>
        </p:pic>
        <p:sp>
          <p:nvSpPr>
            <p:cNvPr id="80" name="object 80"/>
            <p:cNvSpPr/>
            <p:nvPr/>
          </p:nvSpPr>
          <p:spPr>
            <a:xfrm>
              <a:off x="6720839" y="4012692"/>
              <a:ext cx="533400" cy="83820"/>
            </a:xfrm>
            <a:custGeom>
              <a:avLst/>
              <a:gdLst/>
              <a:ahLst/>
              <a:cxnLst/>
              <a:rect l="l" t="t" r="r" b="b"/>
              <a:pathLst>
                <a:path w="533400" h="83820">
                  <a:moveTo>
                    <a:pt x="0" y="41910"/>
                  </a:moveTo>
                  <a:lnTo>
                    <a:pt x="36412" y="20754"/>
                  </a:lnTo>
                  <a:lnTo>
                    <a:pt x="78114" y="12272"/>
                  </a:lnTo>
                  <a:lnTo>
                    <a:pt x="132091" y="5720"/>
                  </a:lnTo>
                  <a:lnTo>
                    <a:pt x="195800" y="1496"/>
                  </a:lnTo>
                  <a:lnTo>
                    <a:pt x="266700" y="0"/>
                  </a:lnTo>
                  <a:lnTo>
                    <a:pt x="337599" y="1496"/>
                  </a:lnTo>
                  <a:lnTo>
                    <a:pt x="401308" y="5720"/>
                  </a:lnTo>
                  <a:lnTo>
                    <a:pt x="455285" y="12272"/>
                  </a:lnTo>
                  <a:lnTo>
                    <a:pt x="496987" y="20754"/>
                  </a:lnTo>
                  <a:lnTo>
                    <a:pt x="533400" y="41910"/>
                  </a:lnTo>
                  <a:lnTo>
                    <a:pt x="523873" y="53053"/>
                  </a:lnTo>
                  <a:lnTo>
                    <a:pt x="455285" y="71547"/>
                  </a:lnTo>
                  <a:lnTo>
                    <a:pt x="401308" y="78099"/>
                  </a:lnTo>
                  <a:lnTo>
                    <a:pt x="337599" y="82323"/>
                  </a:lnTo>
                  <a:lnTo>
                    <a:pt x="266700" y="83820"/>
                  </a:lnTo>
                  <a:lnTo>
                    <a:pt x="195800" y="82323"/>
                  </a:lnTo>
                  <a:lnTo>
                    <a:pt x="132091" y="78099"/>
                  </a:lnTo>
                  <a:lnTo>
                    <a:pt x="78114" y="71547"/>
                  </a:lnTo>
                  <a:lnTo>
                    <a:pt x="36412" y="63065"/>
                  </a:lnTo>
                  <a:lnTo>
                    <a:pt x="0" y="4191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1" name="object 81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720840" y="3945636"/>
              <a:ext cx="536447" cy="109728"/>
            </a:xfrm>
            <a:prstGeom prst="rect">
              <a:avLst/>
            </a:prstGeom>
          </p:spPr>
        </p:pic>
        <p:sp>
          <p:nvSpPr>
            <p:cNvPr id="82" name="object 82"/>
            <p:cNvSpPr/>
            <p:nvPr/>
          </p:nvSpPr>
          <p:spPr>
            <a:xfrm>
              <a:off x="6720839" y="3945636"/>
              <a:ext cx="533400" cy="99060"/>
            </a:xfrm>
            <a:custGeom>
              <a:avLst/>
              <a:gdLst/>
              <a:ahLst/>
              <a:cxnLst/>
              <a:rect l="l" t="t" r="r" b="b"/>
              <a:pathLst>
                <a:path w="533400" h="99060">
                  <a:moveTo>
                    <a:pt x="0" y="49530"/>
                  </a:moveTo>
                  <a:lnTo>
                    <a:pt x="36412" y="24530"/>
                  </a:lnTo>
                  <a:lnTo>
                    <a:pt x="78114" y="14506"/>
                  </a:lnTo>
                  <a:lnTo>
                    <a:pt x="132091" y="6762"/>
                  </a:lnTo>
                  <a:lnTo>
                    <a:pt x="195800" y="1769"/>
                  </a:lnTo>
                  <a:lnTo>
                    <a:pt x="266700" y="0"/>
                  </a:lnTo>
                  <a:lnTo>
                    <a:pt x="337599" y="1769"/>
                  </a:lnTo>
                  <a:lnTo>
                    <a:pt x="401308" y="6762"/>
                  </a:lnTo>
                  <a:lnTo>
                    <a:pt x="455285" y="14506"/>
                  </a:lnTo>
                  <a:lnTo>
                    <a:pt x="496987" y="24530"/>
                  </a:lnTo>
                  <a:lnTo>
                    <a:pt x="533400" y="49530"/>
                  </a:lnTo>
                  <a:lnTo>
                    <a:pt x="523873" y="62697"/>
                  </a:lnTo>
                  <a:lnTo>
                    <a:pt x="455285" y="84553"/>
                  </a:lnTo>
                  <a:lnTo>
                    <a:pt x="401308" y="92297"/>
                  </a:lnTo>
                  <a:lnTo>
                    <a:pt x="337599" y="97290"/>
                  </a:lnTo>
                  <a:lnTo>
                    <a:pt x="266700" y="99060"/>
                  </a:lnTo>
                  <a:lnTo>
                    <a:pt x="195800" y="97290"/>
                  </a:lnTo>
                  <a:lnTo>
                    <a:pt x="132091" y="92297"/>
                  </a:lnTo>
                  <a:lnTo>
                    <a:pt x="78114" y="84553"/>
                  </a:lnTo>
                  <a:lnTo>
                    <a:pt x="36412" y="74529"/>
                  </a:lnTo>
                  <a:lnTo>
                    <a:pt x="0" y="4953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6829806" y="3972306"/>
              <a:ext cx="300355" cy="45720"/>
            </a:xfrm>
            <a:custGeom>
              <a:avLst/>
              <a:gdLst/>
              <a:ahLst/>
              <a:cxnLst/>
              <a:rect l="l" t="t" r="r" b="b"/>
              <a:pathLst>
                <a:path w="300354" h="45720">
                  <a:moveTo>
                    <a:pt x="0" y="45720"/>
                  </a:moveTo>
                  <a:lnTo>
                    <a:pt x="92976" y="45720"/>
                  </a:lnTo>
                  <a:lnTo>
                    <a:pt x="185953" y="0"/>
                  </a:lnTo>
                  <a:lnTo>
                    <a:pt x="300228" y="0"/>
                  </a:lnTo>
                </a:path>
              </a:pathLst>
            </a:custGeom>
            <a:ln w="1981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6843522" y="3972306"/>
              <a:ext cx="273050" cy="45720"/>
            </a:xfrm>
            <a:custGeom>
              <a:avLst/>
              <a:gdLst/>
              <a:ahLst/>
              <a:cxnLst/>
              <a:rect l="l" t="t" r="r" b="b"/>
              <a:pathLst>
                <a:path w="273050" h="45720">
                  <a:moveTo>
                    <a:pt x="0" y="0"/>
                  </a:moveTo>
                  <a:lnTo>
                    <a:pt x="92862" y="0"/>
                  </a:lnTo>
                  <a:lnTo>
                    <a:pt x="185737" y="45720"/>
                  </a:lnTo>
                  <a:lnTo>
                    <a:pt x="272796" y="45720"/>
                  </a:lnTo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6720839" y="3994404"/>
              <a:ext cx="0" cy="66040"/>
            </a:xfrm>
            <a:custGeom>
              <a:avLst/>
              <a:gdLst/>
              <a:ahLst/>
              <a:cxnLst/>
              <a:rect l="l" t="t" r="r" b="b"/>
              <a:pathLst>
                <a:path h="66039">
                  <a:moveTo>
                    <a:pt x="0" y="0"/>
                  </a:moveTo>
                  <a:lnTo>
                    <a:pt x="0" y="65532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7254239" y="3995928"/>
              <a:ext cx="0" cy="66040"/>
            </a:xfrm>
            <a:custGeom>
              <a:avLst/>
              <a:gdLst/>
              <a:ahLst/>
              <a:cxnLst/>
              <a:rect l="l" t="t" r="r" b="b"/>
              <a:pathLst>
                <a:path h="66039">
                  <a:moveTo>
                    <a:pt x="0" y="0"/>
                  </a:moveTo>
                  <a:lnTo>
                    <a:pt x="0" y="65532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7" name="object 8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950964" y="4495800"/>
              <a:ext cx="533399" cy="83819"/>
            </a:xfrm>
            <a:prstGeom prst="rect">
              <a:avLst/>
            </a:prstGeom>
          </p:spPr>
        </p:pic>
        <p:sp>
          <p:nvSpPr>
            <p:cNvPr id="88" name="object 88"/>
            <p:cNvSpPr/>
            <p:nvPr/>
          </p:nvSpPr>
          <p:spPr>
            <a:xfrm>
              <a:off x="6950963" y="4495800"/>
              <a:ext cx="533400" cy="83820"/>
            </a:xfrm>
            <a:custGeom>
              <a:avLst/>
              <a:gdLst/>
              <a:ahLst/>
              <a:cxnLst/>
              <a:rect l="l" t="t" r="r" b="b"/>
              <a:pathLst>
                <a:path w="533400" h="83820">
                  <a:moveTo>
                    <a:pt x="0" y="41910"/>
                  </a:moveTo>
                  <a:lnTo>
                    <a:pt x="36412" y="20754"/>
                  </a:lnTo>
                  <a:lnTo>
                    <a:pt x="78114" y="12272"/>
                  </a:lnTo>
                  <a:lnTo>
                    <a:pt x="132091" y="5720"/>
                  </a:lnTo>
                  <a:lnTo>
                    <a:pt x="195800" y="1496"/>
                  </a:lnTo>
                  <a:lnTo>
                    <a:pt x="266700" y="0"/>
                  </a:lnTo>
                  <a:lnTo>
                    <a:pt x="337599" y="1496"/>
                  </a:lnTo>
                  <a:lnTo>
                    <a:pt x="401308" y="5720"/>
                  </a:lnTo>
                  <a:lnTo>
                    <a:pt x="455285" y="12272"/>
                  </a:lnTo>
                  <a:lnTo>
                    <a:pt x="496987" y="20754"/>
                  </a:lnTo>
                  <a:lnTo>
                    <a:pt x="533400" y="41910"/>
                  </a:lnTo>
                  <a:lnTo>
                    <a:pt x="523873" y="53053"/>
                  </a:lnTo>
                  <a:lnTo>
                    <a:pt x="455285" y="71547"/>
                  </a:lnTo>
                  <a:lnTo>
                    <a:pt x="401308" y="78099"/>
                  </a:lnTo>
                  <a:lnTo>
                    <a:pt x="337599" y="82323"/>
                  </a:lnTo>
                  <a:lnTo>
                    <a:pt x="266700" y="83820"/>
                  </a:lnTo>
                  <a:lnTo>
                    <a:pt x="195800" y="82323"/>
                  </a:lnTo>
                  <a:lnTo>
                    <a:pt x="132091" y="78099"/>
                  </a:lnTo>
                  <a:lnTo>
                    <a:pt x="78114" y="71547"/>
                  </a:lnTo>
                  <a:lnTo>
                    <a:pt x="36412" y="63065"/>
                  </a:lnTo>
                  <a:lnTo>
                    <a:pt x="0" y="4191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9" name="object 89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949440" y="4428744"/>
              <a:ext cx="536447" cy="109727"/>
            </a:xfrm>
            <a:prstGeom prst="rect">
              <a:avLst/>
            </a:prstGeom>
          </p:spPr>
        </p:pic>
        <p:sp>
          <p:nvSpPr>
            <p:cNvPr id="90" name="object 90"/>
            <p:cNvSpPr/>
            <p:nvPr/>
          </p:nvSpPr>
          <p:spPr>
            <a:xfrm>
              <a:off x="6949439" y="4428744"/>
              <a:ext cx="533400" cy="99060"/>
            </a:xfrm>
            <a:custGeom>
              <a:avLst/>
              <a:gdLst/>
              <a:ahLst/>
              <a:cxnLst/>
              <a:rect l="l" t="t" r="r" b="b"/>
              <a:pathLst>
                <a:path w="533400" h="99060">
                  <a:moveTo>
                    <a:pt x="0" y="49529"/>
                  </a:moveTo>
                  <a:lnTo>
                    <a:pt x="36412" y="24530"/>
                  </a:lnTo>
                  <a:lnTo>
                    <a:pt x="78114" y="14506"/>
                  </a:lnTo>
                  <a:lnTo>
                    <a:pt x="132091" y="6762"/>
                  </a:lnTo>
                  <a:lnTo>
                    <a:pt x="195800" y="1769"/>
                  </a:lnTo>
                  <a:lnTo>
                    <a:pt x="266700" y="0"/>
                  </a:lnTo>
                  <a:lnTo>
                    <a:pt x="337599" y="1769"/>
                  </a:lnTo>
                  <a:lnTo>
                    <a:pt x="401308" y="6762"/>
                  </a:lnTo>
                  <a:lnTo>
                    <a:pt x="455285" y="14506"/>
                  </a:lnTo>
                  <a:lnTo>
                    <a:pt x="496987" y="24530"/>
                  </a:lnTo>
                  <a:lnTo>
                    <a:pt x="533400" y="49529"/>
                  </a:lnTo>
                  <a:lnTo>
                    <a:pt x="523873" y="62697"/>
                  </a:lnTo>
                  <a:lnTo>
                    <a:pt x="455285" y="84553"/>
                  </a:lnTo>
                  <a:lnTo>
                    <a:pt x="401308" y="92297"/>
                  </a:lnTo>
                  <a:lnTo>
                    <a:pt x="337599" y="97290"/>
                  </a:lnTo>
                  <a:lnTo>
                    <a:pt x="266700" y="99059"/>
                  </a:lnTo>
                  <a:lnTo>
                    <a:pt x="195800" y="97290"/>
                  </a:lnTo>
                  <a:lnTo>
                    <a:pt x="132091" y="92297"/>
                  </a:lnTo>
                  <a:lnTo>
                    <a:pt x="78114" y="84553"/>
                  </a:lnTo>
                  <a:lnTo>
                    <a:pt x="36412" y="74529"/>
                  </a:lnTo>
                  <a:lnTo>
                    <a:pt x="0" y="49529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7058406" y="4455414"/>
              <a:ext cx="300355" cy="45720"/>
            </a:xfrm>
            <a:custGeom>
              <a:avLst/>
              <a:gdLst/>
              <a:ahLst/>
              <a:cxnLst/>
              <a:rect l="l" t="t" r="r" b="b"/>
              <a:pathLst>
                <a:path w="300354" h="45720">
                  <a:moveTo>
                    <a:pt x="0" y="45719"/>
                  </a:moveTo>
                  <a:lnTo>
                    <a:pt x="92976" y="45719"/>
                  </a:lnTo>
                  <a:lnTo>
                    <a:pt x="185953" y="0"/>
                  </a:lnTo>
                  <a:lnTo>
                    <a:pt x="300228" y="0"/>
                  </a:lnTo>
                </a:path>
              </a:pathLst>
            </a:custGeom>
            <a:ln w="1981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7072122" y="4455414"/>
              <a:ext cx="273050" cy="45720"/>
            </a:xfrm>
            <a:custGeom>
              <a:avLst/>
              <a:gdLst/>
              <a:ahLst/>
              <a:cxnLst/>
              <a:rect l="l" t="t" r="r" b="b"/>
              <a:pathLst>
                <a:path w="273050" h="45720">
                  <a:moveTo>
                    <a:pt x="0" y="0"/>
                  </a:moveTo>
                  <a:lnTo>
                    <a:pt x="92862" y="0"/>
                  </a:lnTo>
                  <a:lnTo>
                    <a:pt x="185737" y="45720"/>
                  </a:lnTo>
                  <a:lnTo>
                    <a:pt x="272796" y="45720"/>
                  </a:lnTo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6950963" y="4477512"/>
              <a:ext cx="0" cy="64135"/>
            </a:xfrm>
            <a:custGeom>
              <a:avLst/>
              <a:gdLst/>
              <a:ahLst/>
              <a:cxnLst/>
              <a:rect l="l" t="t" r="r" b="b"/>
              <a:pathLst>
                <a:path h="64135">
                  <a:moveTo>
                    <a:pt x="0" y="0"/>
                  </a:moveTo>
                  <a:lnTo>
                    <a:pt x="0" y="64008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7484363" y="4479036"/>
              <a:ext cx="0" cy="64135"/>
            </a:xfrm>
            <a:custGeom>
              <a:avLst/>
              <a:gdLst/>
              <a:ahLst/>
              <a:cxnLst/>
              <a:rect l="l" t="t" r="r" b="b"/>
              <a:pathLst>
                <a:path h="64135">
                  <a:moveTo>
                    <a:pt x="0" y="0"/>
                  </a:moveTo>
                  <a:lnTo>
                    <a:pt x="0" y="64008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5" name="object 9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041136" y="4649724"/>
              <a:ext cx="533399" cy="85343"/>
            </a:xfrm>
            <a:prstGeom prst="rect">
              <a:avLst/>
            </a:prstGeom>
          </p:spPr>
        </p:pic>
        <p:sp>
          <p:nvSpPr>
            <p:cNvPr id="96" name="object 96"/>
            <p:cNvSpPr/>
            <p:nvPr/>
          </p:nvSpPr>
          <p:spPr>
            <a:xfrm>
              <a:off x="6041136" y="4649724"/>
              <a:ext cx="533400" cy="85725"/>
            </a:xfrm>
            <a:custGeom>
              <a:avLst/>
              <a:gdLst/>
              <a:ahLst/>
              <a:cxnLst/>
              <a:rect l="l" t="t" r="r" b="b"/>
              <a:pathLst>
                <a:path w="533400" h="85725">
                  <a:moveTo>
                    <a:pt x="0" y="42671"/>
                  </a:moveTo>
                  <a:lnTo>
                    <a:pt x="36412" y="21132"/>
                  </a:lnTo>
                  <a:lnTo>
                    <a:pt x="78114" y="12496"/>
                  </a:lnTo>
                  <a:lnTo>
                    <a:pt x="132091" y="5825"/>
                  </a:lnTo>
                  <a:lnTo>
                    <a:pt x="195800" y="1523"/>
                  </a:lnTo>
                  <a:lnTo>
                    <a:pt x="266700" y="0"/>
                  </a:lnTo>
                  <a:lnTo>
                    <a:pt x="337599" y="1523"/>
                  </a:lnTo>
                  <a:lnTo>
                    <a:pt x="401308" y="5825"/>
                  </a:lnTo>
                  <a:lnTo>
                    <a:pt x="455285" y="12496"/>
                  </a:lnTo>
                  <a:lnTo>
                    <a:pt x="496987" y="21132"/>
                  </a:lnTo>
                  <a:lnTo>
                    <a:pt x="533400" y="42671"/>
                  </a:lnTo>
                  <a:lnTo>
                    <a:pt x="523873" y="54017"/>
                  </a:lnTo>
                  <a:lnTo>
                    <a:pt x="455285" y="72847"/>
                  </a:lnTo>
                  <a:lnTo>
                    <a:pt x="401308" y="79518"/>
                  </a:lnTo>
                  <a:lnTo>
                    <a:pt x="337599" y="83819"/>
                  </a:lnTo>
                  <a:lnTo>
                    <a:pt x="266700" y="85343"/>
                  </a:lnTo>
                  <a:lnTo>
                    <a:pt x="195800" y="83819"/>
                  </a:lnTo>
                  <a:lnTo>
                    <a:pt x="132091" y="79518"/>
                  </a:lnTo>
                  <a:lnTo>
                    <a:pt x="78114" y="72847"/>
                  </a:lnTo>
                  <a:lnTo>
                    <a:pt x="36412" y="64211"/>
                  </a:lnTo>
                  <a:lnTo>
                    <a:pt x="0" y="42671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7" name="object 9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041136" y="4584192"/>
              <a:ext cx="536447" cy="108203"/>
            </a:xfrm>
            <a:prstGeom prst="rect">
              <a:avLst/>
            </a:prstGeom>
          </p:spPr>
        </p:pic>
        <p:sp>
          <p:nvSpPr>
            <p:cNvPr id="98" name="object 98"/>
            <p:cNvSpPr/>
            <p:nvPr/>
          </p:nvSpPr>
          <p:spPr>
            <a:xfrm>
              <a:off x="6041136" y="4584192"/>
              <a:ext cx="532130" cy="99060"/>
            </a:xfrm>
            <a:custGeom>
              <a:avLst/>
              <a:gdLst/>
              <a:ahLst/>
              <a:cxnLst/>
              <a:rect l="l" t="t" r="r" b="b"/>
              <a:pathLst>
                <a:path w="532129" h="99060">
                  <a:moveTo>
                    <a:pt x="0" y="49529"/>
                  </a:moveTo>
                  <a:lnTo>
                    <a:pt x="36307" y="24530"/>
                  </a:lnTo>
                  <a:lnTo>
                    <a:pt x="77890" y="14506"/>
                  </a:lnTo>
                  <a:lnTo>
                    <a:pt x="131713" y="6762"/>
                  </a:lnTo>
                  <a:lnTo>
                    <a:pt x="195240" y="1769"/>
                  </a:lnTo>
                  <a:lnTo>
                    <a:pt x="265938" y="0"/>
                  </a:lnTo>
                  <a:lnTo>
                    <a:pt x="336635" y="1769"/>
                  </a:lnTo>
                  <a:lnTo>
                    <a:pt x="400162" y="6762"/>
                  </a:lnTo>
                  <a:lnTo>
                    <a:pt x="453985" y="14506"/>
                  </a:lnTo>
                  <a:lnTo>
                    <a:pt x="495568" y="24530"/>
                  </a:lnTo>
                  <a:lnTo>
                    <a:pt x="531876" y="49529"/>
                  </a:lnTo>
                  <a:lnTo>
                    <a:pt x="522376" y="62697"/>
                  </a:lnTo>
                  <a:lnTo>
                    <a:pt x="453985" y="84553"/>
                  </a:lnTo>
                  <a:lnTo>
                    <a:pt x="400162" y="92297"/>
                  </a:lnTo>
                  <a:lnTo>
                    <a:pt x="336635" y="97290"/>
                  </a:lnTo>
                  <a:lnTo>
                    <a:pt x="265938" y="99059"/>
                  </a:lnTo>
                  <a:lnTo>
                    <a:pt x="195240" y="97290"/>
                  </a:lnTo>
                  <a:lnTo>
                    <a:pt x="131713" y="92297"/>
                  </a:lnTo>
                  <a:lnTo>
                    <a:pt x="77890" y="84553"/>
                  </a:lnTo>
                  <a:lnTo>
                    <a:pt x="36307" y="74529"/>
                  </a:lnTo>
                  <a:lnTo>
                    <a:pt x="0" y="49529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6150101" y="4609338"/>
              <a:ext cx="299085" cy="47625"/>
            </a:xfrm>
            <a:custGeom>
              <a:avLst/>
              <a:gdLst/>
              <a:ahLst/>
              <a:cxnLst/>
              <a:rect l="l" t="t" r="r" b="b"/>
              <a:pathLst>
                <a:path w="299085" h="47625">
                  <a:moveTo>
                    <a:pt x="0" y="47243"/>
                  </a:moveTo>
                  <a:lnTo>
                    <a:pt x="92506" y="47243"/>
                  </a:lnTo>
                  <a:lnTo>
                    <a:pt x="185000" y="0"/>
                  </a:lnTo>
                  <a:lnTo>
                    <a:pt x="298704" y="0"/>
                  </a:lnTo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6163818" y="4609338"/>
              <a:ext cx="273050" cy="47625"/>
            </a:xfrm>
            <a:custGeom>
              <a:avLst/>
              <a:gdLst/>
              <a:ahLst/>
              <a:cxnLst/>
              <a:rect l="l" t="t" r="r" b="b"/>
              <a:pathLst>
                <a:path w="273050" h="47625">
                  <a:moveTo>
                    <a:pt x="0" y="0"/>
                  </a:moveTo>
                  <a:lnTo>
                    <a:pt x="92862" y="0"/>
                  </a:lnTo>
                  <a:lnTo>
                    <a:pt x="185737" y="47244"/>
                  </a:lnTo>
                  <a:lnTo>
                    <a:pt x="272796" y="47244"/>
                  </a:lnTo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6042660" y="4632960"/>
              <a:ext cx="0" cy="64135"/>
            </a:xfrm>
            <a:custGeom>
              <a:avLst/>
              <a:gdLst/>
              <a:ahLst/>
              <a:cxnLst/>
              <a:rect l="l" t="t" r="r" b="b"/>
              <a:pathLst>
                <a:path h="64135">
                  <a:moveTo>
                    <a:pt x="0" y="0"/>
                  </a:moveTo>
                  <a:lnTo>
                    <a:pt x="0" y="64008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6573012" y="4634484"/>
              <a:ext cx="0" cy="64135"/>
            </a:xfrm>
            <a:custGeom>
              <a:avLst/>
              <a:gdLst/>
              <a:ahLst/>
              <a:cxnLst/>
              <a:rect l="l" t="t" r="r" b="b"/>
              <a:pathLst>
                <a:path h="64135">
                  <a:moveTo>
                    <a:pt x="0" y="0"/>
                  </a:moveTo>
                  <a:lnTo>
                    <a:pt x="0" y="64008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3" name="object 10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141976" y="4607052"/>
              <a:ext cx="533399" cy="83820"/>
            </a:xfrm>
            <a:prstGeom prst="rect">
              <a:avLst/>
            </a:prstGeom>
          </p:spPr>
        </p:pic>
        <p:sp>
          <p:nvSpPr>
            <p:cNvPr id="104" name="object 104"/>
            <p:cNvSpPr/>
            <p:nvPr/>
          </p:nvSpPr>
          <p:spPr>
            <a:xfrm>
              <a:off x="5141976" y="4607052"/>
              <a:ext cx="533400" cy="83820"/>
            </a:xfrm>
            <a:custGeom>
              <a:avLst/>
              <a:gdLst/>
              <a:ahLst/>
              <a:cxnLst/>
              <a:rect l="l" t="t" r="r" b="b"/>
              <a:pathLst>
                <a:path w="533400" h="83820">
                  <a:moveTo>
                    <a:pt x="0" y="41910"/>
                  </a:moveTo>
                  <a:lnTo>
                    <a:pt x="36412" y="20754"/>
                  </a:lnTo>
                  <a:lnTo>
                    <a:pt x="78114" y="12272"/>
                  </a:lnTo>
                  <a:lnTo>
                    <a:pt x="132091" y="5720"/>
                  </a:lnTo>
                  <a:lnTo>
                    <a:pt x="195800" y="1496"/>
                  </a:lnTo>
                  <a:lnTo>
                    <a:pt x="266700" y="0"/>
                  </a:lnTo>
                  <a:lnTo>
                    <a:pt x="337599" y="1496"/>
                  </a:lnTo>
                  <a:lnTo>
                    <a:pt x="401308" y="5720"/>
                  </a:lnTo>
                  <a:lnTo>
                    <a:pt x="455285" y="12272"/>
                  </a:lnTo>
                  <a:lnTo>
                    <a:pt x="496987" y="20754"/>
                  </a:lnTo>
                  <a:lnTo>
                    <a:pt x="533400" y="41910"/>
                  </a:lnTo>
                  <a:lnTo>
                    <a:pt x="523873" y="53053"/>
                  </a:lnTo>
                  <a:lnTo>
                    <a:pt x="455285" y="71547"/>
                  </a:lnTo>
                  <a:lnTo>
                    <a:pt x="401308" y="78099"/>
                  </a:lnTo>
                  <a:lnTo>
                    <a:pt x="337599" y="82323"/>
                  </a:lnTo>
                  <a:lnTo>
                    <a:pt x="266700" y="83820"/>
                  </a:lnTo>
                  <a:lnTo>
                    <a:pt x="195800" y="82323"/>
                  </a:lnTo>
                  <a:lnTo>
                    <a:pt x="132091" y="78099"/>
                  </a:lnTo>
                  <a:lnTo>
                    <a:pt x="78114" y="71547"/>
                  </a:lnTo>
                  <a:lnTo>
                    <a:pt x="36412" y="63065"/>
                  </a:lnTo>
                  <a:lnTo>
                    <a:pt x="0" y="4191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5" name="object 105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140451" y="4539996"/>
              <a:ext cx="537971" cy="109727"/>
            </a:xfrm>
            <a:prstGeom prst="rect">
              <a:avLst/>
            </a:prstGeom>
          </p:spPr>
        </p:pic>
        <p:sp>
          <p:nvSpPr>
            <p:cNvPr id="106" name="object 106"/>
            <p:cNvSpPr/>
            <p:nvPr/>
          </p:nvSpPr>
          <p:spPr>
            <a:xfrm>
              <a:off x="5140451" y="4539996"/>
              <a:ext cx="533400" cy="99060"/>
            </a:xfrm>
            <a:custGeom>
              <a:avLst/>
              <a:gdLst/>
              <a:ahLst/>
              <a:cxnLst/>
              <a:rect l="l" t="t" r="r" b="b"/>
              <a:pathLst>
                <a:path w="533400" h="99060">
                  <a:moveTo>
                    <a:pt x="0" y="49529"/>
                  </a:moveTo>
                  <a:lnTo>
                    <a:pt x="36412" y="24530"/>
                  </a:lnTo>
                  <a:lnTo>
                    <a:pt x="78114" y="14506"/>
                  </a:lnTo>
                  <a:lnTo>
                    <a:pt x="132091" y="6762"/>
                  </a:lnTo>
                  <a:lnTo>
                    <a:pt x="195800" y="1769"/>
                  </a:lnTo>
                  <a:lnTo>
                    <a:pt x="266700" y="0"/>
                  </a:lnTo>
                  <a:lnTo>
                    <a:pt x="337599" y="1769"/>
                  </a:lnTo>
                  <a:lnTo>
                    <a:pt x="401308" y="6762"/>
                  </a:lnTo>
                  <a:lnTo>
                    <a:pt x="455285" y="14506"/>
                  </a:lnTo>
                  <a:lnTo>
                    <a:pt x="496987" y="24530"/>
                  </a:lnTo>
                  <a:lnTo>
                    <a:pt x="533400" y="49529"/>
                  </a:lnTo>
                  <a:lnTo>
                    <a:pt x="523873" y="62697"/>
                  </a:lnTo>
                  <a:lnTo>
                    <a:pt x="455285" y="84553"/>
                  </a:lnTo>
                  <a:lnTo>
                    <a:pt x="401308" y="92297"/>
                  </a:lnTo>
                  <a:lnTo>
                    <a:pt x="337599" y="97290"/>
                  </a:lnTo>
                  <a:lnTo>
                    <a:pt x="266700" y="99059"/>
                  </a:lnTo>
                  <a:lnTo>
                    <a:pt x="195800" y="97290"/>
                  </a:lnTo>
                  <a:lnTo>
                    <a:pt x="132091" y="92297"/>
                  </a:lnTo>
                  <a:lnTo>
                    <a:pt x="78114" y="84553"/>
                  </a:lnTo>
                  <a:lnTo>
                    <a:pt x="36412" y="74529"/>
                  </a:lnTo>
                  <a:lnTo>
                    <a:pt x="0" y="49529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5249418" y="4566666"/>
              <a:ext cx="300355" cy="45720"/>
            </a:xfrm>
            <a:custGeom>
              <a:avLst/>
              <a:gdLst/>
              <a:ahLst/>
              <a:cxnLst/>
              <a:rect l="l" t="t" r="r" b="b"/>
              <a:pathLst>
                <a:path w="300354" h="45720">
                  <a:moveTo>
                    <a:pt x="0" y="45719"/>
                  </a:moveTo>
                  <a:lnTo>
                    <a:pt x="92976" y="45719"/>
                  </a:lnTo>
                  <a:lnTo>
                    <a:pt x="185953" y="0"/>
                  </a:lnTo>
                  <a:lnTo>
                    <a:pt x="300228" y="0"/>
                  </a:lnTo>
                </a:path>
              </a:pathLst>
            </a:custGeom>
            <a:ln w="1981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/>
            <p:cNvSpPr/>
            <p:nvPr/>
          </p:nvSpPr>
          <p:spPr>
            <a:xfrm>
              <a:off x="5263133" y="4566666"/>
              <a:ext cx="273050" cy="45720"/>
            </a:xfrm>
            <a:custGeom>
              <a:avLst/>
              <a:gdLst/>
              <a:ahLst/>
              <a:cxnLst/>
              <a:rect l="l" t="t" r="r" b="b"/>
              <a:pathLst>
                <a:path w="273050" h="45720">
                  <a:moveTo>
                    <a:pt x="0" y="0"/>
                  </a:moveTo>
                  <a:lnTo>
                    <a:pt x="92862" y="0"/>
                  </a:lnTo>
                  <a:lnTo>
                    <a:pt x="185737" y="45719"/>
                  </a:lnTo>
                  <a:lnTo>
                    <a:pt x="272796" y="45719"/>
                  </a:lnTo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9"/>
            <p:cNvSpPr/>
            <p:nvPr/>
          </p:nvSpPr>
          <p:spPr>
            <a:xfrm>
              <a:off x="5141976" y="4587240"/>
              <a:ext cx="0" cy="66040"/>
            </a:xfrm>
            <a:custGeom>
              <a:avLst/>
              <a:gdLst/>
              <a:ahLst/>
              <a:cxnLst/>
              <a:rect l="l" t="t" r="r" b="b"/>
              <a:pathLst>
                <a:path h="66039">
                  <a:moveTo>
                    <a:pt x="0" y="0"/>
                  </a:moveTo>
                  <a:lnTo>
                    <a:pt x="0" y="65532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5676900" y="4588764"/>
              <a:ext cx="0" cy="66040"/>
            </a:xfrm>
            <a:custGeom>
              <a:avLst/>
              <a:gdLst/>
              <a:ahLst/>
              <a:cxnLst/>
              <a:rect l="l" t="t" r="r" b="b"/>
              <a:pathLst>
                <a:path h="66039">
                  <a:moveTo>
                    <a:pt x="0" y="0"/>
                  </a:moveTo>
                  <a:lnTo>
                    <a:pt x="0" y="65532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/>
            <p:cNvSpPr/>
            <p:nvPr/>
          </p:nvSpPr>
          <p:spPr>
            <a:xfrm>
              <a:off x="1802892" y="2755392"/>
              <a:ext cx="3467100" cy="1195070"/>
            </a:xfrm>
            <a:custGeom>
              <a:avLst/>
              <a:gdLst/>
              <a:ahLst/>
              <a:cxnLst/>
              <a:rect l="l" t="t" r="r" b="b"/>
              <a:pathLst>
                <a:path w="3467100" h="1195070">
                  <a:moveTo>
                    <a:pt x="1733550" y="0"/>
                  </a:moveTo>
                  <a:lnTo>
                    <a:pt x="1665479" y="452"/>
                  </a:lnTo>
                  <a:lnTo>
                    <a:pt x="1598073" y="1797"/>
                  </a:lnTo>
                  <a:lnTo>
                    <a:pt x="1531381" y="4019"/>
                  </a:lnTo>
                  <a:lnTo>
                    <a:pt x="1465449" y="7101"/>
                  </a:lnTo>
                  <a:lnTo>
                    <a:pt x="1400327" y="11026"/>
                  </a:lnTo>
                  <a:lnTo>
                    <a:pt x="1336062" y="15778"/>
                  </a:lnTo>
                  <a:lnTo>
                    <a:pt x="1272703" y="21340"/>
                  </a:lnTo>
                  <a:lnTo>
                    <a:pt x="1210297" y="27696"/>
                  </a:lnTo>
                  <a:lnTo>
                    <a:pt x="1148894" y="34828"/>
                  </a:lnTo>
                  <a:lnTo>
                    <a:pt x="1088541" y="42721"/>
                  </a:lnTo>
                  <a:lnTo>
                    <a:pt x="1029286" y="51358"/>
                  </a:lnTo>
                  <a:lnTo>
                    <a:pt x="971177" y="60722"/>
                  </a:lnTo>
                  <a:lnTo>
                    <a:pt x="914264" y="70796"/>
                  </a:lnTo>
                  <a:lnTo>
                    <a:pt x="858593" y="81565"/>
                  </a:lnTo>
                  <a:lnTo>
                    <a:pt x="804213" y="93010"/>
                  </a:lnTo>
                  <a:lnTo>
                    <a:pt x="751173" y="105117"/>
                  </a:lnTo>
                  <a:lnTo>
                    <a:pt x="699519" y="117867"/>
                  </a:lnTo>
                  <a:lnTo>
                    <a:pt x="649302" y="131245"/>
                  </a:lnTo>
                  <a:lnTo>
                    <a:pt x="600568" y="145234"/>
                  </a:lnTo>
                  <a:lnTo>
                    <a:pt x="553366" y="159818"/>
                  </a:lnTo>
                  <a:lnTo>
                    <a:pt x="507744" y="174979"/>
                  </a:lnTo>
                  <a:lnTo>
                    <a:pt x="463750" y="190701"/>
                  </a:lnTo>
                  <a:lnTo>
                    <a:pt x="421433" y="206967"/>
                  </a:lnTo>
                  <a:lnTo>
                    <a:pt x="380840" y="223762"/>
                  </a:lnTo>
                  <a:lnTo>
                    <a:pt x="342021" y="241068"/>
                  </a:lnTo>
                  <a:lnTo>
                    <a:pt x="305022" y="258868"/>
                  </a:lnTo>
                  <a:lnTo>
                    <a:pt x="269892" y="277147"/>
                  </a:lnTo>
                  <a:lnTo>
                    <a:pt x="236680" y="295887"/>
                  </a:lnTo>
                  <a:lnTo>
                    <a:pt x="176199" y="334685"/>
                  </a:lnTo>
                  <a:lnTo>
                    <a:pt x="123966" y="375130"/>
                  </a:lnTo>
                  <a:lnTo>
                    <a:pt x="80366" y="417089"/>
                  </a:lnTo>
                  <a:lnTo>
                    <a:pt x="45784" y="460429"/>
                  </a:lnTo>
                  <a:lnTo>
                    <a:pt x="20605" y="505017"/>
                  </a:lnTo>
                  <a:lnTo>
                    <a:pt x="5215" y="550721"/>
                  </a:lnTo>
                  <a:lnTo>
                    <a:pt x="0" y="597408"/>
                  </a:lnTo>
                  <a:lnTo>
                    <a:pt x="1311" y="620865"/>
                  </a:lnTo>
                  <a:lnTo>
                    <a:pt x="11662" y="667077"/>
                  </a:lnTo>
                  <a:lnTo>
                    <a:pt x="31995" y="712239"/>
                  </a:lnTo>
                  <a:lnTo>
                    <a:pt x="61923" y="756220"/>
                  </a:lnTo>
                  <a:lnTo>
                    <a:pt x="101063" y="798886"/>
                  </a:lnTo>
                  <a:lnTo>
                    <a:pt x="149028" y="840105"/>
                  </a:lnTo>
                  <a:lnTo>
                    <a:pt x="205433" y="879743"/>
                  </a:lnTo>
                  <a:lnTo>
                    <a:pt x="269892" y="917668"/>
                  </a:lnTo>
                  <a:lnTo>
                    <a:pt x="305022" y="935947"/>
                  </a:lnTo>
                  <a:lnTo>
                    <a:pt x="342021" y="953747"/>
                  </a:lnTo>
                  <a:lnTo>
                    <a:pt x="380840" y="971053"/>
                  </a:lnTo>
                  <a:lnTo>
                    <a:pt x="421433" y="987848"/>
                  </a:lnTo>
                  <a:lnTo>
                    <a:pt x="463750" y="1004114"/>
                  </a:lnTo>
                  <a:lnTo>
                    <a:pt x="507744" y="1019836"/>
                  </a:lnTo>
                  <a:lnTo>
                    <a:pt x="553366" y="1034997"/>
                  </a:lnTo>
                  <a:lnTo>
                    <a:pt x="600568" y="1049581"/>
                  </a:lnTo>
                  <a:lnTo>
                    <a:pt x="649302" y="1063570"/>
                  </a:lnTo>
                  <a:lnTo>
                    <a:pt x="699519" y="1076948"/>
                  </a:lnTo>
                  <a:lnTo>
                    <a:pt x="751173" y="1089698"/>
                  </a:lnTo>
                  <a:lnTo>
                    <a:pt x="804213" y="1101805"/>
                  </a:lnTo>
                  <a:lnTo>
                    <a:pt x="858593" y="1113250"/>
                  </a:lnTo>
                  <a:lnTo>
                    <a:pt x="914264" y="1124019"/>
                  </a:lnTo>
                  <a:lnTo>
                    <a:pt x="971177" y="1134093"/>
                  </a:lnTo>
                  <a:lnTo>
                    <a:pt x="1029286" y="1143457"/>
                  </a:lnTo>
                  <a:lnTo>
                    <a:pt x="1088541" y="1152094"/>
                  </a:lnTo>
                  <a:lnTo>
                    <a:pt x="1148894" y="1159987"/>
                  </a:lnTo>
                  <a:lnTo>
                    <a:pt x="1210297" y="1167119"/>
                  </a:lnTo>
                  <a:lnTo>
                    <a:pt x="1272703" y="1173475"/>
                  </a:lnTo>
                  <a:lnTo>
                    <a:pt x="1336062" y="1179037"/>
                  </a:lnTo>
                  <a:lnTo>
                    <a:pt x="1400327" y="1183789"/>
                  </a:lnTo>
                  <a:lnTo>
                    <a:pt x="1465449" y="1187714"/>
                  </a:lnTo>
                  <a:lnTo>
                    <a:pt x="1531381" y="1190796"/>
                  </a:lnTo>
                  <a:lnTo>
                    <a:pt x="1598073" y="1193018"/>
                  </a:lnTo>
                  <a:lnTo>
                    <a:pt x="1665479" y="1194363"/>
                  </a:lnTo>
                  <a:lnTo>
                    <a:pt x="1733550" y="1194816"/>
                  </a:lnTo>
                  <a:lnTo>
                    <a:pt x="1801620" y="1194363"/>
                  </a:lnTo>
                  <a:lnTo>
                    <a:pt x="1869026" y="1193018"/>
                  </a:lnTo>
                  <a:lnTo>
                    <a:pt x="1935718" y="1190796"/>
                  </a:lnTo>
                  <a:lnTo>
                    <a:pt x="2001650" y="1187714"/>
                  </a:lnTo>
                  <a:lnTo>
                    <a:pt x="2066772" y="1183789"/>
                  </a:lnTo>
                  <a:lnTo>
                    <a:pt x="2131037" y="1179037"/>
                  </a:lnTo>
                  <a:lnTo>
                    <a:pt x="2194396" y="1173475"/>
                  </a:lnTo>
                  <a:lnTo>
                    <a:pt x="2256802" y="1167119"/>
                  </a:lnTo>
                  <a:lnTo>
                    <a:pt x="2318205" y="1159987"/>
                  </a:lnTo>
                  <a:lnTo>
                    <a:pt x="2378558" y="1152094"/>
                  </a:lnTo>
                  <a:lnTo>
                    <a:pt x="2437813" y="1143457"/>
                  </a:lnTo>
                  <a:lnTo>
                    <a:pt x="2495922" y="1134093"/>
                  </a:lnTo>
                  <a:lnTo>
                    <a:pt x="2552835" y="1124019"/>
                  </a:lnTo>
                  <a:lnTo>
                    <a:pt x="2608506" y="1113250"/>
                  </a:lnTo>
                  <a:lnTo>
                    <a:pt x="2662886" y="1101805"/>
                  </a:lnTo>
                  <a:lnTo>
                    <a:pt x="2715926" y="1089698"/>
                  </a:lnTo>
                  <a:lnTo>
                    <a:pt x="2767580" y="1076948"/>
                  </a:lnTo>
                  <a:lnTo>
                    <a:pt x="2817797" y="1063570"/>
                  </a:lnTo>
                  <a:lnTo>
                    <a:pt x="2866531" y="1049581"/>
                  </a:lnTo>
                  <a:lnTo>
                    <a:pt x="2913733" y="1034997"/>
                  </a:lnTo>
                  <a:lnTo>
                    <a:pt x="2959355" y="1019836"/>
                  </a:lnTo>
                  <a:lnTo>
                    <a:pt x="3003349" y="1004114"/>
                  </a:lnTo>
                  <a:lnTo>
                    <a:pt x="3045666" y="987848"/>
                  </a:lnTo>
                  <a:lnTo>
                    <a:pt x="3086259" y="971053"/>
                  </a:lnTo>
                  <a:lnTo>
                    <a:pt x="3125078" y="953747"/>
                  </a:lnTo>
                  <a:lnTo>
                    <a:pt x="3162077" y="935947"/>
                  </a:lnTo>
                  <a:lnTo>
                    <a:pt x="3197207" y="917668"/>
                  </a:lnTo>
                  <a:lnTo>
                    <a:pt x="3230419" y="898928"/>
                  </a:lnTo>
                  <a:lnTo>
                    <a:pt x="3290900" y="860130"/>
                  </a:lnTo>
                  <a:lnTo>
                    <a:pt x="3343133" y="819685"/>
                  </a:lnTo>
                  <a:lnTo>
                    <a:pt x="3386733" y="777726"/>
                  </a:lnTo>
                  <a:lnTo>
                    <a:pt x="3421315" y="734386"/>
                  </a:lnTo>
                  <a:lnTo>
                    <a:pt x="3446494" y="689798"/>
                  </a:lnTo>
                  <a:lnTo>
                    <a:pt x="3461884" y="644094"/>
                  </a:lnTo>
                  <a:lnTo>
                    <a:pt x="3467100" y="597408"/>
                  </a:lnTo>
                  <a:lnTo>
                    <a:pt x="3465788" y="573950"/>
                  </a:lnTo>
                  <a:lnTo>
                    <a:pt x="3455437" y="527738"/>
                  </a:lnTo>
                  <a:lnTo>
                    <a:pt x="3435104" y="482576"/>
                  </a:lnTo>
                  <a:lnTo>
                    <a:pt x="3405176" y="438595"/>
                  </a:lnTo>
                  <a:lnTo>
                    <a:pt x="3366036" y="395929"/>
                  </a:lnTo>
                  <a:lnTo>
                    <a:pt x="3318071" y="354710"/>
                  </a:lnTo>
                  <a:lnTo>
                    <a:pt x="3261666" y="315072"/>
                  </a:lnTo>
                  <a:lnTo>
                    <a:pt x="3197207" y="277147"/>
                  </a:lnTo>
                  <a:lnTo>
                    <a:pt x="3162077" y="258868"/>
                  </a:lnTo>
                  <a:lnTo>
                    <a:pt x="3125078" y="241068"/>
                  </a:lnTo>
                  <a:lnTo>
                    <a:pt x="3086259" y="223762"/>
                  </a:lnTo>
                  <a:lnTo>
                    <a:pt x="3045666" y="206967"/>
                  </a:lnTo>
                  <a:lnTo>
                    <a:pt x="3003349" y="190701"/>
                  </a:lnTo>
                  <a:lnTo>
                    <a:pt x="2959355" y="174979"/>
                  </a:lnTo>
                  <a:lnTo>
                    <a:pt x="2913733" y="159818"/>
                  </a:lnTo>
                  <a:lnTo>
                    <a:pt x="2866531" y="145234"/>
                  </a:lnTo>
                  <a:lnTo>
                    <a:pt x="2817797" y="131245"/>
                  </a:lnTo>
                  <a:lnTo>
                    <a:pt x="2767580" y="117867"/>
                  </a:lnTo>
                  <a:lnTo>
                    <a:pt x="2715926" y="105117"/>
                  </a:lnTo>
                  <a:lnTo>
                    <a:pt x="2662886" y="93010"/>
                  </a:lnTo>
                  <a:lnTo>
                    <a:pt x="2608506" y="81565"/>
                  </a:lnTo>
                  <a:lnTo>
                    <a:pt x="2552835" y="70796"/>
                  </a:lnTo>
                  <a:lnTo>
                    <a:pt x="2495922" y="60722"/>
                  </a:lnTo>
                  <a:lnTo>
                    <a:pt x="2437813" y="51358"/>
                  </a:lnTo>
                  <a:lnTo>
                    <a:pt x="2378558" y="42721"/>
                  </a:lnTo>
                  <a:lnTo>
                    <a:pt x="2318205" y="34828"/>
                  </a:lnTo>
                  <a:lnTo>
                    <a:pt x="2256802" y="27696"/>
                  </a:lnTo>
                  <a:lnTo>
                    <a:pt x="2194396" y="21340"/>
                  </a:lnTo>
                  <a:lnTo>
                    <a:pt x="2131037" y="15778"/>
                  </a:lnTo>
                  <a:lnTo>
                    <a:pt x="2066772" y="11026"/>
                  </a:lnTo>
                  <a:lnTo>
                    <a:pt x="2001650" y="7101"/>
                  </a:lnTo>
                  <a:lnTo>
                    <a:pt x="1935718" y="4019"/>
                  </a:lnTo>
                  <a:lnTo>
                    <a:pt x="1869026" y="1797"/>
                  </a:lnTo>
                  <a:lnTo>
                    <a:pt x="1801620" y="452"/>
                  </a:lnTo>
                  <a:lnTo>
                    <a:pt x="1733550" y="0"/>
                  </a:lnTo>
                  <a:close/>
                </a:path>
              </a:pathLst>
            </a:custGeom>
            <a:solidFill>
              <a:srgbClr val="99CC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1802892" y="2755392"/>
              <a:ext cx="3467100" cy="1195070"/>
            </a:xfrm>
            <a:custGeom>
              <a:avLst/>
              <a:gdLst/>
              <a:ahLst/>
              <a:cxnLst/>
              <a:rect l="l" t="t" r="r" b="b"/>
              <a:pathLst>
                <a:path w="3467100" h="1195070">
                  <a:moveTo>
                    <a:pt x="0" y="597408"/>
                  </a:moveTo>
                  <a:lnTo>
                    <a:pt x="5215" y="550721"/>
                  </a:lnTo>
                  <a:lnTo>
                    <a:pt x="20605" y="505017"/>
                  </a:lnTo>
                  <a:lnTo>
                    <a:pt x="45784" y="460429"/>
                  </a:lnTo>
                  <a:lnTo>
                    <a:pt x="80366" y="417089"/>
                  </a:lnTo>
                  <a:lnTo>
                    <a:pt x="123966" y="375130"/>
                  </a:lnTo>
                  <a:lnTo>
                    <a:pt x="176199" y="334685"/>
                  </a:lnTo>
                  <a:lnTo>
                    <a:pt x="236680" y="295887"/>
                  </a:lnTo>
                  <a:lnTo>
                    <a:pt x="269892" y="277147"/>
                  </a:lnTo>
                  <a:lnTo>
                    <a:pt x="305022" y="258868"/>
                  </a:lnTo>
                  <a:lnTo>
                    <a:pt x="342021" y="241068"/>
                  </a:lnTo>
                  <a:lnTo>
                    <a:pt x="380840" y="223762"/>
                  </a:lnTo>
                  <a:lnTo>
                    <a:pt x="421433" y="206967"/>
                  </a:lnTo>
                  <a:lnTo>
                    <a:pt x="463750" y="190701"/>
                  </a:lnTo>
                  <a:lnTo>
                    <a:pt x="507744" y="174979"/>
                  </a:lnTo>
                  <a:lnTo>
                    <a:pt x="553366" y="159818"/>
                  </a:lnTo>
                  <a:lnTo>
                    <a:pt x="600568" y="145234"/>
                  </a:lnTo>
                  <a:lnTo>
                    <a:pt x="649302" y="131245"/>
                  </a:lnTo>
                  <a:lnTo>
                    <a:pt x="699519" y="117867"/>
                  </a:lnTo>
                  <a:lnTo>
                    <a:pt x="751173" y="105117"/>
                  </a:lnTo>
                  <a:lnTo>
                    <a:pt x="804213" y="93010"/>
                  </a:lnTo>
                  <a:lnTo>
                    <a:pt x="858593" y="81565"/>
                  </a:lnTo>
                  <a:lnTo>
                    <a:pt x="914264" y="70796"/>
                  </a:lnTo>
                  <a:lnTo>
                    <a:pt x="971177" y="60722"/>
                  </a:lnTo>
                  <a:lnTo>
                    <a:pt x="1029286" y="51358"/>
                  </a:lnTo>
                  <a:lnTo>
                    <a:pt x="1088541" y="42721"/>
                  </a:lnTo>
                  <a:lnTo>
                    <a:pt x="1148894" y="34828"/>
                  </a:lnTo>
                  <a:lnTo>
                    <a:pt x="1210297" y="27696"/>
                  </a:lnTo>
                  <a:lnTo>
                    <a:pt x="1272703" y="21340"/>
                  </a:lnTo>
                  <a:lnTo>
                    <a:pt x="1336062" y="15778"/>
                  </a:lnTo>
                  <a:lnTo>
                    <a:pt x="1400327" y="11026"/>
                  </a:lnTo>
                  <a:lnTo>
                    <a:pt x="1465449" y="7101"/>
                  </a:lnTo>
                  <a:lnTo>
                    <a:pt x="1531381" y="4019"/>
                  </a:lnTo>
                  <a:lnTo>
                    <a:pt x="1598073" y="1797"/>
                  </a:lnTo>
                  <a:lnTo>
                    <a:pt x="1665479" y="452"/>
                  </a:lnTo>
                  <a:lnTo>
                    <a:pt x="1733550" y="0"/>
                  </a:lnTo>
                  <a:lnTo>
                    <a:pt x="1801620" y="452"/>
                  </a:lnTo>
                  <a:lnTo>
                    <a:pt x="1869026" y="1797"/>
                  </a:lnTo>
                  <a:lnTo>
                    <a:pt x="1935718" y="4019"/>
                  </a:lnTo>
                  <a:lnTo>
                    <a:pt x="2001650" y="7101"/>
                  </a:lnTo>
                  <a:lnTo>
                    <a:pt x="2066772" y="11026"/>
                  </a:lnTo>
                  <a:lnTo>
                    <a:pt x="2131037" y="15778"/>
                  </a:lnTo>
                  <a:lnTo>
                    <a:pt x="2194396" y="21340"/>
                  </a:lnTo>
                  <a:lnTo>
                    <a:pt x="2256802" y="27696"/>
                  </a:lnTo>
                  <a:lnTo>
                    <a:pt x="2318205" y="34828"/>
                  </a:lnTo>
                  <a:lnTo>
                    <a:pt x="2378558" y="42721"/>
                  </a:lnTo>
                  <a:lnTo>
                    <a:pt x="2437813" y="51358"/>
                  </a:lnTo>
                  <a:lnTo>
                    <a:pt x="2495922" y="60722"/>
                  </a:lnTo>
                  <a:lnTo>
                    <a:pt x="2552835" y="70796"/>
                  </a:lnTo>
                  <a:lnTo>
                    <a:pt x="2608506" y="81565"/>
                  </a:lnTo>
                  <a:lnTo>
                    <a:pt x="2662886" y="93010"/>
                  </a:lnTo>
                  <a:lnTo>
                    <a:pt x="2715926" y="105117"/>
                  </a:lnTo>
                  <a:lnTo>
                    <a:pt x="2767580" y="117867"/>
                  </a:lnTo>
                  <a:lnTo>
                    <a:pt x="2817797" y="131245"/>
                  </a:lnTo>
                  <a:lnTo>
                    <a:pt x="2866531" y="145234"/>
                  </a:lnTo>
                  <a:lnTo>
                    <a:pt x="2913733" y="159818"/>
                  </a:lnTo>
                  <a:lnTo>
                    <a:pt x="2959355" y="174979"/>
                  </a:lnTo>
                  <a:lnTo>
                    <a:pt x="3003349" y="190701"/>
                  </a:lnTo>
                  <a:lnTo>
                    <a:pt x="3045666" y="206967"/>
                  </a:lnTo>
                  <a:lnTo>
                    <a:pt x="3086259" y="223762"/>
                  </a:lnTo>
                  <a:lnTo>
                    <a:pt x="3125078" y="241068"/>
                  </a:lnTo>
                  <a:lnTo>
                    <a:pt x="3162077" y="258868"/>
                  </a:lnTo>
                  <a:lnTo>
                    <a:pt x="3197207" y="277147"/>
                  </a:lnTo>
                  <a:lnTo>
                    <a:pt x="3230419" y="295887"/>
                  </a:lnTo>
                  <a:lnTo>
                    <a:pt x="3290900" y="334685"/>
                  </a:lnTo>
                  <a:lnTo>
                    <a:pt x="3343133" y="375130"/>
                  </a:lnTo>
                  <a:lnTo>
                    <a:pt x="3386733" y="417089"/>
                  </a:lnTo>
                  <a:lnTo>
                    <a:pt x="3421315" y="460429"/>
                  </a:lnTo>
                  <a:lnTo>
                    <a:pt x="3446494" y="505017"/>
                  </a:lnTo>
                  <a:lnTo>
                    <a:pt x="3461884" y="550721"/>
                  </a:lnTo>
                  <a:lnTo>
                    <a:pt x="3467100" y="597408"/>
                  </a:lnTo>
                  <a:lnTo>
                    <a:pt x="3465788" y="620865"/>
                  </a:lnTo>
                  <a:lnTo>
                    <a:pt x="3455437" y="667077"/>
                  </a:lnTo>
                  <a:lnTo>
                    <a:pt x="3435104" y="712239"/>
                  </a:lnTo>
                  <a:lnTo>
                    <a:pt x="3405176" y="756220"/>
                  </a:lnTo>
                  <a:lnTo>
                    <a:pt x="3366036" y="798886"/>
                  </a:lnTo>
                  <a:lnTo>
                    <a:pt x="3318071" y="840105"/>
                  </a:lnTo>
                  <a:lnTo>
                    <a:pt x="3261666" y="879743"/>
                  </a:lnTo>
                  <a:lnTo>
                    <a:pt x="3197207" y="917668"/>
                  </a:lnTo>
                  <a:lnTo>
                    <a:pt x="3162077" y="935947"/>
                  </a:lnTo>
                  <a:lnTo>
                    <a:pt x="3125078" y="953747"/>
                  </a:lnTo>
                  <a:lnTo>
                    <a:pt x="3086259" y="971053"/>
                  </a:lnTo>
                  <a:lnTo>
                    <a:pt x="3045666" y="987848"/>
                  </a:lnTo>
                  <a:lnTo>
                    <a:pt x="3003349" y="1004114"/>
                  </a:lnTo>
                  <a:lnTo>
                    <a:pt x="2959355" y="1019836"/>
                  </a:lnTo>
                  <a:lnTo>
                    <a:pt x="2913733" y="1034997"/>
                  </a:lnTo>
                  <a:lnTo>
                    <a:pt x="2866531" y="1049581"/>
                  </a:lnTo>
                  <a:lnTo>
                    <a:pt x="2817797" y="1063570"/>
                  </a:lnTo>
                  <a:lnTo>
                    <a:pt x="2767580" y="1076948"/>
                  </a:lnTo>
                  <a:lnTo>
                    <a:pt x="2715926" y="1089698"/>
                  </a:lnTo>
                  <a:lnTo>
                    <a:pt x="2662886" y="1101805"/>
                  </a:lnTo>
                  <a:lnTo>
                    <a:pt x="2608506" y="1113250"/>
                  </a:lnTo>
                  <a:lnTo>
                    <a:pt x="2552835" y="1124019"/>
                  </a:lnTo>
                  <a:lnTo>
                    <a:pt x="2495922" y="1134093"/>
                  </a:lnTo>
                  <a:lnTo>
                    <a:pt x="2437813" y="1143457"/>
                  </a:lnTo>
                  <a:lnTo>
                    <a:pt x="2378558" y="1152094"/>
                  </a:lnTo>
                  <a:lnTo>
                    <a:pt x="2318205" y="1159987"/>
                  </a:lnTo>
                  <a:lnTo>
                    <a:pt x="2256802" y="1167119"/>
                  </a:lnTo>
                  <a:lnTo>
                    <a:pt x="2194396" y="1173475"/>
                  </a:lnTo>
                  <a:lnTo>
                    <a:pt x="2131037" y="1179037"/>
                  </a:lnTo>
                  <a:lnTo>
                    <a:pt x="2066772" y="1183789"/>
                  </a:lnTo>
                  <a:lnTo>
                    <a:pt x="2001650" y="1187714"/>
                  </a:lnTo>
                  <a:lnTo>
                    <a:pt x="1935718" y="1190796"/>
                  </a:lnTo>
                  <a:lnTo>
                    <a:pt x="1869026" y="1193018"/>
                  </a:lnTo>
                  <a:lnTo>
                    <a:pt x="1801620" y="1194363"/>
                  </a:lnTo>
                  <a:lnTo>
                    <a:pt x="1733550" y="1194816"/>
                  </a:lnTo>
                  <a:lnTo>
                    <a:pt x="1665479" y="1194363"/>
                  </a:lnTo>
                  <a:lnTo>
                    <a:pt x="1598073" y="1193018"/>
                  </a:lnTo>
                  <a:lnTo>
                    <a:pt x="1531381" y="1190796"/>
                  </a:lnTo>
                  <a:lnTo>
                    <a:pt x="1465449" y="1187714"/>
                  </a:lnTo>
                  <a:lnTo>
                    <a:pt x="1400327" y="1183789"/>
                  </a:lnTo>
                  <a:lnTo>
                    <a:pt x="1336062" y="1179037"/>
                  </a:lnTo>
                  <a:lnTo>
                    <a:pt x="1272703" y="1173475"/>
                  </a:lnTo>
                  <a:lnTo>
                    <a:pt x="1210297" y="1167119"/>
                  </a:lnTo>
                  <a:lnTo>
                    <a:pt x="1148894" y="1159987"/>
                  </a:lnTo>
                  <a:lnTo>
                    <a:pt x="1088541" y="1152094"/>
                  </a:lnTo>
                  <a:lnTo>
                    <a:pt x="1029286" y="1143457"/>
                  </a:lnTo>
                  <a:lnTo>
                    <a:pt x="971177" y="1134093"/>
                  </a:lnTo>
                  <a:lnTo>
                    <a:pt x="914264" y="1124019"/>
                  </a:lnTo>
                  <a:lnTo>
                    <a:pt x="858593" y="1113250"/>
                  </a:lnTo>
                  <a:lnTo>
                    <a:pt x="804213" y="1101805"/>
                  </a:lnTo>
                  <a:lnTo>
                    <a:pt x="751173" y="1089698"/>
                  </a:lnTo>
                  <a:lnTo>
                    <a:pt x="699519" y="1076948"/>
                  </a:lnTo>
                  <a:lnTo>
                    <a:pt x="649302" y="1063570"/>
                  </a:lnTo>
                  <a:lnTo>
                    <a:pt x="600568" y="1049581"/>
                  </a:lnTo>
                  <a:lnTo>
                    <a:pt x="553366" y="1034997"/>
                  </a:lnTo>
                  <a:lnTo>
                    <a:pt x="507744" y="1019836"/>
                  </a:lnTo>
                  <a:lnTo>
                    <a:pt x="463750" y="1004114"/>
                  </a:lnTo>
                  <a:lnTo>
                    <a:pt x="421433" y="987848"/>
                  </a:lnTo>
                  <a:lnTo>
                    <a:pt x="380840" y="971053"/>
                  </a:lnTo>
                  <a:lnTo>
                    <a:pt x="342021" y="953747"/>
                  </a:lnTo>
                  <a:lnTo>
                    <a:pt x="305022" y="935947"/>
                  </a:lnTo>
                  <a:lnTo>
                    <a:pt x="269892" y="917668"/>
                  </a:lnTo>
                  <a:lnTo>
                    <a:pt x="236680" y="898928"/>
                  </a:lnTo>
                  <a:lnTo>
                    <a:pt x="176199" y="860130"/>
                  </a:lnTo>
                  <a:lnTo>
                    <a:pt x="123966" y="819685"/>
                  </a:lnTo>
                  <a:lnTo>
                    <a:pt x="80366" y="777726"/>
                  </a:lnTo>
                  <a:lnTo>
                    <a:pt x="45784" y="734386"/>
                  </a:lnTo>
                  <a:lnTo>
                    <a:pt x="20605" y="689798"/>
                  </a:lnTo>
                  <a:lnTo>
                    <a:pt x="5215" y="644094"/>
                  </a:lnTo>
                  <a:lnTo>
                    <a:pt x="0" y="597408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3" name="object 113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538984" y="2927604"/>
              <a:ext cx="573023" cy="89916"/>
            </a:xfrm>
            <a:prstGeom prst="rect">
              <a:avLst/>
            </a:prstGeom>
          </p:spPr>
        </p:pic>
        <p:sp>
          <p:nvSpPr>
            <p:cNvPr id="114" name="object 114"/>
            <p:cNvSpPr/>
            <p:nvPr/>
          </p:nvSpPr>
          <p:spPr>
            <a:xfrm>
              <a:off x="2538984" y="2927604"/>
              <a:ext cx="573405" cy="90170"/>
            </a:xfrm>
            <a:custGeom>
              <a:avLst/>
              <a:gdLst/>
              <a:ahLst/>
              <a:cxnLst/>
              <a:rect l="l" t="t" r="r" b="b"/>
              <a:pathLst>
                <a:path w="573405" h="90169">
                  <a:moveTo>
                    <a:pt x="0" y="44958"/>
                  </a:moveTo>
                  <a:lnTo>
                    <a:pt x="39115" y="22267"/>
                  </a:lnTo>
                  <a:lnTo>
                    <a:pt x="83915" y="13168"/>
                  </a:lnTo>
                  <a:lnTo>
                    <a:pt x="141901" y="6138"/>
                  </a:lnTo>
                  <a:lnTo>
                    <a:pt x="210343" y="1606"/>
                  </a:lnTo>
                  <a:lnTo>
                    <a:pt x="286512" y="0"/>
                  </a:lnTo>
                  <a:lnTo>
                    <a:pt x="362680" y="1606"/>
                  </a:lnTo>
                  <a:lnTo>
                    <a:pt x="431122" y="6138"/>
                  </a:lnTo>
                  <a:lnTo>
                    <a:pt x="489108" y="13168"/>
                  </a:lnTo>
                  <a:lnTo>
                    <a:pt x="533908" y="22267"/>
                  </a:lnTo>
                  <a:lnTo>
                    <a:pt x="573024" y="44958"/>
                  </a:lnTo>
                  <a:lnTo>
                    <a:pt x="562789" y="56909"/>
                  </a:lnTo>
                  <a:lnTo>
                    <a:pt x="489108" y="76747"/>
                  </a:lnTo>
                  <a:lnTo>
                    <a:pt x="431122" y="83777"/>
                  </a:lnTo>
                  <a:lnTo>
                    <a:pt x="362680" y="88309"/>
                  </a:lnTo>
                  <a:lnTo>
                    <a:pt x="286512" y="89916"/>
                  </a:lnTo>
                  <a:lnTo>
                    <a:pt x="210343" y="88309"/>
                  </a:lnTo>
                  <a:lnTo>
                    <a:pt x="141901" y="83777"/>
                  </a:lnTo>
                  <a:lnTo>
                    <a:pt x="83915" y="76747"/>
                  </a:lnTo>
                  <a:lnTo>
                    <a:pt x="39116" y="67648"/>
                  </a:lnTo>
                  <a:lnTo>
                    <a:pt x="0" y="44958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5" name="object 115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537460" y="2857500"/>
              <a:ext cx="577595" cy="115823"/>
            </a:xfrm>
            <a:prstGeom prst="rect">
              <a:avLst/>
            </a:prstGeom>
          </p:spPr>
        </p:pic>
        <p:sp>
          <p:nvSpPr>
            <p:cNvPr id="116" name="object 116"/>
            <p:cNvSpPr/>
            <p:nvPr/>
          </p:nvSpPr>
          <p:spPr>
            <a:xfrm>
              <a:off x="2537460" y="2857500"/>
              <a:ext cx="573405" cy="105410"/>
            </a:xfrm>
            <a:custGeom>
              <a:avLst/>
              <a:gdLst/>
              <a:ahLst/>
              <a:cxnLst/>
              <a:rect l="l" t="t" r="r" b="b"/>
              <a:pathLst>
                <a:path w="573405" h="105410">
                  <a:moveTo>
                    <a:pt x="0" y="52577"/>
                  </a:moveTo>
                  <a:lnTo>
                    <a:pt x="39115" y="26043"/>
                  </a:lnTo>
                  <a:lnTo>
                    <a:pt x="83915" y="15401"/>
                  </a:lnTo>
                  <a:lnTo>
                    <a:pt x="141901" y="7179"/>
                  </a:lnTo>
                  <a:lnTo>
                    <a:pt x="210343" y="1878"/>
                  </a:lnTo>
                  <a:lnTo>
                    <a:pt x="286512" y="0"/>
                  </a:lnTo>
                  <a:lnTo>
                    <a:pt x="362680" y="1878"/>
                  </a:lnTo>
                  <a:lnTo>
                    <a:pt x="431122" y="7179"/>
                  </a:lnTo>
                  <a:lnTo>
                    <a:pt x="489108" y="15401"/>
                  </a:lnTo>
                  <a:lnTo>
                    <a:pt x="533908" y="26043"/>
                  </a:lnTo>
                  <a:lnTo>
                    <a:pt x="573024" y="52577"/>
                  </a:lnTo>
                  <a:lnTo>
                    <a:pt x="562789" y="66553"/>
                  </a:lnTo>
                  <a:lnTo>
                    <a:pt x="489108" y="89754"/>
                  </a:lnTo>
                  <a:lnTo>
                    <a:pt x="431122" y="97976"/>
                  </a:lnTo>
                  <a:lnTo>
                    <a:pt x="362680" y="103277"/>
                  </a:lnTo>
                  <a:lnTo>
                    <a:pt x="286512" y="105155"/>
                  </a:lnTo>
                  <a:lnTo>
                    <a:pt x="210343" y="103277"/>
                  </a:lnTo>
                  <a:lnTo>
                    <a:pt x="141901" y="97976"/>
                  </a:lnTo>
                  <a:lnTo>
                    <a:pt x="83915" y="89754"/>
                  </a:lnTo>
                  <a:lnTo>
                    <a:pt x="39116" y="79112"/>
                  </a:lnTo>
                  <a:lnTo>
                    <a:pt x="0" y="52577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7"/>
            <p:cNvSpPr/>
            <p:nvPr/>
          </p:nvSpPr>
          <p:spPr>
            <a:xfrm>
              <a:off x="2655570" y="2884170"/>
              <a:ext cx="321945" cy="50800"/>
            </a:xfrm>
            <a:custGeom>
              <a:avLst/>
              <a:gdLst/>
              <a:ahLst/>
              <a:cxnLst/>
              <a:rect l="l" t="t" r="r" b="b"/>
              <a:pathLst>
                <a:path w="321944" h="50800">
                  <a:moveTo>
                    <a:pt x="0" y="50291"/>
                  </a:moveTo>
                  <a:lnTo>
                    <a:pt x="99580" y="50291"/>
                  </a:lnTo>
                  <a:lnTo>
                    <a:pt x="199161" y="0"/>
                  </a:lnTo>
                  <a:lnTo>
                    <a:pt x="321564" y="0"/>
                  </a:lnTo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/>
            <p:cNvSpPr/>
            <p:nvPr/>
          </p:nvSpPr>
          <p:spPr>
            <a:xfrm>
              <a:off x="2669286" y="2884170"/>
              <a:ext cx="294640" cy="50800"/>
            </a:xfrm>
            <a:custGeom>
              <a:avLst/>
              <a:gdLst/>
              <a:ahLst/>
              <a:cxnLst/>
              <a:rect l="l" t="t" r="r" b="b"/>
              <a:pathLst>
                <a:path w="294639" h="50800">
                  <a:moveTo>
                    <a:pt x="0" y="0"/>
                  </a:moveTo>
                  <a:lnTo>
                    <a:pt x="100126" y="0"/>
                  </a:lnTo>
                  <a:lnTo>
                    <a:pt x="200266" y="50292"/>
                  </a:lnTo>
                  <a:lnTo>
                    <a:pt x="294132" y="50292"/>
                  </a:lnTo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9"/>
            <p:cNvSpPr/>
            <p:nvPr/>
          </p:nvSpPr>
          <p:spPr>
            <a:xfrm>
              <a:off x="2540508" y="2907792"/>
              <a:ext cx="0" cy="68580"/>
            </a:xfrm>
            <a:custGeom>
              <a:avLst/>
              <a:gdLst/>
              <a:ahLst/>
              <a:cxnLst/>
              <a:rect l="l" t="t" r="r" b="b"/>
              <a:pathLst>
                <a:path h="68580">
                  <a:moveTo>
                    <a:pt x="0" y="0"/>
                  </a:moveTo>
                  <a:lnTo>
                    <a:pt x="0" y="6858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20"/>
            <p:cNvSpPr/>
            <p:nvPr/>
          </p:nvSpPr>
          <p:spPr>
            <a:xfrm>
              <a:off x="3110484" y="2909316"/>
              <a:ext cx="0" cy="70485"/>
            </a:xfrm>
            <a:custGeom>
              <a:avLst/>
              <a:gdLst/>
              <a:ahLst/>
              <a:cxnLst/>
              <a:rect l="l" t="t" r="r" b="b"/>
              <a:pathLst>
                <a:path h="70485">
                  <a:moveTo>
                    <a:pt x="0" y="0"/>
                  </a:moveTo>
                  <a:lnTo>
                    <a:pt x="0" y="70104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21"/>
            <p:cNvSpPr/>
            <p:nvPr/>
          </p:nvSpPr>
          <p:spPr>
            <a:xfrm>
              <a:off x="3110484" y="2909316"/>
              <a:ext cx="1057275" cy="119380"/>
            </a:xfrm>
            <a:custGeom>
              <a:avLst/>
              <a:gdLst/>
              <a:ahLst/>
              <a:cxnLst/>
              <a:rect l="l" t="t" r="r" b="b"/>
              <a:pathLst>
                <a:path w="1057275" h="119380">
                  <a:moveTo>
                    <a:pt x="0" y="0"/>
                  </a:moveTo>
                  <a:lnTo>
                    <a:pt x="1056652" y="118833"/>
                  </a:lnTo>
                </a:path>
              </a:pathLst>
            </a:custGeom>
            <a:ln w="1524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122"/>
            <p:cNvSpPr/>
            <p:nvPr/>
          </p:nvSpPr>
          <p:spPr>
            <a:xfrm>
              <a:off x="3616452" y="3224784"/>
              <a:ext cx="130810" cy="73025"/>
            </a:xfrm>
            <a:custGeom>
              <a:avLst/>
              <a:gdLst/>
              <a:ahLst/>
              <a:cxnLst/>
              <a:rect l="l" t="t" r="r" b="b"/>
              <a:pathLst>
                <a:path w="130810" h="73025">
                  <a:moveTo>
                    <a:pt x="0" y="0"/>
                  </a:moveTo>
                  <a:lnTo>
                    <a:pt x="130810" y="72580"/>
                  </a:lnTo>
                </a:path>
              </a:pathLst>
            </a:custGeom>
            <a:ln w="1524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23"/>
            <p:cNvSpPr/>
            <p:nvPr/>
          </p:nvSpPr>
          <p:spPr>
            <a:xfrm>
              <a:off x="3400044" y="3401565"/>
              <a:ext cx="264160" cy="40005"/>
            </a:xfrm>
            <a:custGeom>
              <a:avLst/>
              <a:gdLst/>
              <a:ahLst/>
              <a:cxnLst/>
              <a:rect l="l" t="t" r="r" b="b"/>
              <a:pathLst>
                <a:path w="264160" h="40004">
                  <a:moveTo>
                    <a:pt x="0" y="39712"/>
                  </a:moveTo>
                  <a:lnTo>
                    <a:pt x="263639" y="0"/>
                  </a:lnTo>
                </a:path>
              </a:pathLst>
            </a:custGeom>
            <a:ln w="1524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124"/>
            <p:cNvSpPr/>
            <p:nvPr/>
          </p:nvSpPr>
          <p:spPr>
            <a:xfrm>
              <a:off x="3081528" y="3249170"/>
              <a:ext cx="208915" cy="95885"/>
            </a:xfrm>
            <a:custGeom>
              <a:avLst/>
              <a:gdLst/>
              <a:ahLst/>
              <a:cxnLst/>
              <a:rect l="l" t="t" r="r" b="b"/>
              <a:pathLst>
                <a:path w="208914" h="95885">
                  <a:moveTo>
                    <a:pt x="0" y="95376"/>
                  </a:moveTo>
                  <a:lnTo>
                    <a:pt x="208838" y="0"/>
                  </a:lnTo>
                </a:path>
              </a:pathLst>
            </a:custGeom>
            <a:ln w="1523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125"/>
            <p:cNvSpPr/>
            <p:nvPr/>
          </p:nvSpPr>
          <p:spPr>
            <a:xfrm>
              <a:off x="2758440" y="3508250"/>
              <a:ext cx="208915" cy="95885"/>
            </a:xfrm>
            <a:custGeom>
              <a:avLst/>
              <a:gdLst/>
              <a:ahLst/>
              <a:cxnLst/>
              <a:rect l="l" t="t" r="r" b="b"/>
              <a:pathLst>
                <a:path w="208914" h="95885">
                  <a:moveTo>
                    <a:pt x="0" y="95376"/>
                  </a:moveTo>
                  <a:lnTo>
                    <a:pt x="208838" y="0"/>
                  </a:lnTo>
                </a:path>
              </a:pathLst>
            </a:custGeom>
            <a:ln w="1523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126"/>
            <p:cNvSpPr/>
            <p:nvPr/>
          </p:nvSpPr>
          <p:spPr>
            <a:xfrm>
              <a:off x="3633216" y="3444238"/>
              <a:ext cx="274320" cy="220345"/>
            </a:xfrm>
            <a:custGeom>
              <a:avLst/>
              <a:gdLst/>
              <a:ahLst/>
              <a:cxnLst/>
              <a:rect l="l" t="t" r="r" b="b"/>
              <a:pathLst>
                <a:path w="274320" h="220345">
                  <a:moveTo>
                    <a:pt x="0" y="220154"/>
                  </a:moveTo>
                  <a:lnTo>
                    <a:pt x="274053" y="0"/>
                  </a:lnTo>
                </a:path>
              </a:pathLst>
            </a:custGeom>
            <a:ln w="1524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127"/>
            <p:cNvSpPr/>
            <p:nvPr/>
          </p:nvSpPr>
          <p:spPr>
            <a:xfrm>
              <a:off x="4166612" y="3432045"/>
              <a:ext cx="384810" cy="108585"/>
            </a:xfrm>
            <a:custGeom>
              <a:avLst/>
              <a:gdLst/>
              <a:ahLst/>
              <a:cxnLst/>
              <a:rect l="l" t="t" r="r" b="b"/>
              <a:pathLst>
                <a:path w="384810" h="108585">
                  <a:moveTo>
                    <a:pt x="384543" y="108267"/>
                  </a:moveTo>
                  <a:lnTo>
                    <a:pt x="0" y="0"/>
                  </a:lnTo>
                </a:path>
              </a:pathLst>
            </a:custGeom>
            <a:ln w="1524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128"/>
            <p:cNvSpPr/>
            <p:nvPr/>
          </p:nvSpPr>
          <p:spPr>
            <a:xfrm>
              <a:off x="4149852" y="3130301"/>
              <a:ext cx="307340" cy="170815"/>
            </a:xfrm>
            <a:custGeom>
              <a:avLst/>
              <a:gdLst/>
              <a:ahLst/>
              <a:cxnLst/>
              <a:rect l="l" t="t" r="r" b="b"/>
              <a:pathLst>
                <a:path w="307339" h="170814">
                  <a:moveTo>
                    <a:pt x="0" y="170294"/>
                  </a:moveTo>
                  <a:lnTo>
                    <a:pt x="306971" y="0"/>
                  </a:lnTo>
                </a:path>
              </a:pathLst>
            </a:custGeom>
            <a:ln w="1524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29"/>
            <p:cNvSpPr/>
            <p:nvPr/>
          </p:nvSpPr>
          <p:spPr>
            <a:xfrm>
              <a:off x="2825492" y="3017516"/>
              <a:ext cx="445770" cy="76200"/>
            </a:xfrm>
            <a:custGeom>
              <a:avLst/>
              <a:gdLst/>
              <a:ahLst/>
              <a:cxnLst/>
              <a:rect l="l" t="t" r="r" b="b"/>
              <a:pathLst>
                <a:path w="445770" h="76200">
                  <a:moveTo>
                    <a:pt x="445236" y="75882"/>
                  </a:moveTo>
                  <a:lnTo>
                    <a:pt x="0" y="0"/>
                  </a:lnTo>
                </a:path>
              </a:pathLst>
            </a:custGeom>
            <a:ln w="1524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0" name="object 130"/>
          <p:cNvSpPr txBox="1"/>
          <p:nvPr/>
        </p:nvSpPr>
        <p:spPr>
          <a:xfrm>
            <a:off x="2000743" y="3152593"/>
            <a:ext cx="65595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i="1" spc="-10" dirty="0">
                <a:latin typeface="Arial"/>
                <a:cs typeface="Arial"/>
              </a:rPr>
              <a:t>ISP</a:t>
            </a:r>
            <a:r>
              <a:rPr sz="2000" i="1" spc="-135" dirty="0">
                <a:latin typeface="Arial"/>
                <a:cs typeface="Arial"/>
              </a:rPr>
              <a:t> </a:t>
            </a:r>
            <a:r>
              <a:rPr sz="2000" i="1" spc="-50" dirty="0">
                <a:latin typeface="Arial"/>
                <a:cs typeface="Arial"/>
              </a:rPr>
              <a:t>A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131" name="object 131"/>
          <p:cNvGrpSpPr/>
          <p:nvPr/>
        </p:nvGrpSpPr>
        <p:grpSpPr>
          <a:xfrm>
            <a:off x="1493329" y="2963989"/>
            <a:ext cx="3472179" cy="2374900"/>
            <a:chOff x="1493329" y="2963989"/>
            <a:chExt cx="3472179" cy="2374900"/>
          </a:xfrm>
        </p:grpSpPr>
        <p:pic>
          <p:nvPicPr>
            <p:cNvPr id="132" name="object 132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653027" y="3354323"/>
              <a:ext cx="573023" cy="89915"/>
            </a:xfrm>
            <a:prstGeom prst="rect">
              <a:avLst/>
            </a:prstGeom>
          </p:spPr>
        </p:pic>
        <p:sp>
          <p:nvSpPr>
            <p:cNvPr id="133" name="object 133"/>
            <p:cNvSpPr/>
            <p:nvPr/>
          </p:nvSpPr>
          <p:spPr>
            <a:xfrm>
              <a:off x="3653027" y="3354323"/>
              <a:ext cx="573405" cy="90170"/>
            </a:xfrm>
            <a:custGeom>
              <a:avLst/>
              <a:gdLst/>
              <a:ahLst/>
              <a:cxnLst/>
              <a:rect l="l" t="t" r="r" b="b"/>
              <a:pathLst>
                <a:path w="573404" h="90170">
                  <a:moveTo>
                    <a:pt x="0" y="44958"/>
                  </a:moveTo>
                  <a:lnTo>
                    <a:pt x="39115" y="22267"/>
                  </a:lnTo>
                  <a:lnTo>
                    <a:pt x="83915" y="13168"/>
                  </a:lnTo>
                  <a:lnTo>
                    <a:pt x="141901" y="6138"/>
                  </a:lnTo>
                  <a:lnTo>
                    <a:pt x="210343" y="1606"/>
                  </a:lnTo>
                  <a:lnTo>
                    <a:pt x="286512" y="0"/>
                  </a:lnTo>
                  <a:lnTo>
                    <a:pt x="362680" y="1606"/>
                  </a:lnTo>
                  <a:lnTo>
                    <a:pt x="431122" y="6138"/>
                  </a:lnTo>
                  <a:lnTo>
                    <a:pt x="489108" y="13168"/>
                  </a:lnTo>
                  <a:lnTo>
                    <a:pt x="533908" y="22267"/>
                  </a:lnTo>
                  <a:lnTo>
                    <a:pt x="573024" y="44958"/>
                  </a:lnTo>
                  <a:lnTo>
                    <a:pt x="562789" y="56909"/>
                  </a:lnTo>
                  <a:lnTo>
                    <a:pt x="489108" y="76747"/>
                  </a:lnTo>
                  <a:lnTo>
                    <a:pt x="431122" y="83777"/>
                  </a:lnTo>
                  <a:lnTo>
                    <a:pt x="362680" y="88309"/>
                  </a:lnTo>
                  <a:lnTo>
                    <a:pt x="286512" y="89916"/>
                  </a:lnTo>
                  <a:lnTo>
                    <a:pt x="210343" y="88309"/>
                  </a:lnTo>
                  <a:lnTo>
                    <a:pt x="141901" y="83777"/>
                  </a:lnTo>
                  <a:lnTo>
                    <a:pt x="83915" y="76747"/>
                  </a:lnTo>
                  <a:lnTo>
                    <a:pt x="39116" y="67648"/>
                  </a:lnTo>
                  <a:lnTo>
                    <a:pt x="0" y="44958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4" name="object 134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651503" y="3282696"/>
              <a:ext cx="577595" cy="117347"/>
            </a:xfrm>
            <a:prstGeom prst="rect">
              <a:avLst/>
            </a:prstGeom>
          </p:spPr>
        </p:pic>
        <p:sp>
          <p:nvSpPr>
            <p:cNvPr id="135" name="object 135"/>
            <p:cNvSpPr/>
            <p:nvPr/>
          </p:nvSpPr>
          <p:spPr>
            <a:xfrm>
              <a:off x="3651503" y="3282695"/>
              <a:ext cx="573405" cy="105410"/>
            </a:xfrm>
            <a:custGeom>
              <a:avLst/>
              <a:gdLst/>
              <a:ahLst/>
              <a:cxnLst/>
              <a:rect l="l" t="t" r="r" b="b"/>
              <a:pathLst>
                <a:path w="573404" h="105410">
                  <a:moveTo>
                    <a:pt x="0" y="52577"/>
                  </a:moveTo>
                  <a:lnTo>
                    <a:pt x="39115" y="26043"/>
                  </a:lnTo>
                  <a:lnTo>
                    <a:pt x="83915" y="15401"/>
                  </a:lnTo>
                  <a:lnTo>
                    <a:pt x="141901" y="7179"/>
                  </a:lnTo>
                  <a:lnTo>
                    <a:pt x="210343" y="1878"/>
                  </a:lnTo>
                  <a:lnTo>
                    <a:pt x="286512" y="0"/>
                  </a:lnTo>
                  <a:lnTo>
                    <a:pt x="362680" y="1878"/>
                  </a:lnTo>
                  <a:lnTo>
                    <a:pt x="431122" y="7179"/>
                  </a:lnTo>
                  <a:lnTo>
                    <a:pt x="489108" y="15401"/>
                  </a:lnTo>
                  <a:lnTo>
                    <a:pt x="533908" y="26043"/>
                  </a:lnTo>
                  <a:lnTo>
                    <a:pt x="573024" y="52577"/>
                  </a:lnTo>
                  <a:lnTo>
                    <a:pt x="562789" y="66553"/>
                  </a:lnTo>
                  <a:lnTo>
                    <a:pt x="489108" y="89754"/>
                  </a:lnTo>
                  <a:lnTo>
                    <a:pt x="431122" y="97976"/>
                  </a:lnTo>
                  <a:lnTo>
                    <a:pt x="362680" y="103277"/>
                  </a:lnTo>
                  <a:lnTo>
                    <a:pt x="286512" y="105155"/>
                  </a:lnTo>
                  <a:lnTo>
                    <a:pt x="210343" y="103277"/>
                  </a:lnTo>
                  <a:lnTo>
                    <a:pt x="141901" y="97976"/>
                  </a:lnTo>
                  <a:lnTo>
                    <a:pt x="83915" y="89754"/>
                  </a:lnTo>
                  <a:lnTo>
                    <a:pt x="39116" y="79112"/>
                  </a:lnTo>
                  <a:lnTo>
                    <a:pt x="0" y="52577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136"/>
            <p:cNvSpPr/>
            <p:nvPr/>
          </p:nvSpPr>
          <p:spPr>
            <a:xfrm>
              <a:off x="3769613" y="3310889"/>
              <a:ext cx="321945" cy="48895"/>
            </a:xfrm>
            <a:custGeom>
              <a:avLst/>
              <a:gdLst/>
              <a:ahLst/>
              <a:cxnLst/>
              <a:rect l="l" t="t" r="r" b="b"/>
              <a:pathLst>
                <a:path w="321945" h="48895">
                  <a:moveTo>
                    <a:pt x="0" y="48767"/>
                  </a:moveTo>
                  <a:lnTo>
                    <a:pt x="99580" y="48767"/>
                  </a:lnTo>
                  <a:lnTo>
                    <a:pt x="199161" y="0"/>
                  </a:lnTo>
                  <a:lnTo>
                    <a:pt x="321564" y="0"/>
                  </a:lnTo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137"/>
            <p:cNvSpPr/>
            <p:nvPr/>
          </p:nvSpPr>
          <p:spPr>
            <a:xfrm>
              <a:off x="3783330" y="3310889"/>
              <a:ext cx="294640" cy="48895"/>
            </a:xfrm>
            <a:custGeom>
              <a:avLst/>
              <a:gdLst/>
              <a:ahLst/>
              <a:cxnLst/>
              <a:rect l="l" t="t" r="r" b="b"/>
              <a:pathLst>
                <a:path w="294639" h="48895">
                  <a:moveTo>
                    <a:pt x="0" y="0"/>
                  </a:moveTo>
                  <a:lnTo>
                    <a:pt x="100126" y="0"/>
                  </a:lnTo>
                  <a:lnTo>
                    <a:pt x="200266" y="48768"/>
                  </a:lnTo>
                  <a:lnTo>
                    <a:pt x="294132" y="48768"/>
                  </a:lnTo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138"/>
            <p:cNvSpPr/>
            <p:nvPr/>
          </p:nvSpPr>
          <p:spPr>
            <a:xfrm>
              <a:off x="3654552" y="3334511"/>
              <a:ext cx="0" cy="68580"/>
            </a:xfrm>
            <a:custGeom>
              <a:avLst/>
              <a:gdLst/>
              <a:ahLst/>
              <a:cxnLst/>
              <a:rect l="l" t="t" r="r" b="b"/>
              <a:pathLst>
                <a:path h="68579">
                  <a:moveTo>
                    <a:pt x="0" y="0"/>
                  </a:moveTo>
                  <a:lnTo>
                    <a:pt x="0" y="6858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139"/>
            <p:cNvSpPr/>
            <p:nvPr/>
          </p:nvSpPr>
          <p:spPr>
            <a:xfrm>
              <a:off x="4224527" y="3336035"/>
              <a:ext cx="0" cy="68580"/>
            </a:xfrm>
            <a:custGeom>
              <a:avLst/>
              <a:gdLst/>
              <a:ahLst/>
              <a:cxnLst/>
              <a:rect l="l" t="t" r="r" b="b"/>
              <a:pathLst>
                <a:path h="68579">
                  <a:moveTo>
                    <a:pt x="0" y="0"/>
                  </a:moveTo>
                  <a:lnTo>
                    <a:pt x="0" y="6858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0" name="object 140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805683" y="3418331"/>
              <a:ext cx="573023" cy="91439"/>
            </a:xfrm>
            <a:prstGeom prst="rect">
              <a:avLst/>
            </a:prstGeom>
          </p:spPr>
        </p:pic>
        <p:sp>
          <p:nvSpPr>
            <p:cNvPr id="141" name="object 141"/>
            <p:cNvSpPr/>
            <p:nvPr/>
          </p:nvSpPr>
          <p:spPr>
            <a:xfrm>
              <a:off x="2805683" y="3418331"/>
              <a:ext cx="573405" cy="91440"/>
            </a:xfrm>
            <a:custGeom>
              <a:avLst/>
              <a:gdLst/>
              <a:ahLst/>
              <a:cxnLst/>
              <a:rect l="l" t="t" r="r" b="b"/>
              <a:pathLst>
                <a:path w="573404" h="91439">
                  <a:moveTo>
                    <a:pt x="0" y="45720"/>
                  </a:moveTo>
                  <a:lnTo>
                    <a:pt x="39115" y="22645"/>
                  </a:lnTo>
                  <a:lnTo>
                    <a:pt x="83915" y="13392"/>
                  </a:lnTo>
                  <a:lnTo>
                    <a:pt x="141901" y="6242"/>
                  </a:lnTo>
                  <a:lnTo>
                    <a:pt x="210343" y="1633"/>
                  </a:lnTo>
                  <a:lnTo>
                    <a:pt x="286512" y="0"/>
                  </a:lnTo>
                  <a:lnTo>
                    <a:pt x="362680" y="1633"/>
                  </a:lnTo>
                  <a:lnTo>
                    <a:pt x="431122" y="6242"/>
                  </a:lnTo>
                  <a:lnTo>
                    <a:pt x="489108" y="13392"/>
                  </a:lnTo>
                  <a:lnTo>
                    <a:pt x="533908" y="22645"/>
                  </a:lnTo>
                  <a:lnTo>
                    <a:pt x="573024" y="45720"/>
                  </a:lnTo>
                  <a:lnTo>
                    <a:pt x="562789" y="57873"/>
                  </a:lnTo>
                  <a:lnTo>
                    <a:pt x="489108" y="78047"/>
                  </a:lnTo>
                  <a:lnTo>
                    <a:pt x="431122" y="85197"/>
                  </a:lnTo>
                  <a:lnTo>
                    <a:pt x="362680" y="89806"/>
                  </a:lnTo>
                  <a:lnTo>
                    <a:pt x="286512" y="91440"/>
                  </a:lnTo>
                  <a:lnTo>
                    <a:pt x="210343" y="89806"/>
                  </a:lnTo>
                  <a:lnTo>
                    <a:pt x="141901" y="85197"/>
                  </a:lnTo>
                  <a:lnTo>
                    <a:pt x="83915" y="78047"/>
                  </a:lnTo>
                  <a:lnTo>
                    <a:pt x="39116" y="68794"/>
                  </a:lnTo>
                  <a:lnTo>
                    <a:pt x="0" y="4572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2" name="object 142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2804159" y="3348228"/>
              <a:ext cx="577595" cy="115823"/>
            </a:xfrm>
            <a:prstGeom prst="rect">
              <a:avLst/>
            </a:prstGeom>
          </p:spPr>
        </p:pic>
        <p:sp>
          <p:nvSpPr>
            <p:cNvPr id="143" name="object 143"/>
            <p:cNvSpPr/>
            <p:nvPr/>
          </p:nvSpPr>
          <p:spPr>
            <a:xfrm>
              <a:off x="2804159" y="3348227"/>
              <a:ext cx="573405" cy="105410"/>
            </a:xfrm>
            <a:custGeom>
              <a:avLst/>
              <a:gdLst/>
              <a:ahLst/>
              <a:cxnLst/>
              <a:rect l="l" t="t" r="r" b="b"/>
              <a:pathLst>
                <a:path w="573404" h="105410">
                  <a:moveTo>
                    <a:pt x="0" y="52577"/>
                  </a:moveTo>
                  <a:lnTo>
                    <a:pt x="39115" y="26043"/>
                  </a:lnTo>
                  <a:lnTo>
                    <a:pt x="83915" y="15401"/>
                  </a:lnTo>
                  <a:lnTo>
                    <a:pt x="141901" y="7179"/>
                  </a:lnTo>
                  <a:lnTo>
                    <a:pt x="210343" y="1878"/>
                  </a:lnTo>
                  <a:lnTo>
                    <a:pt x="286512" y="0"/>
                  </a:lnTo>
                  <a:lnTo>
                    <a:pt x="362680" y="1878"/>
                  </a:lnTo>
                  <a:lnTo>
                    <a:pt x="431122" y="7179"/>
                  </a:lnTo>
                  <a:lnTo>
                    <a:pt x="489108" y="15401"/>
                  </a:lnTo>
                  <a:lnTo>
                    <a:pt x="533908" y="26043"/>
                  </a:lnTo>
                  <a:lnTo>
                    <a:pt x="573024" y="52577"/>
                  </a:lnTo>
                  <a:lnTo>
                    <a:pt x="562789" y="66553"/>
                  </a:lnTo>
                  <a:lnTo>
                    <a:pt x="489108" y="89754"/>
                  </a:lnTo>
                  <a:lnTo>
                    <a:pt x="431122" y="97976"/>
                  </a:lnTo>
                  <a:lnTo>
                    <a:pt x="362680" y="103277"/>
                  </a:lnTo>
                  <a:lnTo>
                    <a:pt x="286512" y="105155"/>
                  </a:lnTo>
                  <a:lnTo>
                    <a:pt x="210343" y="103277"/>
                  </a:lnTo>
                  <a:lnTo>
                    <a:pt x="141901" y="97976"/>
                  </a:lnTo>
                  <a:lnTo>
                    <a:pt x="83915" y="89754"/>
                  </a:lnTo>
                  <a:lnTo>
                    <a:pt x="39116" y="79112"/>
                  </a:lnTo>
                  <a:lnTo>
                    <a:pt x="0" y="52577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144"/>
            <p:cNvSpPr/>
            <p:nvPr/>
          </p:nvSpPr>
          <p:spPr>
            <a:xfrm>
              <a:off x="2922269" y="3376421"/>
              <a:ext cx="321945" cy="48895"/>
            </a:xfrm>
            <a:custGeom>
              <a:avLst/>
              <a:gdLst/>
              <a:ahLst/>
              <a:cxnLst/>
              <a:rect l="l" t="t" r="r" b="b"/>
              <a:pathLst>
                <a:path w="321944" h="48895">
                  <a:moveTo>
                    <a:pt x="0" y="48767"/>
                  </a:moveTo>
                  <a:lnTo>
                    <a:pt x="99580" y="48767"/>
                  </a:lnTo>
                  <a:lnTo>
                    <a:pt x="199161" y="0"/>
                  </a:lnTo>
                  <a:lnTo>
                    <a:pt x="321564" y="0"/>
                  </a:lnTo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145"/>
            <p:cNvSpPr/>
            <p:nvPr/>
          </p:nvSpPr>
          <p:spPr>
            <a:xfrm>
              <a:off x="2935986" y="3376421"/>
              <a:ext cx="294640" cy="48895"/>
            </a:xfrm>
            <a:custGeom>
              <a:avLst/>
              <a:gdLst/>
              <a:ahLst/>
              <a:cxnLst/>
              <a:rect l="l" t="t" r="r" b="b"/>
              <a:pathLst>
                <a:path w="294639" h="48895">
                  <a:moveTo>
                    <a:pt x="0" y="0"/>
                  </a:moveTo>
                  <a:lnTo>
                    <a:pt x="100126" y="0"/>
                  </a:lnTo>
                  <a:lnTo>
                    <a:pt x="200266" y="48768"/>
                  </a:lnTo>
                  <a:lnTo>
                    <a:pt x="294132" y="48768"/>
                  </a:lnTo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146"/>
            <p:cNvSpPr/>
            <p:nvPr/>
          </p:nvSpPr>
          <p:spPr>
            <a:xfrm>
              <a:off x="2807208" y="3398519"/>
              <a:ext cx="0" cy="70485"/>
            </a:xfrm>
            <a:custGeom>
              <a:avLst/>
              <a:gdLst/>
              <a:ahLst/>
              <a:cxnLst/>
              <a:rect l="l" t="t" r="r" b="b"/>
              <a:pathLst>
                <a:path h="70485">
                  <a:moveTo>
                    <a:pt x="0" y="0"/>
                  </a:moveTo>
                  <a:lnTo>
                    <a:pt x="0" y="70104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147"/>
            <p:cNvSpPr/>
            <p:nvPr/>
          </p:nvSpPr>
          <p:spPr>
            <a:xfrm>
              <a:off x="3375659" y="3400043"/>
              <a:ext cx="0" cy="70485"/>
            </a:xfrm>
            <a:custGeom>
              <a:avLst/>
              <a:gdLst/>
              <a:ahLst/>
              <a:cxnLst/>
              <a:rect l="l" t="t" r="r" b="b"/>
              <a:pathLst>
                <a:path h="70485">
                  <a:moveTo>
                    <a:pt x="0" y="0"/>
                  </a:moveTo>
                  <a:lnTo>
                    <a:pt x="0" y="70104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8" name="object 148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118103" y="3160775"/>
              <a:ext cx="573023" cy="89915"/>
            </a:xfrm>
            <a:prstGeom prst="rect">
              <a:avLst/>
            </a:prstGeom>
          </p:spPr>
        </p:pic>
        <p:sp>
          <p:nvSpPr>
            <p:cNvPr id="149" name="object 149"/>
            <p:cNvSpPr/>
            <p:nvPr/>
          </p:nvSpPr>
          <p:spPr>
            <a:xfrm>
              <a:off x="3118103" y="3160775"/>
              <a:ext cx="573405" cy="90170"/>
            </a:xfrm>
            <a:custGeom>
              <a:avLst/>
              <a:gdLst/>
              <a:ahLst/>
              <a:cxnLst/>
              <a:rect l="l" t="t" r="r" b="b"/>
              <a:pathLst>
                <a:path w="573404" h="90169">
                  <a:moveTo>
                    <a:pt x="0" y="44958"/>
                  </a:moveTo>
                  <a:lnTo>
                    <a:pt x="39115" y="22267"/>
                  </a:lnTo>
                  <a:lnTo>
                    <a:pt x="83915" y="13168"/>
                  </a:lnTo>
                  <a:lnTo>
                    <a:pt x="141901" y="6138"/>
                  </a:lnTo>
                  <a:lnTo>
                    <a:pt x="210343" y="1606"/>
                  </a:lnTo>
                  <a:lnTo>
                    <a:pt x="286512" y="0"/>
                  </a:lnTo>
                  <a:lnTo>
                    <a:pt x="362680" y="1606"/>
                  </a:lnTo>
                  <a:lnTo>
                    <a:pt x="431122" y="6138"/>
                  </a:lnTo>
                  <a:lnTo>
                    <a:pt x="489108" y="13168"/>
                  </a:lnTo>
                  <a:lnTo>
                    <a:pt x="533908" y="22267"/>
                  </a:lnTo>
                  <a:lnTo>
                    <a:pt x="573024" y="44958"/>
                  </a:lnTo>
                  <a:lnTo>
                    <a:pt x="562789" y="56909"/>
                  </a:lnTo>
                  <a:lnTo>
                    <a:pt x="489108" y="76747"/>
                  </a:lnTo>
                  <a:lnTo>
                    <a:pt x="431122" y="83777"/>
                  </a:lnTo>
                  <a:lnTo>
                    <a:pt x="362680" y="88309"/>
                  </a:lnTo>
                  <a:lnTo>
                    <a:pt x="286512" y="89916"/>
                  </a:lnTo>
                  <a:lnTo>
                    <a:pt x="210343" y="88309"/>
                  </a:lnTo>
                  <a:lnTo>
                    <a:pt x="141901" y="83777"/>
                  </a:lnTo>
                  <a:lnTo>
                    <a:pt x="83915" y="76747"/>
                  </a:lnTo>
                  <a:lnTo>
                    <a:pt x="39116" y="67648"/>
                  </a:lnTo>
                  <a:lnTo>
                    <a:pt x="0" y="44958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0" name="object 150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3116580" y="3089147"/>
              <a:ext cx="577595" cy="115823"/>
            </a:xfrm>
            <a:prstGeom prst="rect">
              <a:avLst/>
            </a:prstGeom>
          </p:spPr>
        </p:pic>
        <p:sp>
          <p:nvSpPr>
            <p:cNvPr id="151" name="object 151"/>
            <p:cNvSpPr/>
            <p:nvPr/>
          </p:nvSpPr>
          <p:spPr>
            <a:xfrm>
              <a:off x="3116580" y="3089147"/>
              <a:ext cx="573405" cy="105410"/>
            </a:xfrm>
            <a:custGeom>
              <a:avLst/>
              <a:gdLst/>
              <a:ahLst/>
              <a:cxnLst/>
              <a:rect l="l" t="t" r="r" b="b"/>
              <a:pathLst>
                <a:path w="573404" h="105410">
                  <a:moveTo>
                    <a:pt x="0" y="52577"/>
                  </a:moveTo>
                  <a:lnTo>
                    <a:pt x="39115" y="26043"/>
                  </a:lnTo>
                  <a:lnTo>
                    <a:pt x="83915" y="15401"/>
                  </a:lnTo>
                  <a:lnTo>
                    <a:pt x="141901" y="7179"/>
                  </a:lnTo>
                  <a:lnTo>
                    <a:pt x="210343" y="1878"/>
                  </a:lnTo>
                  <a:lnTo>
                    <a:pt x="286512" y="0"/>
                  </a:lnTo>
                  <a:lnTo>
                    <a:pt x="362680" y="1878"/>
                  </a:lnTo>
                  <a:lnTo>
                    <a:pt x="431122" y="7179"/>
                  </a:lnTo>
                  <a:lnTo>
                    <a:pt x="489108" y="15401"/>
                  </a:lnTo>
                  <a:lnTo>
                    <a:pt x="533908" y="26043"/>
                  </a:lnTo>
                  <a:lnTo>
                    <a:pt x="573024" y="52577"/>
                  </a:lnTo>
                  <a:lnTo>
                    <a:pt x="562789" y="66553"/>
                  </a:lnTo>
                  <a:lnTo>
                    <a:pt x="489108" y="89754"/>
                  </a:lnTo>
                  <a:lnTo>
                    <a:pt x="431122" y="97976"/>
                  </a:lnTo>
                  <a:lnTo>
                    <a:pt x="362680" y="103277"/>
                  </a:lnTo>
                  <a:lnTo>
                    <a:pt x="286512" y="105155"/>
                  </a:lnTo>
                  <a:lnTo>
                    <a:pt x="210343" y="103277"/>
                  </a:lnTo>
                  <a:lnTo>
                    <a:pt x="141901" y="97976"/>
                  </a:lnTo>
                  <a:lnTo>
                    <a:pt x="83915" y="89754"/>
                  </a:lnTo>
                  <a:lnTo>
                    <a:pt x="39116" y="79112"/>
                  </a:lnTo>
                  <a:lnTo>
                    <a:pt x="0" y="52577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152"/>
            <p:cNvSpPr/>
            <p:nvPr/>
          </p:nvSpPr>
          <p:spPr>
            <a:xfrm>
              <a:off x="3234690" y="3117341"/>
              <a:ext cx="321945" cy="48895"/>
            </a:xfrm>
            <a:custGeom>
              <a:avLst/>
              <a:gdLst/>
              <a:ahLst/>
              <a:cxnLst/>
              <a:rect l="l" t="t" r="r" b="b"/>
              <a:pathLst>
                <a:path w="321945" h="48894">
                  <a:moveTo>
                    <a:pt x="0" y="48767"/>
                  </a:moveTo>
                  <a:lnTo>
                    <a:pt x="99580" y="48767"/>
                  </a:lnTo>
                  <a:lnTo>
                    <a:pt x="199161" y="0"/>
                  </a:lnTo>
                  <a:lnTo>
                    <a:pt x="321564" y="0"/>
                  </a:lnTo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153"/>
            <p:cNvSpPr/>
            <p:nvPr/>
          </p:nvSpPr>
          <p:spPr>
            <a:xfrm>
              <a:off x="3248406" y="3117341"/>
              <a:ext cx="294640" cy="48895"/>
            </a:xfrm>
            <a:custGeom>
              <a:avLst/>
              <a:gdLst/>
              <a:ahLst/>
              <a:cxnLst/>
              <a:rect l="l" t="t" r="r" b="b"/>
              <a:pathLst>
                <a:path w="294639" h="48894">
                  <a:moveTo>
                    <a:pt x="0" y="0"/>
                  </a:moveTo>
                  <a:lnTo>
                    <a:pt x="100126" y="0"/>
                  </a:lnTo>
                  <a:lnTo>
                    <a:pt x="200266" y="48768"/>
                  </a:lnTo>
                  <a:lnTo>
                    <a:pt x="294132" y="48768"/>
                  </a:lnTo>
                </a:path>
              </a:pathLst>
            </a:custGeom>
            <a:ln w="1981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154"/>
            <p:cNvSpPr/>
            <p:nvPr/>
          </p:nvSpPr>
          <p:spPr>
            <a:xfrm>
              <a:off x="3118103" y="3139439"/>
              <a:ext cx="0" cy="70485"/>
            </a:xfrm>
            <a:custGeom>
              <a:avLst/>
              <a:gdLst/>
              <a:ahLst/>
              <a:cxnLst/>
              <a:rect l="l" t="t" r="r" b="b"/>
              <a:pathLst>
                <a:path h="70485">
                  <a:moveTo>
                    <a:pt x="0" y="0"/>
                  </a:moveTo>
                  <a:lnTo>
                    <a:pt x="0" y="70104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155"/>
            <p:cNvSpPr/>
            <p:nvPr/>
          </p:nvSpPr>
          <p:spPr>
            <a:xfrm>
              <a:off x="3689603" y="3142487"/>
              <a:ext cx="0" cy="68580"/>
            </a:xfrm>
            <a:custGeom>
              <a:avLst/>
              <a:gdLst/>
              <a:ahLst/>
              <a:cxnLst/>
              <a:rect l="l" t="t" r="r" b="b"/>
              <a:pathLst>
                <a:path h="68580">
                  <a:moveTo>
                    <a:pt x="0" y="0"/>
                  </a:moveTo>
                  <a:lnTo>
                    <a:pt x="0" y="6858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6" name="object 156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4140708" y="3040379"/>
              <a:ext cx="573023" cy="89916"/>
            </a:xfrm>
            <a:prstGeom prst="rect">
              <a:avLst/>
            </a:prstGeom>
          </p:spPr>
        </p:pic>
        <p:sp>
          <p:nvSpPr>
            <p:cNvPr id="157" name="object 157"/>
            <p:cNvSpPr/>
            <p:nvPr/>
          </p:nvSpPr>
          <p:spPr>
            <a:xfrm>
              <a:off x="4140708" y="3040379"/>
              <a:ext cx="573405" cy="90170"/>
            </a:xfrm>
            <a:custGeom>
              <a:avLst/>
              <a:gdLst/>
              <a:ahLst/>
              <a:cxnLst/>
              <a:rect l="l" t="t" r="r" b="b"/>
              <a:pathLst>
                <a:path w="573404" h="90169">
                  <a:moveTo>
                    <a:pt x="0" y="44958"/>
                  </a:moveTo>
                  <a:lnTo>
                    <a:pt x="39115" y="22267"/>
                  </a:lnTo>
                  <a:lnTo>
                    <a:pt x="83915" y="13168"/>
                  </a:lnTo>
                  <a:lnTo>
                    <a:pt x="141901" y="6138"/>
                  </a:lnTo>
                  <a:lnTo>
                    <a:pt x="210343" y="1606"/>
                  </a:lnTo>
                  <a:lnTo>
                    <a:pt x="286512" y="0"/>
                  </a:lnTo>
                  <a:lnTo>
                    <a:pt x="362680" y="1606"/>
                  </a:lnTo>
                  <a:lnTo>
                    <a:pt x="431122" y="6138"/>
                  </a:lnTo>
                  <a:lnTo>
                    <a:pt x="489108" y="13168"/>
                  </a:lnTo>
                  <a:lnTo>
                    <a:pt x="533908" y="22267"/>
                  </a:lnTo>
                  <a:lnTo>
                    <a:pt x="573024" y="44958"/>
                  </a:lnTo>
                  <a:lnTo>
                    <a:pt x="562789" y="56909"/>
                  </a:lnTo>
                  <a:lnTo>
                    <a:pt x="489108" y="76747"/>
                  </a:lnTo>
                  <a:lnTo>
                    <a:pt x="431122" y="83777"/>
                  </a:lnTo>
                  <a:lnTo>
                    <a:pt x="362680" y="88309"/>
                  </a:lnTo>
                  <a:lnTo>
                    <a:pt x="286512" y="89916"/>
                  </a:lnTo>
                  <a:lnTo>
                    <a:pt x="210343" y="88309"/>
                  </a:lnTo>
                  <a:lnTo>
                    <a:pt x="141901" y="83777"/>
                  </a:lnTo>
                  <a:lnTo>
                    <a:pt x="83915" y="76747"/>
                  </a:lnTo>
                  <a:lnTo>
                    <a:pt x="39116" y="67648"/>
                  </a:lnTo>
                  <a:lnTo>
                    <a:pt x="0" y="44958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8" name="object 158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139184" y="2968752"/>
              <a:ext cx="577595" cy="117347"/>
            </a:xfrm>
            <a:prstGeom prst="rect">
              <a:avLst/>
            </a:prstGeom>
          </p:spPr>
        </p:pic>
        <p:sp>
          <p:nvSpPr>
            <p:cNvPr id="159" name="object 159"/>
            <p:cNvSpPr/>
            <p:nvPr/>
          </p:nvSpPr>
          <p:spPr>
            <a:xfrm>
              <a:off x="4139184" y="2968751"/>
              <a:ext cx="573405" cy="105410"/>
            </a:xfrm>
            <a:custGeom>
              <a:avLst/>
              <a:gdLst/>
              <a:ahLst/>
              <a:cxnLst/>
              <a:rect l="l" t="t" r="r" b="b"/>
              <a:pathLst>
                <a:path w="573404" h="105410">
                  <a:moveTo>
                    <a:pt x="0" y="52577"/>
                  </a:moveTo>
                  <a:lnTo>
                    <a:pt x="39115" y="26043"/>
                  </a:lnTo>
                  <a:lnTo>
                    <a:pt x="83915" y="15401"/>
                  </a:lnTo>
                  <a:lnTo>
                    <a:pt x="141901" y="7179"/>
                  </a:lnTo>
                  <a:lnTo>
                    <a:pt x="210343" y="1878"/>
                  </a:lnTo>
                  <a:lnTo>
                    <a:pt x="286512" y="0"/>
                  </a:lnTo>
                  <a:lnTo>
                    <a:pt x="362680" y="1878"/>
                  </a:lnTo>
                  <a:lnTo>
                    <a:pt x="431122" y="7179"/>
                  </a:lnTo>
                  <a:lnTo>
                    <a:pt x="489108" y="15401"/>
                  </a:lnTo>
                  <a:lnTo>
                    <a:pt x="533908" y="26043"/>
                  </a:lnTo>
                  <a:lnTo>
                    <a:pt x="573024" y="52577"/>
                  </a:lnTo>
                  <a:lnTo>
                    <a:pt x="562789" y="66553"/>
                  </a:lnTo>
                  <a:lnTo>
                    <a:pt x="489108" y="89754"/>
                  </a:lnTo>
                  <a:lnTo>
                    <a:pt x="431122" y="97976"/>
                  </a:lnTo>
                  <a:lnTo>
                    <a:pt x="362680" y="103277"/>
                  </a:lnTo>
                  <a:lnTo>
                    <a:pt x="286512" y="105155"/>
                  </a:lnTo>
                  <a:lnTo>
                    <a:pt x="210343" y="103277"/>
                  </a:lnTo>
                  <a:lnTo>
                    <a:pt x="141901" y="97976"/>
                  </a:lnTo>
                  <a:lnTo>
                    <a:pt x="83915" y="89754"/>
                  </a:lnTo>
                  <a:lnTo>
                    <a:pt x="39116" y="79112"/>
                  </a:lnTo>
                  <a:lnTo>
                    <a:pt x="0" y="52577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160"/>
            <p:cNvSpPr/>
            <p:nvPr/>
          </p:nvSpPr>
          <p:spPr>
            <a:xfrm>
              <a:off x="4257293" y="2996945"/>
              <a:ext cx="321945" cy="48895"/>
            </a:xfrm>
            <a:custGeom>
              <a:avLst/>
              <a:gdLst/>
              <a:ahLst/>
              <a:cxnLst/>
              <a:rect l="l" t="t" r="r" b="b"/>
              <a:pathLst>
                <a:path w="321945" h="48894">
                  <a:moveTo>
                    <a:pt x="0" y="48767"/>
                  </a:moveTo>
                  <a:lnTo>
                    <a:pt x="99580" y="48767"/>
                  </a:lnTo>
                  <a:lnTo>
                    <a:pt x="199161" y="0"/>
                  </a:lnTo>
                  <a:lnTo>
                    <a:pt x="321564" y="0"/>
                  </a:lnTo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161"/>
            <p:cNvSpPr/>
            <p:nvPr/>
          </p:nvSpPr>
          <p:spPr>
            <a:xfrm>
              <a:off x="4271009" y="2996945"/>
              <a:ext cx="294640" cy="48895"/>
            </a:xfrm>
            <a:custGeom>
              <a:avLst/>
              <a:gdLst/>
              <a:ahLst/>
              <a:cxnLst/>
              <a:rect l="l" t="t" r="r" b="b"/>
              <a:pathLst>
                <a:path w="294639" h="48894">
                  <a:moveTo>
                    <a:pt x="0" y="0"/>
                  </a:moveTo>
                  <a:lnTo>
                    <a:pt x="100126" y="0"/>
                  </a:lnTo>
                  <a:lnTo>
                    <a:pt x="200266" y="48768"/>
                  </a:lnTo>
                  <a:lnTo>
                    <a:pt x="294132" y="48768"/>
                  </a:lnTo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object 162"/>
            <p:cNvSpPr/>
            <p:nvPr/>
          </p:nvSpPr>
          <p:spPr>
            <a:xfrm>
              <a:off x="4142231" y="3019043"/>
              <a:ext cx="0" cy="70485"/>
            </a:xfrm>
            <a:custGeom>
              <a:avLst/>
              <a:gdLst/>
              <a:ahLst/>
              <a:cxnLst/>
              <a:rect l="l" t="t" r="r" b="b"/>
              <a:pathLst>
                <a:path h="70485">
                  <a:moveTo>
                    <a:pt x="0" y="0"/>
                  </a:moveTo>
                  <a:lnTo>
                    <a:pt x="0" y="70104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object 163"/>
            <p:cNvSpPr/>
            <p:nvPr/>
          </p:nvSpPr>
          <p:spPr>
            <a:xfrm>
              <a:off x="4712208" y="3020567"/>
              <a:ext cx="0" cy="70485"/>
            </a:xfrm>
            <a:custGeom>
              <a:avLst/>
              <a:gdLst/>
              <a:ahLst/>
              <a:cxnLst/>
              <a:rect l="l" t="t" r="r" b="b"/>
              <a:pathLst>
                <a:path h="70485">
                  <a:moveTo>
                    <a:pt x="0" y="0"/>
                  </a:moveTo>
                  <a:lnTo>
                    <a:pt x="0" y="70104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4" name="object 164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4387596" y="3555491"/>
              <a:ext cx="573023" cy="91440"/>
            </a:xfrm>
            <a:prstGeom prst="rect">
              <a:avLst/>
            </a:prstGeom>
          </p:spPr>
        </p:pic>
        <p:sp>
          <p:nvSpPr>
            <p:cNvPr id="165" name="object 165"/>
            <p:cNvSpPr/>
            <p:nvPr/>
          </p:nvSpPr>
          <p:spPr>
            <a:xfrm>
              <a:off x="4387596" y="3555491"/>
              <a:ext cx="573405" cy="91440"/>
            </a:xfrm>
            <a:custGeom>
              <a:avLst/>
              <a:gdLst/>
              <a:ahLst/>
              <a:cxnLst/>
              <a:rect l="l" t="t" r="r" b="b"/>
              <a:pathLst>
                <a:path w="573404" h="91439">
                  <a:moveTo>
                    <a:pt x="0" y="45720"/>
                  </a:moveTo>
                  <a:lnTo>
                    <a:pt x="39115" y="22645"/>
                  </a:lnTo>
                  <a:lnTo>
                    <a:pt x="83915" y="13392"/>
                  </a:lnTo>
                  <a:lnTo>
                    <a:pt x="141901" y="6242"/>
                  </a:lnTo>
                  <a:lnTo>
                    <a:pt x="210343" y="1633"/>
                  </a:lnTo>
                  <a:lnTo>
                    <a:pt x="286512" y="0"/>
                  </a:lnTo>
                  <a:lnTo>
                    <a:pt x="362680" y="1633"/>
                  </a:lnTo>
                  <a:lnTo>
                    <a:pt x="431122" y="6242"/>
                  </a:lnTo>
                  <a:lnTo>
                    <a:pt x="489108" y="13392"/>
                  </a:lnTo>
                  <a:lnTo>
                    <a:pt x="533908" y="22645"/>
                  </a:lnTo>
                  <a:lnTo>
                    <a:pt x="573024" y="45720"/>
                  </a:lnTo>
                  <a:lnTo>
                    <a:pt x="562789" y="57873"/>
                  </a:lnTo>
                  <a:lnTo>
                    <a:pt x="489108" y="78047"/>
                  </a:lnTo>
                  <a:lnTo>
                    <a:pt x="431122" y="85197"/>
                  </a:lnTo>
                  <a:lnTo>
                    <a:pt x="362680" y="89806"/>
                  </a:lnTo>
                  <a:lnTo>
                    <a:pt x="286512" y="91440"/>
                  </a:lnTo>
                  <a:lnTo>
                    <a:pt x="210343" y="89806"/>
                  </a:lnTo>
                  <a:lnTo>
                    <a:pt x="141901" y="85197"/>
                  </a:lnTo>
                  <a:lnTo>
                    <a:pt x="83915" y="78047"/>
                  </a:lnTo>
                  <a:lnTo>
                    <a:pt x="39116" y="68794"/>
                  </a:lnTo>
                  <a:lnTo>
                    <a:pt x="0" y="4572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6" name="object 166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4386071" y="3485387"/>
              <a:ext cx="577595" cy="115823"/>
            </a:xfrm>
            <a:prstGeom prst="rect">
              <a:avLst/>
            </a:prstGeom>
          </p:spPr>
        </p:pic>
        <p:sp>
          <p:nvSpPr>
            <p:cNvPr id="167" name="object 167"/>
            <p:cNvSpPr/>
            <p:nvPr/>
          </p:nvSpPr>
          <p:spPr>
            <a:xfrm>
              <a:off x="4386071" y="3485387"/>
              <a:ext cx="573405" cy="105410"/>
            </a:xfrm>
            <a:custGeom>
              <a:avLst/>
              <a:gdLst/>
              <a:ahLst/>
              <a:cxnLst/>
              <a:rect l="l" t="t" r="r" b="b"/>
              <a:pathLst>
                <a:path w="573404" h="105410">
                  <a:moveTo>
                    <a:pt x="0" y="52577"/>
                  </a:moveTo>
                  <a:lnTo>
                    <a:pt x="39115" y="26043"/>
                  </a:lnTo>
                  <a:lnTo>
                    <a:pt x="83915" y="15401"/>
                  </a:lnTo>
                  <a:lnTo>
                    <a:pt x="141901" y="7179"/>
                  </a:lnTo>
                  <a:lnTo>
                    <a:pt x="210343" y="1878"/>
                  </a:lnTo>
                  <a:lnTo>
                    <a:pt x="286512" y="0"/>
                  </a:lnTo>
                  <a:lnTo>
                    <a:pt x="362680" y="1878"/>
                  </a:lnTo>
                  <a:lnTo>
                    <a:pt x="431122" y="7179"/>
                  </a:lnTo>
                  <a:lnTo>
                    <a:pt x="489108" y="15401"/>
                  </a:lnTo>
                  <a:lnTo>
                    <a:pt x="533908" y="26043"/>
                  </a:lnTo>
                  <a:lnTo>
                    <a:pt x="573024" y="52577"/>
                  </a:lnTo>
                  <a:lnTo>
                    <a:pt x="562789" y="66553"/>
                  </a:lnTo>
                  <a:lnTo>
                    <a:pt x="489108" y="89754"/>
                  </a:lnTo>
                  <a:lnTo>
                    <a:pt x="431122" y="97976"/>
                  </a:lnTo>
                  <a:lnTo>
                    <a:pt x="362680" y="103277"/>
                  </a:lnTo>
                  <a:lnTo>
                    <a:pt x="286512" y="105155"/>
                  </a:lnTo>
                  <a:lnTo>
                    <a:pt x="210343" y="103277"/>
                  </a:lnTo>
                  <a:lnTo>
                    <a:pt x="141901" y="97976"/>
                  </a:lnTo>
                  <a:lnTo>
                    <a:pt x="83915" y="89754"/>
                  </a:lnTo>
                  <a:lnTo>
                    <a:pt x="39116" y="79112"/>
                  </a:lnTo>
                  <a:lnTo>
                    <a:pt x="0" y="52577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8" name="object 168"/>
            <p:cNvSpPr/>
            <p:nvPr/>
          </p:nvSpPr>
          <p:spPr>
            <a:xfrm>
              <a:off x="4502658" y="3512057"/>
              <a:ext cx="323215" cy="50800"/>
            </a:xfrm>
            <a:custGeom>
              <a:avLst/>
              <a:gdLst/>
              <a:ahLst/>
              <a:cxnLst/>
              <a:rect l="l" t="t" r="r" b="b"/>
              <a:pathLst>
                <a:path w="323214" h="50800">
                  <a:moveTo>
                    <a:pt x="0" y="50291"/>
                  </a:moveTo>
                  <a:lnTo>
                    <a:pt x="100050" y="50291"/>
                  </a:lnTo>
                  <a:lnTo>
                    <a:pt x="200101" y="0"/>
                  </a:lnTo>
                  <a:lnTo>
                    <a:pt x="323088" y="0"/>
                  </a:lnTo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9" name="object 169"/>
            <p:cNvSpPr/>
            <p:nvPr/>
          </p:nvSpPr>
          <p:spPr>
            <a:xfrm>
              <a:off x="4517897" y="3512057"/>
              <a:ext cx="292735" cy="50800"/>
            </a:xfrm>
            <a:custGeom>
              <a:avLst/>
              <a:gdLst/>
              <a:ahLst/>
              <a:cxnLst/>
              <a:rect l="l" t="t" r="r" b="b"/>
              <a:pathLst>
                <a:path w="292735" h="50800">
                  <a:moveTo>
                    <a:pt x="0" y="0"/>
                  </a:moveTo>
                  <a:lnTo>
                    <a:pt x="99606" y="0"/>
                  </a:lnTo>
                  <a:lnTo>
                    <a:pt x="199224" y="50292"/>
                  </a:lnTo>
                  <a:lnTo>
                    <a:pt x="292608" y="50292"/>
                  </a:lnTo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0" name="object 170"/>
            <p:cNvSpPr/>
            <p:nvPr/>
          </p:nvSpPr>
          <p:spPr>
            <a:xfrm>
              <a:off x="4387596" y="3537203"/>
              <a:ext cx="0" cy="67310"/>
            </a:xfrm>
            <a:custGeom>
              <a:avLst/>
              <a:gdLst/>
              <a:ahLst/>
              <a:cxnLst/>
              <a:rect l="l" t="t" r="r" b="b"/>
              <a:pathLst>
                <a:path h="67310">
                  <a:moveTo>
                    <a:pt x="0" y="0"/>
                  </a:moveTo>
                  <a:lnTo>
                    <a:pt x="0" y="67056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1" name="object 171"/>
            <p:cNvSpPr/>
            <p:nvPr/>
          </p:nvSpPr>
          <p:spPr>
            <a:xfrm>
              <a:off x="4957571" y="3538727"/>
              <a:ext cx="0" cy="70485"/>
            </a:xfrm>
            <a:custGeom>
              <a:avLst/>
              <a:gdLst/>
              <a:ahLst/>
              <a:cxnLst/>
              <a:rect l="l" t="t" r="r" b="b"/>
              <a:pathLst>
                <a:path h="70485">
                  <a:moveTo>
                    <a:pt x="0" y="0"/>
                  </a:moveTo>
                  <a:lnTo>
                    <a:pt x="0" y="70104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2" name="object 172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410712" y="3721607"/>
              <a:ext cx="573023" cy="89915"/>
            </a:xfrm>
            <a:prstGeom prst="rect">
              <a:avLst/>
            </a:prstGeom>
          </p:spPr>
        </p:pic>
        <p:sp>
          <p:nvSpPr>
            <p:cNvPr id="173" name="object 173"/>
            <p:cNvSpPr/>
            <p:nvPr/>
          </p:nvSpPr>
          <p:spPr>
            <a:xfrm>
              <a:off x="3410712" y="3721607"/>
              <a:ext cx="573405" cy="90170"/>
            </a:xfrm>
            <a:custGeom>
              <a:avLst/>
              <a:gdLst/>
              <a:ahLst/>
              <a:cxnLst/>
              <a:rect l="l" t="t" r="r" b="b"/>
              <a:pathLst>
                <a:path w="573404" h="90170">
                  <a:moveTo>
                    <a:pt x="0" y="44957"/>
                  </a:moveTo>
                  <a:lnTo>
                    <a:pt x="39115" y="22267"/>
                  </a:lnTo>
                  <a:lnTo>
                    <a:pt x="83915" y="13168"/>
                  </a:lnTo>
                  <a:lnTo>
                    <a:pt x="141901" y="6138"/>
                  </a:lnTo>
                  <a:lnTo>
                    <a:pt x="210343" y="1606"/>
                  </a:lnTo>
                  <a:lnTo>
                    <a:pt x="286512" y="0"/>
                  </a:lnTo>
                  <a:lnTo>
                    <a:pt x="362680" y="1606"/>
                  </a:lnTo>
                  <a:lnTo>
                    <a:pt x="431122" y="6138"/>
                  </a:lnTo>
                  <a:lnTo>
                    <a:pt x="489108" y="13168"/>
                  </a:lnTo>
                  <a:lnTo>
                    <a:pt x="533908" y="22267"/>
                  </a:lnTo>
                  <a:lnTo>
                    <a:pt x="573024" y="44957"/>
                  </a:lnTo>
                  <a:lnTo>
                    <a:pt x="562789" y="56909"/>
                  </a:lnTo>
                  <a:lnTo>
                    <a:pt x="489108" y="76747"/>
                  </a:lnTo>
                  <a:lnTo>
                    <a:pt x="431122" y="83777"/>
                  </a:lnTo>
                  <a:lnTo>
                    <a:pt x="362680" y="88309"/>
                  </a:lnTo>
                  <a:lnTo>
                    <a:pt x="286512" y="89915"/>
                  </a:lnTo>
                  <a:lnTo>
                    <a:pt x="210343" y="88309"/>
                  </a:lnTo>
                  <a:lnTo>
                    <a:pt x="141901" y="83777"/>
                  </a:lnTo>
                  <a:lnTo>
                    <a:pt x="83915" y="76747"/>
                  </a:lnTo>
                  <a:lnTo>
                    <a:pt x="39116" y="67648"/>
                  </a:lnTo>
                  <a:lnTo>
                    <a:pt x="0" y="44957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4" name="object 174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3409187" y="3649979"/>
              <a:ext cx="577595" cy="117347"/>
            </a:xfrm>
            <a:prstGeom prst="rect">
              <a:avLst/>
            </a:prstGeom>
          </p:spPr>
        </p:pic>
        <p:sp>
          <p:nvSpPr>
            <p:cNvPr id="175" name="object 175"/>
            <p:cNvSpPr/>
            <p:nvPr/>
          </p:nvSpPr>
          <p:spPr>
            <a:xfrm>
              <a:off x="3409187" y="3649979"/>
              <a:ext cx="573405" cy="106680"/>
            </a:xfrm>
            <a:custGeom>
              <a:avLst/>
              <a:gdLst/>
              <a:ahLst/>
              <a:cxnLst/>
              <a:rect l="l" t="t" r="r" b="b"/>
              <a:pathLst>
                <a:path w="573404" h="106679">
                  <a:moveTo>
                    <a:pt x="0" y="53340"/>
                  </a:moveTo>
                  <a:lnTo>
                    <a:pt x="39115" y="26416"/>
                  </a:lnTo>
                  <a:lnTo>
                    <a:pt x="83915" y="15621"/>
                  </a:lnTo>
                  <a:lnTo>
                    <a:pt x="141901" y="7281"/>
                  </a:lnTo>
                  <a:lnTo>
                    <a:pt x="210343" y="1905"/>
                  </a:lnTo>
                  <a:lnTo>
                    <a:pt x="286512" y="0"/>
                  </a:lnTo>
                  <a:lnTo>
                    <a:pt x="362680" y="1905"/>
                  </a:lnTo>
                  <a:lnTo>
                    <a:pt x="431122" y="7281"/>
                  </a:lnTo>
                  <a:lnTo>
                    <a:pt x="489108" y="15621"/>
                  </a:lnTo>
                  <a:lnTo>
                    <a:pt x="533908" y="26416"/>
                  </a:lnTo>
                  <a:lnTo>
                    <a:pt x="573024" y="53340"/>
                  </a:lnTo>
                  <a:lnTo>
                    <a:pt x="562789" y="67521"/>
                  </a:lnTo>
                  <a:lnTo>
                    <a:pt x="489108" y="91059"/>
                  </a:lnTo>
                  <a:lnTo>
                    <a:pt x="431122" y="99398"/>
                  </a:lnTo>
                  <a:lnTo>
                    <a:pt x="362680" y="104775"/>
                  </a:lnTo>
                  <a:lnTo>
                    <a:pt x="286512" y="106680"/>
                  </a:lnTo>
                  <a:lnTo>
                    <a:pt x="210343" y="104775"/>
                  </a:lnTo>
                  <a:lnTo>
                    <a:pt x="141901" y="99398"/>
                  </a:lnTo>
                  <a:lnTo>
                    <a:pt x="83915" y="91059"/>
                  </a:lnTo>
                  <a:lnTo>
                    <a:pt x="39116" y="80264"/>
                  </a:lnTo>
                  <a:lnTo>
                    <a:pt x="0" y="5334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6" name="object 176"/>
            <p:cNvSpPr/>
            <p:nvPr/>
          </p:nvSpPr>
          <p:spPr>
            <a:xfrm>
              <a:off x="3525774" y="3678173"/>
              <a:ext cx="323215" cy="50800"/>
            </a:xfrm>
            <a:custGeom>
              <a:avLst/>
              <a:gdLst/>
              <a:ahLst/>
              <a:cxnLst/>
              <a:rect l="l" t="t" r="r" b="b"/>
              <a:pathLst>
                <a:path w="323214" h="50800">
                  <a:moveTo>
                    <a:pt x="0" y="50292"/>
                  </a:moveTo>
                  <a:lnTo>
                    <a:pt x="100050" y="50292"/>
                  </a:lnTo>
                  <a:lnTo>
                    <a:pt x="200101" y="0"/>
                  </a:lnTo>
                  <a:lnTo>
                    <a:pt x="323088" y="0"/>
                  </a:lnTo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7" name="object 177"/>
            <p:cNvSpPr/>
            <p:nvPr/>
          </p:nvSpPr>
          <p:spPr>
            <a:xfrm>
              <a:off x="3541013" y="3678173"/>
              <a:ext cx="292735" cy="50800"/>
            </a:xfrm>
            <a:custGeom>
              <a:avLst/>
              <a:gdLst/>
              <a:ahLst/>
              <a:cxnLst/>
              <a:rect l="l" t="t" r="r" b="b"/>
              <a:pathLst>
                <a:path w="292735" h="50800">
                  <a:moveTo>
                    <a:pt x="0" y="0"/>
                  </a:moveTo>
                  <a:lnTo>
                    <a:pt x="99606" y="0"/>
                  </a:lnTo>
                  <a:lnTo>
                    <a:pt x="199224" y="50292"/>
                  </a:lnTo>
                  <a:lnTo>
                    <a:pt x="292608" y="50292"/>
                  </a:lnTo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8" name="object 178"/>
            <p:cNvSpPr/>
            <p:nvPr/>
          </p:nvSpPr>
          <p:spPr>
            <a:xfrm>
              <a:off x="3410712" y="3701795"/>
              <a:ext cx="0" cy="68580"/>
            </a:xfrm>
            <a:custGeom>
              <a:avLst/>
              <a:gdLst/>
              <a:ahLst/>
              <a:cxnLst/>
              <a:rect l="l" t="t" r="r" b="b"/>
              <a:pathLst>
                <a:path h="68579">
                  <a:moveTo>
                    <a:pt x="0" y="0"/>
                  </a:moveTo>
                  <a:lnTo>
                    <a:pt x="0" y="68579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9" name="object 179"/>
            <p:cNvSpPr/>
            <p:nvPr/>
          </p:nvSpPr>
          <p:spPr>
            <a:xfrm>
              <a:off x="3982212" y="3703319"/>
              <a:ext cx="0" cy="70485"/>
            </a:xfrm>
            <a:custGeom>
              <a:avLst/>
              <a:gdLst/>
              <a:ahLst/>
              <a:cxnLst/>
              <a:rect l="l" t="t" r="r" b="b"/>
              <a:pathLst>
                <a:path h="70485">
                  <a:moveTo>
                    <a:pt x="0" y="0"/>
                  </a:moveTo>
                  <a:lnTo>
                    <a:pt x="0" y="70103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0" name="object 180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2442972" y="3674364"/>
              <a:ext cx="573023" cy="89915"/>
            </a:xfrm>
            <a:prstGeom prst="rect">
              <a:avLst/>
            </a:prstGeom>
          </p:spPr>
        </p:pic>
        <p:sp>
          <p:nvSpPr>
            <p:cNvPr id="181" name="object 181"/>
            <p:cNvSpPr/>
            <p:nvPr/>
          </p:nvSpPr>
          <p:spPr>
            <a:xfrm>
              <a:off x="2442972" y="3674363"/>
              <a:ext cx="573405" cy="90170"/>
            </a:xfrm>
            <a:custGeom>
              <a:avLst/>
              <a:gdLst/>
              <a:ahLst/>
              <a:cxnLst/>
              <a:rect l="l" t="t" r="r" b="b"/>
              <a:pathLst>
                <a:path w="573405" h="90170">
                  <a:moveTo>
                    <a:pt x="0" y="44957"/>
                  </a:moveTo>
                  <a:lnTo>
                    <a:pt x="39115" y="22267"/>
                  </a:lnTo>
                  <a:lnTo>
                    <a:pt x="83915" y="13168"/>
                  </a:lnTo>
                  <a:lnTo>
                    <a:pt x="141901" y="6138"/>
                  </a:lnTo>
                  <a:lnTo>
                    <a:pt x="210343" y="1606"/>
                  </a:lnTo>
                  <a:lnTo>
                    <a:pt x="286512" y="0"/>
                  </a:lnTo>
                  <a:lnTo>
                    <a:pt x="362680" y="1606"/>
                  </a:lnTo>
                  <a:lnTo>
                    <a:pt x="431122" y="6138"/>
                  </a:lnTo>
                  <a:lnTo>
                    <a:pt x="489108" y="13168"/>
                  </a:lnTo>
                  <a:lnTo>
                    <a:pt x="533908" y="22267"/>
                  </a:lnTo>
                  <a:lnTo>
                    <a:pt x="573024" y="44957"/>
                  </a:lnTo>
                  <a:lnTo>
                    <a:pt x="562789" y="56909"/>
                  </a:lnTo>
                  <a:lnTo>
                    <a:pt x="489108" y="76747"/>
                  </a:lnTo>
                  <a:lnTo>
                    <a:pt x="431122" y="83777"/>
                  </a:lnTo>
                  <a:lnTo>
                    <a:pt x="362680" y="88309"/>
                  </a:lnTo>
                  <a:lnTo>
                    <a:pt x="286512" y="89915"/>
                  </a:lnTo>
                  <a:lnTo>
                    <a:pt x="210343" y="88309"/>
                  </a:lnTo>
                  <a:lnTo>
                    <a:pt x="141901" y="83777"/>
                  </a:lnTo>
                  <a:lnTo>
                    <a:pt x="83915" y="76747"/>
                  </a:lnTo>
                  <a:lnTo>
                    <a:pt x="39116" y="67648"/>
                  </a:lnTo>
                  <a:lnTo>
                    <a:pt x="0" y="44957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2" name="object 182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2441447" y="3604259"/>
              <a:ext cx="577595" cy="115823"/>
            </a:xfrm>
            <a:prstGeom prst="rect">
              <a:avLst/>
            </a:prstGeom>
          </p:spPr>
        </p:pic>
        <p:sp>
          <p:nvSpPr>
            <p:cNvPr id="183" name="object 183"/>
            <p:cNvSpPr/>
            <p:nvPr/>
          </p:nvSpPr>
          <p:spPr>
            <a:xfrm>
              <a:off x="2441447" y="3604259"/>
              <a:ext cx="573405" cy="105410"/>
            </a:xfrm>
            <a:custGeom>
              <a:avLst/>
              <a:gdLst/>
              <a:ahLst/>
              <a:cxnLst/>
              <a:rect l="l" t="t" r="r" b="b"/>
              <a:pathLst>
                <a:path w="573405" h="105410">
                  <a:moveTo>
                    <a:pt x="0" y="52577"/>
                  </a:moveTo>
                  <a:lnTo>
                    <a:pt x="39115" y="26043"/>
                  </a:lnTo>
                  <a:lnTo>
                    <a:pt x="83915" y="15401"/>
                  </a:lnTo>
                  <a:lnTo>
                    <a:pt x="141901" y="7179"/>
                  </a:lnTo>
                  <a:lnTo>
                    <a:pt x="210343" y="1878"/>
                  </a:lnTo>
                  <a:lnTo>
                    <a:pt x="286512" y="0"/>
                  </a:lnTo>
                  <a:lnTo>
                    <a:pt x="362680" y="1878"/>
                  </a:lnTo>
                  <a:lnTo>
                    <a:pt x="431122" y="7179"/>
                  </a:lnTo>
                  <a:lnTo>
                    <a:pt x="489108" y="15401"/>
                  </a:lnTo>
                  <a:lnTo>
                    <a:pt x="533908" y="26043"/>
                  </a:lnTo>
                  <a:lnTo>
                    <a:pt x="573024" y="52577"/>
                  </a:lnTo>
                  <a:lnTo>
                    <a:pt x="562789" y="66553"/>
                  </a:lnTo>
                  <a:lnTo>
                    <a:pt x="489108" y="89754"/>
                  </a:lnTo>
                  <a:lnTo>
                    <a:pt x="431122" y="97976"/>
                  </a:lnTo>
                  <a:lnTo>
                    <a:pt x="362680" y="103277"/>
                  </a:lnTo>
                  <a:lnTo>
                    <a:pt x="286512" y="105155"/>
                  </a:lnTo>
                  <a:lnTo>
                    <a:pt x="210343" y="103277"/>
                  </a:lnTo>
                  <a:lnTo>
                    <a:pt x="141901" y="97976"/>
                  </a:lnTo>
                  <a:lnTo>
                    <a:pt x="83915" y="89754"/>
                  </a:lnTo>
                  <a:lnTo>
                    <a:pt x="39116" y="79112"/>
                  </a:lnTo>
                  <a:lnTo>
                    <a:pt x="0" y="52577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4" name="object 184"/>
            <p:cNvSpPr/>
            <p:nvPr/>
          </p:nvSpPr>
          <p:spPr>
            <a:xfrm>
              <a:off x="2559558" y="3630929"/>
              <a:ext cx="321945" cy="50800"/>
            </a:xfrm>
            <a:custGeom>
              <a:avLst/>
              <a:gdLst/>
              <a:ahLst/>
              <a:cxnLst/>
              <a:rect l="l" t="t" r="r" b="b"/>
              <a:pathLst>
                <a:path w="321944" h="50800">
                  <a:moveTo>
                    <a:pt x="0" y="50292"/>
                  </a:moveTo>
                  <a:lnTo>
                    <a:pt x="99580" y="50292"/>
                  </a:lnTo>
                  <a:lnTo>
                    <a:pt x="199161" y="0"/>
                  </a:lnTo>
                  <a:lnTo>
                    <a:pt x="321564" y="0"/>
                  </a:lnTo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5" name="object 185"/>
            <p:cNvSpPr/>
            <p:nvPr/>
          </p:nvSpPr>
          <p:spPr>
            <a:xfrm>
              <a:off x="2573274" y="3630929"/>
              <a:ext cx="294640" cy="50800"/>
            </a:xfrm>
            <a:custGeom>
              <a:avLst/>
              <a:gdLst/>
              <a:ahLst/>
              <a:cxnLst/>
              <a:rect l="l" t="t" r="r" b="b"/>
              <a:pathLst>
                <a:path w="294639" h="50800">
                  <a:moveTo>
                    <a:pt x="0" y="0"/>
                  </a:moveTo>
                  <a:lnTo>
                    <a:pt x="100126" y="0"/>
                  </a:lnTo>
                  <a:lnTo>
                    <a:pt x="200266" y="50292"/>
                  </a:lnTo>
                  <a:lnTo>
                    <a:pt x="294132" y="50292"/>
                  </a:lnTo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6" name="object 186"/>
            <p:cNvSpPr/>
            <p:nvPr/>
          </p:nvSpPr>
          <p:spPr>
            <a:xfrm>
              <a:off x="2442972" y="3654551"/>
              <a:ext cx="0" cy="66040"/>
            </a:xfrm>
            <a:custGeom>
              <a:avLst/>
              <a:gdLst/>
              <a:ahLst/>
              <a:cxnLst/>
              <a:rect l="l" t="t" r="r" b="b"/>
              <a:pathLst>
                <a:path h="66039">
                  <a:moveTo>
                    <a:pt x="0" y="0"/>
                  </a:moveTo>
                  <a:lnTo>
                    <a:pt x="0" y="65532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7" name="object 187"/>
            <p:cNvSpPr/>
            <p:nvPr/>
          </p:nvSpPr>
          <p:spPr>
            <a:xfrm>
              <a:off x="3014472" y="3656075"/>
              <a:ext cx="0" cy="70485"/>
            </a:xfrm>
            <a:custGeom>
              <a:avLst/>
              <a:gdLst/>
              <a:ahLst/>
              <a:cxnLst/>
              <a:rect l="l" t="t" r="r" b="b"/>
              <a:pathLst>
                <a:path h="70485">
                  <a:moveTo>
                    <a:pt x="0" y="0"/>
                  </a:moveTo>
                  <a:lnTo>
                    <a:pt x="0" y="70104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8" name="object 188"/>
            <p:cNvSpPr/>
            <p:nvPr/>
          </p:nvSpPr>
          <p:spPr>
            <a:xfrm>
              <a:off x="1498091" y="4165091"/>
              <a:ext cx="3086100" cy="1169035"/>
            </a:xfrm>
            <a:custGeom>
              <a:avLst/>
              <a:gdLst/>
              <a:ahLst/>
              <a:cxnLst/>
              <a:rect l="l" t="t" r="r" b="b"/>
              <a:pathLst>
                <a:path w="3086100" h="1169035">
                  <a:moveTo>
                    <a:pt x="1543050" y="0"/>
                  </a:moveTo>
                  <a:lnTo>
                    <a:pt x="1476115" y="539"/>
                  </a:lnTo>
                  <a:lnTo>
                    <a:pt x="1409909" y="2145"/>
                  </a:lnTo>
                  <a:lnTo>
                    <a:pt x="1344489" y="4794"/>
                  </a:lnTo>
                  <a:lnTo>
                    <a:pt x="1279913" y="8464"/>
                  </a:lnTo>
                  <a:lnTo>
                    <a:pt x="1216239" y="13134"/>
                  </a:lnTo>
                  <a:lnTo>
                    <a:pt x="1153525" y="18781"/>
                  </a:lnTo>
                  <a:lnTo>
                    <a:pt x="1091829" y="25384"/>
                  </a:lnTo>
                  <a:lnTo>
                    <a:pt x="1031209" y="32921"/>
                  </a:lnTo>
                  <a:lnTo>
                    <a:pt x="971723" y="41370"/>
                  </a:lnTo>
                  <a:lnTo>
                    <a:pt x="913428" y="50708"/>
                  </a:lnTo>
                  <a:lnTo>
                    <a:pt x="856382" y="60915"/>
                  </a:lnTo>
                  <a:lnTo>
                    <a:pt x="800644" y="71967"/>
                  </a:lnTo>
                  <a:lnTo>
                    <a:pt x="746271" y="83844"/>
                  </a:lnTo>
                  <a:lnTo>
                    <a:pt x="693322" y="96523"/>
                  </a:lnTo>
                  <a:lnTo>
                    <a:pt x="641853" y="109982"/>
                  </a:lnTo>
                  <a:lnTo>
                    <a:pt x="591923" y="124200"/>
                  </a:lnTo>
                  <a:lnTo>
                    <a:pt x="543590" y="139154"/>
                  </a:lnTo>
                  <a:lnTo>
                    <a:pt x="496912" y="154822"/>
                  </a:lnTo>
                  <a:lnTo>
                    <a:pt x="451946" y="171183"/>
                  </a:lnTo>
                  <a:lnTo>
                    <a:pt x="408751" y="188214"/>
                  </a:lnTo>
                  <a:lnTo>
                    <a:pt x="367385" y="205894"/>
                  </a:lnTo>
                  <a:lnTo>
                    <a:pt x="327904" y="224201"/>
                  </a:lnTo>
                  <a:lnTo>
                    <a:pt x="290368" y="243113"/>
                  </a:lnTo>
                  <a:lnTo>
                    <a:pt x="254834" y="262608"/>
                  </a:lnTo>
                  <a:lnTo>
                    <a:pt x="221360" y="282663"/>
                  </a:lnTo>
                  <a:lnTo>
                    <a:pt x="160824" y="324369"/>
                  </a:lnTo>
                  <a:lnTo>
                    <a:pt x="109222" y="368056"/>
                  </a:lnTo>
                  <a:lnTo>
                    <a:pt x="67018" y="413548"/>
                  </a:lnTo>
                  <a:lnTo>
                    <a:pt x="34675" y="460670"/>
                  </a:lnTo>
                  <a:lnTo>
                    <a:pt x="12656" y="509246"/>
                  </a:lnTo>
                  <a:lnTo>
                    <a:pt x="1425" y="559101"/>
                  </a:lnTo>
                  <a:lnTo>
                    <a:pt x="0" y="584454"/>
                  </a:lnTo>
                  <a:lnTo>
                    <a:pt x="1425" y="609806"/>
                  </a:lnTo>
                  <a:lnTo>
                    <a:pt x="12656" y="659661"/>
                  </a:lnTo>
                  <a:lnTo>
                    <a:pt x="34675" y="708237"/>
                  </a:lnTo>
                  <a:lnTo>
                    <a:pt x="67018" y="755359"/>
                  </a:lnTo>
                  <a:lnTo>
                    <a:pt x="109222" y="800851"/>
                  </a:lnTo>
                  <a:lnTo>
                    <a:pt x="160824" y="844538"/>
                  </a:lnTo>
                  <a:lnTo>
                    <a:pt x="221360" y="886244"/>
                  </a:lnTo>
                  <a:lnTo>
                    <a:pt x="254834" y="906299"/>
                  </a:lnTo>
                  <a:lnTo>
                    <a:pt x="290368" y="925794"/>
                  </a:lnTo>
                  <a:lnTo>
                    <a:pt x="327904" y="944706"/>
                  </a:lnTo>
                  <a:lnTo>
                    <a:pt x="367385" y="963013"/>
                  </a:lnTo>
                  <a:lnTo>
                    <a:pt x="408751" y="980693"/>
                  </a:lnTo>
                  <a:lnTo>
                    <a:pt x="451946" y="997724"/>
                  </a:lnTo>
                  <a:lnTo>
                    <a:pt x="496912" y="1014085"/>
                  </a:lnTo>
                  <a:lnTo>
                    <a:pt x="543590" y="1029753"/>
                  </a:lnTo>
                  <a:lnTo>
                    <a:pt x="591923" y="1044707"/>
                  </a:lnTo>
                  <a:lnTo>
                    <a:pt x="641853" y="1058925"/>
                  </a:lnTo>
                  <a:lnTo>
                    <a:pt x="693322" y="1072384"/>
                  </a:lnTo>
                  <a:lnTo>
                    <a:pt x="746271" y="1085063"/>
                  </a:lnTo>
                  <a:lnTo>
                    <a:pt x="800644" y="1096940"/>
                  </a:lnTo>
                  <a:lnTo>
                    <a:pt x="856382" y="1107992"/>
                  </a:lnTo>
                  <a:lnTo>
                    <a:pt x="913428" y="1118199"/>
                  </a:lnTo>
                  <a:lnTo>
                    <a:pt x="971723" y="1127537"/>
                  </a:lnTo>
                  <a:lnTo>
                    <a:pt x="1031209" y="1135986"/>
                  </a:lnTo>
                  <a:lnTo>
                    <a:pt x="1091829" y="1143523"/>
                  </a:lnTo>
                  <a:lnTo>
                    <a:pt x="1153525" y="1150126"/>
                  </a:lnTo>
                  <a:lnTo>
                    <a:pt x="1216239" y="1155773"/>
                  </a:lnTo>
                  <a:lnTo>
                    <a:pt x="1279913" y="1160443"/>
                  </a:lnTo>
                  <a:lnTo>
                    <a:pt x="1344489" y="1164113"/>
                  </a:lnTo>
                  <a:lnTo>
                    <a:pt x="1409909" y="1166762"/>
                  </a:lnTo>
                  <a:lnTo>
                    <a:pt x="1476115" y="1168368"/>
                  </a:lnTo>
                  <a:lnTo>
                    <a:pt x="1543050" y="1168908"/>
                  </a:lnTo>
                  <a:lnTo>
                    <a:pt x="1609984" y="1168368"/>
                  </a:lnTo>
                  <a:lnTo>
                    <a:pt x="1676190" y="1166762"/>
                  </a:lnTo>
                  <a:lnTo>
                    <a:pt x="1741610" y="1164113"/>
                  </a:lnTo>
                  <a:lnTo>
                    <a:pt x="1806186" y="1160443"/>
                  </a:lnTo>
                  <a:lnTo>
                    <a:pt x="1869860" y="1155773"/>
                  </a:lnTo>
                  <a:lnTo>
                    <a:pt x="1932574" y="1150126"/>
                  </a:lnTo>
                  <a:lnTo>
                    <a:pt x="1994270" y="1143523"/>
                  </a:lnTo>
                  <a:lnTo>
                    <a:pt x="2054890" y="1135986"/>
                  </a:lnTo>
                  <a:lnTo>
                    <a:pt x="2114376" y="1127537"/>
                  </a:lnTo>
                  <a:lnTo>
                    <a:pt x="2172671" y="1118199"/>
                  </a:lnTo>
                  <a:lnTo>
                    <a:pt x="2229717" y="1107992"/>
                  </a:lnTo>
                  <a:lnTo>
                    <a:pt x="2285455" y="1096940"/>
                  </a:lnTo>
                  <a:lnTo>
                    <a:pt x="2339828" y="1085063"/>
                  </a:lnTo>
                  <a:lnTo>
                    <a:pt x="2392777" y="1072384"/>
                  </a:lnTo>
                  <a:lnTo>
                    <a:pt x="2444246" y="1058925"/>
                  </a:lnTo>
                  <a:lnTo>
                    <a:pt x="2494176" y="1044707"/>
                  </a:lnTo>
                  <a:lnTo>
                    <a:pt x="2542509" y="1029753"/>
                  </a:lnTo>
                  <a:lnTo>
                    <a:pt x="2589187" y="1014085"/>
                  </a:lnTo>
                  <a:lnTo>
                    <a:pt x="2634153" y="997724"/>
                  </a:lnTo>
                  <a:lnTo>
                    <a:pt x="2677348" y="980693"/>
                  </a:lnTo>
                  <a:lnTo>
                    <a:pt x="2718714" y="963013"/>
                  </a:lnTo>
                  <a:lnTo>
                    <a:pt x="2758195" y="944706"/>
                  </a:lnTo>
                  <a:lnTo>
                    <a:pt x="2795731" y="925794"/>
                  </a:lnTo>
                  <a:lnTo>
                    <a:pt x="2831265" y="906299"/>
                  </a:lnTo>
                  <a:lnTo>
                    <a:pt x="2864739" y="886244"/>
                  </a:lnTo>
                  <a:lnTo>
                    <a:pt x="2925275" y="844538"/>
                  </a:lnTo>
                  <a:lnTo>
                    <a:pt x="2976877" y="800851"/>
                  </a:lnTo>
                  <a:lnTo>
                    <a:pt x="3019081" y="755359"/>
                  </a:lnTo>
                  <a:lnTo>
                    <a:pt x="3051424" y="708237"/>
                  </a:lnTo>
                  <a:lnTo>
                    <a:pt x="3073443" y="659661"/>
                  </a:lnTo>
                  <a:lnTo>
                    <a:pt x="3084674" y="609806"/>
                  </a:lnTo>
                  <a:lnTo>
                    <a:pt x="3086100" y="584454"/>
                  </a:lnTo>
                  <a:lnTo>
                    <a:pt x="3084674" y="559101"/>
                  </a:lnTo>
                  <a:lnTo>
                    <a:pt x="3073443" y="509246"/>
                  </a:lnTo>
                  <a:lnTo>
                    <a:pt x="3051424" y="460670"/>
                  </a:lnTo>
                  <a:lnTo>
                    <a:pt x="3019081" y="413548"/>
                  </a:lnTo>
                  <a:lnTo>
                    <a:pt x="2976877" y="368056"/>
                  </a:lnTo>
                  <a:lnTo>
                    <a:pt x="2925275" y="324369"/>
                  </a:lnTo>
                  <a:lnTo>
                    <a:pt x="2864739" y="282663"/>
                  </a:lnTo>
                  <a:lnTo>
                    <a:pt x="2831265" y="262608"/>
                  </a:lnTo>
                  <a:lnTo>
                    <a:pt x="2795731" y="243113"/>
                  </a:lnTo>
                  <a:lnTo>
                    <a:pt x="2758195" y="224201"/>
                  </a:lnTo>
                  <a:lnTo>
                    <a:pt x="2718714" y="205894"/>
                  </a:lnTo>
                  <a:lnTo>
                    <a:pt x="2677348" y="188214"/>
                  </a:lnTo>
                  <a:lnTo>
                    <a:pt x="2634153" y="171183"/>
                  </a:lnTo>
                  <a:lnTo>
                    <a:pt x="2589187" y="154822"/>
                  </a:lnTo>
                  <a:lnTo>
                    <a:pt x="2542509" y="139154"/>
                  </a:lnTo>
                  <a:lnTo>
                    <a:pt x="2494176" y="124200"/>
                  </a:lnTo>
                  <a:lnTo>
                    <a:pt x="2444246" y="109982"/>
                  </a:lnTo>
                  <a:lnTo>
                    <a:pt x="2392777" y="96523"/>
                  </a:lnTo>
                  <a:lnTo>
                    <a:pt x="2339828" y="83844"/>
                  </a:lnTo>
                  <a:lnTo>
                    <a:pt x="2285455" y="71967"/>
                  </a:lnTo>
                  <a:lnTo>
                    <a:pt x="2229717" y="60915"/>
                  </a:lnTo>
                  <a:lnTo>
                    <a:pt x="2172671" y="50708"/>
                  </a:lnTo>
                  <a:lnTo>
                    <a:pt x="2114376" y="41370"/>
                  </a:lnTo>
                  <a:lnTo>
                    <a:pt x="2054890" y="32921"/>
                  </a:lnTo>
                  <a:lnTo>
                    <a:pt x="1994270" y="25384"/>
                  </a:lnTo>
                  <a:lnTo>
                    <a:pt x="1932574" y="18781"/>
                  </a:lnTo>
                  <a:lnTo>
                    <a:pt x="1869860" y="13134"/>
                  </a:lnTo>
                  <a:lnTo>
                    <a:pt x="1806186" y="8464"/>
                  </a:lnTo>
                  <a:lnTo>
                    <a:pt x="1741610" y="4794"/>
                  </a:lnTo>
                  <a:lnTo>
                    <a:pt x="1676190" y="2145"/>
                  </a:lnTo>
                  <a:lnTo>
                    <a:pt x="1609984" y="539"/>
                  </a:lnTo>
                  <a:lnTo>
                    <a:pt x="1543050" y="0"/>
                  </a:lnTo>
                  <a:close/>
                </a:path>
              </a:pathLst>
            </a:custGeom>
            <a:solidFill>
              <a:srgbClr val="99CC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9" name="object 189"/>
            <p:cNvSpPr/>
            <p:nvPr/>
          </p:nvSpPr>
          <p:spPr>
            <a:xfrm>
              <a:off x="1498091" y="4165091"/>
              <a:ext cx="3086100" cy="1169035"/>
            </a:xfrm>
            <a:custGeom>
              <a:avLst/>
              <a:gdLst/>
              <a:ahLst/>
              <a:cxnLst/>
              <a:rect l="l" t="t" r="r" b="b"/>
              <a:pathLst>
                <a:path w="3086100" h="1169035">
                  <a:moveTo>
                    <a:pt x="0" y="584454"/>
                  </a:moveTo>
                  <a:lnTo>
                    <a:pt x="5663" y="534025"/>
                  </a:lnTo>
                  <a:lnTo>
                    <a:pt x="22346" y="484787"/>
                  </a:lnTo>
                  <a:lnTo>
                    <a:pt x="49585" y="436916"/>
                  </a:lnTo>
                  <a:lnTo>
                    <a:pt x="86916" y="390588"/>
                  </a:lnTo>
                  <a:lnTo>
                    <a:pt x="133877" y="345976"/>
                  </a:lnTo>
                  <a:lnTo>
                    <a:pt x="190004" y="303258"/>
                  </a:lnTo>
                  <a:lnTo>
                    <a:pt x="254834" y="262608"/>
                  </a:lnTo>
                  <a:lnTo>
                    <a:pt x="290368" y="243113"/>
                  </a:lnTo>
                  <a:lnTo>
                    <a:pt x="327904" y="224201"/>
                  </a:lnTo>
                  <a:lnTo>
                    <a:pt x="367385" y="205894"/>
                  </a:lnTo>
                  <a:lnTo>
                    <a:pt x="408751" y="188214"/>
                  </a:lnTo>
                  <a:lnTo>
                    <a:pt x="451946" y="171183"/>
                  </a:lnTo>
                  <a:lnTo>
                    <a:pt x="496912" y="154822"/>
                  </a:lnTo>
                  <a:lnTo>
                    <a:pt x="543590" y="139154"/>
                  </a:lnTo>
                  <a:lnTo>
                    <a:pt x="591923" y="124200"/>
                  </a:lnTo>
                  <a:lnTo>
                    <a:pt x="641853" y="109982"/>
                  </a:lnTo>
                  <a:lnTo>
                    <a:pt x="693322" y="96523"/>
                  </a:lnTo>
                  <a:lnTo>
                    <a:pt x="746271" y="83844"/>
                  </a:lnTo>
                  <a:lnTo>
                    <a:pt x="800644" y="71967"/>
                  </a:lnTo>
                  <a:lnTo>
                    <a:pt x="856382" y="60915"/>
                  </a:lnTo>
                  <a:lnTo>
                    <a:pt x="913428" y="50708"/>
                  </a:lnTo>
                  <a:lnTo>
                    <a:pt x="971723" y="41370"/>
                  </a:lnTo>
                  <a:lnTo>
                    <a:pt x="1031209" y="32921"/>
                  </a:lnTo>
                  <a:lnTo>
                    <a:pt x="1091829" y="25384"/>
                  </a:lnTo>
                  <a:lnTo>
                    <a:pt x="1153525" y="18781"/>
                  </a:lnTo>
                  <a:lnTo>
                    <a:pt x="1216239" y="13134"/>
                  </a:lnTo>
                  <a:lnTo>
                    <a:pt x="1279913" y="8464"/>
                  </a:lnTo>
                  <a:lnTo>
                    <a:pt x="1344489" y="4794"/>
                  </a:lnTo>
                  <a:lnTo>
                    <a:pt x="1409909" y="2145"/>
                  </a:lnTo>
                  <a:lnTo>
                    <a:pt x="1476115" y="539"/>
                  </a:lnTo>
                  <a:lnTo>
                    <a:pt x="1543050" y="0"/>
                  </a:lnTo>
                  <a:lnTo>
                    <a:pt x="1609984" y="539"/>
                  </a:lnTo>
                  <a:lnTo>
                    <a:pt x="1676190" y="2145"/>
                  </a:lnTo>
                  <a:lnTo>
                    <a:pt x="1741610" y="4794"/>
                  </a:lnTo>
                  <a:lnTo>
                    <a:pt x="1806186" y="8464"/>
                  </a:lnTo>
                  <a:lnTo>
                    <a:pt x="1869860" y="13134"/>
                  </a:lnTo>
                  <a:lnTo>
                    <a:pt x="1932574" y="18781"/>
                  </a:lnTo>
                  <a:lnTo>
                    <a:pt x="1994270" y="25384"/>
                  </a:lnTo>
                  <a:lnTo>
                    <a:pt x="2054890" y="32921"/>
                  </a:lnTo>
                  <a:lnTo>
                    <a:pt x="2114376" y="41370"/>
                  </a:lnTo>
                  <a:lnTo>
                    <a:pt x="2172671" y="50708"/>
                  </a:lnTo>
                  <a:lnTo>
                    <a:pt x="2229717" y="60915"/>
                  </a:lnTo>
                  <a:lnTo>
                    <a:pt x="2285455" y="71967"/>
                  </a:lnTo>
                  <a:lnTo>
                    <a:pt x="2339828" y="83844"/>
                  </a:lnTo>
                  <a:lnTo>
                    <a:pt x="2392777" y="96523"/>
                  </a:lnTo>
                  <a:lnTo>
                    <a:pt x="2444246" y="109982"/>
                  </a:lnTo>
                  <a:lnTo>
                    <a:pt x="2494176" y="124200"/>
                  </a:lnTo>
                  <a:lnTo>
                    <a:pt x="2542509" y="139154"/>
                  </a:lnTo>
                  <a:lnTo>
                    <a:pt x="2589187" y="154822"/>
                  </a:lnTo>
                  <a:lnTo>
                    <a:pt x="2634153" y="171183"/>
                  </a:lnTo>
                  <a:lnTo>
                    <a:pt x="2677348" y="188214"/>
                  </a:lnTo>
                  <a:lnTo>
                    <a:pt x="2718714" y="205894"/>
                  </a:lnTo>
                  <a:lnTo>
                    <a:pt x="2758195" y="224201"/>
                  </a:lnTo>
                  <a:lnTo>
                    <a:pt x="2795731" y="243113"/>
                  </a:lnTo>
                  <a:lnTo>
                    <a:pt x="2831265" y="262608"/>
                  </a:lnTo>
                  <a:lnTo>
                    <a:pt x="2864739" y="282663"/>
                  </a:lnTo>
                  <a:lnTo>
                    <a:pt x="2925275" y="324369"/>
                  </a:lnTo>
                  <a:lnTo>
                    <a:pt x="2976877" y="368056"/>
                  </a:lnTo>
                  <a:lnTo>
                    <a:pt x="3019081" y="413548"/>
                  </a:lnTo>
                  <a:lnTo>
                    <a:pt x="3051424" y="460670"/>
                  </a:lnTo>
                  <a:lnTo>
                    <a:pt x="3073443" y="509246"/>
                  </a:lnTo>
                  <a:lnTo>
                    <a:pt x="3084674" y="559101"/>
                  </a:lnTo>
                  <a:lnTo>
                    <a:pt x="3086100" y="584454"/>
                  </a:lnTo>
                  <a:lnTo>
                    <a:pt x="3084674" y="609806"/>
                  </a:lnTo>
                  <a:lnTo>
                    <a:pt x="3073443" y="659661"/>
                  </a:lnTo>
                  <a:lnTo>
                    <a:pt x="3051424" y="708237"/>
                  </a:lnTo>
                  <a:lnTo>
                    <a:pt x="3019081" y="755359"/>
                  </a:lnTo>
                  <a:lnTo>
                    <a:pt x="2976877" y="800851"/>
                  </a:lnTo>
                  <a:lnTo>
                    <a:pt x="2925275" y="844538"/>
                  </a:lnTo>
                  <a:lnTo>
                    <a:pt x="2864739" y="886244"/>
                  </a:lnTo>
                  <a:lnTo>
                    <a:pt x="2831265" y="906299"/>
                  </a:lnTo>
                  <a:lnTo>
                    <a:pt x="2795731" y="925794"/>
                  </a:lnTo>
                  <a:lnTo>
                    <a:pt x="2758195" y="944706"/>
                  </a:lnTo>
                  <a:lnTo>
                    <a:pt x="2718714" y="963013"/>
                  </a:lnTo>
                  <a:lnTo>
                    <a:pt x="2677348" y="980693"/>
                  </a:lnTo>
                  <a:lnTo>
                    <a:pt x="2634153" y="997724"/>
                  </a:lnTo>
                  <a:lnTo>
                    <a:pt x="2589187" y="1014085"/>
                  </a:lnTo>
                  <a:lnTo>
                    <a:pt x="2542509" y="1029753"/>
                  </a:lnTo>
                  <a:lnTo>
                    <a:pt x="2494176" y="1044707"/>
                  </a:lnTo>
                  <a:lnTo>
                    <a:pt x="2444246" y="1058925"/>
                  </a:lnTo>
                  <a:lnTo>
                    <a:pt x="2392777" y="1072384"/>
                  </a:lnTo>
                  <a:lnTo>
                    <a:pt x="2339828" y="1085063"/>
                  </a:lnTo>
                  <a:lnTo>
                    <a:pt x="2285455" y="1096940"/>
                  </a:lnTo>
                  <a:lnTo>
                    <a:pt x="2229717" y="1107992"/>
                  </a:lnTo>
                  <a:lnTo>
                    <a:pt x="2172671" y="1118199"/>
                  </a:lnTo>
                  <a:lnTo>
                    <a:pt x="2114376" y="1127537"/>
                  </a:lnTo>
                  <a:lnTo>
                    <a:pt x="2054890" y="1135986"/>
                  </a:lnTo>
                  <a:lnTo>
                    <a:pt x="1994270" y="1143523"/>
                  </a:lnTo>
                  <a:lnTo>
                    <a:pt x="1932574" y="1150126"/>
                  </a:lnTo>
                  <a:lnTo>
                    <a:pt x="1869860" y="1155773"/>
                  </a:lnTo>
                  <a:lnTo>
                    <a:pt x="1806186" y="1160443"/>
                  </a:lnTo>
                  <a:lnTo>
                    <a:pt x="1741610" y="1164113"/>
                  </a:lnTo>
                  <a:lnTo>
                    <a:pt x="1676190" y="1166762"/>
                  </a:lnTo>
                  <a:lnTo>
                    <a:pt x="1609984" y="1168368"/>
                  </a:lnTo>
                  <a:lnTo>
                    <a:pt x="1543050" y="1168908"/>
                  </a:lnTo>
                  <a:lnTo>
                    <a:pt x="1476115" y="1168368"/>
                  </a:lnTo>
                  <a:lnTo>
                    <a:pt x="1409909" y="1166762"/>
                  </a:lnTo>
                  <a:lnTo>
                    <a:pt x="1344489" y="1164113"/>
                  </a:lnTo>
                  <a:lnTo>
                    <a:pt x="1279913" y="1160443"/>
                  </a:lnTo>
                  <a:lnTo>
                    <a:pt x="1216239" y="1155773"/>
                  </a:lnTo>
                  <a:lnTo>
                    <a:pt x="1153525" y="1150126"/>
                  </a:lnTo>
                  <a:lnTo>
                    <a:pt x="1091829" y="1143523"/>
                  </a:lnTo>
                  <a:lnTo>
                    <a:pt x="1031209" y="1135986"/>
                  </a:lnTo>
                  <a:lnTo>
                    <a:pt x="971723" y="1127537"/>
                  </a:lnTo>
                  <a:lnTo>
                    <a:pt x="913428" y="1118199"/>
                  </a:lnTo>
                  <a:lnTo>
                    <a:pt x="856382" y="1107992"/>
                  </a:lnTo>
                  <a:lnTo>
                    <a:pt x="800644" y="1096940"/>
                  </a:lnTo>
                  <a:lnTo>
                    <a:pt x="746271" y="1085063"/>
                  </a:lnTo>
                  <a:lnTo>
                    <a:pt x="693322" y="1072384"/>
                  </a:lnTo>
                  <a:lnTo>
                    <a:pt x="641853" y="1058925"/>
                  </a:lnTo>
                  <a:lnTo>
                    <a:pt x="591923" y="1044707"/>
                  </a:lnTo>
                  <a:lnTo>
                    <a:pt x="543590" y="1029753"/>
                  </a:lnTo>
                  <a:lnTo>
                    <a:pt x="496912" y="1014085"/>
                  </a:lnTo>
                  <a:lnTo>
                    <a:pt x="451946" y="997724"/>
                  </a:lnTo>
                  <a:lnTo>
                    <a:pt x="408751" y="980693"/>
                  </a:lnTo>
                  <a:lnTo>
                    <a:pt x="367385" y="963013"/>
                  </a:lnTo>
                  <a:lnTo>
                    <a:pt x="327904" y="944706"/>
                  </a:lnTo>
                  <a:lnTo>
                    <a:pt x="290368" y="925794"/>
                  </a:lnTo>
                  <a:lnTo>
                    <a:pt x="254834" y="906299"/>
                  </a:lnTo>
                  <a:lnTo>
                    <a:pt x="221360" y="886244"/>
                  </a:lnTo>
                  <a:lnTo>
                    <a:pt x="160824" y="844538"/>
                  </a:lnTo>
                  <a:lnTo>
                    <a:pt x="109222" y="800851"/>
                  </a:lnTo>
                  <a:lnTo>
                    <a:pt x="67018" y="755359"/>
                  </a:lnTo>
                  <a:lnTo>
                    <a:pt x="34675" y="708237"/>
                  </a:lnTo>
                  <a:lnTo>
                    <a:pt x="12656" y="659661"/>
                  </a:lnTo>
                  <a:lnTo>
                    <a:pt x="1425" y="609806"/>
                  </a:lnTo>
                  <a:lnTo>
                    <a:pt x="0" y="584454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0" name="object 190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2153411" y="4332731"/>
              <a:ext cx="510539" cy="89915"/>
            </a:xfrm>
            <a:prstGeom prst="rect">
              <a:avLst/>
            </a:prstGeom>
          </p:spPr>
        </p:pic>
        <p:sp>
          <p:nvSpPr>
            <p:cNvPr id="191" name="object 191"/>
            <p:cNvSpPr/>
            <p:nvPr/>
          </p:nvSpPr>
          <p:spPr>
            <a:xfrm>
              <a:off x="2153411" y="4332731"/>
              <a:ext cx="510540" cy="90170"/>
            </a:xfrm>
            <a:custGeom>
              <a:avLst/>
              <a:gdLst/>
              <a:ahLst/>
              <a:cxnLst/>
              <a:rect l="l" t="t" r="r" b="b"/>
              <a:pathLst>
                <a:path w="510539" h="90170">
                  <a:moveTo>
                    <a:pt x="0" y="44958"/>
                  </a:moveTo>
                  <a:lnTo>
                    <a:pt x="34851" y="22267"/>
                  </a:lnTo>
                  <a:lnTo>
                    <a:pt x="74766" y="13168"/>
                  </a:lnTo>
                  <a:lnTo>
                    <a:pt x="126429" y="6138"/>
                  </a:lnTo>
                  <a:lnTo>
                    <a:pt x="187408" y="1606"/>
                  </a:lnTo>
                  <a:lnTo>
                    <a:pt x="255270" y="0"/>
                  </a:lnTo>
                  <a:lnTo>
                    <a:pt x="323131" y="1606"/>
                  </a:lnTo>
                  <a:lnTo>
                    <a:pt x="384110" y="6138"/>
                  </a:lnTo>
                  <a:lnTo>
                    <a:pt x="435773" y="13168"/>
                  </a:lnTo>
                  <a:lnTo>
                    <a:pt x="475688" y="22267"/>
                  </a:lnTo>
                  <a:lnTo>
                    <a:pt x="510540" y="44958"/>
                  </a:lnTo>
                  <a:lnTo>
                    <a:pt x="501421" y="56909"/>
                  </a:lnTo>
                  <a:lnTo>
                    <a:pt x="435773" y="76747"/>
                  </a:lnTo>
                  <a:lnTo>
                    <a:pt x="384110" y="83777"/>
                  </a:lnTo>
                  <a:lnTo>
                    <a:pt x="323131" y="88309"/>
                  </a:lnTo>
                  <a:lnTo>
                    <a:pt x="255270" y="89916"/>
                  </a:lnTo>
                  <a:lnTo>
                    <a:pt x="187408" y="88309"/>
                  </a:lnTo>
                  <a:lnTo>
                    <a:pt x="126429" y="83777"/>
                  </a:lnTo>
                  <a:lnTo>
                    <a:pt x="74766" y="76747"/>
                  </a:lnTo>
                  <a:lnTo>
                    <a:pt x="34851" y="67648"/>
                  </a:lnTo>
                  <a:lnTo>
                    <a:pt x="0" y="44958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2" name="object 192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2151888" y="4264151"/>
              <a:ext cx="513587" cy="114299"/>
            </a:xfrm>
            <a:prstGeom prst="rect">
              <a:avLst/>
            </a:prstGeom>
          </p:spPr>
        </p:pic>
        <p:sp>
          <p:nvSpPr>
            <p:cNvPr id="193" name="object 193"/>
            <p:cNvSpPr/>
            <p:nvPr/>
          </p:nvSpPr>
          <p:spPr>
            <a:xfrm>
              <a:off x="2151887" y="4264151"/>
              <a:ext cx="510540" cy="104139"/>
            </a:xfrm>
            <a:custGeom>
              <a:avLst/>
              <a:gdLst/>
              <a:ahLst/>
              <a:cxnLst/>
              <a:rect l="l" t="t" r="r" b="b"/>
              <a:pathLst>
                <a:path w="510539" h="104139">
                  <a:moveTo>
                    <a:pt x="0" y="51816"/>
                  </a:moveTo>
                  <a:lnTo>
                    <a:pt x="34851" y="25665"/>
                  </a:lnTo>
                  <a:lnTo>
                    <a:pt x="74766" y="15178"/>
                  </a:lnTo>
                  <a:lnTo>
                    <a:pt x="126429" y="7075"/>
                  </a:lnTo>
                  <a:lnTo>
                    <a:pt x="187408" y="1851"/>
                  </a:lnTo>
                  <a:lnTo>
                    <a:pt x="255270" y="0"/>
                  </a:lnTo>
                  <a:lnTo>
                    <a:pt x="323131" y="1851"/>
                  </a:lnTo>
                  <a:lnTo>
                    <a:pt x="384110" y="7075"/>
                  </a:lnTo>
                  <a:lnTo>
                    <a:pt x="435773" y="15178"/>
                  </a:lnTo>
                  <a:lnTo>
                    <a:pt x="475688" y="25665"/>
                  </a:lnTo>
                  <a:lnTo>
                    <a:pt x="510540" y="51816"/>
                  </a:lnTo>
                  <a:lnTo>
                    <a:pt x="501421" y="65589"/>
                  </a:lnTo>
                  <a:lnTo>
                    <a:pt x="435773" y="88453"/>
                  </a:lnTo>
                  <a:lnTo>
                    <a:pt x="384110" y="96556"/>
                  </a:lnTo>
                  <a:lnTo>
                    <a:pt x="323131" y="101780"/>
                  </a:lnTo>
                  <a:lnTo>
                    <a:pt x="255270" y="103632"/>
                  </a:lnTo>
                  <a:lnTo>
                    <a:pt x="187408" y="101780"/>
                  </a:lnTo>
                  <a:lnTo>
                    <a:pt x="126429" y="96556"/>
                  </a:lnTo>
                  <a:lnTo>
                    <a:pt x="74766" y="88453"/>
                  </a:lnTo>
                  <a:lnTo>
                    <a:pt x="34851" y="77966"/>
                  </a:lnTo>
                  <a:lnTo>
                    <a:pt x="0" y="51816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4" name="object 194"/>
            <p:cNvSpPr/>
            <p:nvPr/>
          </p:nvSpPr>
          <p:spPr>
            <a:xfrm>
              <a:off x="2256281" y="4290821"/>
              <a:ext cx="288290" cy="48895"/>
            </a:xfrm>
            <a:custGeom>
              <a:avLst/>
              <a:gdLst/>
              <a:ahLst/>
              <a:cxnLst/>
              <a:rect l="l" t="t" r="r" b="b"/>
              <a:pathLst>
                <a:path w="288289" h="48895">
                  <a:moveTo>
                    <a:pt x="0" y="48767"/>
                  </a:moveTo>
                  <a:lnTo>
                    <a:pt x="89192" y="48767"/>
                  </a:lnTo>
                  <a:lnTo>
                    <a:pt x="178396" y="0"/>
                  </a:lnTo>
                  <a:lnTo>
                    <a:pt x="288036" y="0"/>
                  </a:lnTo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5" name="object 195"/>
            <p:cNvSpPr/>
            <p:nvPr/>
          </p:nvSpPr>
          <p:spPr>
            <a:xfrm>
              <a:off x="2269997" y="4290821"/>
              <a:ext cx="260985" cy="48895"/>
            </a:xfrm>
            <a:custGeom>
              <a:avLst/>
              <a:gdLst/>
              <a:ahLst/>
              <a:cxnLst/>
              <a:rect l="l" t="t" r="r" b="b"/>
              <a:pathLst>
                <a:path w="260985" h="48895">
                  <a:moveTo>
                    <a:pt x="0" y="0"/>
                  </a:moveTo>
                  <a:lnTo>
                    <a:pt x="88722" y="0"/>
                  </a:lnTo>
                  <a:lnTo>
                    <a:pt x="177431" y="48768"/>
                  </a:lnTo>
                  <a:lnTo>
                    <a:pt x="260604" y="48768"/>
                  </a:lnTo>
                </a:path>
              </a:pathLst>
            </a:custGeom>
            <a:ln w="1981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6" name="object 196"/>
            <p:cNvSpPr/>
            <p:nvPr/>
          </p:nvSpPr>
          <p:spPr>
            <a:xfrm>
              <a:off x="2153411" y="4312919"/>
              <a:ext cx="0" cy="66040"/>
            </a:xfrm>
            <a:custGeom>
              <a:avLst/>
              <a:gdLst/>
              <a:ahLst/>
              <a:cxnLst/>
              <a:rect l="l" t="t" r="r" b="b"/>
              <a:pathLst>
                <a:path h="66039">
                  <a:moveTo>
                    <a:pt x="0" y="0"/>
                  </a:moveTo>
                  <a:lnTo>
                    <a:pt x="0" y="65531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7" name="object 197"/>
            <p:cNvSpPr/>
            <p:nvPr/>
          </p:nvSpPr>
          <p:spPr>
            <a:xfrm>
              <a:off x="2662427" y="4314443"/>
              <a:ext cx="0" cy="68580"/>
            </a:xfrm>
            <a:custGeom>
              <a:avLst/>
              <a:gdLst/>
              <a:ahLst/>
              <a:cxnLst/>
              <a:rect l="l" t="t" r="r" b="b"/>
              <a:pathLst>
                <a:path h="68579">
                  <a:moveTo>
                    <a:pt x="0" y="0"/>
                  </a:moveTo>
                  <a:lnTo>
                    <a:pt x="0" y="68579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8" name="object 198"/>
            <p:cNvSpPr/>
            <p:nvPr/>
          </p:nvSpPr>
          <p:spPr>
            <a:xfrm>
              <a:off x="2662427" y="4315967"/>
              <a:ext cx="941069" cy="116839"/>
            </a:xfrm>
            <a:custGeom>
              <a:avLst/>
              <a:gdLst/>
              <a:ahLst/>
              <a:cxnLst/>
              <a:rect l="l" t="t" r="r" b="b"/>
              <a:pathLst>
                <a:path w="941070" h="116839">
                  <a:moveTo>
                    <a:pt x="0" y="0"/>
                  </a:moveTo>
                  <a:lnTo>
                    <a:pt x="940536" y="116306"/>
                  </a:lnTo>
                </a:path>
              </a:pathLst>
            </a:custGeom>
            <a:ln w="1523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9" name="object 199"/>
            <p:cNvSpPr/>
            <p:nvPr/>
          </p:nvSpPr>
          <p:spPr>
            <a:xfrm>
              <a:off x="3112008" y="4623816"/>
              <a:ext cx="116839" cy="71120"/>
            </a:xfrm>
            <a:custGeom>
              <a:avLst/>
              <a:gdLst/>
              <a:ahLst/>
              <a:cxnLst/>
              <a:rect l="l" t="t" r="r" b="b"/>
              <a:pathLst>
                <a:path w="116839" h="71120">
                  <a:moveTo>
                    <a:pt x="0" y="0"/>
                  </a:moveTo>
                  <a:lnTo>
                    <a:pt x="116433" y="71043"/>
                  </a:lnTo>
                </a:path>
              </a:pathLst>
            </a:custGeom>
            <a:ln w="1524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0" name="object 200"/>
            <p:cNvSpPr/>
            <p:nvPr/>
          </p:nvSpPr>
          <p:spPr>
            <a:xfrm>
              <a:off x="2919983" y="4797554"/>
              <a:ext cx="234950" cy="39370"/>
            </a:xfrm>
            <a:custGeom>
              <a:avLst/>
              <a:gdLst/>
              <a:ahLst/>
              <a:cxnLst/>
              <a:rect l="l" t="t" r="r" b="b"/>
              <a:pathLst>
                <a:path w="234950" h="39370">
                  <a:moveTo>
                    <a:pt x="0" y="38862"/>
                  </a:moveTo>
                  <a:lnTo>
                    <a:pt x="234670" y="0"/>
                  </a:lnTo>
                </a:path>
              </a:pathLst>
            </a:custGeom>
            <a:ln w="1524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1" name="object 201"/>
            <p:cNvSpPr/>
            <p:nvPr/>
          </p:nvSpPr>
          <p:spPr>
            <a:xfrm>
              <a:off x="2636519" y="4648203"/>
              <a:ext cx="186055" cy="93345"/>
            </a:xfrm>
            <a:custGeom>
              <a:avLst/>
              <a:gdLst/>
              <a:ahLst/>
              <a:cxnLst/>
              <a:rect l="l" t="t" r="r" b="b"/>
              <a:pathLst>
                <a:path w="186055" h="93345">
                  <a:moveTo>
                    <a:pt x="0" y="93344"/>
                  </a:moveTo>
                  <a:lnTo>
                    <a:pt x="185889" y="0"/>
                  </a:lnTo>
                </a:path>
              </a:pathLst>
            </a:custGeom>
            <a:ln w="1524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2" name="object 202"/>
            <p:cNvSpPr/>
            <p:nvPr/>
          </p:nvSpPr>
          <p:spPr>
            <a:xfrm>
              <a:off x="2348483" y="4902711"/>
              <a:ext cx="186055" cy="93345"/>
            </a:xfrm>
            <a:custGeom>
              <a:avLst/>
              <a:gdLst/>
              <a:ahLst/>
              <a:cxnLst/>
              <a:rect l="l" t="t" r="r" b="b"/>
              <a:pathLst>
                <a:path w="186055" h="93345">
                  <a:moveTo>
                    <a:pt x="0" y="93344"/>
                  </a:moveTo>
                  <a:lnTo>
                    <a:pt x="185889" y="0"/>
                  </a:lnTo>
                </a:path>
              </a:pathLst>
            </a:custGeom>
            <a:ln w="1524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3" name="object 203"/>
            <p:cNvSpPr/>
            <p:nvPr/>
          </p:nvSpPr>
          <p:spPr>
            <a:xfrm>
              <a:off x="3127247" y="4840225"/>
              <a:ext cx="244475" cy="215900"/>
            </a:xfrm>
            <a:custGeom>
              <a:avLst/>
              <a:gdLst/>
              <a:ahLst/>
              <a:cxnLst/>
              <a:rect l="l" t="t" r="r" b="b"/>
              <a:pathLst>
                <a:path w="244475" h="215900">
                  <a:moveTo>
                    <a:pt x="0" y="215468"/>
                  </a:moveTo>
                  <a:lnTo>
                    <a:pt x="243928" y="0"/>
                  </a:lnTo>
                </a:path>
              </a:pathLst>
            </a:custGeom>
            <a:ln w="1524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4" name="object 204"/>
            <p:cNvSpPr/>
            <p:nvPr/>
          </p:nvSpPr>
          <p:spPr>
            <a:xfrm>
              <a:off x="3601215" y="4828037"/>
              <a:ext cx="342900" cy="106045"/>
            </a:xfrm>
            <a:custGeom>
              <a:avLst/>
              <a:gdLst/>
              <a:ahLst/>
              <a:cxnLst/>
              <a:rect l="l" t="t" r="r" b="b"/>
              <a:pathLst>
                <a:path w="342900" h="106045">
                  <a:moveTo>
                    <a:pt x="342277" y="105956"/>
                  </a:moveTo>
                  <a:lnTo>
                    <a:pt x="0" y="0"/>
                  </a:lnTo>
                </a:path>
              </a:pathLst>
            </a:custGeom>
            <a:ln w="1524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5" name="object 205"/>
            <p:cNvSpPr/>
            <p:nvPr/>
          </p:nvSpPr>
          <p:spPr>
            <a:xfrm>
              <a:off x="3587496" y="4532378"/>
              <a:ext cx="273685" cy="167005"/>
            </a:xfrm>
            <a:custGeom>
              <a:avLst/>
              <a:gdLst/>
              <a:ahLst/>
              <a:cxnLst/>
              <a:rect l="l" t="t" r="r" b="b"/>
              <a:pathLst>
                <a:path w="273685" h="167004">
                  <a:moveTo>
                    <a:pt x="0" y="166674"/>
                  </a:moveTo>
                  <a:lnTo>
                    <a:pt x="273240" y="0"/>
                  </a:lnTo>
                </a:path>
              </a:pathLst>
            </a:custGeom>
            <a:ln w="1524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6" name="object 206"/>
            <p:cNvSpPr/>
            <p:nvPr/>
          </p:nvSpPr>
          <p:spPr>
            <a:xfrm>
              <a:off x="2407922" y="4422642"/>
              <a:ext cx="396875" cy="74295"/>
            </a:xfrm>
            <a:custGeom>
              <a:avLst/>
              <a:gdLst/>
              <a:ahLst/>
              <a:cxnLst/>
              <a:rect l="l" t="t" r="r" b="b"/>
              <a:pathLst>
                <a:path w="396875" h="74295">
                  <a:moveTo>
                    <a:pt x="396303" y="74269"/>
                  </a:moveTo>
                  <a:lnTo>
                    <a:pt x="0" y="0"/>
                  </a:lnTo>
                </a:path>
              </a:pathLst>
            </a:custGeom>
            <a:ln w="1524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7" name="object 207"/>
          <p:cNvSpPr txBox="1"/>
          <p:nvPr/>
        </p:nvSpPr>
        <p:spPr>
          <a:xfrm>
            <a:off x="1682911" y="4554392"/>
            <a:ext cx="67881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i="1" dirty="0">
                <a:latin typeface="Arial"/>
                <a:cs typeface="Arial"/>
              </a:rPr>
              <a:t>ISP</a:t>
            </a:r>
            <a:r>
              <a:rPr sz="2000" i="1" spc="-95" dirty="0">
                <a:latin typeface="Arial"/>
                <a:cs typeface="Arial"/>
              </a:rPr>
              <a:t> </a:t>
            </a:r>
            <a:r>
              <a:rPr sz="2000" i="1" spc="-50" dirty="0">
                <a:latin typeface="Arial"/>
                <a:cs typeface="Arial"/>
              </a:rPr>
              <a:t>C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208" name="object 208"/>
          <p:cNvGrpSpPr/>
          <p:nvPr/>
        </p:nvGrpSpPr>
        <p:grpSpPr>
          <a:xfrm>
            <a:off x="1150619" y="2385060"/>
            <a:ext cx="7106284" cy="3637279"/>
            <a:chOff x="1150619" y="2385060"/>
            <a:chExt cx="7106284" cy="3637279"/>
          </a:xfrm>
        </p:grpSpPr>
        <p:pic>
          <p:nvPicPr>
            <p:cNvPr id="209" name="object 209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3145536" y="4750308"/>
              <a:ext cx="509015" cy="88392"/>
            </a:xfrm>
            <a:prstGeom prst="rect">
              <a:avLst/>
            </a:prstGeom>
          </p:spPr>
        </p:pic>
        <p:sp>
          <p:nvSpPr>
            <p:cNvPr id="210" name="object 210"/>
            <p:cNvSpPr/>
            <p:nvPr/>
          </p:nvSpPr>
          <p:spPr>
            <a:xfrm>
              <a:off x="3145536" y="4750308"/>
              <a:ext cx="509270" cy="88900"/>
            </a:xfrm>
            <a:custGeom>
              <a:avLst/>
              <a:gdLst/>
              <a:ahLst/>
              <a:cxnLst/>
              <a:rect l="l" t="t" r="r" b="b"/>
              <a:pathLst>
                <a:path w="509270" h="88900">
                  <a:moveTo>
                    <a:pt x="0" y="44195"/>
                  </a:moveTo>
                  <a:lnTo>
                    <a:pt x="34747" y="21889"/>
                  </a:lnTo>
                  <a:lnTo>
                    <a:pt x="74542" y="12944"/>
                  </a:lnTo>
                  <a:lnTo>
                    <a:pt x="126051" y="6033"/>
                  </a:lnTo>
                  <a:lnTo>
                    <a:pt x="186848" y="1578"/>
                  </a:lnTo>
                  <a:lnTo>
                    <a:pt x="254508" y="0"/>
                  </a:lnTo>
                  <a:lnTo>
                    <a:pt x="322167" y="1578"/>
                  </a:lnTo>
                  <a:lnTo>
                    <a:pt x="382964" y="6033"/>
                  </a:lnTo>
                  <a:lnTo>
                    <a:pt x="434473" y="12944"/>
                  </a:lnTo>
                  <a:lnTo>
                    <a:pt x="474268" y="21889"/>
                  </a:lnTo>
                  <a:lnTo>
                    <a:pt x="509016" y="44195"/>
                  </a:lnTo>
                  <a:lnTo>
                    <a:pt x="499924" y="55945"/>
                  </a:lnTo>
                  <a:lnTo>
                    <a:pt x="434473" y="75447"/>
                  </a:lnTo>
                  <a:lnTo>
                    <a:pt x="382964" y="82358"/>
                  </a:lnTo>
                  <a:lnTo>
                    <a:pt x="322167" y="86813"/>
                  </a:lnTo>
                  <a:lnTo>
                    <a:pt x="254508" y="88391"/>
                  </a:lnTo>
                  <a:lnTo>
                    <a:pt x="186848" y="86813"/>
                  </a:lnTo>
                  <a:lnTo>
                    <a:pt x="126051" y="82358"/>
                  </a:lnTo>
                  <a:lnTo>
                    <a:pt x="74542" y="75447"/>
                  </a:lnTo>
                  <a:lnTo>
                    <a:pt x="34747" y="66502"/>
                  </a:lnTo>
                  <a:lnTo>
                    <a:pt x="0" y="44195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1" name="object 211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3144012" y="4681727"/>
              <a:ext cx="513587" cy="114299"/>
            </a:xfrm>
            <a:prstGeom prst="rect">
              <a:avLst/>
            </a:prstGeom>
          </p:spPr>
        </p:pic>
        <p:sp>
          <p:nvSpPr>
            <p:cNvPr id="212" name="object 212"/>
            <p:cNvSpPr/>
            <p:nvPr/>
          </p:nvSpPr>
          <p:spPr>
            <a:xfrm>
              <a:off x="3144012" y="4681727"/>
              <a:ext cx="510540" cy="104139"/>
            </a:xfrm>
            <a:custGeom>
              <a:avLst/>
              <a:gdLst/>
              <a:ahLst/>
              <a:cxnLst/>
              <a:rect l="l" t="t" r="r" b="b"/>
              <a:pathLst>
                <a:path w="510539" h="104139">
                  <a:moveTo>
                    <a:pt x="0" y="51816"/>
                  </a:moveTo>
                  <a:lnTo>
                    <a:pt x="34851" y="25665"/>
                  </a:lnTo>
                  <a:lnTo>
                    <a:pt x="74766" y="15178"/>
                  </a:lnTo>
                  <a:lnTo>
                    <a:pt x="126429" y="7075"/>
                  </a:lnTo>
                  <a:lnTo>
                    <a:pt x="187408" y="1851"/>
                  </a:lnTo>
                  <a:lnTo>
                    <a:pt x="255270" y="0"/>
                  </a:lnTo>
                  <a:lnTo>
                    <a:pt x="323131" y="1851"/>
                  </a:lnTo>
                  <a:lnTo>
                    <a:pt x="384110" y="7075"/>
                  </a:lnTo>
                  <a:lnTo>
                    <a:pt x="435773" y="15178"/>
                  </a:lnTo>
                  <a:lnTo>
                    <a:pt x="475688" y="25665"/>
                  </a:lnTo>
                  <a:lnTo>
                    <a:pt x="510540" y="51816"/>
                  </a:lnTo>
                  <a:lnTo>
                    <a:pt x="501421" y="65589"/>
                  </a:lnTo>
                  <a:lnTo>
                    <a:pt x="435773" y="88453"/>
                  </a:lnTo>
                  <a:lnTo>
                    <a:pt x="384110" y="96556"/>
                  </a:lnTo>
                  <a:lnTo>
                    <a:pt x="323131" y="101780"/>
                  </a:lnTo>
                  <a:lnTo>
                    <a:pt x="255270" y="103632"/>
                  </a:lnTo>
                  <a:lnTo>
                    <a:pt x="187408" y="101780"/>
                  </a:lnTo>
                  <a:lnTo>
                    <a:pt x="126429" y="96556"/>
                  </a:lnTo>
                  <a:lnTo>
                    <a:pt x="74766" y="88453"/>
                  </a:lnTo>
                  <a:lnTo>
                    <a:pt x="34851" y="77966"/>
                  </a:lnTo>
                  <a:lnTo>
                    <a:pt x="0" y="51816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3" name="object 213"/>
            <p:cNvSpPr/>
            <p:nvPr/>
          </p:nvSpPr>
          <p:spPr>
            <a:xfrm>
              <a:off x="3248405" y="4708398"/>
              <a:ext cx="287020" cy="48895"/>
            </a:xfrm>
            <a:custGeom>
              <a:avLst/>
              <a:gdLst/>
              <a:ahLst/>
              <a:cxnLst/>
              <a:rect l="l" t="t" r="r" b="b"/>
              <a:pathLst>
                <a:path w="287020" h="48895">
                  <a:moveTo>
                    <a:pt x="0" y="48768"/>
                  </a:moveTo>
                  <a:lnTo>
                    <a:pt x="88722" y="48768"/>
                  </a:lnTo>
                  <a:lnTo>
                    <a:pt x="177457" y="0"/>
                  </a:lnTo>
                  <a:lnTo>
                    <a:pt x="286512" y="0"/>
                  </a:lnTo>
                </a:path>
              </a:pathLst>
            </a:custGeom>
            <a:ln w="1981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4" name="object 214"/>
            <p:cNvSpPr/>
            <p:nvPr/>
          </p:nvSpPr>
          <p:spPr>
            <a:xfrm>
              <a:off x="3262121" y="4708398"/>
              <a:ext cx="260985" cy="48895"/>
            </a:xfrm>
            <a:custGeom>
              <a:avLst/>
              <a:gdLst/>
              <a:ahLst/>
              <a:cxnLst/>
              <a:rect l="l" t="t" r="r" b="b"/>
              <a:pathLst>
                <a:path w="260985" h="48895">
                  <a:moveTo>
                    <a:pt x="0" y="0"/>
                  </a:moveTo>
                  <a:lnTo>
                    <a:pt x="88722" y="0"/>
                  </a:lnTo>
                  <a:lnTo>
                    <a:pt x="177431" y="48768"/>
                  </a:lnTo>
                  <a:lnTo>
                    <a:pt x="260604" y="48768"/>
                  </a:lnTo>
                </a:path>
              </a:pathLst>
            </a:custGeom>
            <a:ln w="1981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5" name="object 215"/>
            <p:cNvSpPr/>
            <p:nvPr/>
          </p:nvSpPr>
          <p:spPr>
            <a:xfrm>
              <a:off x="3145536" y="4730495"/>
              <a:ext cx="0" cy="66040"/>
            </a:xfrm>
            <a:custGeom>
              <a:avLst/>
              <a:gdLst/>
              <a:ahLst/>
              <a:cxnLst/>
              <a:rect l="l" t="t" r="r" b="b"/>
              <a:pathLst>
                <a:path h="66039">
                  <a:moveTo>
                    <a:pt x="0" y="0"/>
                  </a:moveTo>
                  <a:lnTo>
                    <a:pt x="0" y="65531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6" name="object 216"/>
            <p:cNvSpPr/>
            <p:nvPr/>
          </p:nvSpPr>
          <p:spPr>
            <a:xfrm>
              <a:off x="3654552" y="4732020"/>
              <a:ext cx="0" cy="68580"/>
            </a:xfrm>
            <a:custGeom>
              <a:avLst/>
              <a:gdLst/>
              <a:ahLst/>
              <a:cxnLst/>
              <a:rect l="l" t="t" r="r" b="b"/>
              <a:pathLst>
                <a:path h="68579">
                  <a:moveTo>
                    <a:pt x="0" y="0"/>
                  </a:moveTo>
                  <a:lnTo>
                    <a:pt x="0" y="68579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7" name="object 217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2391155" y="4814316"/>
              <a:ext cx="509016" cy="88391"/>
            </a:xfrm>
            <a:prstGeom prst="rect">
              <a:avLst/>
            </a:prstGeom>
          </p:spPr>
        </p:pic>
        <p:sp>
          <p:nvSpPr>
            <p:cNvPr id="218" name="object 218"/>
            <p:cNvSpPr/>
            <p:nvPr/>
          </p:nvSpPr>
          <p:spPr>
            <a:xfrm>
              <a:off x="2391155" y="4814316"/>
              <a:ext cx="509270" cy="88900"/>
            </a:xfrm>
            <a:custGeom>
              <a:avLst/>
              <a:gdLst/>
              <a:ahLst/>
              <a:cxnLst/>
              <a:rect l="l" t="t" r="r" b="b"/>
              <a:pathLst>
                <a:path w="509269" h="88900">
                  <a:moveTo>
                    <a:pt x="0" y="44195"/>
                  </a:moveTo>
                  <a:lnTo>
                    <a:pt x="34747" y="21889"/>
                  </a:lnTo>
                  <a:lnTo>
                    <a:pt x="74542" y="12944"/>
                  </a:lnTo>
                  <a:lnTo>
                    <a:pt x="126051" y="6033"/>
                  </a:lnTo>
                  <a:lnTo>
                    <a:pt x="186848" y="1578"/>
                  </a:lnTo>
                  <a:lnTo>
                    <a:pt x="254508" y="0"/>
                  </a:lnTo>
                  <a:lnTo>
                    <a:pt x="322167" y="1578"/>
                  </a:lnTo>
                  <a:lnTo>
                    <a:pt x="382964" y="6033"/>
                  </a:lnTo>
                  <a:lnTo>
                    <a:pt x="434473" y="12944"/>
                  </a:lnTo>
                  <a:lnTo>
                    <a:pt x="474268" y="21889"/>
                  </a:lnTo>
                  <a:lnTo>
                    <a:pt x="509016" y="44195"/>
                  </a:lnTo>
                  <a:lnTo>
                    <a:pt x="499924" y="55945"/>
                  </a:lnTo>
                  <a:lnTo>
                    <a:pt x="434473" y="75447"/>
                  </a:lnTo>
                  <a:lnTo>
                    <a:pt x="382964" y="82358"/>
                  </a:lnTo>
                  <a:lnTo>
                    <a:pt x="322167" y="86813"/>
                  </a:lnTo>
                  <a:lnTo>
                    <a:pt x="254508" y="88391"/>
                  </a:lnTo>
                  <a:lnTo>
                    <a:pt x="186848" y="86813"/>
                  </a:lnTo>
                  <a:lnTo>
                    <a:pt x="126051" y="82358"/>
                  </a:lnTo>
                  <a:lnTo>
                    <a:pt x="74542" y="75447"/>
                  </a:lnTo>
                  <a:lnTo>
                    <a:pt x="34747" y="66502"/>
                  </a:lnTo>
                  <a:lnTo>
                    <a:pt x="0" y="44195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9" name="object 219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2389631" y="4745736"/>
              <a:ext cx="513587" cy="112775"/>
            </a:xfrm>
            <a:prstGeom prst="rect">
              <a:avLst/>
            </a:prstGeom>
          </p:spPr>
        </p:pic>
        <p:sp>
          <p:nvSpPr>
            <p:cNvPr id="220" name="object 220"/>
            <p:cNvSpPr/>
            <p:nvPr/>
          </p:nvSpPr>
          <p:spPr>
            <a:xfrm>
              <a:off x="2389631" y="4745736"/>
              <a:ext cx="510540" cy="104139"/>
            </a:xfrm>
            <a:custGeom>
              <a:avLst/>
              <a:gdLst/>
              <a:ahLst/>
              <a:cxnLst/>
              <a:rect l="l" t="t" r="r" b="b"/>
              <a:pathLst>
                <a:path w="510539" h="104139">
                  <a:moveTo>
                    <a:pt x="0" y="51816"/>
                  </a:moveTo>
                  <a:lnTo>
                    <a:pt x="34851" y="25665"/>
                  </a:lnTo>
                  <a:lnTo>
                    <a:pt x="74766" y="15178"/>
                  </a:lnTo>
                  <a:lnTo>
                    <a:pt x="126429" y="7075"/>
                  </a:lnTo>
                  <a:lnTo>
                    <a:pt x="187408" y="1851"/>
                  </a:lnTo>
                  <a:lnTo>
                    <a:pt x="255270" y="0"/>
                  </a:lnTo>
                  <a:lnTo>
                    <a:pt x="323131" y="1851"/>
                  </a:lnTo>
                  <a:lnTo>
                    <a:pt x="384110" y="7075"/>
                  </a:lnTo>
                  <a:lnTo>
                    <a:pt x="435773" y="15178"/>
                  </a:lnTo>
                  <a:lnTo>
                    <a:pt x="475688" y="25665"/>
                  </a:lnTo>
                  <a:lnTo>
                    <a:pt x="510540" y="51816"/>
                  </a:lnTo>
                  <a:lnTo>
                    <a:pt x="501421" y="65589"/>
                  </a:lnTo>
                  <a:lnTo>
                    <a:pt x="435773" y="88453"/>
                  </a:lnTo>
                  <a:lnTo>
                    <a:pt x="384110" y="96556"/>
                  </a:lnTo>
                  <a:lnTo>
                    <a:pt x="323131" y="101780"/>
                  </a:lnTo>
                  <a:lnTo>
                    <a:pt x="255270" y="103632"/>
                  </a:lnTo>
                  <a:lnTo>
                    <a:pt x="187408" y="101780"/>
                  </a:lnTo>
                  <a:lnTo>
                    <a:pt x="126429" y="96556"/>
                  </a:lnTo>
                  <a:lnTo>
                    <a:pt x="74766" y="88453"/>
                  </a:lnTo>
                  <a:lnTo>
                    <a:pt x="34851" y="77966"/>
                  </a:lnTo>
                  <a:lnTo>
                    <a:pt x="0" y="51816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1" name="object 221"/>
            <p:cNvSpPr/>
            <p:nvPr/>
          </p:nvSpPr>
          <p:spPr>
            <a:xfrm>
              <a:off x="2494025" y="4772405"/>
              <a:ext cx="287020" cy="48895"/>
            </a:xfrm>
            <a:custGeom>
              <a:avLst/>
              <a:gdLst/>
              <a:ahLst/>
              <a:cxnLst/>
              <a:rect l="l" t="t" r="r" b="b"/>
              <a:pathLst>
                <a:path w="287019" h="48895">
                  <a:moveTo>
                    <a:pt x="0" y="48768"/>
                  </a:moveTo>
                  <a:lnTo>
                    <a:pt x="88722" y="48768"/>
                  </a:lnTo>
                  <a:lnTo>
                    <a:pt x="177457" y="0"/>
                  </a:lnTo>
                  <a:lnTo>
                    <a:pt x="286512" y="0"/>
                  </a:lnTo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2" name="object 222"/>
            <p:cNvSpPr/>
            <p:nvPr/>
          </p:nvSpPr>
          <p:spPr>
            <a:xfrm>
              <a:off x="2507741" y="4772405"/>
              <a:ext cx="260985" cy="48895"/>
            </a:xfrm>
            <a:custGeom>
              <a:avLst/>
              <a:gdLst/>
              <a:ahLst/>
              <a:cxnLst/>
              <a:rect l="l" t="t" r="r" b="b"/>
              <a:pathLst>
                <a:path w="260985" h="48895">
                  <a:moveTo>
                    <a:pt x="0" y="0"/>
                  </a:moveTo>
                  <a:lnTo>
                    <a:pt x="88722" y="0"/>
                  </a:lnTo>
                  <a:lnTo>
                    <a:pt x="177431" y="48768"/>
                  </a:lnTo>
                  <a:lnTo>
                    <a:pt x="260604" y="48768"/>
                  </a:lnTo>
                </a:path>
              </a:pathLst>
            </a:custGeom>
            <a:ln w="1981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3" name="object 223"/>
            <p:cNvSpPr/>
            <p:nvPr/>
          </p:nvSpPr>
          <p:spPr>
            <a:xfrm>
              <a:off x="2391155" y="4794504"/>
              <a:ext cx="0" cy="70485"/>
            </a:xfrm>
            <a:custGeom>
              <a:avLst/>
              <a:gdLst/>
              <a:ahLst/>
              <a:cxnLst/>
              <a:rect l="l" t="t" r="r" b="b"/>
              <a:pathLst>
                <a:path h="70485">
                  <a:moveTo>
                    <a:pt x="0" y="0"/>
                  </a:moveTo>
                  <a:lnTo>
                    <a:pt x="0" y="70104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4" name="object 224"/>
            <p:cNvSpPr/>
            <p:nvPr/>
          </p:nvSpPr>
          <p:spPr>
            <a:xfrm>
              <a:off x="2900171" y="4796027"/>
              <a:ext cx="0" cy="70485"/>
            </a:xfrm>
            <a:custGeom>
              <a:avLst/>
              <a:gdLst/>
              <a:ahLst/>
              <a:cxnLst/>
              <a:rect l="l" t="t" r="r" b="b"/>
              <a:pathLst>
                <a:path h="70485">
                  <a:moveTo>
                    <a:pt x="0" y="0"/>
                  </a:moveTo>
                  <a:lnTo>
                    <a:pt x="0" y="70104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5" name="object 225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2668523" y="4561332"/>
              <a:ext cx="510539" cy="88391"/>
            </a:xfrm>
            <a:prstGeom prst="rect">
              <a:avLst/>
            </a:prstGeom>
          </p:spPr>
        </p:pic>
        <p:sp>
          <p:nvSpPr>
            <p:cNvPr id="226" name="object 226"/>
            <p:cNvSpPr/>
            <p:nvPr/>
          </p:nvSpPr>
          <p:spPr>
            <a:xfrm>
              <a:off x="2668523" y="4561332"/>
              <a:ext cx="510540" cy="88900"/>
            </a:xfrm>
            <a:custGeom>
              <a:avLst/>
              <a:gdLst/>
              <a:ahLst/>
              <a:cxnLst/>
              <a:rect l="l" t="t" r="r" b="b"/>
              <a:pathLst>
                <a:path w="510539" h="88900">
                  <a:moveTo>
                    <a:pt x="0" y="44196"/>
                  </a:moveTo>
                  <a:lnTo>
                    <a:pt x="34851" y="21889"/>
                  </a:lnTo>
                  <a:lnTo>
                    <a:pt x="74766" y="12944"/>
                  </a:lnTo>
                  <a:lnTo>
                    <a:pt x="126429" y="6033"/>
                  </a:lnTo>
                  <a:lnTo>
                    <a:pt x="187408" y="1578"/>
                  </a:lnTo>
                  <a:lnTo>
                    <a:pt x="255270" y="0"/>
                  </a:lnTo>
                  <a:lnTo>
                    <a:pt x="323131" y="1578"/>
                  </a:lnTo>
                  <a:lnTo>
                    <a:pt x="384110" y="6033"/>
                  </a:lnTo>
                  <a:lnTo>
                    <a:pt x="435773" y="12944"/>
                  </a:lnTo>
                  <a:lnTo>
                    <a:pt x="475688" y="21889"/>
                  </a:lnTo>
                  <a:lnTo>
                    <a:pt x="510540" y="44196"/>
                  </a:lnTo>
                  <a:lnTo>
                    <a:pt x="501421" y="55945"/>
                  </a:lnTo>
                  <a:lnTo>
                    <a:pt x="435773" y="75447"/>
                  </a:lnTo>
                  <a:lnTo>
                    <a:pt x="384110" y="82358"/>
                  </a:lnTo>
                  <a:lnTo>
                    <a:pt x="323131" y="86813"/>
                  </a:lnTo>
                  <a:lnTo>
                    <a:pt x="255270" y="88392"/>
                  </a:lnTo>
                  <a:lnTo>
                    <a:pt x="187408" y="86813"/>
                  </a:lnTo>
                  <a:lnTo>
                    <a:pt x="126429" y="82358"/>
                  </a:lnTo>
                  <a:lnTo>
                    <a:pt x="74766" y="75447"/>
                  </a:lnTo>
                  <a:lnTo>
                    <a:pt x="34851" y="66502"/>
                  </a:lnTo>
                  <a:lnTo>
                    <a:pt x="0" y="44196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7" name="object 227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2667000" y="4492752"/>
              <a:ext cx="513587" cy="112775"/>
            </a:xfrm>
            <a:prstGeom prst="rect">
              <a:avLst/>
            </a:prstGeom>
          </p:spPr>
        </p:pic>
        <p:sp>
          <p:nvSpPr>
            <p:cNvPr id="228" name="object 228"/>
            <p:cNvSpPr/>
            <p:nvPr/>
          </p:nvSpPr>
          <p:spPr>
            <a:xfrm>
              <a:off x="2667000" y="4492752"/>
              <a:ext cx="510540" cy="102235"/>
            </a:xfrm>
            <a:custGeom>
              <a:avLst/>
              <a:gdLst/>
              <a:ahLst/>
              <a:cxnLst/>
              <a:rect l="l" t="t" r="r" b="b"/>
              <a:pathLst>
                <a:path w="510539" h="102235">
                  <a:moveTo>
                    <a:pt x="0" y="51054"/>
                  </a:moveTo>
                  <a:lnTo>
                    <a:pt x="34851" y="25287"/>
                  </a:lnTo>
                  <a:lnTo>
                    <a:pt x="74766" y="14954"/>
                  </a:lnTo>
                  <a:lnTo>
                    <a:pt x="126429" y="6970"/>
                  </a:lnTo>
                  <a:lnTo>
                    <a:pt x="187408" y="1823"/>
                  </a:lnTo>
                  <a:lnTo>
                    <a:pt x="255270" y="0"/>
                  </a:lnTo>
                  <a:lnTo>
                    <a:pt x="323131" y="1823"/>
                  </a:lnTo>
                  <a:lnTo>
                    <a:pt x="384110" y="6970"/>
                  </a:lnTo>
                  <a:lnTo>
                    <a:pt x="435773" y="14954"/>
                  </a:lnTo>
                  <a:lnTo>
                    <a:pt x="475688" y="25287"/>
                  </a:lnTo>
                  <a:lnTo>
                    <a:pt x="510540" y="51054"/>
                  </a:lnTo>
                  <a:lnTo>
                    <a:pt x="501421" y="64625"/>
                  </a:lnTo>
                  <a:lnTo>
                    <a:pt x="435773" y="87153"/>
                  </a:lnTo>
                  <a:lnTo>
                    <a:pt x="384110" y="95137"/>
                  </a:lnTo>
                  <a:lnTo>
                    <a:pt x="323131" y="100284"/>
                  </a:lnTo>
                  <a:lnTo>
                    <a:pt x="255270" y="102108"/>
                  </a:lnTo>
                  <a:lnTo>
                    <a:pt x="187408" y="100284"/>
                  </a:lnTo>
                  <a:lnTo>
                    <a:pt x="126429" y="95137"/>
                  </a:lnTo>
                  <a:lnTo>
                    <a:pt x="74766" y="87153"/>
                  </a:lnTo>
                  <a:lnTo>
                    <a:pt x="34851" y="76820"/>
                  </a:lnTo>
                  <a:lnTo>
                    <a:pt x="0" y="51054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9" name="object 229"/>
            <p:cNvSpPr/>
            <p:nvPr/>
          </p:nvSpPr>
          <p:spPr>
            <a:xfrm>
              <a:off x="2771394" y="4519422"/>
              <a:ext cx="288290" cy="48895"/>
            </a:xfrm>
            <a:custGeom>
              <a:avLst/>
              <a:gdLst/>
              <a:ahLst/>
              <a:cxnLst/>
              <a:rect l="l" t="t" r="r" b="b"/>
              <a:pathLst>
                <a:path w="288289" h="48895">
                  <a:moveTo>
                    <a:pt x="0" y="48767"/>
                  </a:moveTo>
                  <a:lnTo>
                    <a:pt x="89192" y="48767"/>
                  </a:lnTo>
                  <a:lnTo>
                    <a:pt x="178396" y="0"/>
                  </a:lnTo>
                  <a:lnTo>
                    <a:pt x="288036" y="0"/>
                  </a:lnTo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0" name="object 230"/>
            <p:cNvSpPr/>
            <p:nvPr/>
          </p:nvSpPr>
          <p:spPr>
            <a:xfrm>
              <a:off x="2785109" y="4519422"/>
              <a:ext cx="260985" cy="48895"/>
            </a:xfrm>
            <a:custGeom>
              <a:avLst/>
              <a:gdLst/>
              <a:ahLst/>
              <a:cxnLst/>
              <a:rect l="l" t="t" r="r" b="b"/>
              <a:pathLst>
                <a:path w="260985" h="48895">
                  <a:moveTo>
                    <a:pt x="0" y="0"/>
                  </a:moveTo>
                  <a:lnTo>
                    <a:pt x="88722" y="0"/>
                  </a:lnTo>
                  <a:lnTo>
                    <a:pt x="177431" y="48768"/>
                  </a:lnTo>
                  <a:lnTo>
                    <a:pt x="260604" y="48768"/>
                  </a:lnTo>
                </a:path>
              </a:pathLst>
            </a:custGeom>
            <a:ln w="1981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1" name="object 231"/>
            <p:cNvSpPr/>
            <p:nvPr/>
          </p:nvSpPr>
          <p:spPr>
            <a:xfrm>
              <a:off x="2668523" y="4541520"/>
              <a:ext cx="0" cy="68580"/>
            </a:xfrm>
            <a:custGeom>
              <a:avLst/>
              <a:gdLst/>
              <a:ahLst/>
              <a:cxnLst/>
              <a:rect l="l" t="t" r="r" b="b"/>
              <a:pathLst>
                <a:path h="68579">
                  <a:moveTo>
                    <a:pt x="0" y="0"/>
                  </a:moveTo>
                  <a:lnTo>
                    <a:pt x="0" y="68579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2" name="object 232"/>
            <p:cNvSpPr/>
            <p:nvPr/>
          </p:nvSpPr>
          <p:spPr>
            <a:xfrm>
              <a:off x="3179063" y="4543044"/>
              <a:ext cx="0" cy="68580"/>
            </a:xfrm>
            <a:custGeom>
              <a:avLst/>
              <a:gdLst/>
              <a:ahLst/>
              <a:cxnLst/>
              <a:rect l="l" t="t" r="r" b="b"/>
              <a:pathLst>
                <a:path h="68579">
                  <a:moveTo>
                    <a:pt x="0" y="0"/>
                  </a:moveTo>
                  <a:lnTo>
                    <a:pt x="0" y="68579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3" name="object 233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3579875" y="4443983"/>
              <a:ext cx="509015" cy="88392"/>
            </a:xfrm>
            <a:prstGeom prst="rect">
              <a:avLst/>
            </a:prstGeom>
          </p:spPr>
        </p:pic>
        <p:sp>
          <p:nvSpPr>
            <p:cNvPr id="234" name="object 234"/>
            <p:cNvSpPr/>
            <p:nvPr/>
          </p:nvSpPr>
          <p:spPr>
            <a:xfrm>
              <a:off x="3579875" y="4443983"/>
              <a:ext cx="509270" cy="88900"/>
            </a:xfrm>
            <a:custGeom>
              <a:avLst/>
              <a:gdLst/>
              <a:ahLst/>
              <a:cxnLst/>
              <a:rect l="l" t="t" r="r" b="b"/>
              <a:pathLst>
                <a:path w="509270" h="88900">
                  <a:moveTo>
                    <a:pt x="0" y="44195"/>
                  </a:moveTo>
                  <a:lnTo>
                    <a:pt x="34747" y="21889"/>
                  </a:lnTo>
                  <a:lnTo>
                    <a:pt x="74542" y="12944"/>
                  </a:lnTo>
                  <a:lnTo>
                    <a:pt x="126051" y="6033"/>
                  </a:lnTo>
                  <a:lnTo>
                    <a:pt x="186848" y="1578"/>
                  </a:lnTo>
                  <a:lnTo>
                    <a:pt x="254508" y="0"/>
                  </a:lnTo>
                  <a:lnTo>
                    <a:pt x="322167" y="1578"/>
                  </a:lnTo>
                  <a:lnTo>
                    <a:pt x="382964" y="6033"/>
                  </a:lnTo>
                  <a:lnTo>
                    <a:pt x="434473" y="12944"/>
                  </a:lnTo>
                  <a:lnTo>
                    <a:pt x="474268" y="21889"/>
                  </a:lnTo>
                  <a:lnTo>
                    <a:pt x="509016" y="44195"/>
                  </a:lnTo>
                  <a:lnTo>
                    <a:pt x="499924" y="55945"/>
                  </a:lnTo>
                  <a:lnTo>
                    <a:pt x="434473" y="75447"/>
                  </a:lnTo>
                  <a:lnTo>
                    <a:pt x="382964" y="82358"/>
                  </a:lnTo>
                  <a:lnTo>
                    <a:pt x="322167" y="86813"/>
                  </a:lnTo>
                  <a:lnTo>
                    <a:pt x="254508" y="88391"/>
                  </a:lnTo>
                  <a:lnTo>
                    <a:pt x="186848" y="86813"/>
                  </a:lnTo>
                  <a:lnTo>
                    <a:pt x="126051" y="82358"/>
                  </a:lnTo>
                  <a:lnTo>
                    <a:pt x="74542" y="75447"/>
                  </a:lnTo>
                  <a:lnTo>
                    <a:pt x="34747" y="66502"/>
                  </a:lnTo>
                  <a:lnTo>
                    <a:pt x="0" y="44195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5" name="object 235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3578352" y="4373880"/>
              <a:ext cx="513588" cy="114299"/>
            </a:xfrm>
            <a:prstGeom prst="rect">
              <a:avLst/>
            </a:prstGeom>
          </p:spPr>
        </p:pic>
        <p:sp>
          <p:nvSpPr>
            <p:cNvPr id="236" name="object 236"/>
            <p:cNvSpPr/>
            <p:nvPr/>
          </p:nvSpPr>
          <p:spPr>
            <a:xfrm>
              <a:off x="3578352" y="4373880"/>
              <a:ext cx="510540" cy="104139"/>
            </a:xfrm>
            <a:custGeom>
              <a:avLst/>
              <a:gdLst/>
              <a:ahLst/>
              <a:cxnLst/>
              <a:rect l="l" t="t" r="r" b="b"/>
              <a:pathLst>
                <a:path w="510539" h="104139">
                  <a:moveTo>
                    <a:pt x="0" y="51816"/>
                  </a:moveTo>
                  <a:lnTo>
                    <a:pt x="34851" y="25665"/>
                  </a:lnTo>
                  <a:lnTo>
                    <a:pt x="74766" y="15178"/>
                  </a:lnTo>
                  <a:lnTo>
                    <a:pt x="126429" y="7075"/>
                  </a:lnTo>
                  <a:lnTo>
                    <a:pt x="187408" y="1851"/>
                  </a:lnTo>
                  <a:lnTo>
                    <a:pt x="255270" y="0"/>
                  </a:lnTo>
                  <a:lnTo>
                    <a:pt x="323131" y="1851"/>
                  </a:lnTo>
                  <a:lnTo>
                    <a:pt x="384110" y="7075"/>
                  </a:lnTo>
                  <a:lnTo>
                    <a:pt x="435773" y="15178"/>
                  </a:lnTo>
                  <a:lnTo>
                    <a:pt x="475688" y="25665"/>
                  </a:lnTo>
                  <a:lnTo>
                    <a:pt x="510540" y="51816"/>
                  </a:lnTo>
                  <a:lnTo>
                    <a:pt x="501421" y="65589"/>
                  </a:lnTo>
                  <a:lnTo>
                    <a:pt x="435773" y="88453"/>
                  </a:lnTo>
                  <a:lnTo>
                    <a:pt x="384110" y="96556"/>
                  </a:lnTo>
                  <a:lnTo>
                    <a:pt x="323131" y="101780"/>
                  </a:lnTo>
                  <a:lnTo>
                    <a:pt x="255270" y="103632"/>
                  </a:lnTo>
                  <a:lnTo>
                    <a:pt x="187408" y="101780"/>
                  </a:lnTo>
                  <a:lnTo>
                    <a:pt x="126429" y="96556"/>
                  </a:lnTo>
                  <a:lnTo>
                    <a:pt x="74766" y="88453"/>
                  </a:lnTo>
                  <a:lnTo>
                    <a:pt x="34851" y="77966"/>
                  </a:lnTo>
                  <a:lnTo>
                    <a:pt x="0" y="51816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7" name="object 237"/>
            <p:cNvSpPr/>
            <p:nvPr/>
          </p:nvSpPr>
          <p:spPr>
            <a:xfrm>
              <a:off x="3682746" y="4400550"/>
              <a:ext cx="287020" cy="48895"/>
            </a:xfrm>
            <a:custGeom>
              <a:avLst/>
              <a:gdLst/>
              <a:ahLst/>
              <a:cxnLst/>
              <a:rect l="l" t="t" r="r" b="b"/>
              <a:pathLst>
                <a:path w="287020" h="48895">
                  <a:moveTo>
                    <a:pt x="0" y="48768"/>
                  </a:moveTo>
                  <a:lnTo>
                    <a:pt x="88722" y="48768"/>
                  </a:lnTo>
                  <a:lnTo>
                    <a:pt x="177457" y="0"/>
                  </a:lnTo>
                  <a:lnTo>
                    <a:pt x="286512" y="0"/>
                  </a:lnTo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8" name="object 238"/>
            <p:cNvSpPr/>
            <p:nvPr/>
          </p:nvSpPr>
          <p:spPr>
            <a:xfrm>
              <a:off x="3694937" y="4400550"/>
              <a:ext cx="262255" cy="48895"/>
            </a:xfrm>
            <a:custGeom>
              <a:avLst/>
              <a:gdLst/>
              <a:ahLst/>
              <a:cxnLst/>
              <a:rect l="l" t="t" r="r" b="b"/>
              <a:pathLst>
                <a:path w="262254" h="48895">
                  <a:moveTo>
                    <a:pt x="0" y="0"/>
                  </a:moveTo>
                  <a:lnTo>
                    <a:pt x="89230" y="0"/>
                  </a:lnTo>
                  <a:lnTo>
                    <a:pt x="178473" y="48768"/>
                  </a:lnTo>
                  <a:lnTo>
                    <a:pt x="262128" y="48768"/>
                  </a:lnTo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9" name="object 239"/>
            <p:cNvSpPr/>
            <p:nvPr/>
          </p:nvSpPr>
          <p:spPr>
            <a:xfrm>
              <a:off x="3579875" y="4424172"/>
              <a:ext cx="0" cy="68580"/>
            </a:xfrm>
            <a:custGeom>
              <a:avLst/>
              <a:gdLst/>
              <a:ahLst/>
              <a:cxnLst/>
              <a:rect l="l" t="t" r="r" b="b"/>
              <a:pathLst>
                <a:path h="68579">
                  <a:moveTo>
                    <a:pt x="0" y="0"/>
                  </a:moveTo>
                  <a:lnTo>
                    <a:pt x="0" y="6858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0" name="object 240"/>
            <p:cNvSpPr/>
            <p:nvPr/>
          </p:nvSpPr>
          <p:spPr>
            <a:xfrm>
              <a:off x="4088891" y="4425695"/>
              <a:ext cx="0" cy="68580"/>
            </a:xfrm>
            <a:custGeom>
              <a:avLst/>
              <a:gdLst/>
              <a:ahLst/>
              <a:cxnLst/>
              <a:rect l="l" t="t" r="r" b="b"/>
              <a:pathLst>
                <a:path h="68579">
                  <a:moveTo>
                    <a:pt x="0" y="0"/>
                  </a:moveTo>
                  <a:lnTo>
                    <a:pt x="0" y="68579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1" name="object 241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3797808" y="4948427"/>
              <a:ext cx="510539" cy="88392"/>
            </a:xfrm>
            <a:prstGeom prst="rect">
              <a:avLst/>
            </a:prstGeom>
          </p:spPr>
        </p:pic>
        <p:sp>
          <p:nvSpPr>
            <p:cNvPr id="242" name="object 242"/>
            <p:cNvSpPr/>
            <p:nvPr/>
          </p:nvSpPr>
          <p:spPr>
            <a:xfrm>
              <a:off x="3797808" y="4948427"/>
              <a:ext cx="510540" cy="88900"/>
            </a:xfrm>
            <a:custGeom>
              <a:avLst/>
              <a:gdLst/>
              <a:ahLst/>
              <a:cxnLst/>
              <a:rect l="l" t="t" r="r" b="b"/>
              <a:pathLst>
                <a:path w="510539" h="88900">
                  <a:moveTo>
                    <a:pt x="0" y="44196"/>
                  </a:moveTo>
                  <a:lnTo>
                    <a:pt x="34851" y="21889"/>
                  </a:lnTo>
                  <a:lnTo>
                    <a:pt x="74766" y="12944"/>
                  </a:lnTo>
                  <a:lnTo>
                    <a:pt x="126429" y="6033"/>
                  </a:lnTo>
                  <a:lnTo>
                    <a:pt x="187408" y="1578"/>
                  </a:lnTo>
                  <a:lnTo>
                    <a:pt x="255270" y="0"/>
                  </a:lnTo>
                  <a:lnTo>
                    <a:pt x="323131" y="1578"/>
                  </a:lnTo>
                  <a:lnTo>
                    <a:pt x="384110" y="6033"/>
                  </a:lnTo>
                  <a:lnTo>
                    <a:pt x="435773" y="12944"/>
                  </a:lnTo>
                  <a:lnTo>
                    <a:pt x="475688" y="21889"/>
                  </a:lnTo>
                  <a:lnTo>
                    <a:pt x="510540" y="44196"/>
                  </a:lnTo>
                  <a:lnTo>
                    <a:pt x="501421" y="55945"/>
                  </a:lnTo>
                  <a:lnTo>
                    <a:pt x="435773" y="75447"/>
                  </a:lnTo>
                  <a:lnTo>
                    <a:pt x="384110" y="82358"/>
                  </a:lnTo>
                  <a:lnTo>
                    <a:pt x="323131" y="86813"/>
                  </a:lnTo>
                  <a:lnTo>
                    <a:pt x="255270" y="88392"/>
                  </a:lnTo>
                  <a:lnTo>
                    <a:pt x="187408" y="86813"/>
                  </a:lnTo>
                  <a:lnTo>
                    <a:pt x="126429" y="82358"/>
                  </a:lnTo>
                  <a:lnTo>
                    <a:pt x="74766" y="75447"/>
                  </a:lnTo>
                  <a:lnTo>
                    <a:pt x="34851" y="66502"/>
                  </a:lnTo>
                  <a:lnTo>
                    <a:pt x="0" y="44196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3" name="object 243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3797808" y="4879848"/>
              <a:ext cx="513587" cy="112775"/>
            </a:xfrm>
            <a:prstGeom prst="rect">
              <a:avLst/>
            </a:prstGeom>
          </p:spPr>
        </p:pic>
        <p:sp>
          <p:nvSpPr>
            <p:cNvPr id="244" name="object 244"/>
            <p:cNvSpPr/>
            <p:nvPr/>
          </p:nvSpPr>
          <p:spPr>
            <a:xfrm>
              <a:off x="3797808" y="4879848"/>
              <a:ext cx="509270" cy="102235"/>
            </a:xfrm>
            <a:custGeom>
              <a:avLst/>
              <a:gdLst/>
              <a:ahLst/>
              <a:cxnLst/>
              <a:rect l="l" t="t" r="r" b="b"/>
              <a:pathLst>
                <a:path w="509270" h="102235">
                  <a:moveTo>
                    <a:pt x="0" y="51053"/>
                  </a:moveTo>
                  <a:lnTo>
                    <a:pt x="34747" y="25287"/>
                  </a:lnTo>
                  <a:lnTo>
                    <a:pt x="74542" y="14954"/>
                  </a:lnTo>
                  <a:lnTo>
                    <a:pt x="126051" y="6970"/>
                  </a:lnTo>
                  <a:lnTo>
                    <a:pt x="186848" y="1823"/>
                  </a:lnTo>
                  <a:lnTo>
                    <a:pt x="254508" y="0"/>
                  </a:lnTo>
                  <a:lnTo>
                    <a:pt x="322167" y="1823"/>
                  </a:lnTo>
                  <a:lnTo>
                    <a:pt x="382964" y="6970"/>
                  </a:lnTo>
                  <a:lnTo>
                    <a:pt x="434473" y="14954"/>
                  </a:lnTo>
                  <a:lnTo>
                    <a:pt x="474268" y="25287"/>
                  </a:lnTo>
                  <a:lnTo>
                    <a:pt x="509016" y="51053"/>
                  </a:lnTo>
                  <a:lnTo>
                    <a:pt x="499924" y="64625"/>
                  </a:lnTo>
                  <a:lnTo>
                    <a:pt x="434473" y="87153"/>
                  </a:lnTo>
                  <a:lnTo>
                    <a:pt x="382964" y="95137"/>
                  </a:lnTo>
                  <a:lnTo>
                    <a:pt x="322167" y="100284"/>
                  </a:lnTo>
                  <a:lnTo>
                    <a:pt x="254508" y="102107"/>
                  </a:lnTo>
                  <a:lnTo>
                    <a:pt x="186848" y="100284"/>
                  </a:lnTo>
                  <a:lnTo>
                    <a:pt x="126051" y="95137"/>
                  </a:lnTo>
                  <a:lnTo>
                    <a:pt x="74542" y="87153"/>
                  </a:lnTo>
                  <a:lnTo>
                    <a:pt x="34747" y="76820"/>
                  </a:lnTo>
                  <a:lnTo>
                    <a:pt x="0" y="51053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5" name="object 245"/>
            <p:cNvSpPr/>
            <p:nvPr/>
          </p:nvSpPr>
          <p:spPr>
            <a:xfrm>
              <a:off x="3902202" y="4906517"/>
              <a:ext cx="287020" cy="48895"/>
            </a:xfrm>
            <a:custGeom>
              <a:avLst/>
              <a:gdLst/>
              <a:ahLst/>
              <a:cxnLst/>
              <a:rect l="l" t="t" r="r" b="b"/>
              <a:pathLst>
                <a:path w="287020" h="48895">
                  <a:moveTo>
                    <a:pt x="0" y="48767"/>
                  </a:moveTo>
                  <a:lnTo>
                    <a:pt x="88722" y="48767"/>
                  </a:lnTo>
                  <a:lnTo>
                    <a:pt x="177457" y="0"/>
                  </a:lnTo>
                  <a:lnTo>
                    <a:pt x="286512" y="0"/>
                  </a:lnTo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6" name="object 246"/>
            <p:cNvSpPr/>
            <p:nvPr/>
          </p:nvSpPr>
          <p:spPr>
            <a:xfrm>
              <a:off x="3914393" y="4906517"/>
              <a:ext cx="262255" cy="48895"/>
            </a:xfrm>
            <a:custGeom>
              <a:avLst/>
              <a:gdLst/>
              <a:ahLst/>
              <a:cxnLst/>
              <a:rect l="l" t="t" r="r" b="b"/>
              <a:pathLst>
                <a:path w="262254" h="48895">
                  <a:moveTo>
                    <a:pt x="0" y="0"/>
                  </a:moveTo>
                  <a:lnTo>
                    <a:pt x="89230" y="0"/>
                  </a:lnTo>
                  <a:lnTo>
                    <a:pt x="178473" y="48767"/>
                  </a:lnTo>
                  <a:lnTo>
                    <a:pt x="262128" y="48767"/>
                  </a:lnTo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7" name="object 247"/>
            <p:cNvSpPr/>
            <p:nvPr/>
          </p:nvSpPr>
          <p:spPr>
            <a:xfrm>
              <a:off x="3797808" y="4928616"/>
              <a:ext cx="0" cy="68580"/>
            </a:xfrm>
            <a:custGeom>
              <a:avLst/>
              <a:gdLst/>
              <a:ahLst/>
              <a:cxnLst/>
              <a:rect l="l" t="t" r="r" b="b"/>
              <a:pathLst>
                <a:path h="68579">
                  <a:moveTo>
                    <a:pt x="0" y="0"/>
                  </a:moveTo>
                  <a:lnTo>
                    <a:pt x="0" y="68579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8" name="object 248"/>
            <p:cNvSpPr/>
            <p:nvPr/>
          </p:nvSpPr>
          <p:spPr>
            <a:xfrm>
              <a:off x="4308347" y="4930139"/>
              <a:ext cx="0" cy="68580"/>
            </a:xfrm>
            <a:custGeom>
              <a:avLst/>
              <a:gdLst/>
              <a:ahLst/>
              <a:cxnLst/>
              <a:rect l="l" t="t" r="r" b="b"/>
              <a:pathLst>
                <a:path h="68579">
                  <a:moveTo>
                    <a:pt x="0" y="0"/>
                  </a:moveTo>
                  <a:lnTo>
                    <a:pt x="0" y="6858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9" name="object 249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2929127" y="5109972"/>
              <a:ext cx="509016" cy="88391"/>
            </a:xfrm>
            <a:prstGeom prst="rect">
              <a:avLst/>
            </a:prstGeom>
          </p:spPr>
        </p:pic>
        <p:sp>
          <p:nvSpPr>
            <p:cNvPr id="250" name="object 250"/>
            <p:cNvSpPr/>
            <p:nvPr/>
          </p:nvSpPr>
          <p:spPr>
            <a:xfrm>
              <a:off x="2929127" y="5109972"/>
              <a:ext cx="509270" cy="88900"/>
            </a:xfrm>
            <a:custGeom>
              <a:avLst/>
              <a:gdLst/>
              <a:ahLst/>
              <a:cxnLst/>
              <a:rect l="l" t="t" r="r" b="b"/>
              <a:pathLst>
                <a:path w="509270" h="88900">
                  <a:moveTo>
                    <a:pt x="0" y="44195"/>
                  </a:moveTo>
                  <a:lnTo>
                    <a:pt x="34747" y="21889"/>
                  </a:lnTo>
                  <a:lnTo>
                    <a:pt x="74542" y="12944"/>
                  </a:lnTo>
                  <a:lnTo>
                    <a:pt x="126051" y="6033"/>
                  </a:lnTo>
                  <a:lnTo>
                    <a:pt x="186848" y="1578"/>
                  </a:lnTo>
                  <a:lnTo>
                    <a:pt x="254508" y="0"/>
                  </a:lnTo>
                  <a:lnTo>
                    <a:pt x="322167" y="1578"/>
                  </a:lnTo>
                  <a:lnTo>
                    <a:pt x="382964" y="6033"/>
                  </a:lnTo>
                  <a:lnTo>
                    <a:pt x="434473" y="12944"/>
                  </a:lnTo>
                  <a:lnTo>
                    <a:pt x="474268" y="21889"/>
                  </a:lnTo>
                  <a:lnTo>
                    <a:pt x="509016" y="44195"/>
                  </a:lnTo>
                  <a:lnTo>
                    <a:pt x="499924" y="55945"/>
                  </a:lnTo>
                  <a:lnTo>
                    <a:pt x="434473" y="75447"/>
                  </a:lnTo>
                  <a:lnTo>
                    <a:pt x="382964" y="82358"/>
                  </a:lnTo>
                  <a:lnTo>
                    <a:pt x="322167" y="86813"/>
                  </a:lnTo>
                  <a:lnTo>
                    <a:pt x="254508" y="88391"/>
                  </a:lnTo>
                  <a:lnTo>
                    <a:pt x="186848" y="86813"/>
                  </a:lnTo>
                  <a:lnTo>
                    <a:pt x="126051" y="82358"/>
                  </a:lnTo>
                  <a:lnTo>
                    <a:pt x="74542" y="75447"/>
                  </a:lnTo>
                  <a:lnTo>
                    <a:pt x="34747" y="66502"/>
                  </a:lnTo>
                  <a:lnTo>
                    <a:pt x="0" y="44195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1" name="object 251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2927603" y="5041392"/>
              <a:ext cx="513587" cy="114299"/>
            </a:xfrm>
            <a:prstGeom prst="rect">
              <a:avLst/>
            </a:prstGeom>
          </p:spPr>
        </p:pic>
        <p:sp>
          <p:nvSpPr>
            <p:cNvPr id="252" name="object 252"/>
            <p:cNvSpPr/>
            <p:nvPr/>
          </p:nvSpPr>
          <p:spPr>
            <a:xfrm>
              <a:off x="2927603" y="5041392"/>
              <a:ext cx="510540" cy="104139"/>
            </a:xfrm>
            <a:custGeom>
              <a:avLst/>
              <a:gdLst/>
              <a:ahLst/>
              <a:cxnLst/>
              <a:rect l="l" t="t" r="r" b="b"/>
              <a:pathLst>
                <a:path w="510539" h="104139">
                  <a:moveTo>
                    <a:pt x="0" y="51816"/>
                  </a:moveTo>
                  <a:lnTo>
                    <a:pt x="34851" y="25665"/>
                  </a:lnTo>
                  <a:lnTo>
                    <a:pt x="74766" y="15178"/>
                  </a:lnTo>
                  <a:lnTo>
                    <a:pt x="126429" y="7075"/>
                  </a:lnTo>
                  <a:lnTo>
                    <a:pt x="187408" y="1851"/>
                  </a:lnTo>
                  <a:lnTo>
                    <a:pt x="255270" y="0"/>
                  </a:lnTo>
                  <a:lnTo>
                    <a:pt x="323131" y="1851"/>
                  </a:lnTo>
                  <a:lnTo>
                    <a:pt x="384110" y="7075"/>
                  </a:lnTo>
                  <a:lnTo>
                    <a:pt x="435773" y="15178"/>
                  </a:lnTo>
                  <a:lnTo>
                    <a:pt x="475688" y="25665"/>
                  </a:lnTo>
                  <a:lnTo>
                    <a:pt x="510540" y="51816"/>
                  </a:lnTo>
                  <a:lnTo>
                    <a:pt x="501421" y="65589"/>
                  </a:lnTo>
                  <a:lnTo>
                    <a:pt x="435773" y="88453"/>
                  </a:lnTo>
                  <a:lnTo>
                    <a:pt x="384110" y="96556"/>
                  </a:lnTo>
                  <a:lnTo>
                    <a:pt x="323131" y="101780"/>
                  </a:lnTo>
                  <a:lnTo>
                    <a:pt x="255270" y="103632"/>
                  </a:lnTo>
                  <a:lnTo>
                    <a:pt x="187408" y="101780"/>
                  </a:lnTo>
                  <a:lnTo>
                    <a:pt x="126429" y="96556"/>
                  </a:lnTo>
                  <a:lnTo>
                    <a:pt x="74766" y="88453"/>
                  </a:lnTo>
                  <a:lnTo>
                    <a:pt x="34851" y="77966"/>
                  </a:lnTo>
                  <a:lnTo>
                    <a:pt x="0" y="51816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3" name="object 253"/>
            <p:cNvSpPr/>
            <p:nvPr/>
          </p:nvSpPr>
          <p:spPr>
            <a:xfrm>
              <a:off x="3031997" y="5068061"/>
              <a:ext cx="287020" cy="48895"/>
            </a:xfrm>
            <a:custGeom>
              <a:avLst/>
              <a:gdLst/>
              <a:ahLst/>
              <a:cxnLst/>
              <a:rect l="l" t="t" r="r" b="b"/>
              <a:pathLst>
                <a:path w="287020" h="48895">
                  <a:moveTo>
                    <a:pt x="0" y="48768"/>
                  </a:moveTo>
                  <a:lnTo>
                    <a:pt x="88722" y="48768"/>
                  </a:lnTo>
                  <a:lnTo>
                    <a:pt x="177457" y="0"/>
                  </a:lnTo>
                  <a:lnTo>
                    <a:pt x="286512" y="0"/>
                  </a:lnTo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4" name="object 254"/>
            <p:cNvSpPr/>
            <p:nvPr/>
          </p:nvSpPr>
          <p:spPr>
            <a:xfrm>
              <a:off x="3045713" y="5068061"/>
              <a:ext cx="260985" cy="48895"/>
            </a:xfrm>
            <a:custGeom>
              <a:avLst/>
              <a:gdLst/>
              <a:ahLst/>
              <a:cxnLst/>
              <a:rect l="l" t="t" r="r" b="b"/>
              <a:pathLst>
                <a:path w="260985" h="48895">
                  <a:moveTo>
                    <a:pt x="0" y="0"/>
                  </a:moveTo>
                  <a:lnTo>
                    <a:pt x="88722" y="0"/>
                  </a:lnTo>
                  <a:lnTo>
                    <a:pt x="177431" y="48768"/>
                  </a:lnTo>
                  <a:lnTo>
                    <a:pt x="260604" y="48768"/>
                  </a:lnTo>
                </a:path>
              </a:pathLst>
            </a:custGeom>
            <a:ln w="1981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5" name="object 255"/>
            <p:cNvSpPr/>
            <p:nvPr/>
          </p:nvSpPr>
          <p:spPr>
            <a:xfrm>
              <a:off x="2929127" y="5090160"/>
              <a:ext cx="0" cy="68580"/>
            </a:xfrm>
            <a:custGeom>
              <a:avLst/>
              <a:gdLst/>
              <a:ahLst/>
              <a:cxnLst/>
              <a:rect l="l" t="t" r="r" b="b"/>
              <a:pathLst>
                <a:path h="68579">
                  <a:moveTo>
                    <a:pt x="0" y="0"/>
                  </a:moveTo>
                  <a:lnTo>
                    <a:pt x="0" y="6858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6" name="object 256"/>
            <p:cNvSpPr/>
            <p:nvPr/>
          </p:nvSpPr>
          <p:spPr>
            <a:xfrm>
              <a:off x="3438143" y="5093208"/>
              <a:ext cx="0" cy="67310"/>
            </a:xfrm>
            <a:custGeom>
              <a:avLst/>
              <a:gdLst/>
              <a:ahLst/>
              <a:cxnLst/>
              <a:rect l="l" t="t" r="r" b="b"/>
              <a:pathLst>
                <a:path h="67310">
                  <a:moveTo>
                    <a:pt x="0" y="0"/>
                  </a:moveTo>
                  <a:lnTo>
                    <a:pt x="0" y="67056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7" name="object 257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2068067" y="5064252"/>
              <a:ext cx="510539" cy="88392"/>
            </a:xfrm>
            <a:prstGeom prst="rect">
              <a:avLst/>
            </a:prstGeom>
          </p:spPr>
        </p:pic>
        <p:sp>
          <p:nvSpPr>
            <p:cNvPr id="258" name="object 258"/>
            <p:cNvSpPr/>
            <p:nvPr/>
          </p:nvSpPr>
          <p:spPr>
            <a:xfrm>
              <a:off x="2068067" y="5064252"/>
              <a:ext cx="510540" cy="88900"/>
            </a:xfrm>
            <a:custGeom>
              <a:avLst/>
              <a:gdLst/>
              <a:ahLst/>
              <a:cxnLst/>
              <a:rect l="l" t="t" r="r" b="b"/>
              <a:pathLst>
                <a:path w="510539" h="88900">
                  <a:moveTo>
                    <a:pt x="0" y="44196"/>
                  </a:moveTo>
                  <a:lnTo>
                    <a:pt x="34851" y="21889"/>
                  </a:lnTo>
                  <a:lnTo>
                    <a:pt x="74766" y="12944"/>
                  </a:lnTo>
                  <a:lnTo>
                    <a:pt x="126429" y="6033"/>
                  </a:lnTo>
                  <a:lnTo>
                    <a:pt x="187408" y="1578"/>
                  </a:lnTo>
                  <a:lnTo>
                    <a:pt x="255270" y="0"/>
                  </a:lnTo>
                  <a:lnTo>
                    <a:pt x="323131" y="1578"/>
                  </a:lnTo>
                  <a:lnTo>
                    <a:pt x="384110" y="6033"/>
                  </a:lnTo>
                  <a:lnTo>
                    <a:pt x="435773" y="12944"/>
                  </a:lnTo>
                  <a:lnTo>
                    <a:pt x="475688" y="21889"/>
                  </a:lnTo>
                  <a:lnTo>
                    <a:pt x="510540" y="44196"/>
                  </a:lnTo>
                  <a:lnTo>
                    <a:pt x="501421" y="55945"/>
                  </a:lnTo>
                  <a:lnTo>
                    <a:pt x="435773" y="75447"/>
                  </a:lnTo>
                  <a:lnTo>
                    <a:pt x="384110" y="82358"/>
                  </a:lnTo>
                  <a:lnTo>
                    <a:pt x="323131" y="86813"/>
                  </a:lnTo>
                  <a:lnTo>
                    <a:pt x="255270" y="88392"/>
                  </a:lnTo>
                  <a:lnTo>
                    <a:pt x="187408" y="86813"/>
                  </a:lnTo>
                  <a:lnTo>
                    <a:pt x="126429" y="82358"/>
                  </a:lnTo>
                  <a:lnTo>
                    <a:pt x="74766" y="75447"/>
                  </a:lnTo>
                  <a:lnTo>
                    <a:pt x="34851" y="66502"/>
                  </a:lnTo>
                  <a:lnTo>
                    <a:pt x="0" y="44196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9" name="object 259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2066544" y="4995672"/>
              <a:ext cx="513587" cy="112775"/>
            </a:xfrm>
            <a:prstGeom prst="rect">
              <a:avLst/>
            </a:prstGeom>
          </p:spPr>
        </p:pic>
        <p:sp>
          <p:nvSpPr>
            <p:cNvPr id="260" name="object 260"/>
            <p:cNvSpPr/>
            <p:nvPr/>
          </p:nvSpPr>
          <p:spPr>
            <a:xfrm>
              <a:off x="2066544" y="4995672"/>
              <a:ext cx="510540" cy="104139"/>
            </a:xfrm>
            <a:custGeom>
              <a:avLst/>
              <a:gdLst/>
              <a:ahLst/>
              <a:cxnLst/>
              <a:rect l="l" t="t" r="r" b="b"/>
              <a:pathLst>
                <a:path w="510539" h="104139">
                  <a:moveTo>
                    <a:pt x="0" y="51815"/>
                  </a:moveTo>
                  <a:lnTo>
                    <a:pt x="34851" y="25665"/>
                  </a:lnTo>
                  <a:lnTo>
                    <a:pt x="74766" y="15178"/>
                  </a:lnTo>
                  <a:lnTo>
                    <a:pt x="126429" y="7075"/>
                  </a:lnTo>
                  <a:lnTo>
                    <a:pt x="187408" y="1851"/>
                  </a:lnTo>
                  <a:lnTo>
                    <a:pt x="255270" y="0"/>
                  </a:lnTo>
                  <a:lnTo>
                    <a:pt x="323131" y="1851"/>
                  </a:lnTo>
                  <a:lnTo>
                    <a:pt x="384110" y="7075"/>
                  </a:lnTo>
                  <a:lnTo>
                    <a:pt x="435773" y="15178"/>
                  </a:lnTo>
                  <a:lnTo>
                    <a:pt x="475688" y="25665"/>
                  </a:lnTo>
                  <a:lnTo>
                    <a:pt x="510540" y="51815"/>
                  </a:lnTo>
                  <a:lnTo>
                    <a:pt x="501421" y="65589"/>
                  </a:lnTo>
                  <a:lnTo>
                    <a:pt x="435773" y="88453"/>
                  </a:lnTo>
                  <a:lnTo>
                    <a:pt x="384110" y="96556"/>
                  </a:lnTo>
                  <a:lnTo>
                    <a:pt x="323131" y="101780"/>
                  </a:lnTo>
                  <a:lnTo>
                    <a:pt x="255270" y="103631"/>
                  </a:lnTo>
                  <a:lnTo>
                    <a:pt x="187408" y="101780"/>
                  </a:lnTo>
                  <a:lnTo>
                    <a:pt x="126429" y="96556"/>
                  </a:lnTo>
                  <a:lnTo>
                    <a:pt x="74766" y="88453"/>
                  </a:lnTo>
                  <a:lnTo>
                    <a:pt x="34851" y="77966"/>
                  </a:lnTo>
                  <a:lnTo>
                    <a:pt x="0" y="51815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1" name="object 261"/>
            <p:cNvSpPr/>
            <p:nvPr/>
          </p:nvSpPr>
          <p:spPr>
            <a:xfrm>
              <a:off x="2170937" y="5022342"/>
              <a:ext cx="288290" cy="48895"/>
            </a:xfrm>
            <a:custGeom>
              <a:avLst/>
              <a:gdLst/>
              <a:ahLst/>
              <a:cxnLst/>
              <a:rect l="l" t="t" r="r" b="b"/>
              <a:pathLst>
                <a:path w="288289" h="48895">
                  <a:moveTo>
                    <a:pt x="0" y="48767"/>
                  </a:moveTo>
                  <a:lnTo>
                    <a:pt x="89192" y="48767"/>
                  </a:lnTo>
                  <a:lnTo>
                    <a:pt x="178396" y="0"/>
                  </a:lnTo>
                  <a:lnTo>
                    <a:pt x="288036" y="0"/>
                  </a:lnTo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2" name="object 262"/>
            <p:cNvSpPr/>
            <p:nvPr/>
          </p:nvSpPr>
          <p:spPr>
            <a:xfrm>
              <a:off x="2184653" y="5022342"/>
              <a:ext cx="260985" cy="48895"/>
            </a:xfrm>
            <a:custGeom>
              <a:avLst/>
              <a:gdLst/>
              <a:ahLst/>
              <a:cxnLst/>
              <a:rect l="l" t="t" r="r" b="b"/>
              <a:pathLst>
                <a:path w="260985" h="48895">
                  <a:moveTo>
                    <a:pt x="0" y="0"/>
                  </a:moveTo>
                  <a:lnTo>
                    <a:pt x="88722" y="0"/>
                  </a:lnTo>
                  <a:lnTo>
                    <a:pt x="177431" y="48767"/>
                  </a:lnTo>
                  <a:lnTo>
                    <a:pt x="260604" y="48767"/>
                  </a:lnTo>
                </a:path>
              </a:pathLst>
            </a:custGeom>
            <a:ln w="1981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3" name="object 263"/>
            <p:cNvSpPr/>
            <p:nvPr/>
          </p:nvSpPr>
          <p:spPr>
            <a:xfrm>
              <a:off x="2069591" y="5044439"/>
              <a:ext cx="0" cy="68580"/>
            </a:xfrm>
            <a:custGeom>
              <a:avLst/>
              <a:gdLst/>
              <a:ahLst/>
              <a:cxnLst/>
              <a:rect l="l" t="t" r="r" b="b"/>
              <a:pathLst>
                <a:path h="68579">
                  <a:moveTo>
                    <a:pt x="0" y="0"/>
                  </a:moveTo>
                  <a:lnTo>
                    <a:pt x="0" y="6858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4" name="object 264"/>
            <p:cNvSpPr/>
            <p:nvPr/>
          </p:nvSpPr>
          <p:spPr>
            <a:xfrm>
              <a:off x="2578608" y="5045964"/>
              <a:ext cx="0" cy="68580"/>
            </a:xfrm>
            <a:custGeom>
              <a:avLst/>
              <a:gdLst/>
              <a:ahLst/>
              <a:cxnLst/>
              <a:rect l="l" t="t" r="r" b="b"/>
              <a:pathLst>
                <a:path h="68579">
                  <a:moveTo>
                    <a:pt x="0" y="0"/>
                  </a:moveTo>
                  <a:lnTo>
                    <a:pt x="0" y="6858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5" name="object 265"/>
            <p:cNvSpPr/>
            <p:nvPr/>
          </p:nvSpPr>
          <p:spPr>
            <a:xfrm>
              <a:off x="2383536" y="2610612"/>
              <a:ext cx="238125" cy="262255"/>
            </a:xfrm>
            <a:custGeom>
              <a:avLst/>
              <a:gdLst/>
              <a:ahLst/>
              <a:cxnLst/>
              <a:rect l="l" t="t" r="r" b="b"/>
              <a:pathLst>
                <a:path w="238125" h="262255">
                  <a:moveTo>
                    <a:pt x="0" y="0"/>
                  </a:moveTo>
                  <a:lnTo>
                    <a:pt x="238125" y="261937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6" name="object 266"/>
            <p:cNvSpPr/>
            <p:nvPr/>
          </p:nvSpPr>
          <p:spPr>
            <a:xfrm>
              <a:off x="1638300" y="2849880"/>
              <a:ext cx="900430" cy="127000"/>
            </a:xfrm>
            <a:custGeom>
              <a:avLst/>
              <a:gdLst/>
              <a:ahLst/>
              <a:cxnLst/>
              <a:rect l="l" t="t" r="r" b="b"/>
              <a:pathLst>
                <a:path w="900430" h="127000">
                  <a:moveTo>
                    <a:pt x="0" y="0"/>
                  </a:moveTo>
                  <a:lnTo>
                    <a:pt x="900112" y="12700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7" name="object 267"/>
            <p:cNvSpPr/>
            <p:nvPr/>
          </p:nvSpPr>
          <p:spPr>
            <a:xfrm>
              <a:off x="1234439" y="2973322"/>
              <a:ext cx="1303655" cy="278130"/>
            </a:xfrm>
            <a:custGeom>
              <a:avLst/>
              <a:gdLst/>
              <a:ahLst/>
              <a:cxnLst/>
              <a:rect l="l" t="t" r="r" b="b"/>
              <a:pathLst>
                <a:path w="1303655" h="278129">
                  <a:moveTo>
                    <a:pt x="0" y="277812"/>
                  </a:moveTo>
                  <a:lnTo>
                    <a:pt x="1303337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8" name="object 268"/>
            <p:cNvSpPr/>
            <p:nvPr/>
          </p:nvSpPr>
          <p:spPr>
            <a:xfrm>
              <a:off x="3916680" y="2410968"/>
              <a:ext cx="307975" cy="573405"/>
            </a:xfrm>
            <a:custGeom>
              <a:avLst/>
              <a:gdLst/>
              <a:ahLst/>
              <a:cxnLst/>
              <a:rect l="l" t="t" r="r" b="b"/>
              <a:pathLst>
                <a:path w="307975" h="573405">
                  <a:moveTo>
                    <a:pt x="0" y="0"/>
                  </a:moveTo>
                  <a:lnTo>
                    <a:pt x="307975" y="573087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9" name="object 269"/>
            <p:cNvSpPr/>
            <p:nvPr/>
          </p:nvSpPr>
          <p:spPr>
            <a:xfrm>
              <a:off x="4425696" y="2389632"/>
              <a:ext cx="384175" cy="579755"/>
            </a:xfrm>
            <a:custGeom>
              <a:avLst/>
              <a:gdLst/>
              <a:ahLst/>
              <a:cxnLst/>
              <a:rect l="l" t="t" r="r" b="b"/>
              <a:pathLst>
                <a:path w="384175" h="579755">
                  <a:moveTo>
                    <a:pt x="384175" y="0"/>
                  </a:moveTo>
                  <a:lnTo>
                    <a:pt x="0" y="579437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0" name="object 270"/>
            <p:cNvSpPr/>
            <p:nvPr/>
          </p:nvSpPr>
          <p:spPr>
            <a:xfrm>
              <a:off x="6771131" y="2900172"/>
              <a:ext cx="215900" cy="1046480"/>
            </a:xfrm>
            <a:custGeom>
              <a:avLst/>
              <a:gdLst/>
              <a:ahLst/>
              <a:cxnLst/>
              <a:rect l="l" t="t" r="r" b="b"/>
              <a:pathLst>
                <a:path w="215900" h="1046479">
                  <a:moveTo>
                    <a:pt x="0" y="0"/>
                  </a:moveTo>
                  <a:lnTo>
                    <a:pt x="215900" y="1046162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1" name="object 271"/>
            <p:cNvSpPr/>
            <p:nvPr/>
          </p:nvSpPr>
          <p:spPr>
            <a:xfrm>
              <a:off x="7136891" y="3250692"/>
              <a:ext cx="241300" cy="692150"/>
            </a:xfrm>
            <a:custGeom>
              <a:avLst/>
              <a:gdLst/>
              <a:ahLst/>
              <a:cxnLst/>
              <a:rect l="l" t="t" r="r" b="b"/>
              <a:pathLst>
                <a:path w="241300" h="692150">
                  <a:moveTo>
                    <a:pt x="241300" y="0"/>
                  </a:moveTo>
                  <a:lnTo>
                    <a:pt x="0" y="69215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2" name="object 272"/>
            <p:cNvSpPr/>
            <p:nvPr/>
          </p:nvSpPr>
          <p:spPr>
            <a:xfrm>
              <a:off x="7482840" y="4229100"/>
              <a:ext cx="541655" cy="249554"/>
            </a:xfrm>
            <a:custGeom>
              <a:avLst/>
              <a:gdLst/>
              <a:ahLst/>
              <a:cxnLst/>
              <a:rect l="l" t="t" r="r" b="b"/>
              <a:pathLst>
                <a:path w="541654" h="249554">
                  <a:moveTo>
                    <a:pt x="541337" y="0"/>
                  </a:moveTo>
                  <a:lnTo>
                    <a:pt x="0" y="249237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3" name="object 273"/>
            <p:cNvSpPr/>
            <p:nvPr/>
          </p:nvSpPr>
          <p:spPr>
            <a:xfrm>
              <a:off x="7455408" y="4573524"/>
              <a:ext cx="796925" cy="614680"/>
            </a:xfrm>
            <a:custGeom>
              <a:avLst/>
              <a:gdLst/>
              <a:ahLst/>
              <a:cxnLst/>
              <a:rect l="l" t="t" r="r" b="b"/>
              <a:pathLst>
                <a:path w="796925" h="614679">
                  <a:moveTo>
                    <a:pt x="796925" y="614362"/>
                  </a:moveTo>
                  <a:lnTo>
                    <a:pt x="0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4" name="object 274"/>
            <p:cNvSpPr/>
            <p:nvPr/>
          </p:nvSpPr>
          <p:spPr>
            <a:xfrm>
              <a:off x="6496811" y="4722876"/>
              <a:ext cx="1047750" cy="967105"/>
            </a:xfrm>
            <a:custGeom>
              <a:avLst/>
              <a:gdLst/>
              <a:ahLst/>
              <a:cxnLst/>
              <a:rect l="l" t="t" r="r" b="b"/>
              <a:pathLst>
                <a:path w="1047750" h="967104">
                  <a:moveTo>
                    <a:pt x="1047750" y="966787"/>
                  </a:moveTo>
                  <a:lnTo>
                    <a:pt x="0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5" name="object 275"/>
            <p:cNvSpPr/>
            <p:nvPr/>
          </p:nvSpPr>
          <p:spPr>
            <a:xfrm>
              <a:off x="5320284" y="4693918"/>
              <a:ext cx="285750" cy="1160780"/>
            </a:xfrm>
            <a:custGeom>
              <a:avLst/>
              <a:gdLst/>
              <a:ahLst/>
              <a:cxnLst/>
              <a:rect l="l" t="t" r="r" b="b"/>
              <a:pathLst>
                <a:path w="285750" h="1160779">
                  <a:moveTo>
                    <a:pt x="285750" y="1160462"/>
                  </a:moveTo>
                  <a:lnTo>
                    <a:pt x="0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6" name="object 276"/>
            <p:cNvSpPr/>
            <p:nvPr/>
          </p:nvSpPr>
          <p:spPr>
            <a:xfrm>
              <a:off x="4069080" y="5044439"/>
              <a:ext cx="371475" cy="973455"/>
            </a:xfrm>
            <a:custGeom>
              <a:avLst/>
              <a:gdLst/>
              <a:ahLst/>
              <a:cxnLst/>
              <a:rect l="l" t="t" r="r" b="b"/>
              <a:pathLst>
                <a:path w="371475" h="973454">
                  <a:moveTo>
                    <a:pt x="371475" y="973137"/>
                  </a:moveTo>
                  <a:lnTo>
                    <a:pt x="0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7" name="object 277"/>
            <p:cNvSpPr/>
            <p:nvPr/>
          </p:nvSpPr>
          <p:spPr>
            <a:xfrm>
              <a:off x="3145536" y="5192267"/>
              <a:ext cx="244475" cy="662305"/>
            </a:xfrm>
            <a:custGeom>
              <a:avLst/>
              <a:gdLst/>
              <a:ahLst/>
              <a:cxnLst/>
              <a:rect l="l" t="t" r="r" b="b"/>
              <a:pathLst>
                <a:path w="244475" h="662304">
                  <a:moveTo>
                    <a:pt x="244475" y="661987"/>
                  </a:moveTo>
                  <a:lnTo>
                    <a:pt x="0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8" name="object 278"/>
            <p:cNvSpPr/>
            <p:nvPr/>
          </p:nvSpPr>
          <p:spPr>
            <a:xfrm>
              <a:off x="1790700" y="5160264"/>
              <a:ext cx="401955" cy="209550"/>
            </a:xfrm>
            <a:custGeom>
              <a:avLst/>
              <a:gdLst/>
              <a:ahLst/>
              <a:cxnLst/>
              <a:rect l="l" t="t" r="r" b="b"/>
              <a:pathLst>
                <a:path w="401955" h="209550">
                  <a:moveTo>
                    <a:pt x="0" y="209550"/>
                  </a:moveTo>
                  <a:lnTo>
                    <a:pt x="401637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9" name="object 279"/>
            <p:cNvSpPr/>
            <p:nvPr/>
          </p:nvSpPr>
          <p:spPr>
            <a:xfrm>
              <a:off x="1362455" y="5044439"/>
              <a:ext cx="706755" cy="44450"/>
            </a:xfrm>
            <a:custGeom>
              <a:avLst/>
              <a:gdLst/>
              <a:ahLst/>
              <a:cxnLst/>
              <a:rect l="l" t="t" r="r" b="b"/>
              <a:pathLst>
                <a:path w="706755" h="44450">
                  <a:moveTo>
                    <a:pt x="0" y="44450"/>
                  </a:moveTo>
                  <a:lnTo>
                    <a:pt x="706437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0" name="object 280"/>
            <p:cNvSpPr/>
            <p:nvPr/>
          </p:nvSpPr>
          <p:spPr>
            <a:xfrm>
              <a:off x="1155191" y="4376927"/>
              <a:ext cx="996950" cy="5080"/>
            </a:xfrm>
            <a:custGeom>
              <a:avLst/>
              <a:gdLst/>
              <a:ahLst/>
              <a:cxnLst/>
              <a:rect l="l" t="t" r="r" b="b"/>
              <a:pathLst>
                <a:path w="996950" h="5079">
                  <a:moveTo>
                    <a:pt x="0" y="0"/>
                  </a:moveTo>
                  <a:lnTo>
                    <a:pt x="996950" y="4762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1" name="object 281"/>
          <p:cNvSpPr txBox="1"/>
          <p:nvPr/>
        </p:nvSpPr>
        <p:spPr>
          <a:xfrm>
            <a:off x="1497948" y="5515700"/>
            <a:ext cx="200660" cy="1670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" spc="-25" dirty="0">
                <a:latin typeface="Arial"/>
                <a:cs typeface="Arial"/>
              </a:rPr>
              <a:t>net</a:t>
            </a:r>
            <a:endParaRPr sz="1000">
              <a:latin typeface="Arial"/>
              <a:cs typeface="Arial"/>
            </a:endParaRPr>
          </a:p>
        </p:txBody>
      </p:sp>
      <p:sp>
        <p:nvSpPr>
          <p:cNvPr id="282" name="object 282"/>
          <p:cNvSpPr txBox="1"/>
          <p:nvPr/>
        </p:nvSpPr>
        <p:spPr>
          <a:xfrm>
            <a:off x="7546966" y="5641671"/>
            <a:ext cx="421640" cy="295275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3825" marR="5080" indent="-111760">
              <a:lnSpc>
                <a:spcPts val="1010"/>
              </a:lnSpc>
              <a:spcBef>
                <a:spcPts val="190"/>
              </a:spcBef>
            </a:pPr>
            <a:r>
              <a:rPr sz="1000" spc="-10" dirty="0">
                <a:latin typeface="Arial"/>
                <a:cs typeface="Arial"/>
              </a:rPr>
              <a:t>access </a:t>
            </a:r>
            <a:r>
              <a:rPr sz="1000" spc="-25" dirty="0">
                <a:latin typeface="Arial"/>
                <a:cs typeface="Arial"/>
              </a:rPr>
              <a:t>net</a:t>
            </a:r>
            <a:endParaRPr sz="1000">
              <a:latin typeface="Arial"/>
              <a:cs typeface="Arial"/>
            </a:endParaRPr>
          </a:p>
        </p:txBody>
      </p:sp>
      <p:sp>
        <p:nvSpPr>
          <p:cNvPr id="283" name="object 283"/>
          <p:cNvSpPr txBox="1"/>
          <p:nvPr/>
        </p:nvSpPr>
        <p:spPr>
          <a:xfrm>
            <a:off x="3177576" y="5870253"/>
            <a:ext cx="421640" cy="295275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3825" marR="5080" indent="-111760">
              <a:lnSpc>
                <a:spcPts val="1010"/>
              </a:lnSpc>
              <a:spcBef>
                <a:spcPts val="190"/>
              </a:spcBef>
            </a:pPr>
            <a:r>
              <a:rPr sz="1000" spc="-10" dirty="0">
                <a:latin typeface="Arial"/>
                <a:cs typeface="Arial"/>
              </a:rPr>
              <a:t>access </a:t>
            </a:r>
            <a:r>
              <a:rPr sz="1000" spc="-25" dirty="0">
                <a:latin typeface="Arial"/>
                <a:cs typeface="Arial"/>
              </a:rPr>
              <a:t>net</a:t>
            </a:r>
            <a:endParaRPr sz="1000">
              <a:latin typeface="Arial"/>
              <a:cs typeface="Arial"/>
            </a:endParaRPr>
          </a:p>
        </p:txBody>
      </p:sp>
      <p:sp>
        <p:nvSpPr>
          <p:cNvPr id="284" name="object 284"/>
          <p:cNvSpPr txBox="1"/>
          <p:nvPr/>
        </p:nvSpPr>
        <p:spPr>
          <a:xfrm>
            <a:off x="5311463" y="5882952"/>
            <a:ext cx="421640" cy="295275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3825" marR="5080" indent="-111760">
              <a:lnSpc>
                <a:spcPts val="1010"/>
              </a:lnSpc>
              <a:spcBef>
                <a:spcPts val="190"/>
              </a:spcBef>
            </a:pPr>
            <a:r>
              <a:rPr sz="1000" spc="-10" dirty="0">
                <a:latin typeface="Arial"/>
                <a:cs typeface="Arial"/>
              </a:rPr>
              <a:t>access </a:t>
            </a:r>
            <a:r>
              <a:rPr sz="1000" spc="-25" dirty="0">
                <a:latin typeface="Arial"/>
                <a:cs typeface="Arial"/>
              </a:rPr>
              <a:t>net</a:t>
            </a:r>
            <a:endParaRPr sz="1000">
              <a:latin typeface="Arial"/>
              <a:cs typeface="Arial"/>
            </a:endParaRPr>
          </a:p>
        </p:txBody>
      </p:sp>
      <p:sp>
        <p:nvSpPr>
          <p:cNvPr id="285" name="object 285"/>
          <p:cNvSpPr txBox="1"/>
          <p:nvPr/>
        </p:nvSpPr>
        <p:spPr>
          <a:xfrm>
            <a:off x="4396942" y="6022640"/>
            <a:ext cx="421640" cy="295275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3825" marR="5080" indent="-111760">
              <a:lnSpc>
                <a:spcPts val="1010"/>
              </a:lnSpc>
              <a:spcBef>
                <a:spcPts val="190"/>
              </a:spcBef>
            </a:pPr>
            <a:r>
              <a:rPr sz="1000" spc="-10" dirty="0">
                <a:latin typeface="Arial"/>
                <a:cs typeface="Arial"/>
              </a:rPr>
              <a:t>access </a:t>
            </a:r>
            <a:r>
              <a:rPr sz="1000" spc="-25" dirty="0">
                <a:latin typeface="Arial"/>
                <a:cs typeface="Arial"/>
              </a:rPr>
              <a:t>net</a:t>
            </a:r>
            <a:endParaRPr sz="1000">
              <a:latin typeface="Arial"/>
              <a:cs typeface="Arial"/>
            </a:endParaRPr>
          </a:p>
        </p:txBody>
      </p:sp>
      <p:sp>
        <p:nvSpPr>
          <p:cNvPr id="286" name="object 286"/>
          <p:cNvSpPr txBox="1"/>
          <p:nvPr/>
        </p:nvSpPr>
        <p:spPr>
          <a:xfrm>
            <a:off x="8422988" y="6496727"/>
            <a:ext cx="165735" cy="1670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" b="1" spc="-25" dirty="0">
                <a:solidFill>
                  <a:srgbClr val="009DDB"/>
                </a:solidFill>
                <a:latin typeface="Arial"/>
                <a:cs typeface="Arial"/>
              </a:rPr>
              <a:t>57</a:t>
            </a:r>
            <a:endParaRPr sz="1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6618" rIns="0" bIns="0" rtlCol="0">
            <a:spAutoFit/>
          </a:bodyPr>
          <a:lstStyle/>
          <a:p>
            <a:pPr marL="446405">
              <a:lnSpc>
                <a:spcPct val="100000"/>
              </a:lnSpc>
              <a:spcBef>
                <a:spcPts val="100"/>
              </a:spcBef>
            </a:pPr>
            <a:r>
              <a:rPr dirty="0"/>
              <a:t>Internet</a:t>
            </a:r>
            <a:r>
              <a:rPr spc="-65" dirty="0"/>
              <a:t> </a:t>
            </a:r>
            <a:r>
              <a:rPr dirty="0"/>
              <a:t>structure:</a:t>
            </a:r>
            <a:r>
              <a:rPr spc="-55" dirty="0"/>
              <a:t> </a:t>
            </a:r>
            <a:r>
              <a:rPr dirty="0"/>
              <a:t>network</a:t>
            </a:r>
            <a:r>
              <a:rPr spc="-70" dirty="0"/>
              <a:t> </a:t>
            </a:r>
            <a:r>
              <a:rPr dirty="0"/>
              <a:t>of</a:t>
            </a:r>
            <a:r>
              <a:rPr spc="-40" dirty="0"/>
              <a:t> </a:t>
            </a:r>
            <a:r>
              <a:rPr spc="-10" dirty="0"/>
              <a:t>networks</a:t>
            </a:r>
          </a:p>
        </p:txBody>
      </p:sp>
      <p:sp>
        <p:nvSpPr>
          <p:cNvPr id="3" name="object 3"/>
          <p:cNvSpPr/>
          <p:nvPr/>
        </p:nvSpPr>
        <p:spPr>
          <a:xfrm>
            <a:off x="1828632" y="2243475"/>
            <a:ext cx="589915" cy="412750"/>
          </a:xfrm>
          <a:custGeom>
            <a:avLst/>
            <a:gdLst/>
            <a:ahLst/>
            <a:cxnLst/>
            <a:rect l="l" t="t" r="r" b="b"/>
            <a:pathLst>
              <a:path w="589914" h="412750">
                <a:moveTo>
                  <a:pt x="426576" y="0"/>
                </a:moveTo>
                <a:lnTo>
                  <a:pt x="370787" y="5132"/>
                </a:lnTo>
                <a:lnTo>
                  <a:pt x="298559" y="15343"/>
                </a:lnTo>
                <a:lnTo>
                  <a:pt x="258066" y="22534"/>
                </a:lnTo>
                <a:lnTo>
                  <a:pt x="190670" y="41158"/>
                </a:lnTo>
                <a:lnTo>
                  <a:pt x="136217" y="64955"/>
                </a:lnTo>
                <a:lnTo>
                  <a:pt x="103828" y="92932"/>
                </a:lnTo>
                <a:lnTo>
                  <a:pt x="93931" y="125543"/>
                </a:lnTo>
                <a:lnTo>
                  <a:pt x="84770" y="139994"/>
                </a:lnTo>
                <a:lnTo>
                  <a:pt x="67297" y="150568"/>
                </a:lnTo>
                <a:lnTo>
                  <a:pt x="45339" y="158705"/>
                </a:lnTo>
                <a:lnTo>
                  <a:pt x="24354" y="168002"/>
                </a:lnTo>
                <a:lnTo>
                  <a:pt x="9802" y="182056"/>
                </a:lnTo>
                <a:lnTo>
                  <a:pt x="2630" y="204850"/>
                </a:lnTo>
                <a:lnTo>
                  <a:pt x="0" y="233561"/>
                </a:lnTo>
                <a:lnTo>
                  <a:pt x="1696" y="261577"/>
                </a:lnTo>
                <a:lnTo>
                  <a:pt x="28474" y="297820"/>
                </a:lnTo>
                <a:lnTo>
                  <a:pt x="73239" y="300839"/>
                </a:lnTo>
                <a:lnTo>
                  <a:pt x="114042" y="301184"/>
                </a:lnTo>
                <a:lnTo>
                  <a:pt x="166146" y="299444"/>
                </a:lnTo>
                <a:lnTo>
                  <a:pt x="218793" y="298401"/>
                </a:lnTo>
                <a:lnTo>
                  <a:pt x="261224" y="300839"/>
                </a:lnTo>
                <a:lnTo>
                  <a:pt x="288843" y="307655"/>
                </a:lnTo>
                <a:lnTo>
                  <a:pt x="307863" y="317311"/>
                </a:lnTo>
                <a:lnTo>
                  <a:pt x="323748" y="328939"/>
                </a:lnTo>
                <a:lnTo>
                  <a:pt x="364105" y="357272"/>
                </a:lnTo>
                <a:lnTo>
                  <a:pt x="409909" y="392647"/>
                </a:lnTo>
                <a:lnTo>
                  <a:pt x="449659" y="410633"/>
                </a:lnTo>
                <a:lnTo>
                  <a:pt x="467375" y="412269"/>
                </a:lnTo>
                <a:lnTo>
                  <a:pt x="483793" y="410771"/>
                </a:lnTo>
                <a:lnTo>
                  <a:pt x="525254" y="395568"/>
                </a:lnTo>
                <a:lnTo>
                  <a:pt x="553663" y="351217"/>
                </a:lnTo>
                <a:lnTo>
                  <a:pt x="569148" y="273623"/>
                </a:lnTo>
                <a:lnTo>
                  <a:pt x="573765" y="250037"/>
                </a:lnTo>
                <a:lnTo>
                  <a:pt x="581480" y="203327"/>
                </a:lnTo>
                <a:lnTo>
                  <a:pt x="586859" y="149948"/>
                </a:lnTo>
                <a:lnTo>
                  <a:pt x="589905" y="89438"/>
                </a:lnTo>
                <a:lnTo>
                  <a:pt x="586459" y="64517"/>
                </a:lnTo>
                <a:lnTo>
                  <a:pt x="566923" y="29954"/>
                </a:lnTo>
                <a:lnTo>
                  <a:pt x="515389" y="3139"/>
                </a:lnTo>
                <a:lnTo>
                  <a:pt x="467185" y="316"/>
                </a:lnTo>
                <a:lnTo>
                  <a:pt x="426576" y="0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970914" y="2264448"/>
            <a:ext cx="421640" cy="305435"/>
          </a:xfrm>
          <a:prstGeom prst="rect">
            <a:avLst/>
          </a:prstGeom>
        </p:spPr>
        <p:txBody>
          <a:bodyPr vert="horz" wrap="square" lIns="0" tIns="36195" rIns="0" bIns="0" rtlCol="0">
            <a:spAutoFit/>
          </a:bodyPr>
          <a:lstStyle/>
          <a:p>
            <a:pPr marL="123825" marR="5080" indent="-111760">
              <a:lnSpc>
                <a:spcPts val="1010"/>
              </a:lnSpc>
              <a:spcBef>
                <a:spcPts val="285"/>
              </a:spcBef>
            </a:pPr>
            <a:r>
              <a:rPr sz="1000" spc="-10" dirty="0">
                <a:latin typeface="Arial"/>
                <a:cs typeface="Arial"/>
              </a:rPr>
              <a:t>access </a:t>
            </a:r>
            <a:r>
              <a:rPr sz="1000" spc="-25" dirty="0">
                <a:latin typeface="Arial"/>
                <a:cs typeface="Arial"/>
              </a:rPr>
              <a:t>net</a:t>
            </a:r>
            <a:endParaRPr sz="10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71906" y="2496476"/>
            <a:ext cx="6254750" cy="959485"/>
          </a:xfrm>
          <a:custGeom>
            <a:avLst/>
            <a:gdLst/>
            <a:ahLst/>
            <a:cxnLst/>
            <a:rect l="l" t="t" r="r" b="b"/>
            <a:pathLst>
              <a:path w="6254750" h="959485">
                <a:moveTo>
                  <a:pt x="589915" y="636549"/>
                </a:moveTo>
                <a:lnTo>
                  <a:pt x="578446" y="592404"/>
                </a:lnTo>
                <a:lnTo>
                  <a:pt x="535711" y="555942"/>
                </a:lnTo>
                <a:lnTo>
                  <a:pt x="491667" y="547903"/>
                </a:lnTo>
                <a:lnTo>
                  <a:pt x="426580" y="547103"/>
                </a:lnTo>
                <a:lnTo>
                  <a:pt x="411149" y="547674"/>
                </a:lnTo>
                <a:lnTo>
                  <a:pt x="370789" y="552234"/>
                </a:lnTo>
                <a:lnTo>
                  <a:pt x="298564" y="562444"/>
                </a:lnTo>
                <a:lnTo>
                  <a:pt x="258076" y="569645"/>
                </a:lnTo>
                <a:lnTo>
                  <a:pt x="190677" y="588264"/>
                </a:lnTo>
                <a:lnTo>
                  <a:pt x="136220" y="612063"/>
                </a:lnTo>
                <a:lnTo>
                  <a:pt x="103835" y="640041"/>
                </a:lnTo>
                <a:lnTo>
                  <a:pt x="93941" y="672642"/>
                </a:lnTo>
                <a:lnTo>
                  <a:pt x="84772" y="687095"/>
                </a:lnTo>
                <a:lnTo>
                  <a:pt x="67297" y="697674"/>
                </a:lnTo>
                <a:lnTo>
                  <a:pt x="45339" y="705815"/>
                </a:lnTo>
                <a:lnTo>
                  <a:pt x="24358" y="715111"/>
                </a:lnTo>
                <a:lnTo>
                  <a:pt x="9804" y="729157"/>
                </a:lnTo>
                <a:lnTo>
                  <a:pt x="2628" y="751954"/>
                </a:lnTo>
                <a:lnTo>
                  <a:pt x="0" y="780669"/>
                </a:lnTo>
                <a:lnTo>
                  <a:pt x="1701" y="808685"/>
                </a:lnTo>
                <a:lnTo>
                  <a:pt x="28473" y="844931"/>
                </a:lnTo>
                <a:lnTo>
                  <a:pt x="73240" y="847940"/>
                </a:lnTo>
                <a:lnTo>
                  <a:pt x="114046" y="848283"/>
                </a:lnTo>
                <a:lnTo>
                  <a:pt x="166154" y="846543"/>
                </a:lnTo>
                <a:lnTo>
                  <a:pt x="218795" y="845502"/>
                </a:lnTo>
                <a:lnTo>
                  <a:pt x="261226" y="847940"/>
                </a:lnTo>
                <a:lnTo>
                  <a:pt x="288848" y="854760"/>
                </a:lnTo>
                <a:lnTo>
                  <a:pt x="307873" y="864412"/>
                </a:lnTo>
                <a:lnTo>
                  <a:pt x="323748" y="876046"/>
                </a:lnTo>
                <a:lnTo>
                  <a:pt x="364109" y="904379"/>
                </a:lnTo>
                <a:lnTo>
                  <a:pt x="409917" y="939749"/>
                </a:lnTo>
                <a:lnTo>
                  <a:pt x="449668" y="957732"/>
                </a:lnTo>
                <a:lnTo>
                  <a:pt x="467385" y="959370"/>
                </a:lnTo>
                <a:lnTo>
                  <a:pt x="483793" y="957872"/>
                </a:lnTo>
                <a:lnTo>
                  <a:pt x="525259" y="942670"/>
                </a:lnTo>
                <a:lnTo>
                  <a:pt x="553669" y="898321"/>
                </a:lnTo>
                <a:lnTo>
                  <a:pt x="569150" y="820724"/>
                </a:lnTo>
                <a:lnTo>
                  <a:pt x="573773" y="797140"/>
                </a:lnTo>
                <a:lnTo>
                  <a:pt x="581482" y="750430"/>
                </a:lnTo>
                <a:lnTo>
                  <a:pt x="586867" y="697052"/>
                </a:lnTo>
                <a:lnTo>
                  <a:pt x="589407" y="666216"/>
                </a:lnTo>
                <a:lnTo>
                  <a:pt x="589915" y="636549"/>
                </a:lnTo>
                <a:close/>
              </a:path>
              <a:path w="6254750" h="959485">
                <a:moveTo>
                  <a:pt x="6254623" y="89763"/>
                </a:moveTo>
                <a:lnTo>
                  <a:pt x="6243193" y="45453"/>
                </a:lnTo>
                <a:lnTo>
                  <a:pt x="6200572" y="8864"/>
                </a:lnTo>
                <a:lnTo>
                  <a:pt x="6156642" y="800"/>
                </a:lnTo>
                <a:lnTo>
                  <a:pt x="6091720" y="0"/>
                </a:lnTo>
                <a:lnTo>
                  <a:pt x="6076327" y="571"/>
                </a:lnTo>
                <a:lnTo>
                  <a:pt x="6036068" y="5143"/>
                </a:lnTo>
                <a:lnTo>
                  <a:pt x="5964034" y="15392"/>
                </a:lnTo>
                <a:lnTo>
                  <a:pt x="5923635" y="22606"/>
                </a:lnTo>
                <a:lnTo>
                  <a:pt x="5856414" y="41300"/>
                </a:lnTo>
                <a:lnTo>
                  <a:pt x="5802096" y="65189"/>
                </a:lnTo>
                <a:lnTo>
                  <a:pt x="5769788" y="93268"/>
                </a:lnTo>
                <a:lnTo>
                  <a:pt x="5759920" y="125996"/>
                </a:lnTo>
                <a:lnTo>
                  <a:pt x="5750776" y="140500"/>
                </a:lnTo>
                <a:lnTo>
                  <a:pt x="5733351" y="151117"/>
                </a:lnTo>
                <a:lnTo>
                  <a:pt x="5711456" y="159283"/>
                </a:lnTo>
                <a:lnTo>
                  <a:pt x="5690527" y="168617"/>
                </a:lnTo>
                <a:lnTo>
                  <a:pt x="5676011" y="182714"/>
                </a:lnTo>
                <a:lnTo>
                  <a:pt x="5668848" y="205600"/>
                </a:lnTo>
                <a:lnTo>
                  <a:pt x="5666232" y="234416"/>
                </a:lnTo>
                <a:lnTo>
                  <a:pt x="5667921" y="262521"/>
                </a:lnTo>
                <a:lnTo>
                  <a:pt x="5694629" y="298907"/>
                </a:lnTo>
                <a:lnTo>
                  <a:pt x="5739282" y="301929"/>
                </a:lnTo>
                <a:lnTo>
                  <a:pt x="5779986" y="302285"/>
                </a:lnTo>
                <a:lnTo>
                  <a:pt x="5831954" y="300532"/>
                </a:lnTo>
                <a:lnTo>
                  <a:pt x="5884469" y="299491"/>
                </a:lnTo>
                <a:lnTo>
                  <a:pt x="5926785" y="301929"/>
                </a:lnTo>
                <a:lnTo>
                  <a:pt x="5954331" y="308775"/>
                </a:lnTo>
                <a:lnTo>
                  <a:pt x="5973305" y="318465"/>
                </a:lnTo>
                <a:lnTo>
                  <a:pt x="5989155" y="330136"/>
                </a:lnTo>
                <a:lnTo>
                  <a:pt x="6029401" y="358571"/>
                </a:lnTo>
                <a:lnTo>
                  <a:pt x="6075096" y="394068"/>
                </a:lnTo>
                <a:lnTo>
                  <a:pt x="6114745" y="412127"/>
                </a:lnTo>
                <a:lnTo>
                  <a:pt x="6132411" y="413766"/>
                </a:lnTo>
                <a:lnTo>
                  <a:pt x="6148781" y="412267"/>
                </a:lnTo>
                <a:lnTo>
                  <a:pt x="6190145" y="397002"/>
                </a:lnTo>
                <a:lnTo>
                  <a:pt x="6218479" y="352488"/>
                </a:lnTo>
                <a:lnTo>
                  <a:pt x="6233934" y="274612"/>
                </a:lnTo>
                <a:lnTo>
                  <a:pt x="6238532" y="250952"/>
                </a:lnTo>
                <a:lnTo>
                  <a:pt x="6246228" y="204063"/>
                </a:lnTo>
                <a:lnTo>
                  <a:pt x="6251587" y="150495"/>
                </a:lnTo>
                <a:lnTo>
                  <a:pt x="6254127" y="119545"/>
                </a:lnTo>
                <a:lnTo>
                  <a:pt x="6254623" y="89763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6480021" y="2518427"/>
            <a:ext cx="421640" cy="305435"/>
          </a:xfrm>
          <a:prstGeom prst="rect">
            <a:avLst/>
          </a:prstGeom>
        </p:spPr>
        <p:txBody>
          <a:bodyPr vert="horz" wrap="square" lIns="0" tIns="36195" rIns="0" bIns="0" rtlCol="0">
            <a:spAutoFit/>
          </a:bodyPr>
          <a:lstStyle/>
          <a:p>
            <a:pPr marL="123825" marR="5080" indent="-111760">
              <a:lnSpc>
                <a:spcPts val="1010"/>
              </a:lnSpc>
              <a:spcBef>
                <a:spcPts val="285"/>
              </a:spcBef>
            </a:pPr>
            <a:r>
              <a:rPr sz="1000" spc="-10" dirty="0">
                <a:latin typeface="Arial"/>
                <a:cs typeface="Arial"/>
              </a:rPr>
              <a:t>access </a:t>
            </a:r>
            <a:r>
              <a:rPr sz="1000" spc="-25" dirty="0">
                <a:latin typeface="Arial"/>
                <a:cs typeface="Arial"/>
              </a:rPr>
              <a:t>net</a:t>
            </a:r>
            <a:endParaRPr sz="10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243416" y="5353967"/>
            <a:ext cx="589915" cy="414020"/>
          </a:xfrm>
          <a:custGeom>
            <a:avLst/>
            <a:gdLst/>
            <a:ahLst/>
            <a:cxnLst/>
            <a:rect l="l" t="t" r="r" b="b"/>
            <a:pathLst>
              <a:path w="589914" h="414020">
                <a:moveTo>
                  <a:pt x="426576" y="0"/>
                </a:moveTo>
                <a:lnTo>
                  <a:pt x="370787" y="5150"/>
                </a:lnTo>
                <a:lnTo>
                  <a:pt x="298559" y="15396"/>
                </a:lnTo>
                <a:lnTo>
                  <a:pt x="258066" y="22613"/>
                </a:lnTo>
                <a:lnTo>
                  <a:pt x="190670" y="41305"/>
                </a:lnTo>
                <a:lnTo>
                  <a:pt x="136217" y="65192"/>
                </a:lnTo>
                <a:lnTo>
                  <a:pt x="103828" y="93270"/>
                </a:lnTo>
                <a:lnTo>
                  <a:pt x="93931" y="126003"/>
                </a:lnTo>
                <a:lnTo>
                  <a:pt x="84770" y="140507"/>
                </a:lnTo>
                <a:lnTo>
                  <a:pt x="67297" y="151119"/>
                </a:lnTo>
                <a:lnTo>
                  <a:pt x="45339" y="159285"/>
                </a:lnTo>
                <a:lnTo>
                  <a:pt x="24354" y="168616"/>
                </a:lnTo>
                <a:lnTo>
                  <a:pt x="9802" y="182722"/>
                </a:lnTo>
                <a:lnTo>
                  <a:pt x="2630" y="205599"/>
                </a:lnTo>
                <a:lnTo>
                  <a:pt x="0" y="234414"/>
                </a:lnTo>
                <a:lnTo>
                  <a:pt x="1696" y="262528"/>
                </a:lnTo>
                <a:lnTo>
                  <a:pt x="28474" y="298907"/>
                </a:lnTo>
                <a:lnTo>
                  <a:pt x="73239" y="301936"/>
                </a:lnTo>
                <a:lnTo>
                  <a:pt x="114042" y="302283"/>
                </a:lnTo>
                <a:lnTo>
                  <a:pt x="166146" y="300536"/>
                </a:lnTo>
                <a:lnTo>
                  <a:pt x="218793" y="299490"/>
                </a:lnTo>
                <a:lnTo>
                  <a:pt x="261224" y="301936"/>
                </a:lnTo>
                <a:lnTo>
                  <a:pt x="288843" y="308778"/>
                </a:lnTo>
                <a:lnTo>
                  <a:pt x="307863" y="318470"/>
                </a:lnTo>
                <a:lnTo>
                  <a:pt x="323748" y="330142"/>
                </a:lnTo>
                <a:lnTo>
                  <a:pt x="364105" y="358571"/>
                </a:lnTo>
                <a:lnTo>
                  <a:pt x="409909" y="394076"/>
                </a:lnTo>
                <a:lnTo>
                  <a:pt x="449659" y="412131"/>
                </a:lnTo>
                <a:lnTo>
                  <a:pt x="467375" y="413773"/>
                </a:lnTo>
                <a:lnTo>
                  <a:pt x="483793" y="412271"/>
                </a:lnTo>
                <a:lnTo>
                  <a:pt x="525254" y="397009"/>
                </a:lnTo>
                <a:lnTo>
                  <a:pt x="553663" y="352496"/>
                </a:lnTo>
                <a:lnTo>
                  <a:pt x="569148" y="274619"/>
                </a:lnTo>
                <a:lnTo>
                  <a:pt x="573765" y="250949"/>
                </a:lnTo>
                <a:lnTo>
                  <a:pt x="581480" y="204071"/>
                </a:lnTo>
                <a:lnTo>
                  <a:pt x="586859" y="150496"/>
                </a:lnTo>
                <a:lnTo>
                  <a:pt x="589905" y="89763"/>
                </a:lnTo>
                <a:lnTo>
                  <a:pt x="586459" y="64751"/>
                </a:lnTo>
                <a:lnTo>
                  <a:pt x="566923" y="30058"/>
                </a:lnTo>
                <a:lnTo>
                  <a:pt x="515389" y="3149"/>
                </a:lnTo>
                <a:lnTo>
                  <a:pt x="467185" y="320"/>
                </a:lnTo>
                <a:lnTo>
                  <a:pt x="426576" y="0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386635" y="5375707"/>
            <a:ext cx="42164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10" dirty="0">
                <a:latin typeface="Arial"/>
                <a:cs typeface="Arial"/>
              </a:rPr>
              <a:t>access</a:t>
            </a:r>
            <a:endParaRPr sz="10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824316" y="4732167"/>
            <a:ext cx="589915" cy="412750"/>
          </a:xfrm>
          <a:custGeom>
            <a:avLst/>
            <a:gdLst/>
            <a:ahLst/>
            <a:cxnLst/>
            <a:rect l="l" t="t" r="r" b="b"/>
            <a:pathLst>
              <a:path w="589915" h="412750">
                <a:moveTo>
                  <a:pt x="426576" y="0"/>
                </a:moveTo>
                <a:lnTo>
                  <a:pt x="370787" y="5132"/>
                </a:lnTo>
                <a:lnTo>
                  <a:pt x="298559" y="15343"/>
                </a:lnTo>
                <a:lnTo>
                  <a:pt x="258066" y="22534"/>
                </a:lnTo>
                <a:lnTo>
                  <a:pt x="190670" y="41158"/>
                </a:lnTo>
                <a:lnTo>
                  <a:pt x="136217" y="64955"/>
                </a:lnTo>
                <a:lnTo>
                  <a:pt x="103828" y="92932"/>
                </a:lnTo>
                <a:lnTo>
                  <a:pt x="93931" y="125543"/>
                </a:lnTo>
                <a:lnTo>
                  <a:pt x="84770" y="139994"/>
                </a:lnTo>
                <a:lnTo>
                  <a:pt x="67297" y="150568"/>
                </a:lnTo>
                <a:lnTo>
                  <a:pt x="45339" y="158705"/>
                </a:lnTo>
                <a:lnTo>
                  <a:pt x="24354" y="168002"/>
                </a:lnTo>
                <a:lnTo>
                  <a:pt x="9802" y="182056"/>
                </a:lnTo>
                <a:lnTo>
                  <a:pt x="2630" y="204850"/>
                </a:lnTo>
                <a:lnTo>
                  <a:pt x="0" y="233561"/>
                </a:lnTo>
                <a:lnTo>
                  <a:pt x="1696" y="261577"/>
                </a:lnTo>
                <a:lnTo>
                  <a:pt x="28474" y="297820"/>
                </a:lnTo>
                <a:lnTo>
                  <a:pt x="73239" y="300839"/>
                </a:lnTo>
                <a:lnTo>
                  <a:pt x="114042" y="301184"/>
                </a:lnTo>
                <a:lnTo>
                  <a:pt x="166146" y="299444"/>
                </a:lnTo>
                <a:lnTo>
                  <a:pt x="218793" y="298401"/>
                </a:lnTo>
                <a:lnTo>
                  <a:pt x="261224" y="300839"/>
                </a:lnTo>
                <a:lnTo>
                  <a:pt x="288843" y="307655"/>
                </a:lnTo>
                <a:lnTo>
                  <a:pt x="307863" y="317311"/>
                </a:lnTo>
                <a:lnTo>
                  <a:pt x="323748" y="328939"/>
                </a:lnTo>
                <a:lnTo>
                  <a:pt x="364105" y="357272"/>
                </a:lnTo>
                <a:lnTo>
                  <a:pt x="409909" y="392647"/>
                </a:lnTo>
                <a:lnTo>
                  <a:pt x="449659" y="410633"/>
                </a:lnTo>
                <a:lnTo>
                  <a:pt x="467375" y="412269"/>
                </a:lnTo>
                <a:lnTo>
                  <a:pt x="483793" y="410771"/>
                </a:lnTo>
                <a:lnTo>
                  <a:pt x="525254" y="395568"/>
                </a:lnTo>
                <a:lnTo>
                  <a:pt x="553663" y="351217"/>
                </a:lnTo>
                <a:lnTo>
                  <a:pt x="569148" y="273623"/>
                </a:lnTo>
                <a:lnTo>
                  <a:pt x="573765" y="250037"/>
                </a:lnTo>
                <a:lnTo>
                  <a:pt x="581480" y="203327"/>
                </a:lnTo>
                <a:lnTo>
                  <a:pt x="586859" y="149948"/>
                </a:lnTo>
                <a:lnTo>
                  <a:pt x="589905" y="89438"/>
                </a:lnTo>
                <a:lnTo>
                  <a:pt x="586459" y="64517"/>
                </a:lnTo>
                <a:lnTo>
                  <a:pt x="566923" y="29954"/>
                </a:lnTo>
                <a:lnTo>
                  <a:pt x="515389" y="3139"/>
                </a:lnTo>
                <a:lnTo>
                  <a:pt x="467185" y="316"/>
                </a:lnTo>
                <a:lnTo>
                  <a:pt x="426576" y="0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967479" y="4753456"/>
            <a:ext cx="421640" cy="305435"/>
          </a:xfrm>
          <a:prstGeom prst="rect">
            <a:avLst/>
          </a:prstGeom>
        </p:spPr>
        <p:txBody>
          <a:bodyPr vert="horz" wrap="square" lIns="0" tIns="36195" rIns="0" bIns="0" rtlCol="0">
            <a:spAutoFit/>
          </a:bodyPr>
          <a:lstStyle/>
          <a:p>
            <a:pPr marL="123825" marR="5080" indent="-111760">
              <a:lnSpc>
                <a:spcPts val="1010"/>
              </a:lnSpc>
              <a:spcBef>
                <a:spcPts val="285"/>
              </a:spcBef>
            </a:pPr>
            <a:r>
              <a:rPr sz="1000" spc="-10" dirty="0">
                <a:latin typeface="Arial"/>
                <a:cs typeface="Arial"/>
              </a:rPr>
              <a:t>access </a:t>
            </a:r>
            <a:r>
              <a:rPr sz="1000" spc="-25" dirty="0">
                <a:latin typeface="Arial"/>
                <a:cs typeface="Arial"/>
              </a:rPr>
              <a:t>net</a:t>
            </a:r>
            <a:endParaRPr sz="10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95716" y="4072275"/>
            <a:ext cx="589915" cy="412750"/>
          </a:xfrm>
          <a:custGeom>
            <a:avLst/>
            <a:gdLst/>
            <a:ahLst/>
            <a:cxnLst/>
            <a:rect l="l" t="t" r="r" b="b"/>
            <a:pathLst>
              <a:path w="589915" h="412750">
                <a:moveTo>
                  <a:pt x="426576" y="0"/>
                </a:moveTo>
                <a:lnTo>
                  <a:pt x="370787" y="5132"/>
                </a:lnTo>
                <a:lnTo>
                  <a:pt x="298559" y="15343"/>
                </a:lnTo>
                <a:lnTo>
                  <a:pt x="258066" y="22534"/>
                </a:lnTo>
                <a:lnTo>
                  <a:pt x="190670" y="41158"/>
                </a:lnTo>
                <a:lnTo>
                  <a:pt x="136217" y="64955"/>
                </a:lnTo>
                <a:lnTo>
                  <a:pt x="103828" y="92932"/>
                </a:lnTo>
                <a:lnTo>
                  <a:pt x="93931" y="125543"/>
                </a:lnTo>
                <a:lnTo>
                  <a:pt x="84770" y="139994"/>
                </a:lnTo>
                <a:lnTo>
                  <a:pt x="67297" y="150568"/>
                </a:lnTo>
                <a:lnTo>
                  <a:pt x="45339" y="158705"/>
                </a:lnTo>
                <a:lnTo>
                  <a:pt x="24354" y="168002"/>
                </a:lnTo>
                <a:lnTo>
                  <a:pt x="9802" y="182056"/>
                </a:lnTo>
                <a:lnTo>
                  <a:pt x="2630" y="204850"/>
                </a:lnTo>
                <a:lnTo>
                  <a:pt x="0" y="233561"/>
                </a:lnTo>
                <a:lnTo>
                  <a:pt x="1696" y="261577"/>
                </a:lnTo>
                <a:lnTo>
                  <a:pt x="28474" y="297820"/>
                </a:lnTo>
                <a:lnTo>
                  <a:pt x="73239" y="300839"/>
                </a:lnTo>
                <a:lnTo>
                  <a:pt x="114042" y="301184"/>
                </a:lnTo>
                <a:lnTo>
                  <a:pt x="166146" y="299444"/>
                </a:lnTo>
                <a:lnTo>
                  <a:pt x="218793" y="298401"/>
                </a:lnTo>
                <a:lnTo>
                  <a:pt x="261224" y="300839"/>
                </a:lnTo>
                <a:lnTo>
                  <a:pt x="288843" y="307655"/>
                </a:lnTo>
                <a:lnTo>
                  <a:pt x="307863" y="317311"/>
                </a:lnTo>
                <a:lnTo>
                  <a:pt x="323748" y="328939"/>
                </a:lnTo>
                <a:lnTo>
                  <a:pt x="364105" y="357272"/>
                </a:lnTo>
                <a:lnTo>
                  <a:pt x="409909" y="392647"/>
                </a:lnTo>
                <a:lnTo>
                  <a:pt x="449659" y="410633"/>
                </a:lnTo>
                <a:lnTo>
                  <a:pt x="467375" y="412269"/>
                </a:lnTo>
                <a:lnTo>
                  <a:pt x="483793" y="410771"/>
                </a:lnTo>
                <a:lnTo>
                  <a:pt x="525254" y="395568"/>
                </a:lnTo>
                <a:lnTo>
                  <a:pt x="553663" y="351217"/>
                </a:lnTo>
                <a:lnTo>
                  <a:pt x="569148" y="273623"/>
                </a:lnTo>
                <a:lnTo>
                  <a:pt x="573765" y="250037"/>
                </a:lnTo>
                <a:lnTo>
                  <a:pt x="581480" y="203327"/>
                </a:lnTo>
                <a:lnTo>
                  <a:pt x="586859" y="149948"/>
                </a:lnTo>
                <a:lnTo>
                  <a:pt x="589905" y="89438"/>
                </a:lnTo>
                <a:lnTo>
                  <a:pt x="586459" y="64517"/>
                </a:lnTo>
                <a:lnTo>
                  <a:pt x="566923" y="29954"/>
                </a:lnTo>
                <a:lnTo>
                  <a:pt x="515389" y="3139"/>
                </a:lnTo>
                <a:lnTo>
                  <a:pt x="467185" y="316"/>
                </a:lnTo>
                <a:lnTo>
                  <a:pt x="426576" y="0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738847" y="4093107"/>
            <a:ext cx="421640" cy="305435"/>
          </a:xfrm>
          <a:prstGeom prst="rect">
            <a:avLst/>
          </a:prstGeom>
        </p:spPr>
        <p:txBody>
          <a:bodyPr vert="horz" wrap="square" lIns="0" tIns="36195" rIns="0" bIns="0" rtlCol="0">
            <a:spAutoFit/>
          </a:bodyPr>
          <a:lstStyle/>
          <a:p>
            <a:pPr marL="123825" marR="5080" indent="-111760">
              <a:lnSpc>
                <a:spcPts val="1010"/>
              </a:lnSpc>
              <a:spcBef>
                <a:spcPts val="285"/>
              </a:spcBef>
            </a:pPr>
            <a:r>
              <a:rPr sz="1000" spc="-10" dirty="0">
                <a:latin typeface="Arial"/>
                <a:cs typeface="Arial"/>
              </a:rPr>
              <a:t>access </a:t>
            </a:r>
            <a:r>
              <a:rPr sz="1000" spc="-25" dirty="0">
                <a:latin typeface="Arial"/>
                <a:cs typeface="Arial"/>
              </a:rPr>
              <a:t>net</a:t>
            </a:r>
            <a:endParaRPr sz="10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7086432" y="2929275"/>
            <a:ext cx="589915" cy="412750"/>
          </a:xfrm>
          <a:custGeom>
            <a:avLst/>
            <a:gdLst/>
            <a:ahLst/>
            <a:cxnLst/>
            <a:rect l="l" t="t" r="r" b="b"/>
            <a:pathLst>
              <a:path w="589915" h="412750">
                <a:moveTo>
                  <a:pt x="426576" y="0"/>
                </a:moveTo>
                <a:lnTo>
                  <a:pt x="370787" y="5132"/>
                </a:lnTo>
                <a:lnTo>
                  <a:pt x="298559" y="15343"/>
                </a:lnTo>
                <a:lnTo>
                  <a:pt x="258066" y="22534"/>
                </a:lnTo>
                <a:lnTo>
                  <a:pt x="190670" y="41158"/>
                </a:lnTo>
                <a:lnTo>
                  <a:pt x="136217" y="64955"/>
                </a:lnTo>
                <a:lnTo>
                  <a:pt x="103828" y="92932"/>
                </a:lnTo>
                <a:lnTo>
                  <a:pt x="93931" y="125543"/>
                </a:lnTo>
                <a:lnTo>
                  <a:pt x="84770" y="139994"/>
                </a:lnTo>
                <a:lnTo>
                  <a:pt x="67297" y="150568"/>
                </a:lnTo>
                <a:lnTo>
                  <a:pt x="45339" y="158705"/>
                </a:lnTo>
                <a:lnTo>
                  <a:pt x="24354" y="168002"/>
                </a:lnTo>
                <a:lnTo>
                  <a:pt x="9802" y="182056"/>
                </a:lnTo>
                <a:lnTo>
                  <a:pt x="2630" y="204850"/>
                </a:lnTo>
                <a:lnTo>
                  <a:pt x="0" y="233561"/>
                </a:lnTo>
                <a:lnTo>
                  <a:pt x="1696" y="261577"/>
                </a:lnTo>
                <a:lnTo>
                  <a:pt x="28474" y="297820"/>
                </a:lnTo>
                <a:lnTo>
                  <a:pt x="73239" y="300839"/>
                </a:lnTo>
                <a:lnTo>
                  <a:pt x="114042" y="301184"/>
                </a:lnTo>
                <a:lnTo>
                  <a:pt x="166146" y="299444"/>
                </a:lnTo>
                <a:lnTo>
                  <a:pt x="218793" y="298401"/>
                </a:lnTo>
                <a:lnTo>
                  <a:pt x="261224" y="300839"/>
                </a:lnTo>
                <a:lnTo>
                  <a:pt x="288843" y="307655"/>
                </a:lnTo>
                <a:lnTo>
                  <a:pt x="307863" y="317311"/>
                </a:lnTo>
                <a:lnTo>
                  <a:pt x="323748" y="328939"/>
                </a:lnTo>
                <a:lnTo>
                  <a:pt x="364105" y="357272"/>
                </a:lnTo>
                <a:lnTo>
                  <a:pt x="409909" y="392647"/>
                </a:lnTo>
                <a:lnTo>
                  <a:pt x="449659" y="410633"/>
                </a:lnTo>
                <a:lnTo>
                  <a:pt x="467375" y="412269"/>
                </a:lnTo>
                <a:lnTo>
                  <a:pt x="483793" y="410771"/>
                </a:lnTo>
                <a:lnTo>
                  <a:pt x="525254" y="395568"/>
                </a:lnTo>
                <a:lnTo>
                  <a:pt x="553663" y="351217"/>
                </a:lnTo>
                <a:lnTo>
                  <a:pt x="569148" y="273623"/>
                </a:lnTo>
                <a:lnTo>
                  <a:pt x="573765" y="250037"/>
                </a:lnTo>
                <a:lnTo>
                  <a:pt x="581480" y="203327"/>
                </a:lnTo>
                <a:lnTo>
                  <a:pt x="586859" y="149948"/>
                </a:lnTo>
                <a:lnTo>
                  <a:pt x="589905" y="89438"/>
                </a:lnTo>
                <a:lnTo>
                  <a:pt x="586459" y="64517"/>
                </a:lnTo>
                <a:lnTo>
                  <a:pt x="566923" y="29954"/>
                </a:lnTo>
                <a:lnTo>
                  <a:pt x="515389" y="3139"/>
                </a:lnTo>
                <a:lnTo>
                  <a:pt x="467185" y="316"/>
                </a:lnTo>
                <a:lnTo>
                  <a:pt x="426576" y="0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7229421" y="2950194"/>
            <a:ext cx="421640" cy="305435"/>
          </a:xfrm>
          <a:prstGeom prst="rect">
            <a:avLst/>
          </a:prstGeom>
        </p:spPr>
        <p:txBody>
          <a:bodyPr vert="horz" wrap="square" lIns="0" tIns="36195" rIns="0" bIns="0" rtlCol="0">
            <a:spAutoFit/>
          </a:bodyPr>
          <a:lstStyle/>
          <a:p>
            <a:pPr marL="123825" marR="5080" indent="-111760">
              <a:lnSpc>
                <a:spcPts val="1010"/>
              </a:lnSpc>
              <a:spcBef>
                <a:spcPts val="285"/>
              </a:spcBef>
            </a:pPr>
            <a:r>
              <a:rPr sz="1000" spc="-10" dirty="0">
                <a:latin typeface="Arial"/>
                <a:cs typeface="Arial"/>
              </a:rPr>
              <a:t>access </a:t>
            </a:r>
            <a:r>
              <a:rPr sz="1000" spc="-25" dirty="0">
                <a:latin typeface="Arial"/>
                <a:cs typeface="Arial"/>
              </a:rPr>
              <a:t>net</a:t>
            </a:r>
            <a:endParaRPr sz="100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3428832" y="2001167"/>
            <a:ext cx="589915" cy="414020"/>
          </a:xfrm>
          <a:custGeom>
            <a:avLst/>
            <a:gdLst/>
            <a:ahLst/>
            <a:cxnLst/>
            <a:rect l="l" t="t" r="r" b="b"/>
            <a:pathLst>
              <a:path w="589914" h="414019">
                <a:moveTo>
                  <a:pt x="426576" y="0"/>
                </a:moveTo>
                <a:lnTo>
                  <a:pt x="370787" y="5150"/>
                </a:lnTo>
                <a:lnTo>
                  <a:pt x="298559" y="15396"/>
                </a:lnTo>
                <a:lnTo>
                  <a:pt x="258066" y="22613"/>
                </a:lnTo>
                <a:lnTo>
                  <a:pt x="190670" y="41305"/>
                </a:lnTo>
                <a:lnTo>
                  <a:pt x="136217" y="65192"/>
                </a:lnTo>
                <a:lnTo>
                  <a:pt x="103830" y="93270"/>
                </a:lnTo>
                <a:lnTo>
                  <a:pt x="93937" y="126003"/>
                </a:lnTo>
                <a:lnTo>
                  <a:pt x="84770" y="140507"/>
                </a:lnTo>
                <a:lnTo>
                  <a:pt x="67297" y="151119"/>
                </a:lnTo>
                <a:lnTo>
                  <a:pt x="45339" y="159285"/>
                </a:lnTo>
                <a:lnTo>
                  <a:pt x="24354" y="168616"/>
                </a:lnTo>
                <a:lnTo>
                  <a:pt x="9802" y="182722"/>
                </a:lnTo>
                <a:lnTo>
                  <a:pt x="2630" y="205599"/>
                </a:lnTo>
                <a:lnTo>
                  <a:pt x="0" y="234414"/>
                </a:lnTo>
                <a:lnTo>
                  <a:pt x="1696" y="262528"/>
                </a:lnTo>
                <a:lnTo>
                  <a:pt x="28474" y="298907"/>
                </a:lnTo>
                <a:lnTo>
                  <a:pt x="73239" y="301936"/>
                </a:lnTo>
                <a:lnTo>
                  <a:pt x="114042" y="302283"/>
                </a:lnTo>
                <a:lnTo>
                  <a:pt x="166146" y="300536"/>
                </a:lnTo>
                <a:lnTo>
                  <a:pt x="218793" y="299490"/>
                </a:lnTo>
                <a:lnTo>
                  <a:pt x="261224" y="301936"/>
                </a:lnTo>
                <a:lnTo>
                  <a:pt x="288843" y="308778"/>
                </a:lnTo>
                <a:lnTo>
                  <a:pt x="307863" y="318470"/>
                </a:lnTo>
                <a:lnTo>
                  <a:pt x="323748" y="330142"/>
                </a:lnTo>
                <a:lnTo>
                  <a:pt x="364105" y="358571"/>
                </a:lnTo>
                <a:lnTo>
                  <a:pt x="409909" y="394076"/>
                </a:lnTo>
                <a:lnTo>
                  <a:pt x="449659" y="412131"/>
                </a:lnTo>
                <a:lnTo>
                  <a:pt x="467375" y="413773"/>
                </a:lnTo>
                <a:lnTo>
                  <a:pt x="483793" y="412271"/>
                </a:lnTo>
                <a:lnTo>
                  <a:pt x="525254" y="397009"/>
                </a:lnTo>
                <a:lnTo>
                  <a:pt x="553663" y="352496"/>
                </a:lnTo>
                <a:lnTo>
                  <a:pt x="569148" y="274619"/>
                </a:lnTo>
                <a:lnTo>
                  <a:pt x="573765" y="250949"/>
                </a:lnTo>
                <a:lnTo>
                  <a:pt x="581480" y="204071"/>
                </a:lnTo>
                <a:lnTo>
                  <a:pt x="586859" y="150496"/>
                </a:lnTo>
                <a:lnTo>
                  <a:pt x="589905" y="89763"/>
                </a:lnTo>
                <a:lnTo>
                  <a:pt x="586459" y="64751"/>
                </a:lnTo>
                <a:lnTo>
                  <a:pt x="566923" y="30058"/>
                </a:lnTo>
                <a:lnTo>
                  <a:pt x="515389" y="3149"/>
                </a:lnTo>
                <a:lnTo>
                  <a:pt x="467185" y="320"/>
                </a:lnTo>
                <a:lnTo>
                  <a:pt x="426576" y="0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3571330" y="2023165"/>
            <a:ext cx="421640" cy="305435"/>
          </a:xfrm>
          <a:prstGeom prst="rect">
            <a:avLst/>
          </a:prstGeom>
        </p:spPr>
        <p:txBody>
          <a:bodyPr vert="horz" wrap="square" lIns="0" tIns="36195" rIns="0" bIns="0" rtlCol="0">
            <a:spAutoFit/>
          </a:bodyPr>
          <a:lstStyle/>
          <a:p>
            <a:pPr marL="123825" marR="5080" indent="-111760">
              <a:lnSpc>
                <a:spcPts val="1010"/>
              </a:lnSpc>
              <a:spcBef>
                <a:spcPts val="285"/>
              </a:spcBef>
            </a:pPr>
            <a:r>
              <a:rPr sz="1000" spc="-10" dirty="0">
                <a:latin typeface="Arial"/>
                <a:cs typeface="Arial"/>
              </a:rPr>
              <a:t>access </a:t>
            </a:r>
            <a:r>
              <a:rPr sz="1000" spc="-25" dirty="0">
                <a:latin typeface="Arial"/>
                <a:cs typeface="Arial"/>
              </a:rPr>
              <a:t>net</a:t>
            </a:r>
            <a:endParaRPr sz="100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052916" y="2648867"/>
            <a:ext cx="589915" cy="414020"/>
          </a:xfrm>
          <a:custGeom>
            <a:avLst/>
            <a:gdLst/>
            <a:ahLst/>
            <a:cxnLst/>
            <a:rect l="l" t="t" r="r" b="b"/>
            <a:pathLst>
              <a:path w="589914" h="414019">
                <a:moveTo>
                  <a:pt x="426576" y="0"/>
                </a:moveTo>
                <a:lnTo>
                  <a:pt x="370787" y="5150"/>
                </a:lnTo>
                <a:lnTo>
                  <a:pt x="298559" y="15396"/>
                </a:lnTo>
                <a:lnTo>
                  <a:pt x="258066" y="22613"/>
                </a:lnTo>
                <a:lnTo>
                  <a:pt x="190670" y="41305"/>
                </a:lnTo>
                <a:lnTo>
                  <a:pt x="136217" y="65192"/>
                </a:lnTo>
                <a:lnTo>
                  <a:pt x="103828" y="93270"/>
                </a:lnTo>
                <a:lnTo>
                  <a:pt x="93931" y="126003"/>
                </a:lnTo>
                <a:lnTo>
                  <a:pt x="84770" y="140507"/>
                </a:lnTo>
                <a:lnTo>
                  <a:pt x="67297" y="151119"/>
                </a:lnTo>
                <a:lnTo>
                  <a:pt x="45339" y="159285"/>
                </a:lnTo>
                <a:lnTo>
                  <a:pt x="24354" y="168616"/>
                </a:lnTo>
                <a:lnTo>
                  <a:pt x="9802" y="182722"/>
                </a:lnTo>
                <a:lnTo>
                  <a:pt x="2630" y="205599"/>
                </a:lnTo>
                <a:lnTo>
                  <a:pt x="0" y="234414"/>
                </a:lnTo>
                <a:lnTo>
                  <a:pt x="1696" y="262528"/>
                </a:lnTo>
                <a:lnTo>
                  <a:pt x="28474" y="298907"/>
                </a:lnTo>
                <a:lnTo>
                  <a:pt x="73239" y="301936"/>
                </a:lnTo>
                <a:lnTo>
                  <a:pt x="114042" y="302283"/>
                </a:lnTo>
                <a:lnTo>
                  <a:pt x="166146" y="300536"/>
                </a:lnTo>
                <a:lnTo>
                  <a:pt x="218793" y="299490"/>
                </a:lnTo>
                <a:lnTo>
                  <a:pt x="261224" y="301936"/>
                </a:lnTo>
                <a:lnTo>
                  <a:pt x="288843" y="308778"/>
                </a:lnTo>
                <a:lnTo>
                  <a:pt x="307863" y="318470"/>
                </a:lnTo>
                <a:lnTo>
                  <a:pt x="323748" y="330142"/>
                </a:lnTo>
                <a:lnTo>
                  <a:pt x="364105" y="358571"/>
                </a:lnTo>
                <a:lnTo>
                  <a:pt x="409909" y="394076"/>
                </a:lnTo>
                <a:lnTo>
                  <a:pt x="449659" y="412131"/>
                </a:lnTo>
                <a:lnTo>
                  <a:pt x="467375" y="413773"/>
                </a:lnTo>
                <a:lnTo>
                  <a:pt x="483793" y="412271"/>
                </a:lnTo>
                <a:lnTo>
                  <a:pt x="525254" y="397009"/>
                </a:lnTo>
                <a:lnTo>
                  <a:pt x="553663" y="352496"/>
                </a:lnTo>
                <a:lnTo>
                  <a:pt x="569148" y="274619"/>
                </a:lnTo>
                <a:lnTo>
                  <a:pt x="573765" y="250949"/>
                </a:lnTo>
                <a:lnTo>
                  <a:pt x="581480" y="204071"/>
                </a:lnTo>
                <a:lnTo>
                  <a:pt x="586859" y="150496"/>
                </a:lnTo>
                <a:lnTo>
                  <a:pt x="589905" y="89763"/>
                </a:lnTo>
                <a:lnTo>
                  <a:pt x="586459" y="64751"/>
                </a:lnTo>
                <a:lnTo>
                  <a:pt x="566923" y="30058"/>
                </a:lnTo>
                <a:lnTo>
                  <a:pt x="515389" y="3149"/>
                </a:lnTo>
                <a:lnTo>
                  <a:pt x="467185" y="320"/>
                </a:lnTo>
                <a:lnTo>
                  <a:pt x="426576" y="0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815058" y="2670817"/>
            <a:ext cx="802640" cy="699135"/>
          </a:xfrm>
          <a:prstGeom prst="rect">
            <a:avLst/>
          </a:prstGeom>
        </p:spPr>
        <p:txBody>
          <a:bodyPr vert="horz" wrap="square" lIns="0" tIns="36195" rIns="0" bIns="0" rtlCol="0">
            <a:spAutoFit/>
          </a:bodyPr>
          <a:lstStyle/>
          <a:p>
            <a:pPr marL="504825" marR="5080" indent="-111760">
              <a:lnSpc>
                <a:spcPts val="1010"/>
              </a:lnSpc>
              <a:spcBef>
                <a:spcPts val="285"/>
              </a:spcBef>
            </a:pPr>
            <a:r>
              <a:rPr sz="1000" spc="-10" dirty="0">
                <a:latin typeface="Arial"/>
                <a:cs typeface="Arial"/>
              </a:rPr>
              <a:t>access </a:t>
            </a:r>
            <a:r>
              <a:rPr sz="1000" spc="-25" dirty="0">
                <a:latin typeface="Arial"/>
                <a:cs typeface="Arial"/>
              </a:rPr>
              <a:t>net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900">
              <a:latin typeface="Arial"/>
              <a:cs typeface="Arial"/>
            </a:endParaRPr>
          </a:p>
          <a:p>
            <a:pPr marL="123825" marR="386080" indent="-111760">
              <a:lnSpc>
                <a:spcPts val="1010"/>
              </a:lnSpc>
            </a:pPr>
            <a:r>
              <a:rPr sz="1000" spc="-10" dirty="0">
                <a:latin typeface="Arial"/>
                <a:cs typeface="Arial"/>
              </a:rPr>
              <a:t>access </a:t>
            </a:r>
            <a:r>
              <a:rPr sz="1000" spc="-25" dirty="0">
                <a:latin typeface="Arial"/>
                <a:cs typeface="Arial"/>
              </a:rPr>
              <a:t>net</a:t>
            </a:r>
            <a:endParaRPr sz="1000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4343232" y="1976775"/>
            <a:ext cx="589915" cy="412750"/>
          </a:xfrm>
          <a:custGeom>
            <a:avLst/>
            <a:gdLst/>
            <a:ahLst/>
            <a:cxnLst/>
            <a:rect l="l" t="t" r="r" b="b"/>
            <a:pathLst>
              <a:path w="589914" h="412750">
                <a:moveTo>
                  <a:pt x="426576" y="0"/>
                </a:moveTo>
                <a:lnTo>
                  <a:pt x="370787" y="5132"/>
                </a:lnTo>
                <a:lnTo>
                  <a:pt x="298559" y="15343"/>
                </a:lnTo>
                <a:lnTo>
                  <a:pt x="258066" y="22534"/>
                </a:lnTo>
                <a:lnTo>
                  <a:pt x="190670" y="41158"/>
                </a:lnTo>
                <a:lnTo>
                  <a:pt x="136217" y="64955"/>
                </a:lnTo>
                <a:lnTo>
                  <a:pt x="103830" y="92932"/>
                </a:lnTo>
                <a:lnTo>
                  <a:pt x="93937" y="125543"/>
                </a:lnTo>
                <a:lnTo>
                  <a:pt x="84770" y="139994"/>
                </a:lnTo>
                <a:lnTo>
                  <a:pt x="67297" y="150568"/>
                </a:lnTo>
                <a:lnTo>
                  <a:pt x="45339" y="158705"/>
                </a:lnTo>
                <a:lnTo>
                  <a:pt x="24354" y="168002"/>
                </a:lnTo>
                <a:lnTo>
                  <a:pt x="9802" y="182056"/>
                </a:lnTo>
                <a:lnTo>
                  <a:pt x="2630" y="204850"/>
                </a:lnTo>
                <a:lnTo>
                  <a:pt x="0" y="233561"/>
                </a:lnTo>
                <a:lnTo>
                  <a:pt x="1696" y="261577"/>
                </a:lnTo>
                <a:lnTo>
                  <a:pt x="28474" y="297820"/>
                </a:lnTo>
                <a:lnTo>
                  <a:pt x="73239" y="300839"/>
                </a:lnTo>
                <a:lnTo>
                  <a:pt x="114042" y="301184"/>
                </a:lnTo>
                <a:lnTo>
                  <a:pt x="166146" y="299444"/>
                </a:lnTo>
                <a:lnTo>
                  <a:pt x="218793" y="298401"/>
                </a:lnTo>
                <a:lnTo>
                  <a:pt x="261224" y="300839"/>
                </a:lnTo>
                <a:lnTo>
                  <a:pt x="288843" y="307655"/>
                </a:lnTo>
                <a:lnTo>
                  <a:pt x="307863" y="317311"/>
                </a:lnTo>
                <a:lnTo>
                  <a:pt x="323748" y="328939"/>
                </a:lnTo>
                <a:lnTo>
                  <a:pt x="364105" y="357272"/>
                </a:lnTo>
                <a:lnTo>
                  <a:pt x="409909" y="392647"/>
                </a:lnTo>
                <a:lnTo>
                  <a:pt x="449659" y="410633"/>
                </a:lnTo>
                <a:lnTo>
                  <a:pt x="467375" y="412269"/>
                </a:lnTo>
                <a:lnTo>
                  <a:pt x="483793" y="410771"/>
                </a:lnTo>
                <a:lnTo>
                  <a:pt x="525254" y="395568"/>
                </a:lnTo>
                <a:lnTo>
                  <a:pt x="553663" y="351217"/>
                </a:lnTo>
                <a:lnTo>
                  <a:pt x="569148" y="273623"/>
                </a:lnTo>
                <a:lnTo>
                  <a:pt x="573765" y="250037"/>
                </a:lnTo>
                <a:lnTo>
                  <a:pt x="581480" y="203327"/>
                </a:lnTo>
                <a:lnTo>
                  <a:pt x="586859" y="149948"/>
                </a:lnTo>
                <a:lnTo>
                  <a:pt x="589905" y="89438"/>
                </a:lnTo>
                <a:lnTo>
                  <a:pt x="586459" y="64517"/>
                </a:lnTo>
                <a:lnTo>
                  <a:pt x="566923" y="29954"/>
                </a:lnTo>
                <a:lnTo>
                  <a:pt x="515389" y="3139"/>
                </a:lnTo>
                <a:lnTo>
                  <a:pt x="467185" y="316"/>
                </a:lnTo>
                <a:lnTo>
                  <a:pt x="426576" y="0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4485853" y="1997768"/>
            <a:ext cx="421640" cy="305435"/>
          </a:xfrm>
          <a:prstGeom prst="rect">
            <a:avLst/>
          </a:prstGeom>
        </p:spPr>
        <p:txBody>
          <a:bodyPr vert="horz" wrap="square" lIns="0" tIns="36195" rIns="0" bIns="0" rtlCol="0">
            <a:spAutoFit/>
          </a:bodyPr>
          <a:lstStyle/>
          <a:p>
            <a:pPr marL="123825" marR="5080" indent="-111760">
              <a:lnSpc>
                <a:spcPts val="1010"/>
              </a:lnSpc>
              <a:spcBef>
                <a:spcPts val="285"/>
              </a:spcBef>
            </a:pPr>
            <a:r>
              <a:rPr sz="1000" spc="-10" dirty="0">
                <a:latin typeface="Arial"/>
                <a:cs typeface="Arial"/>
              </a:rPr>
              <a:t>access </a:t>
            </a:r>
            <a:r>
              <a:rPr sz="1000" spc="-25" dirty="0">
                <a:latin typeface="Arial"/>
                <a:cs typeface="Arial"/>
              </a:rPr>
              <a:t>net</a:t>
            </a:r>
            <a:endParaRPr sz="1000">
              <a:latin typeface="Arial"/>
              <a:cs typeface="Arial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7404938" y="4960772"/>
            <a:ext cx="1428115" cy="1060450"/>
          </a:xfrm>
          <a:custGeom>
            <a:avLst/>
            <a:gdLst/>
            <a:ahLst/>
            <a:cxnLst/>
            <a:rect l="l" t="t" r="r" b="b"/>
            <a:pathLst>
              <a:path w="1428115" h="1060450">
                <a:moveTo>
                  <a:pt x="588391" y="737146"/>
                </a:moveTo>
                <a:lnTo>
                  <a:pt x="576961" y="693000"/>
                </a:lnTo>
                <a:lnTo>
                  <a:pt x="534339" y="656539"/>
                </a:lnTo>
                <a:lnTo>
                  <a:pt x="490410" y="648500"/>
                </a:lnTo>
                <a:lnTo>
                  <a:pt x="425488" y="647700"/>
                </a:lnTo>
                <a:lnTo>
                  <a:pt x="410095" y="648271"/>
                </a:lnTo>
                <a:lnTo>
                  <a:pt x="369836" y="652830"/>
                </a:lnTo>
                <a:lnTo>
                  <a:pt x="297789" y="663041"/>
                </a:lnTo>
                <a:lnTo>
                  <a:pt x="257403" y="670242"/>
                </a:lnTo>
                <a:lnTo>
                  <a:pt x="190182" y="688860"/>
                </a:lnTo>
                <a:lnTo>
                  <a:pt x="135864" y="712660"/>
                </a:lnTo>
                <a:lnTo>
                  <a:pt x="103555" y="740638"/>
                </a:lnTo>
                <a:lnTo>
                  <a:pt x="93687" y="773239"/>
                </a:lnTo>
                <a:lnTo>
                  <a:pt x="84543" y="787692"/>
                </a:lnTo>
                <a:lnTo>
                  <a:pt x="67119" y="798271"/>
                </a:lnTo>
                <a:lnTo>
                  <a:pt x="45224" y="806411"/>
                </a:lnTo>
                <a:lnTo>
                  <a:pt x="24295" y="815708"/>
                </a:lnTo>
                <a:lnTo>
                  <a:pt x="9779" y="829754"/>
                </a:lnTo>
                <a:lnTo>
                  <a:pt x="2616" y="852551"/>
                </a:lnTo>
                <a:lnTo>
                  <a:pt x="0" y="881265"/>
                </a:lnTo>
                <a:lnTo>
                  <a:pt x="1689" y="909281"/>
                </a:lnTo>
                <a:lnTo>
                  <a:pt x="28397" y="945527"/>
                </a:lnTo>
                <a:lnTo>
                  <a:pt x="73050" y="948537"/>
                </a:lnTo>
                <a:lnTo>
                  <a:pt x="113753" y="948880"/>
                </a:lnTo>
                <a:lnTo>
                  <a:pt x="165722" y="947140"/>
                </a:lnTo>
                <a:lnTo>
                  <a:pt x="218236" y="946099"/>
                </a:lnTo>
                <a:lnTo>
                  <a:pt x="260553" y="948537"/>
                </a:lnTo>
                <a:lnTo>
                  <a:pt x="288099" y="955357"/>
                </a:lnTo>
                <a:lnTo>
                  <a:pt x="307073" y="965009"/>
                </a:lnTo>
                <a:lnTo>
                  <a:pt x="322922" y="976642"/>
                </a:lnTo>
                <a:lnTo>
                  <a:pt x="363169" y="1004976"/>
                </a:lnTo>
                <a:lnTo>
                  <a:pt x="408863" y="1040345"/>
                </a:lnTo>
                <a:lnTo>
                  <a:pt x="448513" y="1058329"/>
                </a:lnTo>
                <a:lnTo>
                  <a:pt x="466178" y="1059967"/>
                </a:lnTo>
                <a:lnTo>
                  <a:pt x="482549" y="1058468"/>
                </a:lnTo>
                <a:lnTo>
                  <a:pt x="523913" y="1043266"/>
                </a:lnTo>
                <a:lnTo>
                  <a:pt x="552246" y="998918"/>
                </a:lnTo>
                <a:lnTo>
                  <a:pt x="567702" y="921321"/>
                </a:lnTo>
                <a:lnTo>
                  <a:pt x="572300" y="897737"/>
                </a:lnTo>
                <a:lnTo>
                  <a:pt x="579996" y="851027"/>
                </a:lnTo>
                <a:lnTo>
                  <a:pt x="585355" y="797648"/>
                </a:lnTo>
                <a:lnTo>
                  <a:pt x="587895" y="766813"/>
                </a:lnTo>
                <a:lnTo>
                  <a:pt x="588391" y="737146"/>
                </a:lnTo>
                <a:close/>
              </a:path>
              <a:path w="1428115" h="1060450">
                <a:moveTo>
                  <a:pt x="1428115" y="89446"/>
                </a:moveTo>
                <a:lnTo>
                  <a:pt x="1416646" y="45300"/>
                </a:lnTo>
                <a:lnTo>
                  <a:pt x="1373911" y="8839"/>
                </a:lnTo>
                <a:lnTo>
                  <a:pt x="1329867" y="800"/>
                </a:lnTo>
                <a:lnTo>
                  <a:pt x="1264780" y="0"/>
                </a:lnTo>
                <a:lnTo>
                  <a:pt x="1249349" y="571"/>
                </a:lnTo>
                <a:lnTo>
                  <a:pt x="1208989" y="5130"/>
                </a:lnTo>
                <a:lnTo>
                  <a:pt x="1136764" y="15341"/>
                </a:lnTo>
                <a:lnTo>
                  <a:pt x="1096276" y="22542"/>
                </a:lnTo>
                <a:lnTo>
                  <a:pt x="1028877" y="41160"/>
                </a:lnTo>
                <a:lnTo>
                  <a:pt x="974420" y="64960"/>
                </a:lnTo>
                <a:lnTo>
                  <a:pt x="942035" y="92938"/>
                </a:lnTo>
                <a:lnTo>
                  <a:pt x="932141" y="125539"/>
                </a:lnTo>
                <a:lnTo>
                  <a:pt x="922972" y="139992"/>
                </a:lnTo>
                <a:lnTo>
                  <a:pt x="905497" y="150571"/>
                </a:lnTo>
                <a:lnTo>
                  <a:pt x="883539" y="158711"/>
                </a:lnTo>
                <a:lnTo>
                  <a:pt x="862558" y="168008"/>
                </a:lnTo>
                <a:lnTo>
                  <a:pt x="848004" y="182054"/>
                </a:lnTo>
                <a:lnTo>
                  <a:pt x="840828" y="204851"/>
                </a:lnTo>
                <a:lnTo>
                  <a:pt x="838200" y="233565"/>
                </a:lnTo>
                <a:lnTo>
                  <a:pt x="839901" y="261581"/>
                </a:lnTo>
                <a:lnTo>
                  <a:pt x="866673" y="297827"/>
                </a:lnTo>
                <a:lnTo>
                  <a:pt x="911440" y="300837"/>
                </a:lnTo>
                <a:lnTo>
                  <a:pt x="952246" y="301180"/>
                </a:lnTo>
                <a:lnTo>
                  <a:pt x="1004354" y="299440"/>
                </a:lnTo>
                <a:lnTo>
                  <a:pt x="1056995" y="298399"/>
                </a:lnTo>
                <a:lnTo>
                  <a:pt x="1099426" y="300837"/>
                </a:lnTo>
                <a:lnTo>
                  <a:pt x="1127048" y="307657"/>
                </a:lnTo>
                <a:lnTo>
                  <a:pt x="1146073" y="317309"/>
                </a:lnTo>
                <a:lnTo>
                  <a:pt x="1161948" y="328942"/>
                </a:lnTo>
                <a:lnTo>
                  <a:pt x="1202309" y="357276"/>
                </a:lnTo>
                <a:lnTo>
                  <a:pt x="1248117" y="392645"/>
                </a:lnTo>
                <a:lnTo>
                  <a:pt x="1287868" y="410629"/>
                </a:lnTo>
                <a:lnTo>
                  <a:pt x="1305585" y="412267"/>
                </a:lnTo>
                <a:lnTo>
                  <a:pt x="1321993" y="410768"/>
                </a:lnTo>
                <a:lnTo>
                  <a:pt x="1363459" y="395566"/>
                </a:lnTo>
                <a:lnTo>
                  <a:pt x="1391869" y="351218"/>
                </a:lnTo>
                <a:lnTo>
                  <a:pt x="1407350" y="273621"/>
                </a:lnTo>
                <a:lnTo>
                  <a:pt x="1411973" y="250037"/>
                </a:lnTo>
                <a:lnTo>
                  <a:pt x="1419682" y="203327"/>
                </a:lnTo>
                <a:lnTo>
                  <a:pt x="1425067" y="149948"/>
                </a:lnTo>
                <a:lnTo>
                  <a:pt x="1427607" y="119113"/>
                </a:lnTo>
                <a:lnTo>
                  <a:pt x="1428115" y="89446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8385278" y="4982038"/>
            <a:ext cx="421640" cy="305435"/>
          </a:xfrm>
          <a:prstGeom prst="rect">
            <a:avLst/>
          </a:prstGeom>
        </p:spPr>
        <p:txBody>
          <a:bodyPr vert="horz" wrap="square" lIns="0" tIns="36195" rIns="0" bIns="0" rtlCol="0">
            <a:spAutoFit/>
          </a:bodyPr>
          <a:lstStyle/>
          <a:p>
            <a:pPr marL="123825" marR="5080" indent="-111760">
              <a:lnSpc>
                <a:spcPts val="1010"/>
              </a:lnSpc>
              <a:spcBef>
                <a:spcPts val="285"/>
              </a:spcBef>
            </a:pPr>
            <a:r>
              <a:rPr sz="1000" spc="-10" dirty="0">
                <a:latin typeface="Arial"/>
                <a:cs typeface="Arial"/>
              </a:rPr>
              <a:t>access </a:t>
            </a:r>
            <a:r>
              <a:rPr sz="1000" spc="-25" dirty="0">
                <a:latin typeface="Arial"/>
                <a:cs typeface="Arial"/>
              </a:rPr>
              <a:t>net</a:t>
            </a:r>
            <a:endParaRPr sz="1000">
              <a:latin typeface="Arial"/>
              <a:cs typeface="Arial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8014548" y="4046367"/>
            <a:ext cx="589915" cy="412750"/>
          </a:xfrm>
          <a:custGeom>
            <a:avLst/>
            <a:gdLst/>
            <a:ahLst/>
            <a:cxnLst/>
            <a:rect l="l" t="t" r="r" b="b"/>
            <a:pathLst>
              <a:path w="589915" h="412750">
                <a:moveTo>
                  <a:pt x="426576" y="0"/>
                </a:moveTo>
                <a:lnTo>
                  <a:pt x="370787" y="5132"/>
                </a:lnTo>
                <a:lnTo>
                  <a:pt x="298559" y="15343"/>
                </a:lnTo>
                <a:lnTo>
                  <a:pt x="258066" y="22534"/>
                </a:lnTo>
                <a:lnTo>
                  <a:pt x="190670" y="41158"/>
                </a:lnTo>
                <a:lnTo>
                  <a:pt x="136217" y="64955"/>
                </a:lnTo>
                <a:lnTo>
                  <a:pt x="103828" y="92932"/>
                </a:lnTo>
                <a:lnTo>
                  <a:pt x="93931" y="125543"/>
                </a:lnTo>
                <a:lnTo>
                  <a:pt x="84770" y="139994"/>
                </a:lnTo>
                <a:lnTo>
                  <a:pt x="67297" y="150568"/>
                </a:lnTo>
                <a:lnTo>
                  <a:pt x="45339" y="158705"/>
                </a:lnTo>
                <a:lnTo>
                  <a:pt x="24354" y="168002"/>
                </a:lnTo>
                <a:lnTo>
                  <a:pt x="9802" y="182056"/>
                </a:lnTo>
                <a:lnTo>
                  <a:pt x="2630" y="204850"/>
                </a:lnTo>
                <a:lnTo>
                  <a:pt x="0" y="233561"/>
                </a:lnTo>
                <a:lnTo>
                  <a:pt x="1696" y="261577"/>
                </a:lnTo>
                <a:lnTo>
                  <a:pt x="28474" y="297820"/>
                </a:lnTo>
                <a:lnTo>
                  <a:pt x="73239" y="300839"/>
                </a:lnTo>
                <a:lnTo>
                  <a:pt x="114042" y="301184"/>
                </a:lnTo>
                <a:lnTo>
                  <a:pt x="166146" y="299444"/>
                </a:lnTo>
                <a:lnTo>
                  <a:pt x="218793" y="298401"/>
                </a:lnTo>
                <a:lnTo>
                  <a:pt x="261224" y="300839"/>
                </a:lnTo>
                <a:lnTo>
                  <a:pt x="288843" y="307655"/>
                </a:lnTo>
                <a:lnTo>
                  <a:pt x="307863" y="317311"/>
                </a:lnTo>
                <a:lnTo>
                  <a:pt x="323748" y="328939"/>
                </a:lnTo>
                <a:lnTo>
                  <a:pt x="364105" y="357272"/>
                </a:lnTo>
                <a:lnTo>
                  <a:pt x="409909" y="392647"/>
                </a:lnTo>
                <a:lnTo>
                  <a:pt x="449659" y="410633"/>
                </a:lnTo>
                <a:lnTo>
                  <a:pt x="467375" y="412269"/>
                </a:lnTo>
                <a:lnTo>
                  <a:pt x="483793" y="410771"/>
                </a:lnTo>
                <a:lnTo>
                  <a:pt x="525254" y="395568"/>
                </a:lnTo>
                <a:lnTo>
                  <a:pt x="553663" y="351217"/>
                </a:lnTo>
                <a:lnTo>
                  <a:pt x="569148" y="273623"/>
                </a:lnTo>
                <a:lnTo>
                  <a:pt x="573765" y="250037"/>
                </a:lnTo>
                <a:lnTo>
                  <a:pt x="581480" y="203327"/>
                </a:lnTo>
                <a:lnTo>
                  <a:pt x="586859" y="149948"/>
                </a:lnTo>
                <a:lnTo>
                  <a:pt x="589905" y="89438"/>
                </a:lnTo>
                <a:lnTo>
                  <a:pt x="586459" y="64517"/>
                </a:lnTo>
                <a:lnTo>
                  <a:pt x="566923" y="29954"/>
                </a:lnTo>
                <a:lnTo>
                  <a:pt x="515389" y="3139"/>
                </a:lnTo>
                <a:lnTo>
                  <a:pt x="467185" y="316"/>
                </a:lnTo>
                <a:lnTo>
                  <a:pt x="426576" y="0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8156647" y="4067708"/>
            <a:ext cx="421640" cy="305435"/>
          </a:xfrm>
          <a:prstGeom prst="rect">
            <a:avLst/>
          </a:prstGeom>
        </p:spPr>
        <p:txBody>
          <a:bodyPr vert="horz" wrap="square" lIns="0" tIns="36195" rIns="0" bIns="0" rtlCol="0">
            <a:spAutoFit/>
          </a:bodyPr>
          <a:lstStyle/>
          <a:p>
            <a:pPr marL="123825" marR="5080" indent="-111760">
              <a:lnSpc>
                <a:spcPts val="1010"/>
              </a:lnSpc>
              <a:spcBef>
                <a:spcPts val="285"/>
              </a:spcBef>
            </a:pPr>
            <a:r>
              <a:rPr sz="1000" spc="-10" dirty="0">
                <a:latin typeface="Arial"/>
                <a:cs typeface="Arial"/>
              </a:rPr>
              <a:t>access </a:t>
            </a:r>
            <a:r>
              <a:rPr sz="1000" spc="-25" dirty="0">
                <a:latin typeface="Arial"/>
                <a:cs typeface="Arial"/>
              </a:rPr>
              <a:t>net</a:t>
            </a:r>
            <a:endParaRPr sz="1000">
              <a:latin typeface="Arial"/>
              <a:cs typeface="Arial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5540245" y="2209335"/>
            <a:ext cx="270510" cy="116205"/>
          </a:xfrm>
          <a:custGeom>
            <a:avLst/>
            <a:gdLst/>
            <a:ahLst/>
            <a:cxnLst/>
            <a:rect l="l" t="t" r="r" b="b"/>
            <a:pathLst>
              <a:path w="270510" h="116205">
                <a:moveTo>
                  <a:pt x="10718" y="0"/>
                </a:moveTo>
                <a:lnTo>
                  <a:pt x="0" y="33883"/>
                </a:lnTo>
                <a:lnTo>
                  <a:pt x="33883" y="44602"/>
                </a:lnTo>
                <a:lnTo>
                  <a:pt x="44615" y="10718"/>
                </a:lnTo>
                <a:lnTo>
                  <a:pt x="10718" y="0"/>
                </a:lnTo>
                <a:close/>
              </a:path>
              <a:path w="270510" h="116205">
                <a:moveTo>
                  <a:pt x="123621" y="35725"/>
                </a:moveTo>
                <a:lnTo>
                  <a:pt x="112903" y="69608"/>
                </a:lnTo>
                <a:lnTo>
                  <a:pt x="146786" y="80327"/>
                </a:lnTo>
                <a:lnTo>
                  <a:pt x="157518" y="46443"/>
                </a:lnTo>
                <a:lnTo>
                  <a:pt x="123621" y="35725"/>
                </a:lnTo>
                <a:close/>
              </a:path>
              <a:path w="270510" h="116205">
                <a:moveTo>
                  <a:pt x="236372" y="71399"/>
                </a:moveTo>
                <a:lnTo>
                  <a:pt x="225640" y="105283"/>
                </a:lnTo>
                <a:lnTo>
                  <a:pt x="259702" y="116052"/>
                </a:lnTo>
                <a:lnTo>
                  <a:pt x="270421" y="82169"/>
                </a:lnTo>
                <a:lnTo>
                  <a:pt x="236372" y="71399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503010" y="5983956"/>
            <a:ext cx="271780" cy="109220"/>
          </a:xfrm>
          <a:custGeom>
            <a:avLst/>
            <a:gdLst/>
            <a:ahLst/>
            <a:cxnLst/>
            <a:rect l="l" t="t" r="r" b="b"/>
            <a:pathLst>
              <a:path w="271779" h="109220">
                <a:moveTo>
                  <a:pt x="261962" y="0"/>
                </a:moveTo>
                <a:lnTo>
                  <a:pt x="227774" y="9740"/>
                </a:lnTo>
                <a:lnTo>
                  <a:pt x="237515" y="43916"/>
                </a:lnTo>
                <a:lnTo>
                  <a:pt x="271703" y="34188"/>
                </a:lnTo>
                <a:lnTo>
                  <a:pt x="261962" y="0"/>
                </a:lnTo>
                <a:close/>
              </a:path>
              <a:path w="271779" h="109220">
                <a:moveTo>
                  <a:pt x="148069" y="32448"/>
                </a:moveTo>
                <a:lnTo>
                  <a:pt x="113893" y="42189"/>
                </a:lnTo>
                <a:lnTo>
                  <a:pt x="123621" y="76365"/>
                </a:lnTo>
                <a:lnTo>
                  <a:pt x="157810" y="66624"/>
                </a:lnTo>
                <a:lnTo>
                  <a:pt x="148069" y="32448"/>
                </a:lnTo>
                <a:close/>
              </a:path>
              <a:path w="271779" h="109220">
                <a:moveTo>
                  <a:pt x="34353" y="64846"/>
                </a:moveTo>
                <a:lnTo>
                  <a:pt x="0" y="74625"/>
                </a:lnTo>
                <a:lnTo>
                  <a:pt x="9740" y="108813"/>
                </a:lnTo>
                <a:lnTo>
                  <a:pt x="44081" y="99021"/>
                </a:lnTo>
                <a:lnTo>
                  <a:pt x="34353" y="64846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192734" y="5891714"/>
            <a:ext cx="273050" cy="101600"/>
          </a:xfrm>
          <a:custGeom>
            <a:avLst/>
            <a:gdLst/>
            <a:ahLst/>
            <a:cxnLst/>
            <a:rect l="l" t="t" r="r" b="b"/>
            <a:pathLst>
              <a:path w="273050" h="101600">
                <a:moveTo>
                  <a:pt x="238340" y="58051"/>
                </a:moveTo>
                <a:lnTo>
                  <a:pt x="229628" y="92506"/>
                </a:lnTo>
                <a:lnTo>
                  <a:pt x="264083" y="101219"/>
                </a:lnTo>
                <a:lnTo>
                  <a:pt x="272795" y="66763"/>
                </a:lnTo>
                <a:lnTo>
                  <a:pt x="238340" y="58051"/>
                </a:lnTo>
                <a:close/>
              </a:path>
              <a:path w="273050" h="101600">
                <a:moveTo>
                  <a:pt x="123532" y="29032"/>
                </a:moveTo>
                <a:lnTo>
                  <a:pt x="114820" y="63487"/>
                </a:lnTo>
                <a:lnTo>
                  <a:pt x="149275" y="72199"/>
                </a:lnTo>
                <a:lnTo>
                  <a:pt x="157987" y="37744"/>
                </a:lnTo>
                <a:lnTo>
                  <a:pt x="123532" y="29032"/>
                </a:lnTo>
                <a:close/>
              </a:path>
              <a:path w="273050" h="101600">
                <a:moveTo>
                  <a:pt x="8712" y="0"/>
                </a:moveTo>
                <a:lnTo>
                  <a:pt x="0" y="34467"/>
                </a:lnTo>
                <a:lnTo>
                  <a:pt x="34632" y="43218"/>
                </a:lnTo>
                <a:lnTo>
                  <a:pt x="43345" y="8750"/>
                </a:lnTo>
                <a:lnTo>
                  <a:pt x="8712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789885" y="3622933"/>
            <a:ext cx="67945" cy="274955"/>
          </a:xfrm>
          <a:custGeom>
            <a:avLst/>
            <a:gdLst/>
            <a:ahLst/>
            <a:cxnLst/>
            <a:rect l="l" t="t" r="r" b="b"/>
            <a:pathLst>
              <a:path w="67944" h="274954">
                <a:moveTo>
                  <a:pt x="4203" y="235178"/>
                </a:moveTo>
                <a:lnTo>
                  <a:pt x="0" y="270471"/>
                </a:lnTo>
                <a:lnTo>
                  <a:pt x="35293" y="274675"/>
                </a:lnTo>
                <a:lnTo>
                  <a:pt x="39496" y="239382"/>
                </a:lnTo>
                <a:lnTo>
                  <a:pt x="4203" y="235178"/>
                </a:lnTo>
                <a:close/>
              </a:path>
              <a:path w="67944" h="274954">
                <a:moveTo>
                  <a:pt x="18199" y="117589"/>
                </a:moveTo>
                <a:lnTo>
                  <a:pt x="13995" y="152882"/>
                </a:lnTo>
                <a:lnTo>
                  <a:pt x="49288" y="157086"/>
                </a:lnTo>
                <a:lnTo>
                  <a:pt x="53492" y="121793"/>
                </a:lnTo>
                <a:lnTo>
                  <a:pt x="18199" y="117589"/>
                </a:lnTo>
                <a:close/>
              </a:path>
              <a:path w="67944" h="274954">
                <a:moveTo>
                  <a:pt x="32194" y="0"/>
                </a:moveTo>
                <a:lnTo>
                  <a:pt x="27978" y="35458"/>
                </a:lnTo>
                <a:lnTo>
                  <a:pt x="63271" y="39662"/>
                </a:lnTo>
                <a:lnTo>
                  <a:pt x="67487" y="4203"/>
                </a:lnTo>
                <a:lnTo>
                  <a:pt x="32194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2793118" y="2162569"/>
            <a:ext cx="271145" cy="113664"/>
          </a:xfrm>
          <a:custGeom>
            <a:avLst/>
            <a:gdLst/>
            <a:ahLst/>
            <a:cxnLst/>
            <a:rect l="l" t="t" r="r" b="b"/>
            <a:pathLst>
              <a:path w="271144" h="113664">
                <a:moveTo>
                  <a:pt x="33997" y="69062"/>
                </a:moveTo>
                <a:lnTo>
                  <a:pt x="0" y="79425"/>
                </a:lnTo>
                <a:lnTo>
                  <a:pt x="10363" y="113423"/>
                </a:lnTo>
                <a:lnTo>
                  <a:pt x="44361" y="103060"/>
                </a:lnTo>
                <a:lnTo>
                  <a:pt x="33997" y="69062"/>
                </a:lnTo>
                <a:close/>
              </a:path>
              <a:path w="271144" h="113664">
                <a:moveTo>
                  <a:pt x="147269" y="34531"/>
                </a:moveTo>
                <a:lnTo>
                  <a:pt x="113271" y="44894"/>
                </a:lnTo>
                <a:lnTo>
                  <a:pt x="123634" y="78892"/>
                </a:lnTo>
                <a:lnTo>
                  <a:pt x="157632" y="68529"/>
                </a:lnTo>
                <a:lnTo>
                  <a:pt x="147269" y="34531"/>
                </a:lnTo>
                <a:close/>
              </a:path>
              <a:path w="271144" h="113664">
                <a:moveTo>
                  <a:pt x="260553" y="0"/>
                </a:moveTo>
                <a:lnTo>
                  <a:pt x="226377" y="10413"/>
                </a:lnTo>
                <a:lnTo>
                  <a:pt x="236753" y="44411"/>
                </a:lnTo>
                <a:lnTo>
                  <a:pt x="270916" y="33997"/>
                </a:lnTo>
                <a:lnTo>
                  <a:pt x="260553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0" name="object 30"/>
          <p:cNvGrpSpPr/>
          <p:nvPr/>
        </p:nvGrpSpPr>
        <p:grpSpPr>
          <a:xfrm>
            <a:off x="3035633" y="3596589"/>
            <a:ext cx="4984750" cy="2805430"/>
            <a:chOff x="3035633" y="3596589"/>
            <a:chExt cx="4984750" cy="2805430"/>
          </a:xfrm>
        </p:grpSpPr>
        <p:pic>
          <p:nvPicPr>
            <p:cNvPr id="31" name="object 3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808510" y="3596589"/>
              <a:ext cx="211289" cy="223875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4546092" y="3745992"/>
              <a:ext cx="3226435" cy="1118870"/>
            </a:xfrm>
            <a:custGeom>
              <a:avLst/>
              <a:gdLst/>
              <a:ahLst/>
              <a:cxnLst/>
              <a:rect l="l" t="t" r="r" b="b"/>
              <a:pathLst>
                <a:path w="3226434" h="1118870">
                  <a:moveTo>
                    <a:pt x="1613154" y="0"/>
                  </a:moveTo>
                  <a:lnTo>
                    <a:pt x="1544963" y="490"/>
                  </a:lnTo>
                  <a:lnTo>
                    <a:pt x="1477495" y="1949"/>
                  </a:lnTo>
                  <a:lnTo>
                    <a:pt x="1410803" y="4357"/>
                  </a:lnTo>
                  <a:lnTo>
                    <a:pt x="1344945" y="7695"/>
                  </a:lnTo>
                  <a:lnTo>
                    <a:pt x="1279977" y="11943"/>
                  </a:lnTo>
                  <a:lnTo>
                    <a:pt x="1215954" y="17081"/>
                  </a:lnTo>
                  <a:lnTo>
                    <a:pt x="1152932" y="23091"/>
                  </a:lnTo>
                  <a:lnTo>
                    <a:pt x="1090967" y="29952"/>
                  </a:lnTo>
                  <a:lnTo>
                    <a:pt x="1030116" y="37647"/>
                  </a:lnTo>
                  <a:lnTo>
                    <a:pt x="970435" y="46154"/>
                  </a:lnTo>
                  <a:lnTo>
                    <a:pt x="911978" y="55455"/>
                  </a:lnTo>
                  <a:lnTo>
                    <a:pt x="854803" y="65530"/>
                  </a:lnTo>
                  <a:lnTo>
                    <a:pt x="798965" y="76360"/>
                  </a:lnTo>
                  <a:lnTo>
                    <a:pt x="744520" y="87926"/>
                  </a:lnTo>
                  <a:lnTo>
                    <a:pt x="691525" y="100208"/>
                  </a:lnTo>
                  <a:lnTo>
                    <a:pt x="640035" y="113186"/>
                  </a:lnTo>
                  <a:lnTo>
                    <a:pt x="590106" y="126841"/>
                  </a:lnTo>
                  <a:lnTo>
                    <a:pt x="541795" y="141154"/>
                  </a:lnTo>
                  <a:lnTo>
                    <a:pt x="495157" y="156106"/>
                  </a:lnTo>
                  <a:lnTo>
                    <a:pt x="450248" y="171677"/>
                  </a:lnTo>
                  <a:lnTo>
                    <a:pt x="407124" y="187847"/>
                  </a:lnTo>
                  <a:lnTo>
                    <a:pt x="365841" y="204597"/>
                  </a:lnTo>
                  <a:lnTo>
                    <a:pt x="326456" y="221908"/>
                  </a:lnTo>
                  <a:lnTo>
                    <a:pt x="289024" y="239761"/>
                  </a:lnTo>
                  <a:lnTo>
                    <a:pt x="253601" y="258135"/>
                  </a:lnTo>
                  <a:lnTo>
                    <a:pt x="220243" y="277012"/>
                  </a:lnTo>
                  <a:lnTo>
                    <a:pt x="159947" y="316196"/>
                  </a:lnTo>
                  <a:lnTo>
                    <a:pt x="108583" y="357156"/>
                  </a:lnTo>
                  <a:lnTo>
                    <a:pt x="66601" y="399739"/>
                  </a:lnTo>
                  <a:lnTo>
                    <a:pt x="34446" y="443788"/>
                  </a:lnTo>
                  <a:lnTo>
                    <a:pt x="12568" y="489148"/>
                  </a:lnTo>
                  <a:lnTo>
                    <a:pt x="1415" y="535664"/>
                  </a:lnTo>
                  <a:lnTo>
                    <a:pt x="0" y="559307"/>
                  </a:lnTo>
                  <a:lnTo>
                    <a:pt x="1415" y="582951"/>
                  </a:lnTo>
                  <a:lnTo>
                    <a:pt x="12568" y="629467"/>
                  </a:lnTo>
                  <a:lnTo>
                    <a:pt x="34446" y="674827"/>
                  </a:lnTo>
                  <a:lnTo>
                    <a:pt x="66601" y="718876"/>
                  </a:lnTo>
                  <a:lnTo>
                    <a:pt x="108583" y="761459"/>
                  </a:lnTo>
                  <a:lnTo>
                    <a:pt x="159947" y="802419"/>
                  </a:lnTo>
                  <a:lnTo>
                    <a:pt x="220243" y="841603"/>
                  </a:lnTo>
                  <a:lnTo>
                    <a:pt x="253601" y="860480"/>
                  </a:lnTo>
                  <a:lnTo>
                    <a:pt x="289024" y="878854"/>
                  </a:lnTo>
                  <a:lnTo>
                    <a:pt x="326456" y="896707"/>
                  </a:lnTo>
                  <a:lnTo>
                    <a:pt x="365841" y="914018"/>
                  </a:lnTo>
                  <a:lnTo>
                    <a:pt x="407124" y="930768"/>
                  </a:lnTo>
                  <a:lnTo>
                    <a:pt x="450248" y="946938"/>
                  </a:lnTo>
                  <a:lnTo>
                    <a:pt x="495157" y="962509"/>
                  </a:lnTo>
                  <a:lnTo>
                    <a:pt x="541795" y="977461"/>
                  </a:lnTo>
                  <a:lnTo>
                    <a:pt x="590106" y="991774"/>
                  </a:lnTo>
                  <a:lnTo>
                    <a:pt x="640035" y="1005429"/>
                  </a:lnTo>
                  <a:lnTo>
                    <a:pt x="691525" y="1018407"/>
                  </a:lnTo>
                  <a:lnTo>
                    <a:pt x="744520" y="1030689"/>
                  </a:lnTo>
                  <a:lnTo>
                    <a:pt x="798965" y="1042255"/>
                  </a:lnTo>
                  <a:lnTo>
                    <a:pt x="854803" y="1053085"/>
                  </a:lnTo>
                  <a:lnTo>
                    <a:pt x="911978" y="1063160"/>
                  </a:lnTo>
                  <a:lnTo>
                    <a:pt x="970435" y="1072461"/>
                  </a:lnTo>
                  <a:lnTo>
                    <a:pt x="1030116" y="1080968"/>
                  </a:lnTo>
                  <a:lnTo>
                    <a:pt x="1090967" y="1088663"/>
                  </a:lnTo>
                  <a:lnTo>
                    <a:pt x="1152932" y="1095524"/>
                  </a:lnTo>
                  <a:lnTo>
                    <a:pt x="1215954" y="1101534"/>
                  </a:lnTo>
                  <a:lnTo>
                    <a:pt x="1279977" y="1106672"/>
                  </a:lnTo>
                  <a:lnTo>
                    <a:pt x="1344945" y="1110920"/>
                  </a:lnTo>
                  <a:lnTo>
                    <a:pt x="1410803" y="1114258"/>
                  </a:lnTo>
                  <a:lnTo>
                    <a:pt x="1477495" y="1116666"/>
                  </a:lnTo>
                  <a:lnTo>
                    <a:pt x="1544963" y="1118125"/>
                  </a:lnTo>
                  <a:lnTo>
                    <a:pt x="1613154" y="1118615"/>
                  </a:lnTo>
                  <a:lnTo>
                    <a:pt x="1681344" y="1118125"/>
                  </a:lnTo>
                  <a:lnTo>
                    <a:pt x="1748812" y="1116666"/>
                  </a:lnTo>
                  <a:lnTo>
                    <a:pt x="1815504" y="1114258"/>
                  </a:lnTo>
                  <a:lnTo>
                    <a:pt x="1881362" y="1110920"/>
                  </a:lnTo>
                  <a:lnTo>
                    <a:pt x="1946330" y="1106672"/>
                  </a:lnTo>
                  <a:lnTo>
                    <a:pt x="2010353" y="1101534"/>
                  </a:lnTo>
                  <a:lnTo>
                    <a:pt x="2073375" y="1095524"/>
                  </a:lnTo>
                  <a:lnTo>
                    <a:pt x="2135340" y="1088663"/>
                  </a:lnTo>
                  <a:lnTo>
                    <a:pt x="2196191" y="1080968"/>
                  </a:lnTo>
                  <a:lnTo>
                    <a:pt x="2255872" y="1072461"/>
                  </a:lnTo>
                  <a:lnTo>
                    <a:pt x="2314329" y="1063160"/>
                  </a:lnTo>
                  <a:lnTo>
                    <a:pt x="2371504" y="1053085"/>
                  </a:lnTo>
                  <a:lnTo>
                    <a:pt x="2427342" y="1042255"/>
                  </a:lnTo>
                  <a:lnTo>
                    <a:pt x="2481787" y="1030689"/>
                  </a:lnTo>
                  <a:lnTo>
                    <a:pt x="2534782" y="1018407"/>
                  </a:lnTo>
                  <a:lnTo>
                    <a:pt x="2586272" y="1005429"/>
                  </a:lnTo>
                  <a:lnTo>
                    <a:pt x="2636201" y="991774"/>
                  </a:lnTo>
                  <a:lnTo>
                    <a:pt x="2684512" y="977461"/>
                  </a:lnTo>
                  <a:lnTo>
                    <a:pt x="2731150" y="962509"/>
                  </a:lnTo>
                  <a:lnTo>
                    <a:pt x="2776059" y="946938"/>
                  </a:lnTo>
                  <a:lnTo>
                    <a:pt x="2819183" y="930768"/>
                  </a:lnTo>
                  <a:lnTo>
                    <a:pt x="2860466" y="914018"/>
                  </a:lnTo>
                  <a:lnTo>
                    <a:pt x="2899851" y="896707"/>
                  </a:lnTo>
                  <a:lnTo>
                    <a:pt x="2937283" y="878854"/>
                  </a:lnTo>
                  <a:lnTo>
                    <a:pt x="2972706" y="860480"/>
                  </a:lnTo>
                  <a:lnTo>
                    <a:pt x="3006064" y="841603"/>
                  </a:lnTo>
                  <a:lnTo>
                    <a:pt x="3066360" y="802419"/>
                  </a:lnTo>
                  <a:lnTo>
                    <a:pt x="3117724" y="761459"/>
                  </a:lnTo>
                  <a:lnTo>
                    <a:pt x="3159706" y="718876"/>
                  </a:lnTo>
                  <a:lnTo>
                    <a:pt x="3191861" y="674827"/>
                  </a:lnTo>
                  <a:lnTo>
                    <a:pt x="3213739" y="629467"/>
                  </a:lnTo>
                  <a:lnTo>
                    <a:pt x="3224892" y="582951"/>
                  </a:lnTo>
                  <a:lnTo>
                    <a:pt x="3226308" y="559307"/>
                  </a:lnTo>
                  <a:lnTo>
                    <a:pt x="3224892" y="535664"/>
                  </a:lnTo>
                  <a:lnTo>
                    <a:pt x="3213739" y="489148"/>
                  </a:lnTo>
                  <a:lnTo>
                    <a:pt x="3191861" y="443788"/>
                  </a:lnTo>
                  <a:lnTo>
                    <a:pt x="3159706" y="399739"/>
                  </a:lnTo>
                  <a:lnTo>
                    <a:pt x="3117724" y="357156"/>
                  </a:lnTo>
                  <a:lnTo>
                    <a:pt x="3066360" y="316196"/>
                  </a:lnTo>
                  <a:lnTo>
                    <a:pt x="3006064" y="277012"/>
                  </a:lnTo>
                  <a:lnTo>
                    <a:pt x="2972706" y="258135"/>
                  </a:lnTo>
                  <a:lnTo>
                    <a:pt x="2937283" y="239761"/>
                  </a:lnTo>
                  <a:lnTo>
                    <a:pt x="2899851" y="221908"/>
                  </a:lnTo>
                  <a:lnTo>
                    <a:pt x="2860466" y="204597"/>
                  </a:lnTo>
                  <a:lnTo>
                    <a:pt x="2819183" y="187847"/>
                  </a:lnTo>
                  <a:lnTo>
                    <a:pt x="2776059" y="171677"/>
                  </a:lnTo>
                  <a:lnTo>
                    <a:pt x="2731150" y="156106"/>
                  </a:lnTo>
                  <a:lnTo>
                    <a:pt x="2684512" y="141154"/>
                  </a:lnTo>
                  <a:lnTo>
                    <a:pt x="2636201" y="126841"/>
                  </a:lnTo>
                  <a:lnTo>
                    <a:pt x="2586272" y="113186"/>
                  </a:lnTo>
                  <a:lnTo>
                    <a:pt x="2534782" y="100208"/>
                  </a:lnTo>
                  <a:lnTo>
                    <a:pt x="2481787" y="87926"/>
                  </a:lnTo>
                  <a:lnTo>
                    <a:pt x="2427342" y="76360"/>
                  </a:lnTo>
                  <a:lnTo>
                    <a:pt x="2371504" y="65530"/>
                  </a:lnTo>
                  <a:lnTo>
                    <a:pt x="2314329" y="55455"/>
                  </a:lnTo>
                  <a:lnTo>
                    <a:pt x="2255872" y="46154"/>
                  </a:lnTo>
                  <a:lnTo>
                    <a:pt x="2196191" y="37647"/>
                  </a:lnTo>
                  <a:lnTo>
                    <a:pt x="2135340" y="29952"/>
                  </a:lnTo>
                  <a:lnTo>
                    <a:pt x="2073375" y="23091"/>
                  </a:lnTo>
                  <a:lnTo>
                    <a:pt x="2010353" y="17081"/>
                  </a:lnTo>
                  <a:lnTo>
                    <a:pt x="1946330" y="11943"/>
                  </a:lnTo>
                  <a:lnTo>
                    <a:pt x="1881362" y="7695"/>
                  </a:lnTo>
                  <a:lnTo>
                    <a:pt x="1815504" y="4357"/>
                  </a:lnTo>
                  <a:lnTo>
                    <a:pt x="1748812" y="1949"/>
                  </a:lnTo>
                  <a:lnTo>
                    <a:pt x="1681344" y="490"/>
                  </a:lnTo>
                  <a:lnTo>
                    <a:pt x="1613154" y="0"/>
                  </a:lnTo>
                  <a:close/>
                </a:path>
              </a:pathLst>
            </a:custGeom>
            <a:solidFill>
              <a:srgbClr val="99CC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4546092" y="3745992"/>
              <a:ext cx="3226435" cy="1118870"/>
            </a:xfrm>
            <a:custGeom>
              <a:avLst/>
              <a:gdLst/>
              <a:ahLst/>
              <a:cxnLst/>
              <a:rect l="l" t="t" r="r" b="b"/>
              <a:pathLst>
                <a:path w="3226434" h="1118870">
                  <a:moveTo>
                    <a:pt x="0" y="559307"/>
                  </a:moveTo>
                  <a:lnTo>
                    <a:pt x="5623" y="512271"/>
                  </a:lnTo>
                  <a:lnTo>
                    <a:pt x="22195" y="466314"/>
                  </a:lnTo>
                  <a:lnTo>
                    <a:pt x="49267" y="421590"/>
                  </a:lnTo>
                  <a:lnTo>
                    <a:pt x="86391" y="378254"/>
                  </a:lnTo>
                  <a:lnTo>
                    <a:pt x="133121" y="336463"/>
                  </a:lnTo>
                  <a:lnTo>
                    <a:pt x="189006" y="296372"/>
                  </a:lnTo>
                  <a:lnTo>
                    <a:pt x="253601" y="258135"/>
                  </a:lnTo>
                  <a:lnTo>
                    <a:pt x="289024" y="239761"/>
                  </a:lnTo>
                  <a:lnTo>
                    <a:pt x="326456" y="221908"/>
                  </a:lnTo>
                  <a:lnTo>
                    <a:pt x="365841" y="204597"/>
                  </a:lnTo>
                  <a:lnTo>
                    <a:pt x="407124" y="187847"/>
                  </a:lnTo>
                  <a:lnTo>
                    <a:pt x="450248" y="171677"/>
                  </a:lnTo>
                  <a:lnTo>
                    <a:pt x="495157" y="156106"/>
                  </a:lnTo>
                  <a:lnTo>
                    <a:pt x="541795" y="141154"/>
                  </a:lnTo>
                  <a:lnTo>
                    <a:pt x="590106" y="126841"/>
                  </a:lnTo>
                  <a:lnTo>
                    <a:pt x="640035" y="113186"/>
                  </a:lnTo>
                  <a:lnTo>
                    <a:pt x="691525" y="100208"/>
                  </a:lnTo>
                  <a:lnTo>
                    <a:pt x="744520" y="87926"/>
                  </a:lnTo>
                  <a:lnTo>
                    <a:pt x="798965" y="76360"/>
                  </a:lnTo>
                  <a:lnTo>
                    <a:pt x="854803" y="65530"/>
                  </a:lnTo>
                  <a:lnTo>
                    <a:pt x="911978" y="55455"/>
                  </a:lnTo>
                  <a:lnTo>
                    <a:pt x="970435" y="46154"/>
                  </a:lnTo>
                  <a:lnTo>
                    <a:pt x="1030116" y="37647"/>
                  </a:lnTo>
                  <a:lnTo>
                    <a:pt x="1090967" y="29952"/>
                  </a:lnTo>
                  <a:lnTo>
                    <a:pt x="1152932" y="23091"/>
                  </a:lnTo>
                  <a:lnTo>
                    <a:pt x="1215954" y="17081"/>
                  </a:lnTo>
                  <a:lnTo>
                    <a:pt x="1279977" y="11943"/>
                  </a:lnTo>
                  <a:lnTo>
                    <a:pt x="1344945" y="7695"/>
                  </a:lnTo>
                  <a:lnTo>
                    <a:pt x="1410803" y="4357"/>
                  </a:lnTo>
                  <a:lnTo>
                    <a:pt x="1477495" y="1949"/>
                  </a:lnTo>
                  <a:lnTo>
                    <a:pt x="1544963" y="490"/>
                  </a:lnTo>
                  <a:lnTo>
                    <a:pt x="1613154" y="0"/>
                  </a:lnTo>
                  <a:lnTo>
                    <a:pt x="1681344" y="490"/>
                  </a:lnTo>
                  <a:lnTo>
                    <a:pt x="1748812" y="1949"/>
                  </a:lnTo>
                  <a:lnTo>
                    <a:pt x="1815504" y="4357"/>
                  </a:lnTo>
                  <a:lnTo>
                    <a:pt x="1881362" y="7695"/>
                  </a:lnTo>
                  <a:lnTo>
                    <a:pt x="1946330" y="11943"/>
                  </a:lnTo>
                  <a:lnTo>
                    <a:pt x="2010353" y="17081"/>
                  </a:lnTo>
                  <a:lnTo>
                    <a:pt x="2073375" y="23091"/>
                  </a:lnTo>
                  <a:lnTo>
                    <a:pt x="2135340" y="29952"/>
                  </a:lnTo>
                  <a:lnTo>
                    <a:pt x="2196191" y="37647"/>
                  </a:lnTo>
                  <a:lnTo>
                    <a:pt x="2255872" y="46154"/>
                  </a:lnTo>
                  <a:lnTo>
                    <a:pt x="2314329" y="55455"/>
                  </a:lnTo>
                  <a:lnTo>
                    <a:pt x="2371504" y="65530"/>
                  </a:lnTo>
                  <a:lnTo>
                    <a:pt x="2427342" y="76360"/>
                  </a:lnTo>
                  <a:lnTo>
                    <a:pt x="2481787" y="87926"/>
                  </a:lnTo>
                  <a:lnTo>
                    <a:pt x="2534782" y="100208"/>
                  </a:lnTo>
                  <a:lnTo>
                    <a:pt x="2586272" y="113186"/>
                  </a:lnTo>
                  <a:lnTo>
                    <a:pt x="2636201" y="126841"/>
                  </a:lnTo>
                  <a:lnTo>
                    <a:pt x="2684512" y="141154"/>
                  </a:lnTo>
                  <a:lnTo>
                    <a:pt x="2731150" y="156106"/>
                  </a:lnTo>
                  <a:lnTo>
                    <a:pt x="2776059" y="171677"/>
                  </a:lnTo>
                  <a:lnTo>
                    <a:pt x="2819183" y="187847"/>
                  </a:lnTo>
                  <a:lnTo>
                    <a:pt x="2860466" y="204597"/>
                  </a:lnTo>
                  <a:lnTo>
                    <a:pt x="2899851" y="221908"/>
                  </a:lnTo>
                  <a:lnTo>
                    <a:pt x="2937283" y="239761"/>
                  </a:lnTo>
                  <a:lnTo>
                    <a:pt x="2972706" y="258135"/>
                  </a:lnTo>
                  <a:lnTo>
                    <a:pt x="3006064" y="277012"/>
                  </a:lnTo>
                  <a:lnTo>
                    <a:pt x="3066360" y="316196"/>
                  </a:lnTo>
                  <a:lnTo>
                    <a:pt x="3117724" y="357156"/>
                  </a:lnTo>
                  <a:lnTo>
                    <a:pt x="3159706" y="399739"/>
                  </a:lnTo>
                  <a:lnTo>
                    <a:pt x="3191861" y="443788"/>
                  </a:lnTo>
                  <a:lnTo>
                    <a:pt x="3213739" y="489148"/>
                  </a:lnTo>
                  <a:lnTo>
                    <a:pt x="3224892" y="535664"/>
                  </a:lnTo>
                  <a:lnTo>
                    <a:pt x="3226308" y="559307"/>
                  </a:lnTo>
                  <a:lnTo>
                    <a:pt x="3224892" y="582951"/>
                  </a:lnTo>
                  <a:lnTo>
                    <a:pt x="3213739" y="629467"/>
                  </a:lnTo>
                  <a:lnTo>
                    <a:pt x="3191861" y="674827"/>
                  </a:lnTo>
                  <a:lnTo>
                    <a:pt x="3159706" y="718876"/>
                  </a:lnTo>
                  <a:lnTo>
                    <a:pt x="3117724" y="761459"/>
                  </a:lnTo>
                  <a:lnTo>
                    <a:pt x="3066360" y="802419"/>
                  </a:lnTo>
                  <a:lnTo>
                    <a:pt x="3006064" y="841603"/>
                  </a:lnTo>
                  <a:lnTo>
                    <a:pt x="2972706" y="860480"/>
                  </a:lnTo>
                  <a:lnTo>
                    <a:pt x="2937283" y="878854"/>
                  </a:lnTo>
                  <a:lnTo>
                    <a:pt x="2899851" y="896707"/>
                  </a:lnTo>
                  <a:lnTo>
                    <a:pt x="2860466" y="914018"/>
                  </a:lnTo>
                  <a:lnTo>
                    <a:pt x="2819183" y="930768"/>
                  </a:lnTo>
                  <a:lnTo>
                    <a:pt x="2776059" y="946938"/>
                  </a:lnTo>
                  <a:lnTo>
                    <a:pt x="2731150" y="962509"/>
                  </a:lnTo>
                  <a:lnTo>
                    <a:pt x="2684512" y="977461"/>
                  </a:lnTo>
                  <a:lnTo>
                    <a:pt x="2636201" y="991774"/>
                  </a:lnTo>
                  <a:lnTo>
                    <a:pt x="2586272" y="1005429"/>
                  </a:lnTo>
                  <a:lnTo>
                    <a:pt x="2534782" y="1018407"/>
                  </a:lnTo>
                  <a:lnTo>
                    <a:pt x="2481787" y="1030689"/>
                  </a:lnTo>
                  <a:lnTo>
                    <a:pt x="2427342" y="1042255"/>
                  </a:lnTo>
                  <a:lnTo>
                    <a:pt x="2371504" y="1053085"/>
                  </a:lnTo>
                  <a:lnTo>
                    <a:pt x="2314329" y="1063160"/>
                  </a:lnTo>
                  <a:lnTo>
                    <a:pt x="2255872" y="1072461"/>
                  </a:lnTo>
                  <a:lnTo>
                    <a:pt x="2196191" y="1080968"/>
                  </a:lnTo>
                  <a:lnTo>
                    <a:pt x="2135340" y="1088663"/>
                  </a:lnTo>
                  <a:lnTo>
                    <a:pt x="2073375" y="1095524"/>
                  </a:lnTo>
                  <a:lnTo>
                    <a:pt x="2010353" y="1101534"/>
                  </a:lnTo>
                  <a:lnTo>
                    <a:pt x="1946330" y="1106672"/>
                  </a:lnTo>
                  <a:lnTo>
                    <a:pt x="1881362" y="1110920"/>
                  </a:lnTo>
                  <a:lnTo>
                    <a:pt x="1815504" y="1114258"/>
                  </a:lnTo>
                  <a:lnTo>
                    <a:pt x="1748812" y="1116666"/>
                  </a:lnTo>
                  <a:lnTo>
                    <a:pt x="1681344" y="1118125"/>
                  </a:lnTo>
                  <a:lnTo>
                    <a:pt x="1613154" y="1118615"/>
                  </a:lnTo>
                  <a:lnTo>
                    <a:pt x="1544963" y="1118125"/>
                  </a:lnTo>
                  <a:lnTo>
                    <a:pt x="1477495" y="1116666"/>
                  </a:lnTo>
                  <a:lnTo>
                    <a:pt x="1410803" y="1114258"/>
                  </a:lnTo>
                  <a:lnTo>
                    <a:pt x="1344945" y="1110920"/>
                  </a:lnTo>
                  <a:lnTo>
                    <a:pt x="1279977" y="1106672"/>
                  </a:lnTo>
                  <a:lnTo>
                    <a:pt x="1215954" y="1101534"/>
                  </a:lnTo>
                  <a:lnTo>
                    <a:pt x="1152932" y="1095524"/>
                  </a:lnTo>
                  <a:lnTo>
                    <a:pt x="1090967" y="1088663"/>
                  </a:lnTo>
                  <a:lnTo>
                    <a:pt x="1030116" y="1080968"/>
                  </a:lnTo>
                  <a:lnTo>
                    <a:pt x="970435" y="1072461"/>
                  </a:lnTo>
                  <a:lnTo>
                    <a:pt x="911978" y="1063160"/>
                  </a:lnTo>
                  <a:lnTo>
                    <a:pt x="854803" y="1053085"/>
                  </a:lnTo>
                  <a:lnTo>
                    <a:pt x="798965" y="1042255"/>
                  </a:lnTo>
                  <a:lnTo>
                    <a:pt x="744520" y="1030689"/>
                  </a:lnTo>
                  <a:lnTo>
                    <a:pt x="691525" y="1018407"/>
                  </a:lnTo>
                  <a:lnTo>
                    <a:pt x="640035" y="1005429"/>
                  </a:lnTo>
                  <a:lnTo>
                    <a:pt x="590106" y="991774"/>
                  </a:lnTo>
                  <a:lnTo>
                    <a:pt x="541795" y="977461"/>
                  </a:lnTo>
                  <a:lnTo>
                    <a:pt x="495157" y="962509"/>
                  </a:lnTo>
                  <a:lnTo>
                    <a:pt x="450248" y="946938"/>
                  </a:lnTo>
                  <a:lnTo>
                    <a:pt x="407124" y="930768"/>
                  </a:lnTo>
                  <a:lnTo>
                    <a:pt x="365841" y="914018"/>
                  </a:lnTo>
                  <a:lnTo>
                    <a:pt x="326456" y="896707"/>
                  </a:lnTo>
                  <a:lnTo>
                    <a:pt x="289024" y="878854"/>
                  </a:lnTo>
                  <a:lnTo>
                    <a:pt x="253601" y="860480"/>
                  </a:lnTo>
                  <a:lnTo>
                    <a:pt x="220243" y="841603"/>
                  </a:lnTo>
                  <a:lnTo>
                    <a:pt x="159947" y="802419"/>
                  </a:lnTo>
                  <a:lnTo>
                    <a:pt x="108583" y="761459"/>
                  </a:lnTo>
                  <a:lnTo>
                    <a:pt x="66601" y="718876"/>
                  </a:lnTo>
                  <a:lnTo>
                    <a:pt x="34446" y="674827"/>
                  </a:lnTo>
                  <a:lnTo>
                    <a:pt x="12568" y="629467"/>
                  </a:lnTo>
                  <a:lnTo>
                    <a:pt x="1415" y="582951"/>
                  </a:lnTo>
                  <a:lnTo>
                    <a:pt x="0" y="559307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" name="object 3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30368" y="3907536"/>
              <a:ext cx="533399" cy="83819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5230368" y="3907536"/>
              <a:ext cx="533400" cy="83820"/>
            </a:xfrm>
            <a:custGeom>
              <a:avLst/>
              <a:gdLst/>
              <a:ahLst/>
              <a:cxnLst/>
              <a:rect l="l" t="t" r="r" b="b"/>
              <a:pathLst>
                <a:path w="533400" h="83820">
                  <a:moveTo>
                    <a:pt x="0" y="41910"/>
                  </a:moveTo>
                  <a:lnTo>
                    <a:pt x="36412" y="20754"/>
                  </a:lnTo>
                  <a:lnTo>
                    <a:pt x="78114" y="12272"/>
                  </a:lnTo>
                  <a:lnTo>
                    <a:pt x="132091" y="5720"/>
                  </a:lnTo>
                  <a:lnTo>
                    <a:pt x="195800" y="1496"/>
                  </a:lnTo>
                  <a:lnTo>
                    <a:pt x="266700" y="0"/>
                  </a:lnTo>
                  <a:lnTo>
                    <a:pt x="337599" y="1496"/>
                  </a:lnTo>
                  <a:lnTo>
                    <a:pt x="401308" y="5720"/>
                  </a:lnTo>
                  <a:lnTo>
                    <a:pt x="455285" y="12272"/>
                  </a:lnTo>
                  <a:lnTo>
                    <a:pt x="496987" y="20754"/>
                  </a:lnTo>
                  <a:lnTo>
                    <a:pt x="533400" y="41910"/>
                  </a:lnTo>
                  <a:lnTo>
                    <a:pt x="523873" y="53053"/>
                  </a:lnTo>
                  <a:lnTo>
                    <a:pt x="455285" y="71547"/>
                  </a:lnTo>
                  <a:lnTo>
                    <a:pt x="401308" y="78099"/>
                  </a:lnTo>
                  <a:lnTo>
                    <a:pt x="337599" y="82323"/>
                  </a:lnTo>
                  <a:lnTo>
                    <a:pt x="266700" y="83820"/>
                  </a:lnTo>
                  <a:lnTo>
                    <a:pt x="195800" y="82323"/>
                  </a:lnTo>
                  <a:lnTo>
                    <a:pt x="132091" y="78099"/>
                  </a:lnTo>
                  <a:lnTo>
                    <a:pt x="78114" y="71547"/>
                  </a:lnTo>
                  <a:lnTo>
                    <a:pt x="36412" y="63065"/>
                  </a:lnTo>
                  <a:lnTo>
                    <a:pt x="0" y="4191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6" name="object 3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230368" y="3840480"/>
              <a:ext cx="536447" cy="109727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5230368" y="3840480"/>
              <a:ext cx="532130" cy="99060"/>
            </a:xfrm>
            <a:custGeom>
              <a:avLst/>
              <a:gdLst/>
              <a:ahLst/>
              <a:cxnLst/>
              <a:rect l="l" t="t" r="r" b="b"/>
              <a:pathLst>
                <a:path w="532129" h="99060">
                  <a:moveTo>
                    <a:pt x="0" y="49530"/>
                  </a:moveTo>
                  <a:lnTo>
                    <a:pt x="36307" y="24530"/>
                  </a:lnTo>
                  <a:lnTo>
                    <a:pt x="77890" y="14506"/>
                  </a:lnTo>
                  <a:lnTo>
                    <a:pt x="131713" y="6762"/>
                  </a:lnTo>
                  <a:lnTo>
                    <a:pt x="195240" y="1769"/>
                  </a:lnTo>
                  <a:lnTo>
                    <a:pt x="265938" y="0"/>
                  </a:lnTo>
                  <a:lnTo>
                    <a:pt x="336635" y="1769"/>
                  </a:lnTo>
                  <a:lnTo>
                    <a:pt x="400162" y="6762"/>
                  </a:lnTo>
                  <a:lnTo>
                    <a:pt x="453985" y="14506"/>
                  </a:lnTo>
                  <a:lnTo>
                    <a:pt x="495568" y="24530"/>
                  </a:lnTo>
                  <a:lnTo>
                    <a:pt x="531876" y="49530"/>
                  </a:lnTo>
                  <a:lnTo>
                    <a:pt x="522376" y="62697"/>
                  </a:lnTo>
                  <a:lnTo>
                    <a:pt x="453985" y="84553"/>
                  </a:lnTo>
                  <a:lnTo>
                    <a:pt x="400162" y="92297"/>
                  </a:lnTo>
                  <a:lnTo>
                    <a:pt x="336635" y="97290"/>
                  </a:lnTo>
                  <a:lnTo>
                    <a:pt x="265938" y="99060"/>
                  </a:lnTo>
                  <a:lnTo>
                    <a:pt x="195240" y="97290"/>
                  </a:lnTo>
                  <a:lnTo>
                    <a:pt x="131713" y="92297"/>
                  </a:lnTo>
                  <a:lnTo>
                    <a:pt x="77890" y="84553"/>
                  </a:lnTo>
                  <a:lnTo>
                    <a:pt x="36307" y="74529"/>
                  </a:lnTo>
                  <a:lnTo>
                    <a:pt x="0" y="4953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5339333" y="3867150"/>
              <a:ext cx="300355" cy="45720"/>
            </a:xfrm>
            <a:custGeom>
              <a:avLst/>
              <a:gdLst/>
              <a:ahLst/>
              <a:cxnLst/>
              <a:rect l="l" t="t" r="r" b="b"/>
              <a:pathLst>
                <a:path w="300354" h="45720">
                  <a:moveTo>
                    <a:pt x="0" y="45719"/>
                  </a:moveTo>
                  <a:lnTo>
                    <a:pt x="92976" y="45719"/>
                  </a:lnTo>
                  <a:lnTo>
                    <a:pt x="185953" y="0"/>
                  </a:lnTo>
                  <a:lnTo>
                    <a:pt x="300228" y="0"/>
                  </a:lnTo>
                </a:path>
              </a:pathLst>
            </a:custGeom>
            <a:ln w="1981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5353050" y="3867150"/>
              <a:ext cx="273050" cy="45720"/>
            </a:xfrm>
            <a:custGeom>
              <a:avLst/>
              <a:gdLst/>
              <a:ahLst/>
              <a:cxnLst/>
              <a:rect l="l" t="t" r="r" b="b"/>
              <a:pathLst>
                <a:path w="273050" h="45720">
                  <a:moveTo>
                    <a:pt x="0" y="0"/>
                  </a:moveTo>
                  <a:lnTo>
                    <a:pt x="92862" y="0"/>
                  </a:lnTo>
                  <a:lnTo>
                    <a:pt x="185737" y="45720"/>
                  </a:lnTo>
                  <a:lnTo>
                    <a:pt x="272796" y="45720"/>
                  </a:lnTo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5230368" y="3889248"/>
              <a:ext cx="0" cy="64135"/>
            </a:xfrm>
            <a:custGeom>
              <a:avLst/>
              <a:gdLst/>
              <a:ahLst/>
              <a:cxnLst/>
              <a:rect l="l" t="t" r="r" b="b"/>
              <a:pathLst>
                <a:path h="64135">
                  <a:moveTo>
                    <a:pt x="0" y="0"/>
                  </a:moveTo>
                  <a:lnTo>
                    <a:pt x="0" y="64008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5763768" y="3890772"/>
              <a:ext cx="0" cy="64135"/>
            </a:xfrm>
            <a:custGeom>
              <a:avLst/>
              <a:gdLst/>
              <a:ahLst/>
              <a:cxnLst/>
              <a:rect l="l" t="t" r="r" b="b"/>
              <a:pathLst>
                <a:path h="64135">
                  <a:moveTo>
                    <a:pt x="0" y="0"/>
                  </a:moveTo>
                  <a:lnTo>
                    <a:pt x="0" y="64008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5762244" y="3889248"/>
              <a:ext cx="983615" cy="111760"/>
            </a:xfrm>
            <a:custGeom>
              <a:avLst/>
              <a:gdLst/>
              <a:ahLst/>
              <a:cxnLst/>
              <a:rect l="l" t="t" r="r" b="b"/>
              <a:pathLst>
                <a:path w="983615" h="111760">
                  <a:moveTo>
                    <a:pt x="0" y="0"/>
                  </a:moveTo>
                  <a:lnTo>
                    <a:pt x="983119" y="111252"/>
                  </a:lnTo>
                </a:path>
              </a:pathLst>
            </a:custGeom>
            <a:ln w="1523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6233160" y="4184904"/>
              <a:ext cx="121920" cy="67945"/>
            </a:xfrm>
            <a:custGeom>
              <a:avLst/>
              <a:gdLst/>
              <a:ahLst/>
              <a:cxnLst/>
              <a:rect l="l" t="t" r="r" b="b"/>
              <a:pathLst>
                <a:path w="121920" h="67945">
                  <a:moveTo>
                    <a:pt x="0" y="0"/>
                  </a:moveTo>
                  <a:lnTo>
                    <a:pt x="121704" y="67945"/>
                  </a:lnTo>
                </a:path>
              </a:pathLst>
            </a:custGeom>
            <a:ln w="1523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6033516" y="4351022"/>
              <a:ext cx="245745" cy="37465"/>
            </a:xfrm>
            <a:custGeom>
              <a:avLst/>
              <a:gdLst/>
              <a:ahLst/>
              <a:cxnLst/>
              <a:rect l="l" t="t" r="r" b="b"/>
              <a:pathLst>
                <a:path w="245745" h="37464">
                  <a:moveTo>
                    <a:pt x="0" y="37172"/>
                  </a:moveTo>
                  <a:lnTo>
                    <a:pt x="245287" y="0"/>
                  </a:lnTo>
                </a:path>
              </a:pathLst>
            </a:custGeom>
            <a:ln w="1523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5734811" y="4207761"/>
              <a:ext cx="194310" cy="89535"/>
            </a:xfrm>
            <a:custGeom>
              <a:avLst/>
              <a:gdLst/>
              <a:ahLst/>
              <a:cxnLst/>
              <a:rect l="l" t="t" r="r" b="b"/>
              <a:pathLst>
                <a:path w="194310" h="89535">
                  <a:moveTo>
                    <a:pt x="0" y="89293"/>
                  </a:moveTo>
                  <a:lnTo>
                    <a:pt x="194310" y="0"/>
                  </a:lnTo>
                </a:path>
              </a:pathLst>
            </a:custGeom>
            <a:ln w="1524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5434583" y="4451601"/>
              <a:ext cx="194310" cy="89535"/>
            </a:xfrm>
            <a:custGeom>
              <a:avLst/>
              <a:gdLst/>
              <a:ahLst/>
              <a:cxnLst/>
              <a:rect l="l" t="t" r="r" b="b"/>
              <a:pathLst>
                <a:path w="194310" h="89535">
                  <a:moveTo>
                    <a:pt x="0" y="89293"/>
                  </a:moveTo>
                  <a:lnTo>
                    <a:pt x="194310" y="0"/>
                  </a:lnTo>
                </a:path>
              </a:pathLst>
            </a:custGeom>
            <a:ln w="1524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6249924" y="4392173"/>
              <a:ext cx="255270" cy="206375"/>
            </a:xfrm>
            <a:custGeom>
              <a:avLst/>
              <a:gdLst/>
              <a:ahLst/>
              <a:cxnLst/>
              <a:rect l="l" t="t" r="r" b="b"/>
              <a:pathLst>
                <a:path w="255270" h="206375">
                  <a:moveTo>
                    <a:pt x="0" y="206095"/>
                  </a:moveTo>
                  <a:lnTo>
                    <a:pt x="254977" y="0"/>
                  </a:lnTo>
                </a:path>
              </a:pathLst>
            </a:custGeom>
            <a:ln w="1524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6745228" y="4379972"/>
              <a:ext cx="358140" cy="101600"/>
            </a:xfrm>
            <a:custGeom>
              <a:avLst/>
              <a:gdLst/>
              <a:ahLst/>
              <a:cxnLst/>
              <a:rect l="l" t="t" r="r" b="b"/>
              <a:pathLst>
                <a:path w="358140" h="101600">
                  <a:moveTo>
                    <a:pt x="357771" y="101358"/>
                  </a:moveTo>
                  <a:lnTo>
                    <a:pt x="0" y="0"/>
                  </a:lnTo>
                </a:path>
              </a:pathLst>
            </a:custGeom>
            <a:ln w="1523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6729983" y="4098029"/>
              <a:ext cx="285750" cy="160020"/>
            </a:xfrm>
            <a:custGeom>
              <a:avLst/>
              <a:gdLst/>
              <a:ahLst/>
              <a:cxnLst/>
              <a:rect l="l" t="t" r="r" b="b"/>
              <a:pathLst>
                <a:path w="285750" h="160020">
                  <a:moveTo>
                    <a:pt x="0" y="159435"/>
                  </a:moveTo>
                  <a:lnTo>
                    <a:pt x="285610" y="0"/>
                  </a:lnTo>
                </a:path>
              </a:pathLst>
            </a:custGeom>
            <a:ln w="1524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5497065" y="3991361"/>
              <a:ext cx="414655" cy="71120"/>
            </a:xfrm>
            <a:custGeom>
              <a:avLst/>
              <a:gdLst/>
              <a:ahLst/>
              <a:cxnLst/>
              <a:rect l="l" t="t" r="r" b="b"/>
              <a:pathLst>
                <a:path w="414654" h="71120">
                  <a:moveTo>
                    <a:pt x="414248" y="71031"/>
                  </a:moveTo>
                  <a:lnTo>
                    <a:pt x="0" y="0"/>
                  </a:lnTo>
                </a:path>
              </a:pathLst>
            </a:custGeom>
            <a:ln w="1524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3035630" y="5837072"/>
              <a:ext cx="2723515" cy="565150"/>
            </a:xfrm>
            <a:custGeom>
              <a:avLst/>
              <a:gdLst/>
              <a:ahLst/>
              <a:cxnLst/>
              <a:rect l="l" t="t" r="r" b="b"/>
              <a:pathLst>
                <a:path w="2723515" h="565150">
                  <a:moveTo>
                    <a:pt x="588391" y="89446"/>
                  </a:moveTo>
                  <a:lnTo>
                    <a:pt x="576961" y="45300"/>
                  </a:lnTo>
                  <a:lnTo>
                    <a:pt x="534339" y="8839"/>
                  </a:lnTo>
                  <a:lnTo>
                    <a:pt x="490410" y="800"/>
                  </a:lnTo>
                  <a:lnTo>
                    <a:pt x="425488" y="0"/>
                  </a:lnTo>
                  <a:lnTo>
                    <a:pt x="410095" y="571"/>
                  </a:lnTo>
                  <a:lnTo>
                    <a:pt x="369836" y="5130"/>
                  </a:lnTo>
                  <a:lnTo>
                    <a:pt x="297789" y="15341"/>
                  </a:lnTo>
                  <a:lnTo>
                    <a:pt x="257403" y="22542"/>
                  </a:lnTo>
                  <a:lnTo>
                    <a:pt x="190182" y="41160"/>
                  </a:lnTo>
                  <a:lnTo>
                    <a:pt x="135864" y="64960"/>
                  </a:lnTo>
                  <a:lnTo>
                    <a:pt x="103555" y="92938"/>
                  </a:lnTo>
                  <a:lnTo>
                    <a:pt x="93687" y="125539"/>
                  </a:lnTo>
                  <a:lnTo>
                    <a:pt x="84543" y="139992"/>
                  </a:lnTo>
                  <a:lnTo>
                    <a:pt x="67119" y="150571"/>
                  </a:lnTo>
                  <a:lnTo>
                    <a:pt x="45224" y="158711"/>
                  </a:lnTo>
                  <a:lnTo>
                    <a:pt x="24295" y="168008"/>
                  </a:lnTo>
                  <a:lnTo>
                    <a:pt x="9779" y="182054"/>
                  </a:lnTo>
                  <a:lnTo>
                    <a:pt x="2616" y="204851"/>
                  </a:lnTo>
                  <a:lnTo>
                    <a:pt x="0" y="233565"/>
                  </a:lnTo>
                  <a:lnTo>
                    <a:pt x="1689" y="261581"/>
                  </a:lnTo>
                  <a:lnTo>
                    <a:pt x="28397" y="297827"/>
                  </a:lnTo>
                  <a:lnTo>
                    <a:pt x="73050" y="300837"/>
                  </a:lnTo>
                  <a:lnTo>
                    <a:pt x="113753" y="301180"/>
                  </a:lnTo>
                  <a:lnTo>
                    <a:pt x="165722" y="299440"/>
                  </a:lnTo>
                  <a:lnTo>
                    <a:pt x="218236" y="298399"/>
                  </a:lnTo>
                  <a:lnTo>
                    <a:pt x="260553" y="300837"/>
                  </a:lnTo>
                  <a:lnTo>
                    <a:pt x="288099" y="307657"/>
                  </a:lnTo>
                  <a:lnTo>
                    <a:pt x="307073" y="317309"/>
                  </a:lnTo>
                  <a:lnTo>
                    <a:pt x="322922" y="328942"/>
                  </a:lnTo>
                  <a:lnTo>
                    <a:pt x="363169" y="357276"/>
                  </a:lnTo>
                  <a:lnTo>
                    <a:pt x="408863" y="392645"/>
                  </a:lnTo>
                  <a:lnTo>
                    <a:pt x="448513" y="410629"/>
                  </a:lnTo>
                  <a:lnTo>
                    <a:pt x="466178" y="412267"/>
                  </a:lnTo>
                  <a:lnTo>
                    <a:pt x="482549" y="410768"/>
                  </a:lnTo>
                  <a:lnTo>
                    <a:pt x="523913" y="395566"/>
                  </a:lnTo>
                  <a:lnTo>
                    <a:pt x="552246" y="351218"/>
                  </a:lnTo>
                  <a:lnTo>
                    <a:pt x="567702" y="273621"/>
                  </a:lnTo>
                  <a:lnTo>
                    <a:pt x="572300" y="250037"/>
                  </a:lnTo>
                  <a:lnTo>
                    <a:pt x="579996" y="203327"/>
                  </a:lnTo>
                  <a:lnTo>
                    <a:pt x="585355" y="149948"/>
                  </a:lnTo>
                  <a:lnTo>
                    <a:pt x="587895" y="119113"/>
                  </a:lnTo>
                  <a:lnTo>
                    <a:pt x="588391" y="89446"/>
                  </a:lnTo>
                  <a:close/>
                </a:path>
                <a:path w="2723515" h="565150">
                  <a:moveTo>
                    <a:pt x="1809115" y="241846"/>
                  </a:moveTo>
                  <a:lnTo>
                    <a:pt x="1797646" y="197700"/>
                  </a:lnTo>
                  <a:lnTo>
                    <a:pt x="1754911" y="161239"/>
                  </a:lnTo>
                  <a:lnTo>
                    <a:pt x="1710867" y="153200"/>
                  </a:lnTo>
                  <a:lnTo>
                    <a:pt x="1645780" y="152400"/>
                  </a:lnTo>
                  <a:lnTo>
                    <a:pt x="1630349" y="152971"/>
                  </a:lnTo>
                  <a:lnTo>
                    <a:pt x="1589989" y="157530"/>
                  </a:lnTo>
                  <a:lnTo>
                    <a:pt x="1517764" y="167741"/>
                  </a:lnTo>
                  <a:lnTo>
                    <a:pt x="1477276" y="174942"/>
                  </a:lnTo>
                  <a:lnTo>
                    <a:pt x="1409877" y="193560"/>
                  </a:lnTo>
                  <a:lnTo>
                    <a:pt x="1355420" y="217360"/>
                  </a:lnTo>
                  <a:lnTo>
                    <a:pt x="1323035" y="245338"/>
                  </a:lnTo>
                  <a:lnTo>
                    <a:pt x="1313141" y="277939"/>
                  </a:lnTo>
                  <a:lnTo>
                    <a:pt x="1303972" y="292392"/>
                  </a:lnTo>
                  <a:lnTo>
                    <a:pt x="1286497" y="302971"/>
                  </a:lnTo>
                  <a:lnTo>
                    <a:pt x="1264539" y="311111"/>
                  </a:lnTo>
                  <a:lnTo>
                    <a:pt x="1243558" y="320408"/>
                  </a:lnTo>
                  <a:lnTo>
                    <a:pt x="1229004" y="334454"/>
                  </a:lnTo>
                  <a:lnTo>
                    <a:pt x="1221828" y="357251"/>
                  </a:lnTo>
                  <a:lnTo>
                    <a:pt x="1219200" y="385965"/>
                  </a:lnTo>
                  <a:lnTo>
                    <a:pt x="1220901" y="413981"/>
                  </a:lnTo>
                  <a:lnTo>
                    <a:pt x="1247673" y="450227"/>
                  </a:lnTo>
                  <a:lnTo>
                    <a:pt x="1292440" y="453237"/>
                  </a:lnTo>
                  <a:lnTo>
                    <a:pt x="1333246" y="453580"/>
                  </a:lnTo>
                  <a:lnTo>
                    <a:pt x="1385354" y="451840"/>
                  </a:lnTo>
                  <a:lnTo>
                    <a:pt x="1437995" y="450799"/>
                  </a:lnTo>
                  <a:lnTo>
                    <a:pt x="1480426" y="453237"/>
                  </a:lnTo>
                  <a:lnTo>
                    <a:pt x="1508048" y="460057"/>
                  </a:lnTo>
                  <a:lnTo>
                    <a:pt x="1527073" y="469709"/>
                  </a:lnTo>
                  <a:lnTo>
                    <a:pt x="1542948" y="481342"/>
                  </a:lnTo>
                  <a:lnTo>
                    <a:pt x="1583309" y="509676"/>
                  </a:lnTo>
                  <a:lnTo>
                    <a:pt x="1629117" y="545045"/>
                  </a:lnTo>
                  <a:lnTo>
                    <a:pt x="1668868" y="563029"/>
                  </a:lnTo>
                  <a:lnTo>
                    <a:pt x="1686585" y="564667"/>
                  </a:lnTo>
                  <a:lnTo>
                    <a:pt x="1702993" y="563168"/>
                  </a:lnTo>
                  <a:lnTo>
                    <a:pt x="1744459" y="547966"/>
                  </a:lnTo>
                  <a:lnTo>
                    <a:pt x="1772869" y="503618"/>
                  </a:lnTo>
                  <a:lnTo>
                    <a:pt x="1788350" y="426021"/>
                  </a:lnTo>
                  <a:lnTo>
                    <a:pt x="1792973" y="402437"/>
                  </a:lnTo>
                  <a:lnTo>
                    <a:pt x="1800682" y="355727"/>
                  </a:lnTo>
                  <a:lnTo>
                    <a:pt x="1806067" y="302348"/>
                  </a:lnTo>
                  <a:lnTo>
                    <a:pt x="1808607" y="271513"/>
                  </a:lnTo>
                  <a:lnTo>
                    <a:pt x="1809115" y="241846"/>
                  </a:lnTo>
                  <a:close/>
                </a:path>
                <a:path w="2723515" h="565150">
                  <a:moveTo>
                    <a:pt x="2723515" y="101968"/>
                  </a:moveTo>
                  <a:lnTo>
                    <a:pt x="2712047" y="57658"/>
                  </a:lnTo>
                  <a:lnTo>
                    <a:pt x="2669311" y="21069"/>
                  </a:lnTo>
                  <a:lnTo>
                    <a:pt x="2625267" y="13004"/>
                  </a:lnTo>
                  <a:lnTo>
                    <a:pt x="2560180" y="12204"/>
                  </a:lnTo>
                  <a:lnTo>
                    <a:pt x="2544749" y="12776"/>
                  </a:lnTo>
                  <a:lnTo>
                    <a:pt x="2504389" y="17348"/>
                  </a:lnTo>
                  <a:lnTo>
                    <a:pt x="2432164" y="27597"/>
                  </a:lnTo>
                  <a:lnTo>
                    <a:pt x="2391676" y="34810"/>
                  </a:lnTo>
                  <a:lnTo>
                    <a:pt x="2324277" y="53505"/>
                  </a:lnTo>
                  <a:lnTo>
                    <a:pt x="2269820" y="77393"/>
                  </a:lnTo>
                  <a:lnTo>
                    <a:pt x="2237435" y="105473"/>
                  </a:lnTo>
                  <a:lnTo>
                    <a:pt x="2227542" y="138201"/>
                  </a:lnTo>
                  <a:lnTo>
                    <a:pt x="2218372" y="152704"/>
                  </a:lnTo>
                  <a:lnTo>
                    <a:pt x="2200897" y="163322"/>
                  </a:lnTo>
                  <a:lnTo>
                    <a:pt x="2178939" y="171488"/>
                  </a:lnTo>
                  <a:lnTo>
                    <a:pt x="2157958" y="180822"/>
                  </a:lnTo>
                  <a:lnTo>
                    <a:pt x="2143404" y="194919"/>
                  </a:lnTo>
                  <a:lnTo>
                    <a:pt x="2136229" y="217805"/>
                  </a:lnTo>
                  <a:lnTo>
                    <a:pt x="2133600" y="246621"/>
                  </a:lnTo>
                  <a:lnTo>
                    <a:pt x="2135301" y="274726"/>
                  </a:lnTo>
                  <a:lnTo>
                    <a:pt x="2162073" y="311111"/>
                  </a:lnTo>
                  <a:lnTo>
                    <a:pt x="2206841" y="314134"/>
                  </a:lnTo>
                  <a:lnTo>
                    <a:pt x="2247646" y="314490"/>
                  </a:lnTo>
                  <a:lnTo>
                    <a:pt x="2299754" y="312737"/>
                  </a:lnTo>
                  <a:lnTo>
                    <a:pt x="2352395" y="311696"/>
                  </a:lnTo>
                  <a:lnTo>
                    <a:pt x="2394826" y="314134"/>
                  </a:lnTo>
                  <a:lnTo>
                    <a:pt x="2422448" y="320979"/>
                  </a:lnTo>
                  <a:lnTo>
                    <a:pt x="2441473" y="330669"/>
                  </a:lnTo>
                  <a:lnTo>
                    <a:pt x="2457348" y="342341"/>
                  </a:lnTo>
                  <a:lnTo>
                    <a:pt x="2497709" y="370776"/>
                  </a:lnTo>
                  <a:lnTo>
                    <a:pt x="2543518" y="406273"/>
                  </a:lnTo>
                  <a:lnTo>
                    <a:pt x="2583269" y="424332"/>
                  </a:lnTo>
                  <a:lnTo>
                    <a:pt x="2600985" y="425970"/>
                  </a:lnTo>
                  <a:lnTo>
                    <a:pt x="2617393" y="424472"/>
                  </a:lnTo>
                  <a:lnTo>
                    <a:pt x="2658859" y="409206"/>
                  </a:lnTo>
                  <a:lnTo>
                    <a:pt x="2687269" y="364693"/>
                  </a:lnTo>
                  <a:lnTo>
                    <a:pt x="2702750" y="286816"/>
                  </a:lnTo>
                  <a:lnTo>
                    <a:pt x="2707373" y="263156"/>
                  </a:lnTo>
                  <a:lnTo>
                    <a:pt x="2715082" y="216268"/>
                  </a:lnTo>
                  <a:lnTo>
                    <a:pt x="2720467" y="162699"/>
                  </a:lnTo>
                  <a:lnTo>
                    <a:pt x="2723007" y="131749"/>
                  </a:lnTo>
                  <a:lnTo>
                    <a:pt x="2723515" y="101968"/>
                  </a:lnTo>
                  <a:close/>
                </a:path>
              </a:pathLst>
            </a:custGeom>
            <a:solidFill>
              <a:srgbClr val="00CC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2" name="object 52"/>
          <p:cNvSpPr txBox="1"/>
          <p:nvPr/>
        </p:nvSpPr>
        <p:spPr>
          <a:xfrm>
            <a:off x="4735690" y="4119492"/>
            <a:ext cx="66484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i="1" dirty="0">
                <a:latin typeface="Arial"/>
                <a:cs typeface="Arial"/>
              </a:rPr>
              <a:t>ISP</a:t>
            </a:r>
            <a:r>
              <a:rPr sz="2000" i="1" spc="-95" dirty="0">
                <a:latin typeface="Arial"/>
                <a:cs typeface="Arial"/>
              </a:rPr>
              <a:t> </a:t>
            </a:r>
            <a:r>
              <a:rPr sz="2000" i="1" spc="-50" dirty="0">
                <a:latin typeface="Arial"/>
                <a:cs typeface="Arial"/>
              </a:rPr>
              <a:t>B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53" name="object 53"/>
          <p:cNvGrpSpPr/>
          <p:nvPr/>
        </p:nvGrpSpPr>
        <p:grpSpPr>
          <a:xfrm>
            <a:off x="1798129" y="2750629"/>
            <a:ext cx="5691505" cy="1989455"/>
            <a:chOff x="1798129" y="2750629"/>
            <a:chExt cx="5691505" cy="1989455"/>
          </a:xfrm>
        </p:grpSpPr>
        <p:pic>
          <p:nvPicPr>
            <p:cNvPr id="54" name="object 5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68212" y="4306824"/>
              <a:ext cx="531876" cy="83819"/>
            </a:xfrm>
            <a:prstGeom prst="rect">
              <a:avLst/>
            </a:prstGeom>
          </p:spPr>
        </p:pic>
        <p:sp>
          <p:nvSpPr>
            <p:cNvPr id="55" name="object 55"/>
            <p:cNvSpPr/>
            <p:nvPr/>
          </p:nvSpPr>
          <p:spPr>
            <a:xfrm>
              <a:off x="6268212" y="4306824"/>
              <a:ext cx="532130" cy="83820"/>
            </a:xfrm>
            <a:custGeom>
              <a:avLst/>
              <a:gdLst/>
              <a:ahLst/>
              <a:cxnLst/>
              <a:rect l="l" t="t" r="r" b="b"/>
              <a:pathLst>
                <a:path w="532129" h="83820">
                  <a:moveTo>
                    <a:pt x="0" y="41909"/>
                  </a:moveTo>
                  <a:lnTo>
                    <a:pt x="36307" y="20754"/>
                  </a:lnTo>
                  <a:lnTo>
                    <a:pt x="77890" y="12272"/>
                  </a:lnTo>
                  <a:lnTo>
                    <a:pt x="131713" y="5720"/>
                  </a:lnTo>
                  <a:lnTo>
                    <a:pt x="195240" y="1496"/>
                  </a:lnTo>
                  <a:lnTo>
                    <a:pt x="265938" y="0"/>
                  </a:lnTo>
                  <a:lnTo>
                    <a:pt x="336635" y="1496"/>
                  </a:lnTo>
                  <a:lnTo>
                    <a:pt x="400162" y="5720"/>
                  </a:lnTo>
                  <a:lnTo>
                    <a:pt x="453985" y="12272"/>
                  </a:lnTo>
                  <a:lnTo>
                    <a:pt x="495568" y="20754"/>
                  </a:lnTo>
                  <a:lnTo>
                    <a:pt x="531876" y="41909"/>
                  </a:lnTo>
                  <a:lnTo>
                    <a:pt x="522376" y="53053"/>
                  </a:lnTo>
                  <a:lnTo>
                    <a:pt x="453985" y="71547"/>
                  </a:lnTo>
                  <a:lnTo>
                    <a:pt x="400162" y="78099"/>
                  </a:lnTo>
                  <a:lnTo>
                    <a:pt x="336635" y="82323"/>
                  </a:lnTo>
                  <a:lnTo>
                    <a:pt x="265938" y="83819"/>
                  </a:lnTo>
                  <a:lnTo>
                    <a:pt x="195240" y="82323"/>
                  </a:lnTo>
                  <a:lnTo>
                    <a:pt x="131713" y="78099"/>
                  </a:lnTo>
                  <a:lnTo>
                    <a:pt x="77890" y="71547"/>
                  </a:lnTo>
                  <a:lnTo>
                    <a:pt x="36307" y="63065"/>
                  </a:lnTo>
                  <a:lnTo>
                    <a:pt x="0" y="41909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6" name="object 5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266688" y="4239768"/>
              <a:ext cx="536447" cy="109727"/>
            </a:xfrm>
            <a:prstGeom prst="rect">
              <a:avLst/>
            </a:prstGeom>
          </p:spPr>
        </p:pic>
        <p:sp>
          <p:nvSpPr>
            <p:cNvPr id="57" name="object 57"/>
            <p:cNvSpPr/>
            <p:nvPr/>
          </p:nvSpPr>
          <p:spPr>
            <a:xfrm>
              <a:off x="6266688" y="4239768"/>
              <a:ext cx="533400" cy="99060"/>
            </a:xfrm>
            <a:custGeom>
              <a:avLst/>
              <a:gdLst/>
              <a:ahLst/>
              <a:cxnLst/>
              <a:rect l="l" t="t" r="r" b="b"/>
              <a:pathLst>
                <a:path w="533400" h="99060">
                  <a:moveTo>
                    <a:pt x="0" y="49529"/>
                  </a:moveTo>
                  <a:lnTo>
                    <a:pt x="36412" y="24530"/>
                  </a:lnTo>
                  <a:lnTo>
                    <a:pt x="78114" y="14506"/>
                  </a:lnTo>
                  <a:lnTo>
                    <a:pt x="132091" y="6762"/>
                  </a:lnTo>
                  <a:lnTo>
                    <a:pt x="195800" y="1769"/>
                  </a:lnTo>
                  <a:lnTo>
                    <a:pt x="266700" y="0"/>
                  </a:lnTo>
                  <a:lnTo>
                    <a:pt x="337599" y="1769"/>
                  </a:lnTo>
                  <a:lnTo>
                    <a:pt x="401308" y="6762"/>
                  </a:lnTo>
                  <a:lnTo>
                    <a:pt x="455285" y="14506"/>
                  </a:lnTo>
                  <a:lnTo>
                    <a:pt x="496987" y="24530"/>
                  </a:lnTo>
                  <a:lnTo>
                    <a:pt x="533400" y="49529"/>
                  </a:lnTo>
                  <a:lnTo>
                    <a:pt x="523873" y="62697"/>
                  </a:lnTo>
                  <a:lnTo>
                    <a:pt x="455285" y="84553"/>
                  </a:lnTo>
                  <a:lnTo>
                    <a:pt x="401308" y="92297"/>
                  </a:lnTo>
                  <a:lnTo>
                    <a:pt x="337599" y="97290"/>
                  </a:lnTo>
                  <a:lnTo>
                    <a:pt x="266700" y="99059"/>
                  </a:lnTo>
                  <a:lnTo>
                    <a:pt x="195800" y="97290"/>
                  </a:lnTo>
                  <a:lnTo>
                    <a:pt x="132091" y="92297"/>
                  </a:lnTo>
                  <a:lnTo>
                    <a:pt x="78114" y="84553"/>
                  </a:lnTo>
                  <a:lnTo>
                    <a:pt x="36412" y="74529"/>
                  </a:lnTo>
                  <a:lnTo>
                    <a:pt x="0" y="49529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6375654" y="4266438"/>
              <a:ext cx="300355" cy="45720"/>
            </a:xfrm>
            <a:custGeom>
              <a:avLst/>
              <a:gdLst/>
              <a:ahLst/>
              <a:cxnLst/>
              <a:rect l="l" t="t" r="r" b="b"/>
              <a:pathLst>
                <a:path w="300354" h="45720">
                  <a:moveTo>
                    <a:pt x="0" y="45719"/>
                  </a:moveTo>
                  <a:lnTo>
                    <a:pt x="92976" y="45719"/>
                  </a:lnTo>
                  <a:lnTo>
                    <a:pt x="185953" y="0"/>
                  </a:lnTo>
                  <a:lnTo>
                    <a:pt x="300228" y="0"/>
                  </a:lnTo>
                </a:path>
              </a:pathLst>
            </a:custGeom>
            <a:ln w="1981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6389370" y="4266438"/>
              <a:ext cx="273050" cy="45720"/>
            </a:xfrm>
            <a:custGeom>
              <a:avLst/>
              <a:gdLst/>
              <a:ahLst/>
              <a:cxnLst/>
              <a:rect l="l" t="t" r="r" b="b"/>
              <a:pathLst>
                <a:path w="273050" h="45720">
                  <a:moveTo>
                    <a:pt x="0" y="0"/>
                  </a:moveTo>
                  <a:lnTo>
                    <a:pt x="92862" y="0"/>
                  </a:lnTo>
                  <a:lnTo>
                    <a:pt x="185737" y="45720"/>
                  </a:lnTo>
                  <a:lnTo>
                    <a:pt x="272796" y="45720"/>
                  </a:lnTo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6268212" y="4287012"/>
              <a:ext cx="0" cy="66040"/>
            </a:xfrm>
            <a:custGeom>
              <a:avLst/>
              <a:gdLst/>
              <a:ahLst/>
              <a:cxnLst/>
              <a:rect l="l" t="t" r="r" b="b"/>
              <a:pathLst>
                <a:path h="66039">
                  <a:moveTo>
                    <a:pt x="0" y="0"/>
                  </a:moveTo>
                  <a:lnTo>
                    <a:pt x="0" y="65532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6800088" y="4288536"/>
              <a:ext cx="0" cy="66040"/>
            </a:xfrm>
            <a:custGeom>
              <a:avLst/>
              <a:gdLst/>
              <a:ahLst/>
              <a:cxnLst/>
              <a:rect l="l" t="t" r="r" b="b"/>
              <a:pathLst>
                <a:path h="66039">
                  <a:moveTo>
                    <a:pt x="0" y="0"/>
                  </a:moveTo>
                  <a:lnTo>
                    <a:pt x="0" y="65532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2" name="object 6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478780" y="4367784"/>
              <a:ext cx="533399" cy="83820"/>
            </a:xfrm>
            <a:prstGeom prst="rect">
              <a:avLst/>
            </a:prstGeom>
          </p:spPr>
        </p:pic>
        <p:sp>
          <p:nvSpPr>
            <p:cNvPr id="63" name="object 63"/>
            <p:cNvSpPr/>
            <p:nvPr/>
          </p:nvSpPr>
          <p:spPr>
            <a:xfrm>
              <a:off x="5478780" y="4367784"/>
              <a:ext cx="533400" cy="83820"/>
            </a:xfrm>
            <a:custGeom>
              <a:avLst/>
              <a:gdLst/>
              <a:ahLst/>
              <a:cxnLst/>
              <a:rect l="l" t="t" r="r" b="b"/>
              <a:pathLst>
                <a:path w="533400" h="83820">
                  <a:moveTo>
                    <a:pt x="0" y="41910"/>
                  </a:moveTo>
                  <a:lnTo>
                    <a:pt x="36412" y="20754"/>
                  </a:lnTo>
                  <a:lnTo>
                    <a:pt x="78114" y="12272"/>
                  </a:lnTo>
                  <a:lnTo>
                    <a:pt x="132091" y="5720"/>
                  </a:lnTo>
                  <a:lnTo>
                    <a:pt x="195800" y="1496"/>
                  </a:lnTo>
                  <a:lnTo>
                    <a:pt x="266700" y="0"/>
                  </a:lnTo>
                  <a:lnTo>
                    <a:pt x="337599" y="1496"/>
                  </a:lnTo>
                  <a:lnTo>
                    <a:pt x="401308" y="5720"/>
                  </a:lnTo>
                  <a:lnTo>
                    <a:pt x="455285" y="12272"/>
                  </a:lnTo>
                  <a:lnTo>
                    <a:pt x="496987" y="20754"/>
                  </a:lnTo>
                  <a:lnTo>
                    <a:pt x="533400" y="41910"/>
                  </a:lnTo>
                  <a:lnTo>
                    <a:pt x="523873" y="53053"/>
                  </a:lnTo>
                  <a:lnTo>
                    <a:pt x="455285" y="71547"/>
                  </a:lnTo>
                  <a:lnTo>
                    <a:pt x="401308" y="78099"/>
                  </a:lnTo>
                  <a:lnTo>
                    <a:pt x="337599" y="82323"/>
                  </a:lnTo>
                  <a:lnTo>
                    <a:pt x="266700" y="83820"/>
                  </a:lnTo>
                  <a:lnTo>
                    <a:pt x="195800" y="82323"/>
                  </a:lnTo>
                  <a:lnTo>
                    <a:pt x="132091" y="78099"/>
                  </a:lnTo>
                  <a:lnTo>
                    <a:pt x="78114" y="71547"/>
                  </a:lnTo>
                  <a:lnTo>
                    <a:pt x="36412" y="63065"/>
                  </a:lnTo>
                  <a:lnTo>
                    <a:pt x="0" y="4191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4" name="object 6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477256" y="4300728"/>
              <a:ext cx="537971" cy="109727"/>
            </a:xfrm>
            <a:prstGeom prst="rect">
              <a:avLst/>
            </a:prstGeom>
          </p:spPr>
        </p:pic>
        <p:sp>
          <p:nvSpPr>
            <p:cNvPr id="65" name="object 65"/>
            <p:cNvSpPr/>
            <p:nvPr/>
          </p:nvSpPr>
          <p:spPr>
            <a:xfrm>
              <a:off x="5477256" y="4300728"/>
              <a:ext cx="533400" cy="99060"/>
            </a:xfrm>
            <a:custGeom>
              <a:avLst/>
              <a:gdLst/>
              <a:ahLst/>
              <a:cxnLst/>
              <a:rect l="l" t="t" r="r" b="b"/>
              <a:pathLst>
                <a:path w="533400" h="99060">
                  <a:moveTo>
                    <a:pt x="0" y="49530"/>
                  </a:moveTo>
                  <a:lnTo>
                    <a:pt x="36412" y="24530"/>
                  </a:lnTo>
                  <a:lnTo>
                    <a:pt x="78114" y="14506"/>
                  </a:lnTo>
                  <a:lnTo>
                    <a:pt x="132091" y="6762"/>
                  </a:lnTo>
                  <a:lnTo>
                    <a:pt x="195800" y="1769"/>
                  </a:lnTo>
                  <a:lnTo>
                    <a:pt x="266700" y="0"/>
                  </a:lnTo>
                  <a:lnTo>
                    <a:pt x="337599" y="1769"/>
                  </a:lnTo>
                  <a:lnTo>
                    <a:pt x="401308" y="6762"/>
                  </a:lnTo>
                  <a:lnTo>
                    <a:pt x="455285" y="14506"/>
                  </a:lnTo>
                  <a:lnTo>
                    <a:pt x="496987" y="24530"/>
                  </a:lnTo>
                  <a:lnTo>
                    <a:pt x="533400" y="49530"/>
                  </a:lnTo>
                  <a:lnTo>
                    <a:pt x="523873" y="62697"/>
                  </a:lnTo>
                  <a:lnTo>
                    <a:pt x="455285" y="84553"/>
                  </a:lnTo>
                  <a:lnTo>
                    <a:pt x="401308" y="92297"/>
                  </a:lnTo>
                  <a:lnTo>
                    <a:pt x="337599" y="97290"/>
                  </a:lnTo>
                  <a:lnTo>
                    <a:pt x="266700" y="99060"/>
                  </a:lnTo>
                  <a:lnTo>
                    <a:pt x="195800" y="97290"/>
                  </a:lnTo>
                  <a:lnTo>
                    <a:pt x="132091" y="92297"/>
                  </a:lnTo>
                  <a:lnTo>
                    <a:pt x="78114" y="84553"/>
                  </a:lnTo>
                  <a:lnTo>
                    <a:pt x="36412" y="74529"/>
                  </a:lnTo>
                  <a:lnTo>
                    <a:pt x="0" y="4953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5587745" y="4327398"/>
              <a:ext cx="299085" cy="45720"/>
            </a:xfrm>
            <a:custGeom>
              <a:avLst/>
              <a:gdLst/>
              <a:ahLst/>
              <a:cxnLst/>
              <a:rect l="l" t="t" r="r" b="b"/>
              <a:pathLst>
                <a:path w="299085" h="45720">
                  <a:moveTo>
                    <a:pt x="0" y="45719"/>
                  </a:moveTo>
                  <a:lnTo>
                    <a:pt x="92506" y="45719"/>
                  </a:lnTo>
                  <a:lnTo>
                    <a:pt x="185000" y="0"/>
                  </a:lnTo>
                  <a:lnTo>
                    <a:pt x="298704" y="0"/>
                  </a:lnTo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5599938" y="4327398"/>
              <a:ext cx="273050" cy="45720"/>
            </a:xfrm>
            <a:custGeom>
              <a:avLst/>
              <a:gdLst/>
              <a:ahLst/>
              <a:cxnLst/>
              <a:rect l="l" t="t" r="r" b="b"/>
              <a:pathLst>
                <a:path w="273050" h="45720">
                  <a:moveTo>
                    <a:pt x="0" y="0"/>
                  </a:moveTo>
                  <a:lnTo>
                    <a:pt x="92862" y="0"/>
                  </a:lnTo>
                  <a:lnTo>
                    <a:pt x="185737" y="45720"/>
                  </a:lnTo>
                  <a:lnTo>
                    <a:pt x="272796" y="45720"/>
                  </a:lnTo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5480304" y="4344924"/>
              <a:ext cx="0" cy="68580"/>
            </a:xfrm>
            <a:custGeom>
              <a:avLst/>
              <a:gdLst/>
              <a:ahLst/>
              <a:cxnLst/>
              <a:rect l="l" t="t" r="r" b="b"/>
              <a:pathLst>
                <a:path h="68579">
                  <a:moveTo>
                    <a:pt x="0" y="0"/>
                  </a:moveTo>
                  <a:lnTo>
                    <a:pt x="0" y="6858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6012180" y="4346448"/>
              <a:ext cx="0" cy="67310"/>
            </a:xfrm>
            <a:custGeom>
              <a:avLst/>
              <a:gdLst/>
              <a:ahLst/>
              <a:cxnLst/>
              <a:rect l="l" t="t" r="r" b="b"/>
              <a:pathLst>
                <a:path h="67310">
                  <a:moveTo>
                    <a:pt x="0" y="0"/>
                  </a:moveTo>
                  <a:lnTo>
                    <a:pt x="0" y="67056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0" name="object 7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769863" y="4125468"/>
              <a:ext cx="533399" cy="83819"/>
            </a:xfrm>
            <a:prstGeom prst="rect">
              <a:avLst/>
            </a:prstGeom>
          </p:spPr>
        </p:pic>
        <p:sp>
          <p:nvSpPr>
            <p:cNvPr id="71" name="object 71"/>
            <p:cNvSpPr/>
            <p:nvPr/>
          </p:nvSpPr>
          <p:spPr>
            <a:xfrm>
              <a:off x="5769863" y="4125468"/>
              <a:ext cx="533400" cy="83820"/>
            </a:xfrm>
            <a:custGeom>
              <a:avLst/>
              <a:gdLst/>
              <a:ahLst/>
              <a:cxnLst/>
              <a:rect l="l" t="t" r="r" b="b"/>
              <a:pathLst>
                <a:path w="533400" h="83820">
                  <a:moveTo>
                    <a:pt x="0" y="41910"/>
                  </a:moveTo>
                  <a:lnTo>
                    <a:pt x="36412" y="20754"/>
                  </a:lnTo>
                  <a:lnTo>
                    <a:pt x="78114" y="12272"/>
                  </a:lnTo>
                  <a:lnTo>
                    <a:pt x="132091" y="5720"/>
                  </a:lnTo>
                  <a:lnTo>
                    <a:pt x="195800" y="1496"/>
                  </a:lnTo>
                  <a:lnTo>
                    <a:pt x="266700" y="0"/>
                  </a:lnTo>
                  <a:lnTo>
                    <a:pt x="337599" y="1496"/>
                  </a:lnTo>
                  <a:lnTo>
                    <a:pt x="401308" y="5720"/>
                  </a:lnTo>
                  <a:lnTo>
                    <a:pt x="455285" y="12272"/>
                  </a:lnTo>
                  <a:lnTo>
                    <a:pt x="496987" y="20754"/>
                  </a:lnTo>
                  <a:lnTo>
                    <a:pt x="533400" y="41910"/>
                  </a:lnTo>
                  <a:lnTo>
                    <a:pt x="523873" y="53053"/>
                  </a:lnTo>
                  <a:lnTo>
                    <a:pt x="455285" y="71547"/>
                  </a:lnTo>
                  <a:lnTo>
                    <a:pt x="401308" y="78099"/>
                  </a:lnTo>
                  <a:lnTo>
                    <a:pt x="337599" y="82323"/>
                  </a:lnTo>
                  <a:lnTo>
                    <a:pt x="266700" y="83820"/>
                  </a:lnTo>
                  <a:lnTo>
                    <a:pt x="195800" y="82323"/>
                  </a:lnTo>
                  <a:lnTo>
                    <a:pt x="132091" y="78099"/>
                  </a:lnTo>
                  <a:lnTo>
                    <a:pt x="78114" y="71547"/>
                  </a:lnTo>
                  <a:lnTo>
                    <a:pt x="36412" y="63065"/>
                  </a:lnTo>
                  <a:lnTo>
                    <a:pt x="0" y="4191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2" name="object 7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768339" y="4058412"/>
              <a:ext cx="536447" cy="109727"/>
            </a:xfrm>
            <a:prstGeom prst="rect">
              <a:avLst/>
            </a:prstGeom>
          </p:spPr>
        </p:pic>
        <p:sp>
          <p:nvSpPr>
            <p:cNvPr id="73" name="object 73"/>
            <p:cNvSpPr/>
            <p:nvPr/>
          </p:nvSpPr>
          <p:spPr>
            <a:xfrm>
              <a:off x="5768339" y="4058412"/>
              <a:ext cx="533400" cy="99060"/>
            </a:xfrm>
            <a:custGeom>
              <a:avLst/>
              <a:gdLst/>
              <a:ahLst/>
              <a:cxnLst/>
              <a:rect l="l" t="t" r="r" b="b"/>
              <a:pathLst>
                <a:path w="533400" h="99060">
                  <a:moveTo>
                    <a:pt x="0" y="49530"/>
                  </a:moveTo>
                  <a:lnTo>
                    <a:pt x="36412" y="24530"/>
                  </a:lnTo>
                  <a:lnTo>
                    <a:pt x="78114" y="14506"/>
                  </a:lnTo>
                  <a:lnTo>
                    <a:pt x="132091" y="6762"/>
                  </a:lnTo>
                  <a:lnTo>
                    <a:pt x="195800" y="1769"/>
                  </a:lnTo>
                  <a:lnTo>
                    <a:pt x="266700" y="0"/>
                  </a:lnTo>
                  <a:lnTo>
                    <a:pt x="337599" y="1769"/>
                  </a:lnTo>
                  <a:lnTo>
                    <a:pt x="401308" y="6762"/>
                  </a:lnTo>
                  <a:lnTo>
                    <a:pt x="455285" y="14506"/>
                  </a:lnTo>
                  <a:lnTo>
                    <a:pt x="496987" y="24530"/>
                  </a:lnTo>
                  <a:lnTo>
                    <a:pt x="533400" y="49530"/>
                  </a:lnTo>
                  <a:lnTo>
                    <a:pt x="523873" y="62697"/>
                  </a:lnTo>
                  <a:lnTo>
                    <a:pt x="455285" y="84553"/>
                  </a:lnTo>
                  <a:lnTo>
                    <a:pt x="401308" y="92297"/>
                  </a:lnTo>
                  <a:lnTo>
                    <a:pt x="337599" y="97290"/>
                  </a:lnTo>
                  <a:lnTo>
                    <a:pt x="266700" y="99060"/>
                  </a:lnTo>
                  <a:lnTo>
                    <a:pt x="195800" y="97290"/>
                  </a:lnTo>
                  <a:lnTo>
                    <a:pt x="132091" y="92297"/>
                  </a:lnTo>
                  <a:lnTo>
                    <a:pt x="78114" y="84553"/>
                  </a:lnTo>
                  <a:lnTo>
                    <a:pt x="36412" y="74529"/>
                  </a:lnTo>
                  <a:lnTo>
                    <a:pt x="0" y="4953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5877306" y="4085082"/>
              <a:ext cx="300355" cy="45720"/>
            </a:xfrm>
            <a:custGeom>
              <a:avLst/>
              <a:gdLst/>
              <a:ahLst/>
              <a:cxnLst/>
              <a:rect l="l" t="t" r="r" b="b"/>
              <a:pathLst>
                <a:path w="300354" h="45720">
                  <a:moveTo>
                    <a:pt x="0" y="45720"/>
                  </a:moveTo>
                  <a:lnTo>
                    <a:pt x="92976" y="45720"/>
                  </a:lnTo>
                  <a:lnTo>
                    <a:pt x="185953" y="0"/>
                  </a:lnTo>
                  <a:lnTo>
                    <a:pt x="300228" y="0"/>
                  </a:lnTo>
                </a:path>
              </a:pathLst>
            </a:custGeom>
            <a:ln w="1981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5891022" y="4085082"/>
              <a:ext cx="273050" cy="45720"/>
            </a:xfrm>
            <a:custGeom>
              <a:avLst/>
              <a:gdLst/>
              <a:ahLst/>
              <a:cxnLst/>
              <a:rect l="l" t="t" r="r" b="b"/>
              <a:pathLst>
                <a:path w="273050" h="45720">
                  <a:moveTo>
                    <a:pt x="0" y="0"/>
                  </a:moveTo>
                  <a:lnTo>
                    <a:pt x="92862" y="0"/>
                  </a:lnTo>
                  <a:lnTo>
                    <a:pt x="185737" y="45720"/>
                  </a:lnTo>
                  <a:lnTo>
                    <a:pt x="272796" y="45720"/>
                  </a:lnTo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5769863" y="4107180"/>
              <a:ext cx="0" cy="66040"/>
            </a:xfrm>
            <a:custGeom>
              <a:avLst/>
              <a:gdLst/>
              <a:ahLst/>
              <a:cxnLst/>
              <a:rect l="l" t="t" r="r" b="b"/>
              <a:pathLst>
                <a:path h="66039">
                  <a:moveTo>
                    <a:pt x="0" y="0"/>
                  </a:moveTo>
                  <a:lnTo>
                    <a:pt x="0" y="65532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6303263" y="4108704"/>
              <a:ext cx="0" cy="66040"/>
            </a:xfrm>
            <a:custGeom>
              <a:avLst/>
              <a:gdLst/>
              <a:ahLst/>
              <a:cxnLst/>
              <a:rect l="l" t="t" r="r" b="b"/>
              <a:pathLst>
                <a:path h="66039">
                  <a:moveTo>
                    <a:pt x="0" y="0"/>
                  </a:moveTo>
                  <a:lnTo>
                    <a:pt x="0" y="65532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8" name="object 7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720840" y="4012692"/>
              <a:ext cx="533399" cy="83819"/>
            </a:xfrm>
            <a:prstGeom prst="rect">
              <a:avLst/>
            </a:prstGeom>
          </p:spPr>
        </p:pic>
        <p:sp>
          <p:nvSpPr>
            <p:cNvPr id="79" name="object 79"/>
            <p:cNvSpPr/>
            <p:nvPr/>
          </p:nvSpPr>
          <p:spPr>
            <a:xfrm>
              <a:off x="6720839" y="4012692"/>
              <a:ext cx="533400" cy="83820"/>
            </a:xfrm>
            <a:custGeom>
              <a:avLst/>
              <a:gdLst/>
              <a:ahLst/>
              <a:cxnLst/>
              <a:rect l="l" t="t" r="r" b="b"/>
              <a:pathLst>
                <a:path w="533400" h="83820">
                  <a:moveTo>
                    <a:pt x="0" y="41910"/>
                  </a:moveTo>
                  <a:lnTo>
                    <a:pt x="36412" y="20754"/>
                  </a:lnTo>
                  <a:lnTo>
                    <a:pt x="78114" y="12272"/>
                  </a:lnTo>
                  <a:lnTo>
                    <a:pt x="132091" y="5720"/>
                  </a:lnTo>
                  <a:lnTo>
                    <a:pt x="195800" y="1496"/>
                  </a:lnTo>
                  <a:lnTo>
                    <a:pt x="266700" y="0"/>
                  </a:lnTo>
                  <a:lnTo>
                    <a:pt x="337599" y="1496"/>
                  </a:lnTo>
                  <a:lnTo>
                    <a:pt x="401308" y="5720"/>
                  </a:lnTo>
                  <a:lnTo>
                    <a:pt x="455285" y="12272"/>
                  </a:lnTo>
                  <a:lnTo>
                    <a:pt x="496987" y="20754"/>
                  </a:lnTo>
                  <a:lnTo>
                    <a:pt x="533400" y="41910"/>
                  </a:lnTo>
                  <a:lnTo>
                    <a:pt x="523873" y="53053"/>
                  </a:lnTo>
                  <a:lnTo>
                    <a:pt x="455285" y="71547"/>
                  </a:lnTo>
                  <a:lnTo>
                    <a:pt x="401308" y="78099"/>
                  </a:lnTo>
                  <a:lnTo>
                    <a:pt x="337599" y="82323"/>
                  </a:lnTo>
                  <a:lnTo>
                    <a:pt x="266700" y="83820"/>
                  </a:lnTo>
                  <a:lnTo>
                    <a:pt x="195800" y="82323"/>
                  </a:lnTo>
                  <a:lnTo>
                    <a:pt x="132091" y="78099"/>
                  </a:lnTo>
                  <a:lnTo>
                    <a:pt x="78114" y="71547"/>
                  </a:lnTo>
                  <a:lnTo>
                    <a:pt x="36412" y="63065"/>
                  </a:lnTo>
                  <a:lnTo>
                    <a:pt x="0" y="4191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0" name="object 8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720840" y="3945636"/>
              <a:ext cx="536447" cy="109728"/>
            </a:xfrm>
            <a:prstGeom prst="rect">
              <a:avLst/>
            </a:prstGeom>
          </p:spPr>
        </p:pic>
        <p:sp>
          <p:nvSpPr>
            <p:cNvPr id="81" name="object 81"/>
            <p:cNvSpPr/>
            <p:nvPr/>
          </p:nvSpPr>
          <p:spPr>
            <a:xfrm>
              <a:off x="6720839" y="3945636"/>
              <a:ext cx="533400" cy="99060"/>
            </a:xfrm>
            <a:custGeom>
              <a:avLst/>
              <a:gdLst/>
              <a:ahLst/>
              <a:cxnLst/>
              <a:rect l="l" t="t" r="r" b="b"/>
              <a:pathLst>
                <a:path w="533400" h="99060">
                  <a:moveTo>
                    <a:pt x="0" y="49530"/>
                  </a:moveTo>
                  <a:lnTo>
                    <a:pt x="36412" y="24530"/>
                  </a:lnTo>
                  <a:lnTo>
                    <a:pt x="78114" y="14506"/>
                  </a:lnTo>
                  <a:lnTo>
                    <a:pt x="132091" y="6762"/>
                  </a:lnTo>
                  <a:lnTo>
                    <a:pt x="195800" y="1769"/>
                  </a:lnTo>
                  <a:lnTo>
                    <a:pt x="266700" y="0"/>
                  </a:lnTo>
                  <a:lnTo>
                    <a:pt x="337599" y="1769"/>
                  </a:lnTo>
                  <a:lnTo>
                    <a:pt x="401308" y="6762"/>
                  </a:lnTo>
                  <a:lnTo>
                    <a:pt x="455285" y="14506"/>
                  </a:lnTo>
                  <a:lnTo>
                    <a:pt x="496987" y="24530"/>
                  </a:lnTo>
                  <a:lnTo>
                    <a:pt x="533400" y="49530"/>
                  </a:lnTo>
                  <a:lnTo>
                    <a:pt x="523873" y="62697"/>
                  </a:lnTo>
                  <a:lnTo>
                    <a:pt x="455285" y="84553"/>
                  </a:lnTo>
                  <a:lnTo>
                    <a:pt x="401308" y="92297"/>
                  </a:lnTo>
                  <a:lnTo>
                    <a:pt x="337599" y="97290"/>
                  </a:lnTo>
                  <a:lnTo>
                    <a:pt x="266700" y="99060"/>
                  </a:lnTo>
                  <a:lnTo>
                    <a:pt x="195800" y="97290"/>
                  </a:lnTo>
                  <a:lnTo>
                    <a:pt x="132091" y="92297"/>
                  </a:lnTo>
                  <a:lnTo>
                    <a:pt x="78114" y="84553"/>
                  </a:lnTo>
                  <a:lnTo>
                    <a:pt x="36412" y="74529"/>
                  </a:lnTo>
                  <a:lnTo>
                    <a:pt x="0" y="4953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6829806" y="3972306"/>
              <a:ext cx="300355" cy="45720"/>
            </a:xfrm>
            <a:custGeom>
              <a:avLst/>
              <a:gdLst/>
              <a:ahLst/>
              <a:cxnLst/>
              <a:rect l="l" t="t" r="r" b="b"/>
              <a:pathLst>
                <a:path w="300354" h="45720">
                  <a:moveTo>
                    <a:pt x="0" y="45720"/>
                  </a:moveTo>
                  <a:lnTo>
                    <a:pt x="92976" y="45720"/>
                  </a:lnTo>
                  <a:lnTo>
                    <a:pt x="185953" y="0"/>
                  </a:lnTo>
                  <a:lnTo>
                    <a:pt x="300228" y="0"/>
                  </a:lnTo>
                </a:path>
              </a:pathLst>
            </a:custGeom>
            <a:ln w="1981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6843522" y="3972306"/>
              <a:ext cx="273050" cy="45720"/>
            </a:xfrm>
            <a:custGeom>
              <a:avLst/>
              <a:gdLst/>
              <a:ahLst/>
              <a:cxnLst/>
              <a:rect l="l" t="t" r="r" b="b"/>
              <a:pathLst>
                <a:path w="273050" h="45720">
                  <a:moveTo>
                    <a:pt x="0" y="0"/>
                  </a:moveTo>
                  <a:lnTo>
                    <a:pt x="92862" y="0"/>
                  </a:lnTo>
                  <a:lnTo>
                    <a:pt x="185737" y="45720"/>
                  </a:lnTo>
                  <a:lnTo>
                    <a:pt x="272796" y="45720"/>
                  </a:lnTo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6720839" y="3994404"/>
              <a:ext cx="0" cy="66040"/>
            </a:xfrm>
            <a:custGeom>
              <a:avLst/>
              <a:gdLst/>
              <a:ahLst/>
              <a:cxnLst/>
              <a:rect l="l" t="t" r="r" b="b"/>
              <a:pathLst>
                <a:path h="66039">
                  <a:moveTo>
                    <a:pt x="0" y="0"/>
                  </a:moveTo>
                  <a:lnTo>
                    <a:pt x="0" y="65532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7254239" y="3995928"/>
              <a:ext cx="0" cy="66040"/>
            </a:xfrm>
            <a:custGeom>
              <a:avLst/>
              <a:gdLst/>
              <a:ahLst/>
              <a:cxnLst/>
              <a:rect l="l" t="t" r="r" b="b"/>
              <a:pathLst>
                <a:path h="66039">
                  <a:moveTo>
                    <a:pt x="0" y="0"/>
                  </a:moveTo>
                  <a:lnTo>
                    <a:pt x="0" y="65532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6" name="object 8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950964" y="4495800"/>
              <a:ext cx="533399" cy="83819"/>
            </a:xfrm>
            <a:prstGeom prst="rect">
              <a:avLst/>
            </a:prstGeom>
          </p:spPr>
        </p:pic>
        <p:sp>
          <p:nvSpPr>
            <p:cNvPr id="87" name="object 87"/>
            <p:cNvSpPr/>
            <p:nvPr/>
          </p:nvSpPr>
          <p:spPr>
            <a:xfrm>
              <a:off x="6950963" y="4495800"/>
              <a:ext cx="533400" cy="83820"/>
            </a:xfrm>
            <a:custGeom>
              <a:avLst/>
              <a:gdLst/>
              <a:ahLst/>
              <a:cxnLst/>
              <a:rect l="l" t="t" r="r" b="b"/>
              <a:pathLst>
                <a:path w="533400" h="83820">
                  <a:moveTo>
                    <a:pt x="0" y="41910"/>
                  </a:moveTo>
                  <a:lnTo>
                    <a:pt x="36412" y="20754"/>
                  </a:lnTo>
                  <a:lnTo>
                    <a:pt x="78114" y="12272"/>
                  </a:lnTo>
                  <a:lnTo>
                    <a:pt x="132091" y="5720"/>
                  </a:lnTo>
                  <a:lnTo>
                    <a:pt x="195800" y="1496"/>
                  </a:lnTo>
                  <a:lnTo>
                    <a:pt x="266700" y="0"/>
                  </a:lnTo>
                  <a:lnTo>
                    <a:pt x="337599" y="1496"/>
                  </a:lnTo>
                  <a:lnTo>
                    <a:pt x="401308" y="5720"/>
                  </a:lnTo>
                  <a:lnTo>
                    <a:pt x="455285" y="12272"/>
                  </a:lnTo>
                  <a:lnTo>
                    <a:pt x="496987" y="20754"/>
                  </a:lnTo>
                  <a:lnTo>
                    <a:pt x="533400" y="41910"/>
                  </a:lnTo>
                  <a:lnTo>
                    <a:pt x="523873" y="53053"/>
                  </a:lnTo>
                  <a:lnTo>
                    <a:pt x="455285" y="71547"/>
                  </a:lnTo>
                  <a:lnTo>
                    <a:pt x="401308" y="78099"/>
                  </a:lnTo>
                  <a:lnTo>
                    <a:pt x="337599" y="82323"/>
                  </a:lnTo>
                  <a:lnTo>
                    <a:pt x="266700" y="83820"/>
                  </a:lnTo>
                  <a:lnTo>
                    <a:pt x="195800" y="82323"/>
                  </a:lnTo>
                  <a:lnTo>
                    <a:pt x="132091" y="78099"/>
                  </a:lnTo>
                  <a:lnTo>
                    <a:pt x="78114" y="71547"/>
                  </a:lnTo>
                  <a:lnTo>
                    <a:pt x="36412" y="63065"/>
                  </a:lnTo>
                  <a:lnTo>
                    <a:pt x="0" y="4191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8" name="object 8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949440" y="4428744"/>
              <a:ext cx="536447" cy="109727"/>
            </a:xfrm>
            <a:prstGeom prst="rect">
              <a:avLst/>
            </a:prstGeom>
          </p:spPr>
        </p:pic>
        <p:sp>
          <p:nvSpPr>
            <p:cNvPr id="89" name="object 89"/>
            <p:cNvSpPr/>
            <p:nvPr/>
          </p:nvSpPr>
          <p:spPr>
            <a:xfrm>
              <a:off x="6949439" y="4428744"/>
              <a:ext cx="533400" cy="99060"/>
            </a:xfrm>
            <a:custGeom>
              <a:avLst/>
              <a:gdLst/>
              <a:ahLst/>
              <a:cxnLst/>
              <a:rect l="l" t="t" r="r" b="b"/>
              <a:pathLst>
                <a:path w="533400" h="99060">
                  <a:moveTo>
                    <a:pt x="0" y="49529"/>
                  </a:moveTo>
                  <a:lnTo>
                    <a:pt x="36412" y="24530"/>
                  </a:lnTo>
                  <a:lnTo>
                    <a:pt x="78114" y="14506"/>
                  </a:lnTo>
                  <a:lnTo>
                    <a:pt x="132091" y="6762"/>
                  </a:lnTo>
                  <a:lnTo>
                    <a:pt x="195800" y="1769"/>
                  </a:lnTo>
                  <a:lnTo>
                    <a:pt x="266700" y="0"/>
                  </a:lnTo>
                  <a:lnTo>
                    <a:pt x="337599" y="1769"/>
                  </a:lnTo>
                  <a:lnTo>
                    <a:pt x="401308" y="6762"/>
                  </a:lnTo>
                  <a:lnTo>
                    <a:pt x="455285" y="14506"/>
                  </a:lnTo>
                  <a:lnTo>
                    <a:pt x="496987" y="24530"/>
                  </a:lnTo>
                  <a:lnTo>
                    <a:pt x="533400" y="49529"/>
                  </a:lnTo>
                  <a:lnTo>
                    <a:pt x="523873" y="62697"/>
                  </a:lnTo>
                  <a:lnTo>
                    <a:pt x="455285" y="84553"/>
                  </a:lnTo>
                  <a:lnTo>
                    <a:pt x="401308" y="92297"/>
                  </a:lnTo>
                  <a:lnTo>
                    <a:pt x="337599" y="97290"/>
                  </a:lnTo>
                  <a:lnTo>
                    <a:pt x="266700" y="99059"/>
                  </a:lnTo>
                  <a:lnTo>
                    <a:pt x="195800" y="97290"/>
                  </a:lnTo>
                  <a:lnTo>
                    <a:pt x="132091" y="92297"/>
                  </a:lnTo>
                  <a:lnTo>
                    <a:pt x="78114" y="84553"/>
                  </a:lnTo>
                  <a:lnTo>
                    <a:pt x="36412" y="74529"/>
                  </a:lnTo>
                  <a:lnTo>
                    <a:pt x="0" y="49529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7058406" y="4455414"/>
              <a:ext cx="300355" cy="45720"/>
            </a:xfrm>
            <a:custGeom>
              <a:avLst/>
              <a:gdLst/>
              <a:ahLst/>
              <a:cxnLst/>
              <a:rect l="l" t="t" r="r" b="b"/>
              <a:pathLst>
                <a:path w="300354" h="45720">
                  <a:moveTo>
                    <a:pt x="0" y="45719"/>
                  </a:moveTo>
                  <a:lnTo>
                    <a:pt x="92976" y="45719"/>
                  </a:lnTo>
                  <a:lnTo>
                    <a:pt x="185953" y="0"/>
                  </a:lnTo>
                  <a:lnTo>
                    <a:pt x="300228" y="0"/>
                  </a:lnTo>
                </a:path>
              </a:pathLst>
            </a:custGeom>
            <a:ln w="1981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7072122" y="4455414"/>
              <a:ext cx="273050" cy="45720"/>
            </a:xfrm>
            <a:custGeom>
              <a:avLst/>
              <a:gdLst/>
              <a:ahLst/>
              <a:cxnLst/>
              <a:rect l="l" t="t" r="r" b="b"/>
              <a:pathLst>
                <a:path w="273050" h="45720">
                  <a:moveTo>
                    <a:pt x="0" y="0"/>
                  </a:moveTo>
                  <a:lnTo>
                    <a:pt x="92862" y="0"/>
                  </a:lnTo>
                  <a:lnTo>
                    <a:pt x="185737" y="45720"/>
                  </a:lnTo>
                  <a:lnTo>
                    <a:pt x="272796" y="45720"/>
                  </a:lnTo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6950963" y="4477512"/>
              <a:ext cx="0" cy="64135"/>
            </a:xfrm>
            <a:custGeom>
              <a:avLst/>
              <a:gdLst/>
              <a:ahLst/>
              <a:cxnLst/>
              <a:rect l="l" t="t" r="r" b="b"/>
              <a:pathLst>
                <a:path h="64135">
                  <a:moveTo>
                    <a:pt x="0" y="0"/>
                  </a:moveTo>
                  <a:lnTo>
                    <a:pt x="0" y="64008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7484363" y="4479036"/>
              <a:ext cx="0" cy="64135"/>
            </a:xfrm>
            <a:custGeom>
              <a:avLst/>
              <a:gdLst/>
              <a:ahLst/>
              <a:cxnLst/>
              <a:rect l="l" t="t" r="r" b="b"/>
              <a:pathLst>
                <a:path h="64135">
                  <a:moveTo>
                    <a:pt x="0" y="0"/>
                  </a:moveTo>
                  <a:lnTo>
                    <a:pt x="0" y="64008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4" name="object 94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041136" y="4649724"/>
              <a:ext cx="533399" cy="85343"/>
            </a:xfrm>
            <a:prstGeom prst="rect">
              <a:avLst/>
            </a:prstGeom>
          </p:spPr>
        </p:pic>
        <p:sp>
          <p:nvSpPr>
            <p:cNvPr id="95" name="object 95"/>
            <p:cNvSpPr/>
            <p:nvPr/>
          </p:nvSpPr>
          <p:spPr>
            <a:xfrm>
              <a:off x="6041136" y="4649724"/>
              <a:ext cx="533400" cy="85725"/>
            </a:xfrm>
            <a:custGeom>
              <a:avLst/>
              <a:gdLst/>
              <a:ahLst/>
              <a:cxnLst/>
              <a:rect l="l" t="t" r="r" b="b"/>
              <a:pathLst>
                <a:path w="533400" h="85725">
                  <a:moveTo>
                    <a:pt x="0" y="42671"/>
                  </a:moveTo>
                  <a:lnTo>
                    <a:pt x="36412" y="21132"/>
                  </a:lnTo>
                  <a:lnTo>
                    <a:pt x="78114" y="12496"/>
                  </a:lnTo>
                  <a:lnTo>
                    <a:pt x="132091" y="5825"/>
                  </a:lnTo>
                  <a:lnTo>
                    <a:pt x="195800" y="1523"/>
                  </a:lnTo>
                  <a:lnTo>
                    <a:pt x="266700" y="0"/>
                  </a:lnTo>
                  <a:lnTo>
                    <a:pt x="337599" y="1523"/>
                  </a:lnTo>
                  <a:lnTo>
                    <a:pt x="401308" y="5825"/>
                  </a:lnTo>
                  <a:lnTo>
                    <a:pt x="455285" y="12496"/>
                  </a:lnTo>
                  <a:lnTo>
                    <a:pt x="496987" y="21132"/>
                  </a:lnTo>
                  <a:lnTo>
                    <a:pt x="533400" y="42671"/>
                  </a:lnTo>
                  <a:lnTo>
                    <a:pt x="523873" y="54017"/>
                  </a:lnTo>
                  <a:lnTo>
                    <a:pt x="455285" y="72847"/>
                  </a:lnTo>
                  <a:lnTo>
                    <a:pt x="401308" y="79518"/>
                  </a:lnTo>
                  <a:lnTo>
                    <a:pt x="337599" y="83819"/>
                  </a:lnTo>
                  <a:lnTo>
                    <a:pt x="266700" y="85343"/>
                  </a:lnTo>
                  <a:lnTo>
                    <a:pt x="195800" y="83819"/>
                  </a:lnTo>
                  <a:lnTo>
                    <a:pt x="132091" y="79518"/>
                  </a:lnTo>
                  <a:lnTo>
                    <a:pt x="78114" y="72847"/>
                  </a:lnTo>
                  <a:lnTo>
                    <a:pt x="36412" y="64211"/>
                  </a:lnTo>
                  <a:lnTo>
                    <a:pt x="0" y="42671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6" name="object 9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041136" y="4584192"/>
              <a:ext cx="536447" cy="108203"/>
            </a:xfrm>
            <a:prstGeom prst="rect">
              <a:avLst/>
            </a:prstGeom>
          </p:spPr>
        </p:pic>
        <p:sp>
          <p:nvSpPr>
            <p:cNvPr id="97" name="object 97"/>
            <p:cNvSpPr/>
            <p:nvPr/>
          </p:nvSpPr>
          <p:spPr>
            <a:xfrm>
              <a:off x="6041136" y="4584192"/>
              <a:ext cx="532130" cy="99060"/>
            </a:xfrm>
            <a:custGeom>
              <a:avLst/>
              <a:gdLst/>
              <a:ahLst/>
              <a:cxnLst/>
              <a:rect l="l" t="t" r="r" b="b"/>
              <a:pathLst>
                <a:path w="532129" h="99060">
                  <a:moveTo>
                    <a:pt x="0" y="49529"/>
                  </a:moveTo>
                  <a:lnTo>
                    <a:pt x="36307" y="24530"/>
                  </a:lnTo>
                  <a:lnTo>
                    <a:pt x="77890" y="14506"/>
                  </a:lnTo>
                  <a:lnTo>
                    <a:pt x="131713" y="6762"/>
                  </a:lnTo>
                  <a:lnTo>
                    <a:pt x="195240" y="1769"/>
                  </a:lnTo>
                  <a:lnTo>
                    <a:pt x="265938" y="0"/>
                  </a:lnTo>
                  <a:lnTo>
                    <a:pt x="336635" y="1769"/>
                  </a:lnTo>
                  <a:lnTo>
                    <a:pt x="400162" y="6762"/>
                  </a:lnTo>
                  <a:lnTo>
                    <a:pt x="453985" y="14506"/>
                  </a:lnTo>
                  <a:lnTo>
                    <a:pt x="495568" y="24530"/>
                  </a:lnTo>
                  <a:lnTo>
                    <a:pt x="531876" y="49529"/>
                  </a:lnTo>
                  <a:lnTo>
                    <a:pt x="522376" y="62697"/>
                  </a:lnTo>
                  <a:lnTo>
                    <a:pt x="453985" y="84553"/>
                  </a:lnTo>
                  <a:lnTo>
                    <a:pt x="400162" y="92297"/>
                  </a:lnTo>
                  <a:lnTo>
                    <a:pt x="336635" y="97290"/>
                  </a:lnTo>
                  <a:lnTo>
                    <a:pt x="265938" y="99059"/>
                  </a:lnTo>
                  <a:lnTo>
                    <a:pt x="195240" y="97290"/>
                  </a:lnTo>
                  <a:lnTo>
                    <a:pt x="131713" y="92297"/>
                  </a:lnTo>
                  <a:lnTo>
                    <a:pt x="77890" y="84553"/>
                  </a:lnTo>
                  <a:lnTo>
                    <a:pt x="36307" y="74529"/>
                  </a:lnTo>
                  <a:lnTo>
                    <a:pt x="0" y="49529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6150101" y="4609338"/>
              <a:ext cx="299085" cy="47625"/>
            </a:xfrm>
            <a:custGeom>
              <a:avLst/>
              <a:gdLst/>
              <a:ahLst/>
              <a:cxnLst/>
              <a:rect l="l" t="t" r="r" b="b"/>
              <a:pathLst>
                <a:path w="299085" h="47625">
                  <a:moveTo>
                    <a:pt x="0" y="47243"/>
                  </a:moveTo>
                  <a:lnTo>
                    <a:pt x="92506" y="47243"/>
                  </a:lnTo>
                  <a:lnTo>
                    <a:pt x="185000" y="0"/>
                  </a:lnTo>
                  <a:lnTo>
                    <a:pt x="298704" y="0"/>
                  </a:lnTo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6163818" y="4609338"/>
              <a:ext cx="273050" cy="47625"/>
            </a:xfrm>
            <a:custGeom>
              <a:avLst/>
              <a:gdLst/>
              <a:ahLst/>
              <a:cxnLst/>
              <a:rect l="l" t="t" r="r" b="b"/>
              <a:pathLst>
                <a:path w="273050" h="47625">
                  <a:moveTo>
                    <a:pt x="0" y="0"/>
                  </a:moveTo>
                  <a:lnTo>
                    <a:pt x="92862" y="0"/>
                  </a:lnTo>
                  <a:lnTo>
                    <a:pt x="185737" y="47244"/>
                  </a:lnTo>
                  <a:lnTo>
                    <a:pt x="272796" y="47244"/>
                  </a:lnTo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6042660" y="4632960"/>
              <a:ext cx="0" cy="64135"/>
            </a:xfrm>
            <a:custGeom>
              <a:avLst/>
              <a:gdLst/>
              <a:ahLst/>
              <a:cxnLst/>
              <a:rect l="l" t="t" r="r" b="b"/>
              <a:pathLst>
                <a:path h="64135">
                  <a:moveTo>
                    <a:pt x="0" y="0"/>
                  </a:moveTo>
                  <a:lnTo>
                    <a:pt x="0" y="64008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6573012" y="4634484"/>
              <a:ext cx="0" cy="64135"/>
            </a:xfrm>
            <a:custGeom>
              <a:avLst/>
              <a:gdLst/>
              <a:ahLst/>
              <a:cxnLst/>
              <a:rect l="l" t="t" r="r" b="b"/>
              <a:pathLst>
                <a:path h="64135">
                  <a:moveTo>
                    <a:pt x="0" y="0"/>
                  </a:moveTo>
                  <a:lnTo>
                    <a:pt x="0" y="64008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2" name="object 10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141976" y="4607052"/>
              <a:ext cx="533399" cy="83820"/>
            </a:xfrm>
            <a:prstGeom prst="rect">
              <a:avLst/>
            </a:prstGeom>
          </p:spPr>
        </p:pic>
        <p:sp>
          <p:nvSpPr>
            <p:cNvPr id="103" name="object 103"/>
            <p:cNvSpPr/>
            <p:nvPr/>
          </p:nvSpPr>
          <p:spPr>
            <a:xfrm>
              <a:off x="5141976" y="4607052"/>
              <a:ext cx="533400" cy="83820"/>
            </a:xfrm>
            <a:custGeom>
              <a:avLst/>
              <a:gdLst/>
              <a:ahLst/>
              <a:cxnLst/>
              <a:rect l="l" t="t" r="r" b="b"/>
              <a:pathLst>
                <a:path w="533400" h="83820">
                  <a:moveTo>
                    <a:pt x="0" y="41910"/>
                  </a:moveTo>
                  <a:lnTo>
                    <a:pt x="36412" y="20754"/>
                  </a:lnTo>
                  <a:lnTo>
                    <a:pt x="78114" y="12272"/>
                  </a:lnTo>
                  <a:lnTo>
                    <a:pt x="132091" y="5720"/>
                  </a:lnTo>
                  <a:lnTo>
                    <a:pt x="195800" y="1496"/>
                  </a:lnTo>
                  <a:lnTo>
                    <a:pt x="266700" y="0"/>
                  </a:lnTo>
                  <a:lnTo>
                    <a:pt x="337599" y="1496"/>
                  </a:lnTo>
                  <a:lnTo>
                    <a:pt x="401308" y="5720"/>
                  </a:lnTo>
                  <a:lnTo>
                    <a:pt x="455285" y="12272"/>
                  </a:lnTo>
                  <a:lnTo>
                    <a:pt x="496987" y="20754"/>
                  </a:lnTo>
                  <a:lnTo>
                    <a:pt x="533400" y="41910"/>
                  </a:lnTo>
                  <a:lnTo>
                    <a:pt x="523873" y="53053"/>
                  </a:lnTo>
                  <a:lnTo>
                    <a:pt x="455285" y="71547"/>
                  </a:lnTo>
                  <a:lnTo>
                    <a:pt x="401308" y="78099"/>
                  </a:lnTo>
                  <a:lnTo>
                    <a:pt x="337599" y="82323"/>
                  </a:lnTo>
                  <a:lnTo>
                    <a:pt x="266700" y="83820"/>
                  </a:lnTo>
                  <a:lnTo>
                    <a:pt x="195800" y="82323"/>
                  </a:lnTo>
                  <a:lnTo>
                    <a:pt x="132091" y="78099"/>
                  </a:lnTo>
                  <a:lnTo>
                    <a:pt x="78114" y="71547"/>
                  </a:lnTo>
                  <a:lnTo>
                    <a:pt x="36412" y="63065"/>
                  </a:lnTo>
                  <a:lnTo>
                    <a:pt x="0" y="4191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4" name="object 104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140451" y="4539996"/>
              <a:ext cx="537971" cy="109727"/>
            </a:xfrm>
            <a:prstGeom prst="rect">
              <a:avLst/>
            </a:prstGeom>
          </p:spPr>
        </p:pic>
        <p:sp>
          <p:nvSpPr>
            <p:cNvPr id="105" name="object 105"/>
            <p:cNvSpPr/>
            <p:nvPr/>
          </p:nvSpPr>
          <p:spPr>
            <a:xfrm>
              <a:off x="5140451" y="4539996"/>
              <a:ext cx="533400" cy="99060"/>
            </a:xfrm>
            <a:custGeom>
              <a:avLst/>
              <a:gdLst/>
              <a:ahLst/>
              <a:cxnLst/>
              <a:rect l="l" t="t" r="r" b="b"/>
              <a:pathLst>
                <a:path w="533400" h="99060">
                  <a:moveTo>
                    <a:pt x="0" y="49529"/>
                  </a:moveTo>
                  <a:lnTo>
                    <a:pt x="36412" y="24530"/>
                  </a:lnTo>
                  <a:lnTo>
                    <a:pt x="78114" y="14506"/>
                  </a:lnTo>
                  <a:lnTo>
                    <a:pt x="132091" y="6762"/>
                  </a:lnTo>
                  <a:lnTo>
                    <a:pt x="195800" y="1769"/>
                  </a:lnTo>
                  <a:lnTo>
                    <a:pt x="266700" y="0"/>
                  </a:lnTo>
                  <a:lnTo>
                    <a:pt x="337599" y="1769"/>
                  </a:lnTo>
                  <a:lnTo>
                    <a:pt x="401308" y="6762"/>
                  </a:lnTo>
                  <a:lnTo>
                    <a:pt x="455285" y="14506"/>
                  </a:lnTo>
                  <a:lnTo>
                    <a:pt x="496987" y="24530"/>
                  </a:lnTo>
                  <a:lnTo>
                    <a:pt x="533400" y="49529"/>
                  </a:lnTo>
                  <a:lnTo>
                    <a:pt x="523873" y="62697"/>
                  </a:lnTo>
                  <a:lnTo>
                    <a:pt x="455285" y="84553"/>
                  </a:lnTo>
                  <a:lnTo>
                    <a:pt x="401308" y="92297"/>
                  </a:lnTo>
                  <a:lnTo>
                    <a:pt x="337599" y="97290"/>
                  </a:lnTo>
                  <a:lnTo>
                    <a:pt x="266700" y="99059"/>
                  </a:lnTo>
                  <a:lnTo>
                    <a:pt x="195800" y="97290"/>
                  </a:lnTo>
                  <a:lnTo>
                    <a:pt x="132091" y="92297"/>
                  </a:lnTo>
                  <a:lnTo>
                    <a:pt x="78114" y="84553"/>
                  </a:lnTo>
                  <a:lnTo>
                    <a:pt x="36412" y="74529"/>
                  </a:lnTo>
                  <a:lnTo>
                    <a:pt x="0" y="49529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5249418" y="4566666"/>
              <a:ext cx="300355" cy="45720"/>
            </a:xfrm>
            <a:custGeom>
              <a:avLst/>
              <a:gdLst/>
              <a:ahLst/>
              <a:cxnLst/>
              <a:rect l="l" t="t" r="r" b="b"/>
              <a:pathLst>
                <a:path w="300354" h="45720">
                  <a:moveTo>
                    <a:pt x="0" y="45719"/>
                  </a:moveTo>
                  <a:lnTo>
                    <a:pt x="92976" y="45719"/>
                  </a:lnTo>
                  <a:lnTo>
                    <a:pt x="185953" y="0"/>
                  </a:lnTo>
                  <a:lnTo>
                    <a:pt x="300228" y="0"/>
                  </a:lnTo>
                </a:path>
              </a:pathLst>
            </a:custGeom>
            <a:ln w="1981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5263133" y="4566666"/>
              <a:ext cx="273050" cy="45720"/>
            </a:xfrm>
            <a:custGeom>
              <a:avLst/>
              <a:gdLst/>
              <a:ahLst/>
              <a:cxnLst/>
              <a:rect l="l" t="t" r="r" b="b"/>
              <a:pathLst>
                <a:path w="273050" h="45720">
                  <a:moveTo>
                    <a:pt x="0" y="0"/>
                  </a:moveTo>
                  <a:lnTo>
                    <a:pt x="92862" y="0"/>
                  </a:lnTo>
                  <a:lnTo>
                    <a:pt x="185737" y="45719"/>
                  </a:lnTo>
                  <a:lnTo>
                    <a:pt x="272796" y="45719"/>
                  </a:lnTo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/>
            <p:cNvSpPr/>
            <p:nvPr/>
          </p:nvSpPr>
          <p:spPr>
            <a:xfrm>
              <a:off x="5141976" y="4587240"/>
              <a:ext cx="0" cy="66040"/>
            </a:xfrm>
            <a:custGeom>
              <a:avLst/>
              <a:gdLst/>
              <a:ahLst/>
              <a:cxnLst/>
              <a:rect l="l" t="t" r="r" b="b"/>
              <a:pathLst>
                <a:path h="66039">
                  <a:moveTo>
                    <a:pt x="0" y="0"/>
                  </a:moveTo>
                  <a:lnTo>
                    <a:pt x="0" y="65532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9"/>
            <p:cNvSpPr/>
            <p:nvPr/>
          </p:nvSpPr>
          <p:spPr>
            <a:xfrm>
              <a:off x="5676900" y="4588764"/>
              <a:ext cx="0" cy="66040"/>
            </a:xfrm>
            <a:custGeom>
              <a:avLst/>
              <a:gdLst/>
              <a:ahLst/>
              <a:cxnLst/>
              <a:rect l="l" t="t" r="r" b="b"/>
              <a:pathLst>
                <a:path h="66039">
                  <a:moveTo>
                    <a:pt x="0" y="0"/>
                  </a:moveTo>
                  <a:lnTo>
                    <a:pt x="0" y="65532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1802892" y="2755392"/>
              <a:ext cx="3467100" cy="1195070"/>
            </a:xfrm>
            <a:custGeom>
              <a:avLst/>
              <a:gdLst/>
              <a:ahLst/>
              <a:cxnLst/>
              <a:rect l="l" t="t" r="r" b="b"/>
              <a:pathLst>
                <a:path w="3467100" h="1195070">
                  <a:moveTo>
                    <a:pt x="1733550" y="0"/>
                  </a:moveTo>
                  <a:lnTo>
                    <a:pt x="1665479" y="452"/>
                  </a:lnTo>
                  <a:lnTo>
                    <a:pt x="1598073" y="1797"/>
                  </a:lnTo>
                  <a:lnTo>
                    <a:pt x="1531381" y="4019"/>
                  </a:lnTo>
                  <a:lnTo>
                    <a:pt x="1465449" y="7101"/>
                  </a:lnTo>
                  <a:lnTo>
                    <a:pt x="1400327" y="11026"/>
                  </a:lnTo>
                  <a:lnTo>
                    <a:pt x="1336062" y="15778"/>
                  </a:lnTo>
                  <a:lnTo>
                    <a:pt x="1272703" y="21340"/>
                  </a:lnTo>
                  <a:lnTo>
                    <a:pt x="1210297" y="27696"/>
                  </a:lnTo>
                  <a:lnTo>
                    <a:pt x="1148894" y="34828"/>
                  </a:lnTo>
                  <a:lnTo>
                    <a:pt x="1088541" y="42721"/>
                  </a:lnTo>
                  <a:lnTo>
                    <a:pt x="1029286" y="51358"/>
                  </a:lnTo>
                  <a:lnTo>
                    <a:pt x="971177" y="60722"/>
                  </a:lnTo>
                  <a:lnTo>
                    <a:pt x="914264" y="70796"/>
                  </a:lnTo>
                  <a:lnTo>
                    <a:pt x="858593" y="81565"/>
                  </a:lnTo>
                  <a:lnTo>
                    <a:pt x="804213" y="93010"/>
                  </a:lnTo>
                  <a:lnTo>
                    <a:pt x="751173" y="105117"/>
                  </a:lnTo>
                  <a:lnTo>
                    <a:pt x="699519" y="117867"/>
                  </a:lnTo>
                  <a:lnTo>
                    <a:pt x="649302" y="131245"/>
                  </a:lnTo>
                  <a:lnTo>
                    <a:pt x="600568" y="145234"/>
                  </a:lnTo>
                  <a:lnTo>
                    <a:pt x="553366" y="159818"/>
                  </a:lnTo>
                  <a:lnTo>
                    <a:pt x="507744" y="174979"/>
                  </a:lnTo>
                  <a:lnTo>
                    <a:pt x="463750" y="190701"/>
                  </a:lnTo>
                  <a:lnTo>
                    <a:pt x="421433" y="206967"/>
                  </a:lnTo>
                  <a:lnTo>
                    <a:pt x="380840" y="223762"/>
                  </a:lnTo>
                  <a:lnTo>
                    <a:pt x="342021" y="241068"/>
                  </a:lnTo>
                  <a:lnTo>
                    <a:pt x="305022" y="258868"/>
                  </a:lnTo>
                  <a:lnTo>
                    <a:pt x="269892" y="277147"/>
                  </a:lnTo>
                  <a:lnTo>
                    <a:pt x="236680" y="295887"/>
                  </a:lnTo>
                  <a:lnTo>
                    <a:pt x="176199" y="334685"/>
                  </a:lnTo>
                  <a:lnTo>
                    <a:pt x="123966" y="375130"/>
                  </a:lnTo>
                  <a:lnTo>
                    <a:pt x="80366" y="417089"/>
                  </a:lnTo>
                  <a:lnTo>
                    <a:pt x="45784" y="460429"/>
                  </a:lnTo>
                  <a:lnTo>
                    <a:pt x="20605" y="505017"/>
                  </a:lnTo>
                  <a:lnTo>
                    <a:pt x="5215" y="550721"/>
                  </a:lnTo>
                  <a:lnTo>
                    <a:pt x="0" y="597408"/>
                  </a:lnTo>
                  <a:lnTo>
                    <a:pt x="1311" y="620865"/>
                  </a:lnTo>
                  <a:lnTo>
                    <a:pt x="11662" y="667077"/>
                  </a:lnTo>
                  <a:lnTo>
                    <a:pt x="31995" y="712239"/>
                  </a:lnTo>
                  <a:lnTo>
                    <a:pt x="61923" y="756220"/>
                  </a:lnTo>
                  <a:lnTo>
                    <a:pt x="101063" y="798886"/>
                  </a:lnTo>
                  <a:lnTo>
                    <a:pt x="149028" y="840105"/>
                  </a:lnTo>
                  <a:lnTo>
                    <a:pt x="205433" y="879743"/>
                  </a:lnTo>
                  <a:lnTo>
                    <a:pt x="269892" y="917668"/>
                  </a:lnTo>
                  <a:lnTo>
                    <a:pt x="305022" y="935947"/>
                  </a:lnTo>
                  <a:lnTo>
                    <a:pt x="342021" y="953747"/>
                  </a:lnTo>
                  <a:lnTo>
                    <a:pt x="380840" y="971053"/>
                  </a:lnTo>
                  <a:lnTo>
                    <a:pt x="421433" y="987848"/>
                  </a:lnTo>
                  <a:lnTo>
                    <a:pt x="463750" y="1004114"/>
                  </a:lnTo>
                  <a:lnTo>
                    <a:pt x="507744" y="1019836"/>
                  </a:lnTo>
                  <a:lnTo>
                    <a:pt x="553366" y="1034997"/>
                  </a:lnTo>
                  <a:lnTo>
                    <a:pt x="600568" y="1049581"/>
                  </a:lnTo>
                  <a:lnTo>
                    <a:pt x="649302" y="1063570"/>
                  </a:lnTo>
                  <a:lnTo>
                    <a:pt x="699519" y="1076948"/>
                  </a:lnTo>
                  <a:lnTo>
                    <a:pt x="751173" y="1089698"/>
                  </a:lnTo>
                  <a:lnTo>
                    <a:pt x="804213" y="1101805"/>
                  </a:lnTo>
                  <a:lnTo>
                    <a:pt x="858593" y="1113250"/>
                  </a:lnTo>
                  <a:lnTo>
                    <a:pt x="914264" y="1124019"/>
                  </a:lnTo>
                  <a:lnTo>
                    <a:pt x="971177" y="1134093"/>
                  </a:lnTo>
                  <a:lnTo>
                    <a:pt x="1029286" y="1143457"/>
                  </a:lnTo>
                  <a:lnTo>
                    <a:pt x="1088541" y="1152094"/>
                  </a:lnTo>
                  <a:lnTo>
                    <a:pt x="1148894" y="1159987"/>
                  </a:lnTo>
                  <a:lnTo>
                    <a:pt x="1210297" y="1167119"/>
                  </a:lnTo>
                  <a:lnTo>
                    <a:pt x="1272703" y="1173475"/>
                  </a:lnTo>
                  <a:lnTo>
                    <a:pt x="1336062" y="1179037"/>
                  </a:lnTo>
                  <a:lnTo>
                    <a:pt x="1400327" y="1183789"/>
                  </a:lnTo>
                  <a:lnTo>
                    <a:pt x="1465449" y="1187714"/>
                  </a:lnTo>
                  <a:lnTo>
                    <a:pt x="1531381" y="1190796"/>
                  </a:lnTo>
                  <a:lnTo>
                    <a:pt x="1598073" y="1193018"/>
                  </a:lnTo>
                  <a:lnTo>
                    <a:pt x="1665479" y="1194363"/>
                  </a:lnTo>
                  <a:lnTo>
                    <a:pt x="1733550" y="1194816"/>
                  </a:lnTo>
                  <a:lnTo>
                    <a:pt x="1801620" y="1194363"/>
                  </a:lnTo>
                  <a:lnTo>
                    <a:pt x="1869026" y="1193018"/>
                  </a:lnTo>
                  <a:lnTo>
                    <a:pt x="1935718" y="1190796"/>
                  </a:lnTo>
                  <a:lnTo>
                    <a:pt x="2001650" y="1187714"/>
                  </a:lnTo>
                  <a:lnTo>
                    <a:pt x="2066772" y="1183789"/>
                  </a:lnTo>
                  <a:lnTo>
                    <a:pt x="2131037" y="1179037"/>
                  </a:lnTo>
                  <a:lnTo>
                    <a:pt x="2194396" y="1173475"/>
                  </a:lnTo>
                  <a:lnTo>
                    <a:pt x="2256802" y="1167119"/>
                  </a:lnTo>
                  <a:lnTo>
                    <a:pt x="2318205" y="1159987"/>
                  </a:lnTo>
                  <a:lnTo>
                    <a:pt x="2378558" y="1152094"/>
                  </a:lnTo>
                  <a:lnTo>
                    <a:pt x="2437813" y="1143457"/>
                  </a:lnTo>
                  <a:lnTo>
                    <a:pt x="2495922" y="1134093"/>
                  </a:lnTo>
                  <a:lnTo>
                    <a:pt x="2552835" y="1124019"/>
                  </a:lnTo>
                  <a:lnTo>
                    <a:pt x="2608506" y="1113250"/>
                  </a:lnTo>
                  <a:lnTo>
                    <a:pt x="2662886" y="1101805"/>
                  </a:lnTo>
                  <a:lnTo>
                    <a:pt x="2715926" y="1089698"/>
                  </a:lnTo>
                  <a:lnTo>
                    <a:pt x="2767580" y="1076948"/>
                  </a:lnTo>
                  <a:lnTo>
                    <a:pt x="2817797" y="1063570"/>
                  </a:lnTo>
                  <a:lnTo>
                    <a:pt x="2866531" y="1049581"/>
                  </a:lnTo>
                  <a:lnTo>
                    <a:pt x="2913733" y="1034997"/>
                  </a:lnTo>
                  <a:lnTo>
                    <a:pt x="2959355" y="1019836"/>
                  </a:lnTo>
                  <a:lnTo>
                    <a:pt x="3003349" y="1004114"/>
                  </a:lnTo>
                  <a:lnTo>
                    <a:pt x="3045666" y="987848"/>
                  </a:lnTo>
                  <a:lnTo>
                    <a:pt x="3086259" y="971053"/>
                  </a:lnTo>
                  <a:lnTo>
                    <a:pt x="3125078" y="953747"/>
                  </a:lnTo>
                  <a:lnTo>
                    <a:pt x="3162077" y="935947"/>
                  </a:lnTo>
                  <a:lnTo>
                    <a:pt x="3197207" y="917668"/>
                  </a:lnTo>
                  <a:lnTo>
                    <a:pt x="3230419" y="898928"/>
                  </a:lnTo>
                  <a:lnTo>
                    <a:pt x="3290900" y="860130"/>
                  </a:lnTo>
                  <a:lnTo>
                    <a:pt x="3343133" y="819685"/>
                  </a:lnTo>
                  <a:lnTo>
                    <a:pt x="3386733" y="777726"/>
                  </a:lnTo>
                  <a:lnTo>
                    <a:pt x="3421315" y="734386"/>
                  </a:lnTo>
                  <a:lnTo>
                    <a:pt x="3446494" y="689798"/>
                  </a:lnTo>
                  <a:lnTo>
                    <a:pt x="3461884" y="644094"/>
                  </a:lnTo>
                  <a:lnTo>
                    <a:pt x="3467100" y="597408"/>
                  </a:lnTo>
                  <a:lnTo>
                    <a:pt x="3465788" y="573950"/>
                  </a:lnTo>
                  <a:lnTo>
                    <a:pt x="3455437" y="527738"/>
                  </a:lnTo>
                  <a:lnTo>
                    <a:pt x="3435104" y="482576"/>
                  </a:lnTo>
                  <a:lnTo>
                    <a:pt x="3405176" y="438595"/>
                  </a:lnTo>
                  <a:lnTo>
                    <a:pt x="3366036" y="395929"/>
                  </a:lnTo>
                  <a:lnTo>
                    <a:pt x="3318071" y="354710"/>
                  </a:lnTo>
                  <a:lnTo>
                    <a:pt x="3261666" y="315072"/>
                  </a:lnTo>
                  <a:lnTo>
                    <a:pt x="3197207" y="277147"/>
                  </a:lnTo>
                  <a:lnTo>
                    <a:pt x="3162077" y="258868"/>
                  </a:lnTo>
                  <a:lnTo>
                    <a:pt x="3125078" y="241068"/>
                  </a:lnTo>
                  <a:lnTo>
                    <a:pt x="3086259" y="223762"/>
                  </a:lnTo>
                  <a:lnTo>
                    <a:pt x="3045666" y="206967"/>
                  </a:lnTo>
                  <a:lnTo>
                    <a:pt x="3003349" y="190701"/>
                  </a:lnTo>
                  <a:lnTo>
                    <a:pt x="2959355" y="174979"/>
                  </a:lnTo>
                  <a:lnTo>
                    <a:pt x="2913733" y="159818"/>
                  </a:lnTo>
                  <a:lnTo>
                    <a:pt x="2866531" y="145234"/>
                  </a:lnTo>
                  <a:lnTo>
                    <a:pt x="2817797" y="131245"/>
                  </a:lnTo>
                  <a:lnTo>
                    <a:pt x="2767580" y="117867"/>
                  </a:lnTo>
                  <a:lnTo>
                    <a:pt x="2715926" y="105117"/>
                  </a:lnTo>
                  <a:lnTo>
                    <a:pt x="2662886" y="93010"/>
                  </a:lnTo>
                  <a:lnTo>
                    <a:pt x="2608506" y="81565"/>
                  </a:lnTo>
                  <a:lnTo>
                    <a:pt x="2552835" y="70796"/>
                  </a:lnTo>
                  <a:lnTo>
                    <a:pt x="2495922" y="60722"/>
                  </a:lnTo>
                  <a:lnTo>
                    <a:pt x="2437813" y="51358"/>
                  </a:lnTo>
                  <a:lnTo>
                    <a:pt x="2378558" y="42721"/>
                  </a:lnTo>
                  <a:lnTo>
                    <a:pt x="2318205" y="34828"/>
                  </a:lnTo>
                  <a:lnTo>
                    <a:pt x="2256802" y="27696"/>
                  </a:lnTo>
                  <a:lnTo>
                    <a:pt x="2194396" y="21340"/>
                  </a:lnTo>
                  <a:lnTo>
                    <a:pt x="2131037" y="15778"/>
                  </a:lnTo>
                  <a:lnTo>
                    <a:pt x="2066772" y="11026"/>
                  </a:lnTo>
                  <a:lnTo>
                    <a:pt x="2001650" y="7101"/>
                  </a:lnTo>
                  <a:lnTo>
                    <a:pt x="1935718" y="4019"/>
                  </a:lnTo>
                  <a:lnTo>
                    <a:pt x="1869026" y="1797"/>
                  </a:lnTo>
                  <a:lnTo>
                    <a:pt x="1801620" y="452"/>
                  </a:lnTo>
                  <a:lnTo>
                    <a:pt x="1733550" y="0"/>
                  </a:lnTo>
                  <a:close/>
                </a:path>
              </a:pathLst>
            </a:custGeom>
            <a:solidFill>
              <a:srgbClr val="99CC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/>
            <p:cNvSpPr/>
            <p:nvPr/>
          </p:nvSpPr>
          <p:spPr>
            <a:xfrm>
              <a:off x="1802892" y="2755392"/>
              <a:ext cx="3467100" cy="1195070"/>
            </a:xfrm>
            <a:custGeom>
              <a:avLst/>
              <a:gdLst/>
              <a:ahLst/>
              <a:cxnLst/>
              <a:rect l="l" t="t" r="r" b="b"/>
              <a:pathLst>
                <a:path w="3467100" h="1195070">
                  <a:moveTo>
                    <a:pt x="0" y="597408"/>
                  </a:moveTo>
                  <a:lnTo>
                    <a:pt x="5215" y="550721"/>
                  </a:lnTo>
                  <a:lnTo>
                    <a:pt x="20605" y="505017"/>
                  </a:lnTo>
                  <a:lnTo>
                    <a:pt x="45784" y="460429"/>
                  </a:lnTo>
                  <a:lnTo>
                    <a:pt x="80366" y="417089"/>
                  </a:lnTo>
                  <a:lnTo>
                    <a:pt x="123966" y="375130"/>
                  </a:lnTo>
                  <a:lnTo>
                    <a:pt x="176199" y="334685"/>
                  </a:lnTo>
                  <a:lnTo>
                    <a:pt x="236680" y="295887"/>
                  </a:lnTo>
                  <a:lnTo>
                    <a:pt x="269892" y="277147"/>
                  </a:lnTo>
                  <a:lnTo>
                    <a:pt x="305022" y="258868"/>
                  </a:lnTo>
                  <a:lnTo>
                    <a:pt x="342021" y="241068"/>
                  </a:lnTo>
                  <a:lnTo>
                    <a:pt x="380840" y="223762"/>
                  </a:lnTo>
                  <a:lnTo>
                    <a:pt x="421433" y="206967"/>
                  </a:lnTo>
                  <a:lnTo>
                    <a:pt x="463750" y="190701"/>
                  </a:lnTo>
                  <a:lnTo>
                    <a:pt x="507744" y="174979"/>
                  </a:lnTo>
                  <a:lnTo>
                    <a:pt x="553366" y="159818"/>
                  </a:lnTo>
                  <a:lnTo>
                    <a:pt x="600568" y="145234"/>
                  </a:lnTo>
                  <a:lnTo>
                    <a:pt x="649302" y="131245"/>
                  </a:lnTo>
                  <a:lnTo>
                    <a:pt x="699519" y="117867"/>
                  </a:lnTo>
                  <a:lnTo>
                    <a:pt x="751173" y="105117"/>
                  </a:lnTo>
                  <a:lnTo>
                    <a:pt x="804213" y="93010"/>
                  </a:lnTo>
                  <a:lnTo>
                    <a:pt x="858593" y="81565"/>
                  </a:lnTo>
                  <a:lnTo>
                    <a:pt x="914264" y="70796"/>
                  </a:lnTo>
                  <a:lnTo>
                    <a:pt x="971177" y="60722"/>
                  </a:lnTo>
                  <a:lnTo>
                    <a:pt x="1029286" y="51358"/>
                  </a:lnTo>
                  <a:lnTo>
                    <a:pt x="1088541" y="42721"/>
                  </a:lnTo>
                  <a:lnTo>
                    <a:pt x="1148894" y="34828"/>
                  </a:lnTo>
                  <a:lnTo>
                    <a:pt x="1210297" y="27696"/>
                  </a:lnTo>
                  <a:lnTo>
                    <a:pt x="1272703" y="21340"/>
                  </a:lnTo>
                  <a:lnTo>
                    <a:pt x="1336062" y="15778"/>
                  </a:lnTo>
                  <a:lnTo>
                    <a:pt x="1400327" y="11026"/>
                  </a:lnTo>
                  <a:lnTo>
                    <a:pt x="1465449" y="7101"/>
                  </a:lnTo>
                  <a:lnTo>
                    <a:pt x="1531381" y="4019"/>
                  </a:lnTo>
                  <a:lnTo>
                    <a:pt x="1598073" y="1797"/>
                  </a:lnTo>
                  <a:lnTo>
                    <a:pt x="1665479" y="452"/>
                  </a:lnTo>
                  <a:lnTo>
                    <a:pt x="1733550" y="0"/>
                  </a:lnTo>
                  <a:lnTo>
                    <a:pt x="1801620" y="452"/>
                  </a:lnTo>
                  <a:lnTo>
                    <a:pt x="1869026" y="1797"/>
                  </a:lnTo>
                  <a:lnTo>
                    <a:pt x="1935718" y="4019"/>
                  </a:lnTo>
                  <a:lnTo>
                    <a:pt x="2001650" y="7101"/>
                  </a:lnTo>
                  <a:lnTo>
                    <a:pt x="2066772" y="11026"/>
                  </a:lnTo>
                  <a:lnTo>
                    <a:pt x="2131037" y="15778"/>
                  </a:lnTo>
                  <a:lnTo>
                    <a:pt x="2194396" y="21340"/>
                  </a:lnTo>
                  <a:lnTo>
                    <a:pt x="2256802" y="27696"/>
                  </a:lnTo>
                  <a:lnTo>
                    <a:pt x="2318205" y="34828"/>
                  </a:lnTo>
                  <a:lnTo>
                    <a:pt x="2378558" y="42721"/>
                  </a:lnTo>
                  <a:lnTo>
                    <a:pt x="2437813" y="51358"/>
                  </a:lnTo>
                  <a:lnTo>
                    <a:pt x="2495922" y="60722"/>
                  </a:lnTo>
                  <a:lnTo>
                    <a:pt x="2552835" y="70796"/>
                  </a:lnTo>
                  <a:lnTo>
                    <a:pt x="2608506" y="81565"/>
                  </a:lnTo>
                  <a:lnTo>
                    <a:pt x="2662886" y="93010"/>
                  </a:lnTo>
                  <a:lnTo>
                    <a:pt x="2715926" y="105117"/>
                  </a:lnTo>
                  <a:lnTo>
                    <a:pt x="2767580" y="117867"/>
                  </a:lnTo>
                  <a:lnTo>
                    <a:pt x="2817797" y="131245"/>
                  </a:lnTo>
                  <a:lnTo>
                    <a:pt x="2866531" y="145234"/>
                  </a:lnTo>
                  <a:lnTo>
                    <a:pt x="2913733" y="159818"/>
                  </a:lnTo>
                  <a:lnTo>
                    <a:pt x="2959355" y="174979"/>
                  </a:lnTo>
                  <a:lnTo>
                    <a:pt x="3003349" y="190701"/>
                  </a:lnTo>
                  <a:lnTo>
                    <a:pt x="3045666" y="206967"/>
                  </a:lnTo>
                  <a:lnTo>
                    <a:pt x="3086259" y="223762"/>
                  </a:lnTo>
                  <a:lnTo>
                    <a:pt x="3125078" y="241068"/>
                  </a:lnTo>
                  <a:lnTo>
                    <a:pt x="3162077" y="258868"/>
                  </a:lnTo>
                  <a:lnTo>
                    <a:pt x="3197207" y="277147"/>
                  </a:lnTo>
                  <a:lnTo>
                    <a:pt x="3230419" y="295887"/>
                  </a:lnTo>
                  <a:lnTo>
                    <a:pt x="3290900" y="334685"/>
                  </a:lnTo>
                  <a:lnTo>
                    <a:pt x="3343133" y="375130"/>
                  </a:lnTo>
                  <a:lnTo>
                    <a:pt x="3386733" y="417089"/>
                  </a:lnTo>
                  <a:lnTo>
                    <a:pt x="3421315" y="460429"/>
                  </a:lnTo>
                  <a:lnTo>
                    <a:pt x="3446494" y="505017"/>
                  </a:lnTo>
                  <a:lnTo>
                    <a:pt x="3461884" y="550721"/>
                  </a:lnTo>
                  <a:lnTo>
                    <a:pt x="3467100" y="597408"/>
                  </a:lnTo>
                  <a:lnTo>
                    <a:pt x="3465788" y="620865"/>
                  </a:lnTo>
                  <a:lnTo>
                    <a:pt x="3455437" y="667077"/>
                  </a:lnTo>
                  <a:lnTo>
                    <a:pt x="3435104" y="712239"/>
                  </a:lnTo>
                  <a:lnTo>
                    <a:pt x="3405176" y="756220"/>
                  </a:lnTo>
                  <a:lnTo>
                    <a:pt x="3366036" y="798886"/>
                  </a:lnTo>
                  <a:lnTo>
                    <a:pt x="3318071" y="840105"/>
                  </a:lnTo>
                  <a:lnTo>
                    <a:pt x="3261666" y="879743"/>
                  </a:lnTo>
                  <a:lnTo>
                    <a:pt x="3197207" y="917668"/>
                  </a:lnTo>
                  <a:lnTo>
                    <a:pt x="3162077" y="935947"/>
                  </a:lnTo>
                  <a:lnTo>
                    <a:pt x="3125078" y="953747"/>
                  </a:lnTo>
                  <a:lnTo>
                    <a:pt x="3086259" y="971053"/>
                  </a:lnTo>
                  <a:lnTo>
                    <a:pt x="3045666" y="987848"/>
                  </a:lnTo>
                  <a:lnTo>
                    <a:pt x="3003349" y="1004114"/>
                  </a:lnTo>
                  <a:lnTo>
                    <a:pt x="2959355" y="1019836"/>
                  </a:lnTo>
                  <a:lnTo>
                    <a:pt x="2913733" y="1034997"/>
                  </a:lnTo>
                  <a:lnTo>
                    <a:pt x="2866531" y="1049581"/>
                  </a:lnTo>
                  <a:lnTo>
                    <a:pt x="2817797" y="1063570"/>
                  </a:lnTo>
                  <a:lnTo>
                    <a:pt x="2767580" y="1076948"/>
                  </a:lnTo>
                  <a:lnTo>
                    <a:pt x="2715926" y="1089698"/>
                  </a:lnTo>
                  <a:lnTo>
                    <a:pt x="2662886" y="1101805"/>
                  </a:lnTo>
                  <a:lnTo>
                    <a:pt x="2608506" y="1113250"/>
                  </a:lnTo>
                  <a:lnTo>
                    <a:pt x="2552835" y="1124019"/>
                  </a:lnTo>
                  <a:lnTo>
                    <a:pt x="2495922" y="1134093"/>
                  </a:lnTo>
                  <a:lnTo>
                    <a:pt x="2437813" y="1143457"/>
                  </a:lnTo>
                  <a:lnTo>
                    <a:pt x="2378558" y="1152094"/>
                  </a:lnTo>
                  <a:lnTo>
                    <a:pt x="2318205" y="1159987"/>
                  </a:lnTo>
                  <a:lnTo>
                    <a:pt x="2256802" y="1167119"/>
                  </a:lnTo>
                  <a:lnTo>
                    <a:pt x="2194396" y="1173475"/>
                  </a:lnTo>
                  <a:lnTo>
                    <a:pt x="2131037" y="1179037"/>
                  </a:lnTo>
                  <a:lnTo>
                    <a:pt x="2066772" y="1183789"/>
                  </a:lnTo>
                  <a:lnTo>
                    <a:pt x="2001650" y="1187714"/>
                  </a:lnTo>
                  <a:lnTo>
                    <a:pt x="1935718" y="1190796"/>
                  </a:lnTo>
                  <a:lnTo>
                    <a:pt x="1869026" y="1193018"/>
                  </a:lnTo>
                  <a:lnTo>
                    <a:pt x="1801620" y="1194363"/>
                  </a:lnTo>
                  <a:lnTo>
                    <a:pt x="1733550" y="1194816"/>
                  </a:lnTo>
                  <a:lnTo>
                    <a:pt x="1665479" y="1194363"/>
                  </a:lnTo>
                  <a:lnTo>
                    <a:pt x="1598073" y="1193018"/>
                  </a:lnTo>
                  <a:lnTo>
                    <a:pt x="1531381" y="1190796"/>
                  </a:lnTo>
                  <a:lnTo>
                    <a:pt x="1465449" y="1187714"/>
                  </a:lnTo>
                  <a:lnTo>
                    <a:pt x="1400327" y="1183789"/>
                  </a:lnTo>
                  <a:lnTo>
                    <a:pt x="1336062" y="1179037"/>
                  </a:lnTo>
                  <a:lnTo>
                    <a:pt x="1272703" y="1173475"/>
                  </a:lnTo>
                  <a:lnTo>
                    <a:pt x="1210297" y="1167119"/>
                  </a:lnTo>
                  <a:lnTo>
                    <a:pt x="1148894" y="1159987"/>
                  </a:lnTo>
                  <a:lnTo>
                    <a:pt x="1088541" y="1152094"/>
                  </a:lnTo>
                  <a:lnTo>
                    <a:pt x="1029286" y="1143457"/>
                  </a:lnTo>
                  <a:lnTo>
                    <a:pt x="971177" y="1134093"/>
                  </a:lnTo>
                  <a:lnTo>
                    <a:pt x="914264" y="1124019"/>
                  </a:lnTo>
                  <a:lnTo>
                    <a:pt x="858593" y="1113250"/>
                  </a:lnTo>
                  <a:lnTo>
                    <a:pt x="804213" y="1101805"/>
                  </a:lnTo>
                  <a:lnTo>
                    <a:pt x="751173" y="1089698"/>
                  </a:lnTo>
                  <a:lnTo>
                    <a:pt x="699519" y="1076948"/>
                  </a:lnTo>
                  <a:lnTo>
                    <a:pt x="649302" y="1063570"/>
                  </a:lnTo>
                  <a:lnTo>
                    <a:pt x="600568" y="1049581"/>
                  </a:lnTo>
                  <a:lnTo>
                    <a:pt x="553366" y="1034997"/>
                  </a:lnTo>
                  <a:lnTo>
                    <a:pt x="507744" y="1019836"/>
                  </a:lnTo>
                  <a:lnTo>
                    <a:pt x="463750" y="1004114"/>
                  </a:lnTo>
                  <a:lnTo>
                    <a:pt x="421433" y="987848"/>
                  </a:lnTo>
                  <a:lnTo>
                    <a:pt x="380840" y="971053"/>
                  </a:lnTo>
                  <a:lnTo>
                    <a:pt x="342021" y="953747"/>
                  </a:lnTo>
                  <a:lnTo>
                    <a:pt x="305022" y="935947"/>
                  </a:lnTo>
                  <a:lnTo>
                    <a:pt x="269892" y="917668"/>
                  </a:lnTo>
                  <a:lnTo>
                    <a:pt x="236680" y="898928"/>
                  </a:lnTo>
                  <a:lnTo>
                    <a:pt x="176199" y="860130"/>
                  </a:lnTo>
                  <a:lnTo>
                    <a:pt x="123966" y="819685"/>
                  </a:lnTo>
                  <a:lnTo>
                    <a:pt x="80366" y="777726"/>
                  </a:lnTo>
                  <a:lnTo>
                    <a:pt x="45784" y="734386"/>
                  </a:lnTo>
                  <a:lnTo>
                    <a:pt x="20605" y="689798"/>
                  </a:lnTo>
                  <a:lnTo>
                    <a:pt x="5215" y="644094"/>
                  </a:lnTo>
                  <a:lnTo>
                    <a:pt x="0" y="597408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2" name="object 112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538984" y="2927604"/>
              <a:ext cx="573023" cy="89916"/>
            </a:xfrm>
            <a:prstGeom prst="rect">
              <a:avLst/>
            </a:prstGeom>
          </p:spPr>
        </p:pic>
        <p:sp>
          <p:nvSpPr>
            <p:cNvPr id="113" name="object 113"/>
            <p:cNvSpPr/>
            <p:nvPr/>
          </p:nvSpPr>
          <p:spPr>
            <a:xfrm>
              <a:off x="2538984" y="2927604"/>
              <a:ext cx="573405" cy="90170"/>
            </a:xfrm>
            <a:custGeom>
              <a:avLst/>
              <a:gdLst/>
              <a:ahLst/>
              <a:cxnLst/>
              <a:rect l="l" t="t" r="r" b="b"/>
              <a:pathLst>
                <a:path w="573405" h="90169">
                  <a:moveTo>
                    <a:pt x="0" y="44958"/>
                  </a:moveTo>
                  <a:lnTo>
                    <a:pt x="39115" y="22267"/>
                  </a:lnTo>
                  <a:lnTo>
                    <a:pt x="83915" y="13168"/>
                  </a:lnTo>
                  <a:lnTo>
                    <a:pt x="141901" y="6138"/>
                  </a:lnTo>
                  <a:lnTo>
                    <a:pt x="210343" y="1606"/>
                  </a:lnTo>
                  <a:lnTo>
                    <a:pt x="286512" y="0"/>
                  </a:lnTo>
                  <a:lnTo>
                    <a:pt x="362680" y="1606"/>
                  </a:lnTo>
                  <a:lnTo>
                    <a:pt x="431122" y="6138"/>
                  </a:lnTo>
                  <a:lnTo>
                    <a:pt x="489108" y="13168"/>
                  </a:lnTo>
                  <a:lnTo>
                    <a:pt x="533908" y="22267"/>
                  </a:lnTo>
                  <a:lnTo>
                    <a:pt x="573024" y="44958"/>
                  </a:lnTo>
                  <a:lnTo>
                    <a:pt x="562789" y="56909"/>
                  </a:lnTo>
                  <a:lnTo>
                    <a:pt x="489108" y="76747"/>
                  </a:lnTo>
                  <a:lnTo>
                    <a:pt x="431122" y="83777"/>
                  </a:lnTo>
                  <a:lnTo>
                    <a:pt x="362680" y="88309"/>
                  </a:lnTo>
                  <a:lnTo>
                    <a:pt x="286512" y="89916"/>
                  </a:lnTo>
                  <a:lnTo>
                    <a:pt x="210343" y="88309"/>
                  </a:lnTo>
                  <a:lnTo>
                    <a:pt x="141901" y="83777"/>
                  </a:lnTo>
                  <a:lnTo>
                    <a:pt x="83915" y="76747"/>
                  </a:lnTo>
                  <a:lnTo>
                    <a:pt x="39116" y="67648"/>
                  </a:lnTo>
                  <a:lnTo>
                    <a:pt x="0" y="44958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4" name="object 114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537460" y="2857500"/>
              <a:ext cx="577595" cy="115823"/>
            </a:xfrm>
            <a:prstGeom prst="rect">
              <a:avLst/>
            </a:prstGeom>
          </p:spPr>
        </p:pic>
        <p:sp>
          <p:nvSpPr>
            <p:cNvPr id="115" name="object 115"/>
            <p:cNvSpPr/>
            <p:nvPr/>
          </p:nvSpPr>
          <p:spPr>
            <a:xfrm>
              <a:off x="2537460" y="2857500"/>
              <a:ext cx="573405" cy="105410"/>
            </a:xfrm>
            <a:custGeom>
              <a:avLst/>
              <a:gdLst/>
              <a:ahLst/>
              <a:cxnLst/>
              <a:rect l="l" t="t" r="r" b="b"/>
              <a:pathLst>
                <a:path w="573405" h="105410">
                  <a:moveTo>
                    <a:pt x="0" y="52577"/>
                  </a:moveTo>
                  <a:lnTo>
                    <a:pt x="39115" y="26043"/>
                  </a:lnTo>
                  <a:lnTo>
                    <a:pt x="83915" y="15401"/>
                  </a:lnTo>
                  <a:lnTo>
                    <a:pt x="141901" y="7179"/>
                  </a:lnTo>
                  <a:lnTo>
                    <a:pt x="210343" y="1878"/>
                  </a:lnTo>
                  <a:lnTo>
                    <a:pt x="286512" y="0"/>
                  </a:lnTo>
                  <a:lnTo>
                    <a:pt x="362680" y="1878"/>
                  </a:lnTo>
                  <a:lnTo>
                    <a:pt x="431122" y="7179"/>
                  </a:lnTo>
                  <a:lnTo>
                    <a:pt x="489108" y="15401"/>
                  </a:lnTo>
                  <a:lnTo>
                    <a:pt x="533908" y="26043"/>
                  </a:lnTo>
                  <a:lnTo>
                    <a:pt x="573024" y="52577"/>
                  </a:lnTo>
                  <a:lnTo>
                    <a:pt x="562789" y="66553"/>
                  </a:lnTo>
                  <a:lnTo>
                    <a:pt x="489108" y="89754"/>
                  </a:lnTo>
                  <a:lnTo>
                    <a:pt x="431122" y="97976"/>
                  </a:lnTo>
                  <a:lnTo>
                    <a:pt x="362680" y="103277"/>
                  </a:lnTo>
                  <a:lnTo>
                    <a:pt x="286512" y="105155"/>
                  </a:lnTo>
                  <a:lnTo>
                    <a:pt x="210343" y="103277"/>
                  </a:lnTo>
                  <a:lnTo>
                    <a:pt x="141901" y="97976"/>
                  </a:lnTo>
                  <a:lnTo>
                    <a:pt x="83915" y="89754"/>
                  </a:lnTo>
                  <a:lnTo>
                    <a:pt x="39116" y="79112"/>
                  </a:lnTo>
                  <a:lnTo>
                    <a:pt x="0" y="52577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6"/>
            <p:cNvSpPr/>
            <p:nvPr/>
          </p:nvSpPr>
          <p:spPr>
            <a:xfrm>
              <a:off x="2655570" y="2884170"/>
              <a:ext cx="321945" cy="50800"/>
            </a:xfrm>
            <a:custGeom>
              <a:avLst/>
              <a:gdLst/>
              <a:ahLst/>
              <a:cxnLst/>
              <a:rect l="l" t="t" r="r" b="b"/>
              <a:pathLst>
                <a:path w="321944" h="50800">
                  <a:moveTo>
                    <a:pt x="0" y="50291"/>
                  </a:moveTo>
                  <a:lnTo>
                    <a:pt x="99580" y="50291"/>
                  </a:lnTo>
                  <a:lnTo>
                    <a:pt x="199161" y="0"/>
                  </a:lnTo>
                  <a:lnTo>
                    <a:pt x="321564" y="0"/>
                  </a:lnTo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7"/>
            <p:cNvSpPr/>
            <p:nvPr/>
          </p:nvSpPr>
          <p:spPr>
            <a:xfrm>
              <a:off x="2669286" y="2884170"/>
              <a:ext cx="294640" cy="50800"/>
            </a:xfrm>
            <a:custGeom>
              <a:avLst/>
              <a:gdLst/>
              <a:ahLst/>
              <a:cxnLst/>
              <a:rect l="l" t="t" r="r" b="b"/>
              <a:pathLst>
                <a:path w="294639" h="50800">
                  <a:moveTo>
                    <a:pt x="0" y="0"/>
                  </a:moveTo>
                  <a:lnTo>
                    <a:pt x="100126" y="0"/>
                  </a:lnTo>
                  <a:lnTo>
                    <a:pt x="200266" y="50292"/>
                  </a:lnTo>
                  <a:lnTo>
                    <a:pt x="294132" y="50292"/>
                  </a:lnTo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/>
            <p:cNvSpPr/>
            <p:nvPr/>
          </p:nvSpPr>
          <p:spPr>
            <a:xfrm>
              <a:off x="2540508" y="2907792"/>
              <a:ext cx="0" cy="68580"/>
            </a:xfrm>
            <a:custGeom>
              <a:avLst/>
              <a:gdLst/>
              <a:ahLst/>
              <a:cxnLst/>
              <a:rect l="l" t="t" r="r" b="b"/>
              <a:pathLst>
                <a:path h="68580">
                  <a:moveTo>
                    <a:pt x="0" y="0"/>
                  </a:moveTo>
                  <a:lnTo>
                    <a:pt x="0" y="6858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9"/>
            <p:cNvSpPr/>
            <p:nvPr/>
          </p:nvSpPr>
          <p:spPr>
            <a:xfrm>
              <a:off x="3110484" y="2909316"/>
              <a:ext cx="0" cy="70485"/>
            </a:xfrm>
            <a:custGeom>
              <a:avLst/>
              <a:gdLst/>
              <a:ahLst/>
              <a:cxnLst/>
              <a:rect l="l" t="t" r="r" b="b"/>
              <a:pathLst>
                <a:path h="70485">
                  <a:moveTo>
                    <a:pt x="0" y="0"/>
                  </a:moveTo>
                  <a:lnTo>
                    <a:pt x="0" y="70104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20"/>
            <p:cNvSpPr/>
            <p:nvPr/>
          </p:nvSpPr>
          <p:spPr>
            <a:xfrm>
              <a:off x="3110484" y="2909316"/>
              <a:ext cx="1057275" cy="119380"/>
            </a:xfrm>
            <a:custGeom>
              <a:avLst/>
              <a:gdLst/>
              <a:ahLst/>
              <a:cxnLst/>
              <a:rect l="l" t="t" r="r" b="b"/>
              <a:pathLst>
                <a:path w="1057275" h="119380">
                  <a:moveTo>
                    <a:pt x="0" y="0"/>
                  </a:moveTo>
                  <a:lnTo>
                    <a:pt x="1056652" y="118833"/>
                  </a:lnTo>
                </a:path>
              </a:pathLst>
            </a:custGeom>
            <a:ln w="1524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21"/>
            <p:cNvSpPr/>
            <p:nvPr/>
          </p:nvSpPr>
          <p:spPr>
            <a:xfrm>
              <a:off x="3616452" y="3224784"/>
              <a:ext cx="130810" cy="73025"/>
            </a:xfrm>
            <a:custGeom>
              <a:avLst/>
              <a:gdLst/>
              <a:ahLst/>
              <a:cxnLst/>
              <a:rect l="l" t="t" r="r" b="b"/>
              <a:pathLst>
                <a:path w="130810" h="73025">
                  <a:moveTo>
                    <a:pt x="0" y="0"/>
                  </a:moveTo>
                  <a:lnTo>
                    <a:pt x="130810" y="72580"/>
                  </a:lnTo>
                </a:path>
              </a:pathLst>
            </a:custGeom>
            <a:ln w="1524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122"/>
            <p:cNvSpPr/>
            <p:nvPr/>
          </p:nvSpPr>
          <p:spPr>
            <a:xfrm>
              <a:off x="3400044" y="3401565"/>
              <a:ext cx="264160" cy="40005"/>
            </a:xfrm>
            <a:custGeom>
              <a:avLst/>
              <a:gdLst/>
              <a:ahLst/>
              <a:cxnLst/>
              <a:rect l="l" t="t" r="r" b="b"/>
              <a:pathLst>
                <a:path w="264160" h="40004">
                  <a:moveTo>
                    <a:pt x="0" y="39712"/>
                  </a:moveTo>
                  <a:lnTo>
                    <a:pt x="263639" y="0"/>
                  </a:lnTo>
                </a:path>
              </a:pathLst>
            </a:custGeom>
            <a:ln w="1524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23"/>
            <p:cNvSpPr/>
            <p:nvPr/>
          </p:nvSpPr>
          <p:spPr>
            <a:xfrm>
              <a:off x="3081528" y="3249170"/>
              <a:ext cx="208915" cy="95885"/>
            </a:xfrm>
            <a:custGeom>
              <a:avLst/>
              <a:gdLst/>
              <a:ahLst/>
              <a:cxnLst/>
              <a:rect l="l" t="t" r="r" b="b"/>
              <a:pathLst>
                <a:path w="208914" h="95885">
                  <a:moveTo>
                    <a:pt x="0" y="95376"/>
                  </a:moveTo>
                  <a:lnTo>
                    <a:pt x="208838" y="0"/>
                  </a:lnTo>
                </a:path>
              </a:pathLst>
            </a:custGeom>
            <a:ln w="1523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124"/>
            <p:cNvSpPr/>
            <p:nvPr/>
          </p:nvSpPr>
          <p:spPr>
            <a:xfrm>
              <a:off x="2758440" y="3508250"/>
              <a:ext cx="208915" cy="95885"/>
            </a:xfrm>
            <a:custGeom>
              <a:avLst/>
              <a:gdLst/>
              <a:ahLst/>
              <a:cxnLst/>
              <a:rect l="l" t="t" r="r" b="b"/>
              <a:pathLst>
                <a:path w="208914" h="95885">
                  <a:moveTo>
                    <a:pt x="0" y="95376"/>
                  </a:moveTo>
                  <a:lnTo>
                    <a:pt x="208838" y="0"/>
                  </a:lnTo>
                </a:path>
              </a:pathLst>
            </a:custGeom>
            <a:ln w="1523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125"/>
            <p:cNvSpPr/>
            <p:nvPr/>
          </p:nvSpPr>
          <p:spPr>
            <a:xfrm>
              <a:off x="3633216" y="3444238"/>
              <a:ext cx="274320" cy="220345"/>
            </a:xfrm>
            <a:custGeom>
              <a:avLst/>
              <a:gdLst/>
              <a:ahLst/>
              <a:cxnLst/>
              <a:rect l="l" t="t" r="r" b="b"/>
              <a:pathLst>
                <a:path w="274320" h="220345">
                  <a:moveTo>
                    <a:pt x="0" y="220154"/>
                  </a:moveTo>
                  <a:lnTo>
                    <a:pt x="274053" y="0"/>
                  </a:lnTo>
                </a:path>
              </a:pathLst>
            </a:custGeom>
            <a:ln w="1524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126"/>
            <p:cNvSpPr/>
            <p:nvPr/>
          </p:nvSpPr>
          <p:spPr>
            <a:xfrm>
              <a:off x="4166612" y="3432045"/>
              <a:ext cx="384810" cy="108585"/>
            </a:xfrm>
            <a:custGeom>
              <a:avLst/>
              <a:gdLst/>
              <a:ahLst/>
              <a:cxnLst/>
              <a:rect l="l" t="t" r="r" b="b"/>
              <a:pathLst>
                <a:path w="384810" h="108585">
                  <a:moveTo>
                    <a:pt x="384543" y="108267"/>
                  </a:moveTo>
                  <a:lnTo>
                    <a:pt x="0" y="0"/>
                  </a:lnTo>
                </a:path>
              </a:pathLst>
            </a:custGeom>
            <a:ln w="1524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127"/>
            <p:cNvSpPr/>
            <p:nvPr/>
          </p:nvSpPr>
          <p:spPr>
            <a:xfrm>
              <a:off x="4149852" y="3130301"/>
              <a:ext cx="307340" cy="170815"/>
            </a:xfrm>
            <a:custGeom>
              <a:avLst/>
              <a:gdLst/>
              <a:ahLst/>
              <a:cxnLst/>
              <a:rect l="l" t="t" r="r" b="b"/>
              <a:pathLst>
                <a:path w="307339" h="170814">
                  <a:moveTo>
                    <a:pt x="0" y="170294"/>
                  </a:moveTo>
                  <a:lnTo>
                    <a:pt x="306971" y="0"/>
                  </a:lnTo>
                </a:path>
              </a:pathLst>
            </a:custGeom>
            <a:ln w="1524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128"/>
            <p:cNvSpPr/>
            <p:nvPr/>
          </p:nvSpPr>
          <p:spPr>
            <a:xfrm>
              <a:off x="2825492" y="3017516"/>
              <a:ext cx="445770" cy="76200"/>
            </a:xfrm>
            <a:custGeom>
              <a:avLst/>
              <a:gdLst/>
              <a:ahLst/>
              <a:cxnLst/>
              <a:rect l="l" t="t" r="r" b="b"/>
              <a:pathLst>
                <a:path w="445770" h="76200">
                  <a:moveTo>
                    <a:pt x="445236" y="75882"/>
                  </a:moveTo>
                  <a:lnTo>
                    <a:pt x="0" y="0"/>
                  </a:lnTo>
                </a:path>
              </a:pathLst>
            </a:custGeom>
            <a:ln w="1524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9" name="object 129"/>
          <p:cNvSpPr txBox="1"/>
          <p:nvPr/>
        </p:nvSpPr>
        <p:spPr>
          <a:xfrm>
            <a:off x="2000743" y="3152593"/>
            <a:ext cx="65595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i="1" spc="-10" dirty="0">
                <a:latin typeface="Arial"/>
                <a:cs typeface="Arial"/>
              </a:rPr>
              <a:t>ISP</a:t>
            </a:r>
            <a:r>
              <a:rPr sz="2000" i="1" spc="-135" dirty="0">
                <a:latin typeface="Arial"/>
                <a:cs typeface="Arial"/>
              </a:rPr>
              <a:t> </a:t>
            </a:r>
            <a:r>
              <a:rPr sz="2000" i="1" spc="-50" dirty="0">
                <a:latin typeface="Arial"/>
                <a:cs typeface="Arial"/>
              </a:rPr>
              <a:t>A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130" name="object 130"/>
          <p:cNvGrpSpPr/>
          <p:nvPr/>
        </p:nvGrpSpPr>
        <p:grpSpPr>
          <a:xfrm>
            <a:off x="1493329" y="2963989"/>
            <a:ext cx="3472179" cy="2374900"/>
            <a:chOff x="1493329" y="2963989"/>
            <a:chExt cx="3472179" cy="2374900"/>
          </a:xfrm>
        </p:grpSpPr>
        <p:pic>
          <p:nvPicPr>
            <p:cNvPr id="131" name="object 131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653027" y="3354323"/>
              <a:ext cx="573023" cy="89915"/>
            </a:xfrm>
            <a:prstGeom prst="rect">
              <a:avLst/>
            </a:prstGeom>
          </p:spPr>
        </p:pic>
        <p:sp>
          <p:nvSpPr>
            <p:cNvPr id="132" name="object 132"/>
            <p:cNvSpPr/>
            <p:nvPr/>
          </p:nvSpPr>
          <p:spPr>
            <a:xfrm>
              <a:off x="3653027" y="3354323"/>
              <a:ext cx="573405" cy="90170"/>
            </a:xfrm>
            <a:custGeom>
              <a:avLst/>
              <a:gdLst/>
              <a:ahLst/>
              <a:cxnLst/>
              <a:rect l="l" t="t" r="r" b="b"/>
              <a:pathLst>
                <a:path w="573404" h="90170">
                  <a:moveTo>
                    <a:pt x="0" y="44958"/>
                  </a:moveTo>
                  <a:lnTo>
                    <a:pt x="39115" y="22267"/>
                  </a:lnTo>
                  <a:lnTo>
                    <a:pt x="83915" y="13168"/>
                  </a:lnTo>
                  <a:lnTo>
                    <a:pt x="141901" y="6138"/>
                  </a:lnTo>
                  <a:lnTo>
                    <a:pt x="210343" y="1606"/>
                  </a:lnTo>
                  <a:lnTo>
                    <a:pt x="286512" y="0"/>
                  </a:lnTo>
                  <a:lnTo>
                    <a:pt x="362680" y="1606"/>
                  </a:lnTo>
                  <a:lnTo>
                    <a:pt x="431122" y="6138"/>
                  </a:lnTo>
                  <a:lnTo>
                    <a:pt x="489108" y="13168"/>
                  </a:lnTo>
                  <a:lnTo>
                    <a:pt x="533908" y="22267"/>
                  </a:lnTo>
                  <a:lnTo>
                    <a:pt x="573024" y="44958"/>
                  </a:lnTo>
                  <a:lnTo>
                    <a:pt x="562789" y="56909"/>
                  </a:lnTo>
                  <a:lnTo>
                    <a:pt x="489108" y="76747"/>
                  </a:lnTo>
                  <a:lnTo>
                    <a:pt x="431122" y="83777"/>
                  </a:lnTo>
                  <a:lnTo>
                    <a:pt x="362680" y="88309"/>
                  </a:lnTo>
                  <a:lnTo>
                    <a:pt x="286512" y="89916"/>
                  </a:lnTo>
                  <a:lnTo>
                    <a:pt x="210343" y="88309"/>
                  </a:lnTo>
                  <a:lnTo>
                    <a:pt x="141901" y="83777"/>
                  </a:lnTo>
                  <a:lnTo>
                    <a:pt x="83915" y="76747"/>
                  </a:lnTo>
                  <a:lnTo>
                    <a:pt x="39116" y="67648"/>
                  </a:lnTo>
                  <a:lnTo>
                    <a:pt x="0" y="44958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3" name="object 133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651503" y="3282696"/>
              <a:ext cx="577595" cy="117347"/>
            </a:xfrm>
            <a:prstGeom prst="rect">
              <a:avLst/>
            </a:prstGeom>
          </p:spPr>
        </p:pic>
        <p:sp>
          <p:nvSpPr>
            <p:cNvPr id="134" name="object 134"/>
            <p:cNvSpPr/>
            <p:nvPr/>
          </p:nvSpPr>
          <p:spPr>
            <a:xfrm>
              <a:off x="3651503" y="3282695"/>
              <a:ext cx="573405" cy="105410"/>
            </a:xfrm>
            <a:custGeom>
              <a:avLst/>
              <a:gdLst/>
              <a:ahLst/>
              <a:cxnLst/>
              <a:rect l="l" t="t" r="r" b="b"/>
              <a:pathLst>
                <a:path w="573404" h="105410">
                  <a:moveTo>
                    <a:pt x="0" y="52577"/>
                  </a:moveTo>
                  <a:lnTo>
                    <a:pt x="39115" y="26043"/>
                  </a:lnTo>
                  <a:lnTo>
                    <a:pt x="83915" y="15401"/>
                  </a:lnTo>
                  <a:lnTo>
                    <a:pt x="141901" y="7179"/>
                  </a:lnTo>
                  <a:lnTo>
                    <a:pt x="210343" y="1878"/>
                  </a:lnTo>
                  <a:lnTo>
                    <a:pt x="286512" y="0"/>
                  </a:lnTo>
                  <a:lnTo>
                    <a:pt x="362680" y="1878"/>
                  </a:lnTo>
                  <a:lnTo>
                    <a:pt x="431122" y="7179"/>
                  </a:lnTo>
                  <a:lnTo>
                    <a:pt x="489108" y="15401"/>
                  </a:lnTo>
                  <a:lnTo>
                    <a:pt x="533908" y="26043"/>
                  </a:lnTo>
                  <a:lnTo>
                    <a:pt x="573024" y="52577"/>
                  </a:lnTo>
                  <a:lnTo>
                    <a:pt x="562789" y="66553"/>
                  </a:lnTo>
                  <a:lnTo>
                    <a:pt x="489108" y="89754"/>
                  </a:lnTo>
                  <a:lnTo>
                    <a:pt x="431122" y="97976"/>
                  </a:lnTo>
                  <a:lnTo>
                    <a:pt x="362680" y="103277"/>
                  </a:lnTo>
                  <a:lnTo>
                    <a:pt x="286512" y="105155"/>
                  </a:lnTo>
                  <a:lnTo>
                    <a:pt x="210343" y="103277"/>
                  </a:lnTo>
                  <a:lnTo>
                    <a:pt x="141901" y="97976"/>
                  </a:lnTo>
                  <a:lnTo>
                    <a:pt x="83915" y="89754"/>
                  </a:lnTo>
                  <a:lnTo>
                    <a:pt x="39116" y="79112"/>
                  </a:lnTo>
                  <a:lnTo>
                    <a:pt x="0" y="52577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135"/>
            <p:cNvSpPr/>
            <p:nvPr/>
          </p:nvSpPr>
          <p:spPr>
            <a:xfrm>
              <a:off x="3769613" y="3310889"/>
              <a:ext cx="321945" cy="48895"/>
            </a:xfrm>
            <a:custGeom>
              <a:avLst/>
              <a:gdLst/>
              <a:ahLst/>
              <a:cxnLst/>
              <a:rect l="l" t="t" r="r" b="b"/>
              <a:pathLst>
                <a:path w="321945" h="48895">
                  <a:moveTo>
                    <a:pt x="0" y="48767"/>
                  </a:moveTo>
                  <a:lnTo>
                    <a:pt x="99580" y="48767"/>
                  </a:lnTo>
                  <a:lnTo>
                    <a:pt x="199161" y="0"/>
                  </a:lnTo>
                  <a:lnTo>
                    <a:pt x="321564" y="0"/>
                  </a:lnTo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136"/>
            <p:cNvSpPr/>
            <p:nvPr/>
          </p:nvSpPr>
          <p:spPr>
            <a:xfrm>
              <a:off x="3783330" y="3310889"/>
              <a:ext cx="294640" cy="48895"/>
            </a:xfrm>
            <a:custGeom>
              <a:avLst/>
              <a:gdLst/>
              <a:ahLst/>
              <a:cxnLst/>
              <a:rect l="l" t="t" r="r" b="b"/>
              <a:pathLst>
                <a:path w="294639" h="48895">
                  <a:moveTo>
                    <a:pt x="0" y="0"/>
                  </a:moveTo>
                  <a:lnTo>
                    <a:pt x="100126" y="0"/>
                  </a:lnTo>
                  <a:lnTo>
                    <a:pt x="200266" y="48768"/>
                  </a:lnTo>
                  <a:lnTo>
                    <a:pt x="294132" y="48768"/>
                  </a:lnTo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137"/>
            <p:cNvSpPr/>
            <p:nvPr/>
          </p:nvSpPr>
          <p:spPr>
            <a:xfrm>
              <a:off x="3654552" y="3334511"/>
              <a:ext cx="0" cy="68580"/>
            </a:xfrm>
            <a:custGeom>
              <a:avLst/>
              <a:gdLst/>
              <a:ahLst/>
              <a:cxnLst/>
              <a:rect l="l" t="t" r="r" b="b"/>
              <a:pathLst>
                <a:path h="68579">
                  <a:moveTo>
                    <a:pt x="0" y="0"/>
                  </a:moveTo>
                  <a:lnTo>
                    <a:pt x="0" y="6858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138"/>
            <p:cNvSpPr/>
            <p:nvPr/>
          </p:nvSpPr>
          <p:spPr>
            <a:xfrm>
              <a:off x="4224527" y="3336035"/>
              <a:ext cx="0" cy="68580"/>
            </a:xfrm>
            <a:custGeom>
              <a:avLst/>
              <a:gdLst/>
              <a:ahLst/>
              <a:cxnLst/>
              <a:rect l="l" t="t" r="r" b="b"/>
              <a:pathLst>
                <a:path h="68579">
                  <a:moveTo>
                    <a:pt x="0" y="0"/>
                  </a:moveTo>
                  <a:lnTo>
                    <a:pt x="0" y="6858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9" name="object 139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805683" y="3418331"/>
              <a:ext cx="573023" cy="91439"/>
            </a:xfrm>
            <a:prstGeom prst="rect">
              <a:avLst/>
            </a:prstGeom>
          </p:spPr>
        </p:pic>
        <p:sp>
          <p:nvSpPr>
            <p:cNvPr id="140" name="object 140"/>
            <p:cNvSpPr/>
            <p:nvPr/>
          </p:nvSpPr>
          <p:spPr>
            <a:xfrm>
              <a:off x="2805683" y="3418331"/>
              <a:ext cx="573405" cy="91440"/>
            </a:xfrm>
            <a:custGeom>
              <a:avLst/>
              <a:gdLst/>
              <a:ahLst/>
              <a:cxnLst/>
              <a:rect l="l" t="t" r="r" b="b"/>
              <a:pathLst>
                <a:path w="573404" h="91439">
                  <a:moveTo>
                    <a:pt x="0" y="45720"/>
                  </a:moveTo>
                  <a:lnTo>
                    <a:pt x="39115" y="22645"/>
                  </a:lnTo>
                  <a:lnTo>
                    <a:pt x="83915" y="13392"/>
                  </a:lnTo>
                  <a:lnTo>
                    <a:pt x="141901" y="6242"/>
                  </a:lnTo>
                  <a:lnTo>
                    <a:pt x="210343" y="1633"/>
                  </a:lnTo>
                  <a:lnTo>
                    <a:pt x="286512" y="0"/>
                  </a:lnTo>
                  <a:lnTo>
                    <a:pt x="362680" y="1633"/>
                  </a:lnTo>
                  <a:lnTo>
                    <a:pt x="431122" y="6242"/>
                  </a:lnTo>
                  <a:lnTo>
                    <a:pt x="489108" y="13392"/>
                  </a:lnTo>
                  <a:lnTo>
                    <a:pt x="533908" y="22645"/>
                  </a:lnTo>
                  <a:lnTo>
                    <a:pt x="573024" y="45720"/>
                  </a:lnTo>
                  <a:lnTo>
                    <a:pt x="562789" y="57873"/>
                  </a:lnTo>
                  <a:lnTo>
                    <a:pt x="489108" y="78047"/>
                  </a:lnTo>
                  <a:lnTo>
                    <a:pt x="431122" y="85197"/>
                  </a:lnTo>
                  <a:lnTo>
                    <a:pt x="362680" y="89806"/>
                  </a:lnTo>
                  <a:lnTo>
                    <a:pt x="286512" y="91440"/>
                  </a:lnTo>
                  <a:lnTo>
                    <a:pt x="210343" y="89806"/>
                  </a:lnTo>
                  <a:lnTo>
                    <a:pt x="141901" y="85197"/>
                  </a:lnTo>
                  <a:lnTo>
                    <a:pt x="83915" y="78047"/>
                  </a:lnTo>
                  <a:lnTo>
                    <a:pt x="39116" y="68794"/>
                  </a:lnTo>
                  <a:lnTo>
                    <a:pt x="0" y="4572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1" name="object 141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2804159" y="3348228"/>
              <a:ext cx="577595" cy="115823"/>
            </a:xfrm>
            <a:prstGeom prst="rect">
              <a:avLst/>
            </a:prstGeom>
          </p:spPr>
        </p:pic>
        <p:sp>
          <p:nvSpPr>
            <p:cNvPr id="142" name="object 142"/>
            <p:cNvSpPr/>
            <p:nvPr/>
          </p:nvSpPr>
          <p:spPr>
            <a:xfrm>
              <a:off x="2804159" y="3348227"/>
              <a:ext cx="573405" cy="105410"/>
            </a:xfrm>
            <a:custGeom>
              <a:avLst/>
              <a:gdLst/>
              <a:ahLst/>
              <a:cxnLst/>
              <a:rect l="l" t="t" r="r" b="b"/>
              <a:pathLst>
                <a:path w="573404" h="105410">
                  <a:moveTo>
                    <a:pt x="0" y="52577"/>
                  </a:moveTo>
                  <a:lnTo>
                    <a:pt x="39115" y="26043"/>
                  </a:lnTo>
                  <a:lnTo>
                    <a:pt x="83915" y="15401"/>
                  </a:lnTo>
                  <a:lnTo>
                    <a:pt x="141901" y="7179"/>
                  </a:lnTo>
                  <a:lnTo>
                    <a:pt x="210343" y="1878"/>
                  </a:lnTo>
                  <a:lnTo>
                    <a:pt x="286512" y="0"/>
                  </a:lnTo>
                  <a:lnTo>
                    <a:pt x="362680" y="1878"/>
                  </a:lnTo>
                  <a:lnTo>
                    <a:pt x="431122" y="7179"/>
                  </a:lnTo>
                  <a:lnTo>
                    <a:pt x="489108" y="15401"/>
                  </a:lnTo>
                  <a:lnTo>
                    <a:pt x="533908" y="26043"/>
                  </a:lnTo>
                  <a:lnTo>
                    <a:pt x="573024" y="52577"/>
                  </a:lnTo>
                  <a:lnTo>
                    <a:pt x="562789" y="66553"/>
                  </a:lnTo>
                  <a:lnTo>
                    <a:pt x="489108" y="89754"/>
                  </a:lnTo>
                  <a:lnTo>
                    <a:pt x="431122" y="97976"/>
                  </a:lnTo>
                  <a:lnTo>
                    <a:pt x="362680" y="103277"/>
                  </a:lnTo>
                  <a:lnTo>
                    <a:pt x="286512" y="105155"/>
                  </a:lnTo>
                  <a:lnTo>
                    <a:pt x="210343" y="103277"/>
                  </a:lnTo>
                  <a:lnTo>
                    <a:pt x="141901" y="97976"/>
                  </a:lnTo>
                  <a:lnTo>
                    <a:pt x="83915" y="89754"/>
                  </a:lnTo>
                  <a:lnTo>
                    <a:pt x="39116" y="79112"/>
                  </a:lnTo>
                  <a:lnTo>
                    <a:pt x="0" y="52577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143"/>
            <p:cNvSpPr/>
            <p:nvPr/>
          </p:nvSpPr>
          <p:spPr>
            <a:xfrm>
              <a:off x="2922269" y="3376421"/>
              <a:ext cx="321945" cy="48895"/>
            </a:xfrm>
            <a:custGeom>
              <a:avLst/>
              <a:gdLst/>
              <a:ahLst/>
              <a:cxnLst/>
              <a:rect l="l" t="t" r="r" b="b"/>
              <a:pathLst>
                <a:path w="321944" h="48895">
                  <a:moveTo>
                    <a:pt x="0" y="48767"/>
                  </a:moveTo>
                  <a:lnTo>
                    <a:pt x="99580" y="48767"/>
                  </a:lnTo>
                  <a:lnTo>
                    <a:pt x="199161" y="0"/>
                  </a:lnTo>
                  <a:lnTo>
                    <a:pt x="321564" y="0"/>
                  </a:lnTo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144"/>
            <p:cNvSpPr/>
            <p:nvPr/>
          </p:nvSpPr>
          <p:spPr>
            <a:xfrm>
              <a:off x="2935986" y="3376421"/>
              <a:ext cx="294640" cy="48895"/>
            </a:xfrm>
            <a:custGeom>
              <a:avLst/>
              <a:gdLst/>
              <a:ahLst/>
              <a:cxnLst/>
              <a:rect l="l" t="t" r="r" b="b"/>
              <a:pathLst>
                <a:path w="294639" h="48895">
                  <a:moveTo>
                    <a:pt x="0" y="0"/>
                  </a:moveTo>
                  <a:lnTo>
                    <a:pt x="100126" y="0"/>
                  </a:lnTo>
                  <a:lnTo>
                    <a:pt x="200266" y="48768"/>
                  </a:lnTo>
                  <a:lnTo>
                    <a:pt x="294132" y="48768"/>
                  </a:lnTo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145"/>
            <p:cNvSpPr/>
            <p:nvPr/>
          </p:nvSpPr>
          <p:spPr>
            <a:xfrm>
              <a:off x="2807208" y="3398519"/>
              <a:ext cx="0" cy="70485"/>
            </a:xfrm>
            <a:custGeom>
              <a:avLst/>
              <a:gdLst/>
              <a:ahLst/>
              <a:cxnLst/>
              <a:rect l="l" t="t" r="r" b="b"/>
              <a:pathLst>
                <a:path h="70485">
                  <a:moveTo>
                    <a:pt x="0" y="0"/>
                  </a:moveTo>
                  <a:lnTo>
                    <a:pt x="0" y="70104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146"/>
            <p:cNvSpPr/>
            <p:nvPr/>
          </p:nvSpPr>
          <p:spPr>
            <a:xfrm>
              <a:off x="3375659" y="3400043"/>
              <a:ext cx="0" cy="70485"/>
            </a:xfrm>
            <a:custGeom>
              <a:avLst/>
              <a:gdLst/>
              <a:ahLst/>
              <a:cxnLst/>
              <a:rect l="l" t="t" r="r" b="b"/>
              <a:pathLst>
                <a:path h="70485">
                  <a:moveTo>
                    <a:pt x="0" y="0"/>
                  </a:moveTo>
                  <a:lnTo>
                    <a:pt x="0" y="70104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7" name="object 147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118103" y="3160775"/>
              <a:ext cx="573023" cy="89915"/>
            </a:xfrm>
            <a:prstGeom prst="rect">
              <a:avLst/>
            </a:prstGeom>
          </p:spPr>
        </p:pic>
        <p:sp>
          <p:nvSpPr>
            <p:cNvPr id="148" name="object 148"/>
            <p:cNvSpPr/>
            <p:nvPr/>
          </p:nvSpPr>
          <p:spPr>
            <a:xfrm>
              <a:off x="3118103" y="3160775"/>
              <a:ext cx="573405" cy="90170"/>
            </a:xfrm>
            <a:custGeom>
              <a:avLst/>
              <a:gdLst/>
              <a:ahLst/>
              <a:cxnLst/>
              <a:rect l="l" t="t" r="r" b="b"/>
              <a:pathLst>
                <a:path w="573404" h="90169">
                  <a:moveTo>
                    <a:pt x="0" y="44958"/>
                  </a:moveTo>
                  <a:lnTo>
                    <a:pt x="39115" y="22267"/>
                  </a:lnTo>
                  <a:lnTo>
                    <a:pt x="83915" y="13168"/>
                  </a:lnTo>
                  <a:lnTo>
                    <a:pt x="141901" y="6138"/>
                  </a:lnTo>
                  <a:lnTo>
                    <a:pt x="210343" y="1606"/>
                  </a:lnTo>
                  <a:lnTo>
                    <a:pt x="286512" y="0"/>
                  </a:lnTo>
                  <a:lnTo>
                    <a:pt x="362680" y="1606"/>
                  </a:lnTo>
                  <a:lnTo>
                    <a:pt x="431122" y="6138"/>
                  </a:lnTo>
                  <a:lnTo>
                    <a:pt x="489108" y="13168"/>
                  </a:lnTo>
                  <a:lnTo>
                    <a:pt x="533908" y="22267"/>
                  </a:lnTo>
                  <a:lnTo>
                    <a:pt x="573024" y="44958"/>
                  </a:lnTo>
                  <a:lnTo>
                    <a:pt x="562789" y="56909"/>
                  </a:lnTo>
                  <a:lnTo>
                    <a:pt x="489108" y="76747"/>
                  </a:lnTo>
                  <a:lnTo>
                    <a:pt x="431122" y="83777"/>
                  </a:lnTo>
                  <a:lnTo>
                    <a:pt x="362680" y="88309"/>
                  </a:lnTo>
                  <a:lnTo>
                    <a:pt x="286512" y="89916"/>
                  </a:lnTo>
                  <a:lnTo>
                    <a:pt x="210343" y="88309"/>
                  </a:lnTo>
                  <a:lnTo>
                    <a:pt x="141901" y="83777"/>
                  </a:lnTo>
                  <a:lnTo>
                    <a:pt x="83915" y="76747"/>
                  </a:lnTo>
                  <a:lnTo>
                    <a:pt x="39116" y="67648"/>
                  </a:lnTo>
                  <a:lnTo>
                    <a:pt x="0" y="44958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9" name="object 149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3116580" y="3089147"/>
              <a:ext cx="577595" cy="115823"/>
            </a:xfrm>
            <a:prstGeom prst="rect">
              <a:avLst/>
            </a:prstGeom>
          </p:spPr>
        </p:pic>
        <p:sp>
          <p:nvSpPr>
            <p:cNvPr id="150" name="object 150"/>
            <p:cNvSpPr/>
            <p:nvPr/>
          </p:nvSpPr>
          <p:spPr>
            <a:xfrm>
              <a:off x="3116580" y="3089147"/>
              <a:ext cx="573405" cy="105410"/>
            </a:xfrm>
            <a:custGeom>
              <a:avLst/>
              <a:gdLst/>
              <a:ahLst/>
              <a:cxnLst/>
              <a:rect l="l" t="t" r="r" b="b"/>
              <a:pathLst>
                <a:path w="573404" h="105410">
                  <a:moveTo>
                    <a:pt x="0" y="52577"/>
                  </a:moveTo>
                  <a:lnTo>
                    <a:pt x="39115" y="26043"/>
                  </a:lnTo>
                  <a:lnTo>
                    <a:pt x="83915" y="15401"/>
                  </a:lnTo>
                  <a:lnTo>
                    <a:pt x="141901" y="7179"/>
                  </a:lnTo>
                  <a:lnTo>
                    <a:pt x="210343" y="1878"/>
                  </a:lnTo>
                  <a:lnTo>
                    <a:pt x="286512" y="0"/>
                  </a:lnTo>
                  <a:lnTo>
                    <a:pt x="362680" y="1878"/>
                  </a:lnTo>
                  <a:lnTo>
                    <a:pt x="431122" y="7179"/>
                  </a:lnTo>
                  <a:lnTo>
                    <a:pt x="489108" y="15401"/>
                  </a:lnTo>
                  <a:lnTo>
                    <a:pt x="533908" y="26043"/>
                  </a:lnTo>
                  <a:lnTo>
                    <a:pt x="573024" y="52577"/>
                  </a:lnTo>
                  <a:lnTo>
                    <a:pt x="562789" y="66553"/>
                  </a:lnTo>
                  <a:lnTo>
                    <a:pt x="489108" y="89754"/>
                  </a:lnTo>
                  <a:lnTo>
                    <a:pt x="431122" y="97976"/>
                  </a:lnTo>
                  <a:lnTo>
                    <a:pt x="362680" y="103277"/>
                  </a:lnTo>
                  <a:lnTo>
                    <a:pt x="286512" y="105155"/>
                  </a:lnTo>
                  <a:lnTo>
                    <a:pt x="210343" y="103277"/>
                  </a:lnTo>
                  <a:lnTo>
                    <a:pt x="141901" y="97976"/>
                  </a:lnTo>
                  <a:lnTo>
                    <a:pt x="83915" y="89754"/>
                  </a:lnTo>
                  <a:lnTo>
                    <a:pt x="39116" y="79112"/>
                  </a:lnTo>
                  <a:lnTo>
                    <a:pt x="0" y="52577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" name="object 151"/>
            <p:cNvSpPr/>
            <p:nvPr/>
          </p:nvSpPr>
          <p:spPr>
            <a:xfrm>
              <a:off x="3234690" y="3117341"/>
              <a:ext cx="321945" cy="48895"/>
            </a:xfrm>
            <a:custGeom>
              <a:avLst/>
              <a:gdLst/>
              <a:ahLst/>
              <a:cxnLst/>
              <a:rect l="l" t="t" r="r" b="b"/>
              <a:pathLst>
                <a:path w="321945" h="48894">
                  <a:moveTo>
                    <a:pt x="0" y="48767"/>
                  </a:moveTo>
                  <a:lnTo>
                    <a:pt x="99580" y="48767"/>
                  </a:lnTo>
                  <a:lnTo>
                    <a:pt x="199161" y="0"/>
                  </a:lnTo>
                  <a:lnTo>
                    <a:pt x="321564" y="0"/>
                  </a:lnTo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152"/>
            <p:cNvSpPr/>
            <p:nvPr/>
          </p:nvSpPr>
          <p:spPr>
            <a:xfrm>
              <a:off x="3248406" y="3117341"/>
              <a:ext cx="294640" cy="48895"/>
            </a:xfrm>
            <a:custGeom>
              <a:avLst/>
              <a:gdLst/>
              <a:ahLst/>
              <a:cxnLst/>
              <a:rect l="l" t="t" r="r" b="b"/>
              <a:pathLst>
                <a:path w="294639" h="48894">
                  <a:moveTo>
                    <a:pt x="0" y="0"/>
                  </a:moveTo>
                  <a:lnTo>
                    <a:pt x="100126" y="0"/>
                  </a:lnTo>
                  <a:lnTo>
                    <a:pt x="200266" y="48768"/>
                  </a:lnTo>
                  <a:lnTo>
                    <a:pt x="294132" y="48768"/>
                  </a:lnTo>
                </a:path>
              </a:pathLst>
            </a:custGeom>
            <a:ln w="1981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153"/>
            <p:cNvSpPr/>
            <p:nvPr/>
          </p:nvSpPr>
          <p:spPr>
            <a:xfrm>
              <a:off x="3118103" y="3139439"/>
              <a:ext cx="0" cy="70485"/>
            </a:xfrm>
            <a:custGeom>
              <a:avLst/>
              <a:gdLst/>
              <a:ahLst/>
              <a:cxnLst/>
              <a:rect l="l" t="t" r="r" b="b"/>
              <a:pathLst>
                <a:path h="70485">
                  <a:moveTo>
                    <a:pt x="0" y="0"/>
                  </a:moveTo>
                  <a:lnTo>
                    <a:pt x="0" y="70104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154"/>
            <p:cNvSpPr/>
            <p:nvPr/>
          </p:nvSpPr>
          <p:spPr>
            <a:xfrm>
              <a:off x="3689603" y="3142487"/>
              <a:ext cx="0" cy="68580"/>
            </a:xfrm>
            <a:custGeom>
              <a:avLst/>
              <a:gdLst/>
              <a:ahLst/>
              <a:cxnLst/>
              <a:rect l="l" t="t" r="r" b="b"/>
              <a:pathLst>
                <a:path h="68580">
                  <a:moveTo>
                    <a:pt x="0" y="0"/>
                  </a:moveTo>
                  <a:lnTo>
                    <a:pt x="0" y="6858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5" name="object 155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4140708" y="3040379"/>
              <a:ext cx="573023" cy="89916"/>
            </a:xfrm>
            <a:prstGeom prst="rect">
              <a:avLst/>
            </a:prstGeom>
          </p:spPr>
        </p:pic>
        <p:sp>
          <p:nvSpPr>
            <p:cNvPr id="156" name="object 156"/>
            <p:cNvSpPr/>
            <p:nvPr/>
          </p:nvSpPr>
          <p:spPr>
            <a:xfrm>
              <a:off x="4140708" y="3040379"/>
              <a:ext cx="573405" cy="90170"/>
            </a:xfrm>
            <a:custGeom>
              <a:avLst/>
              <a:gdLst/>
              <a:ahLst/>
              <a:cxnLst/>
              <a:rect l="l" t="t" r="r" b="b"/>
              <a:pathLst>
                <a:path w="573404" h="90169">
                  <a:moveTo>
                    <a:pt x="0" y="44958"/>
                  </a:moveTo>
                  <a:lnTo>
                    <a:pt x="39115" y="22267"/>
                  </a:lnTo>
                  <a:lnTo>
                    <a:pt x="83915" y="13168"/>
                  </a:lnTo>
                  <a:lnTo>
                    <a:pt x="141901" y="6138"/>
                  </a:lnTo>
                  <a:lnTo>
                    <a:pt x="210343" y="1606"/>
                  </a:lnTo>
                  <a:lnTo>
                    <a:pt x="286512" y="0"/>
                  </a:lnTo>
                  <a:lnTo>
                    <a:pt x="362680" y="1606"/>
                  </a:lnTo>
                  <a:lnTo>
                    <a:pt x="431122" y="6138"/>
                  </a:lnTo>
                  <a:lnTo>
                    <a:pt x="489108" y="13168"/>
                  </a:lnTo>
                  <a:lnTo>
                    <a:pt x="533908" y="22267"/>
                  </a:lnTo>
                  <a:lnTo>
                    <a:pt x="573024" y="44958"/>
                  </a:lnTo>
                  <a:lnTo>
                    <a:pt x="562789" y="56909"/>
                  </a:lnTo>
                  <a:lnTo>
                    <a:pt x="489108" y="76747"/>
                  </a:lnTo>
                  <a:lnTo>
                    <a:pt x="431122" y="83777"/>
                  </a:lnTo>
                  <a:lnTo>
                    <a:pt x="362680" y="88309"/>
                  </a:lnTo>
                  <a:lnTo>
                    <a:pt x="286512" y="89916"/>
                  </a:lnTo>
                  <a:lnTo>
                    <a:pt x="210343" y="88309"/>
                  </a:lnTo>
                  <a:lnTo>
                    <a:pt x="141901" y="83777"/>
                  </a:lnTo>
                  <a:lnTo>
                    <a:pt x="83915" y="76747"/>
                  </a:lnTo>
                  <a:lnTo>
                    <a:pt x="39116" y="67648"/>
                  </a:lnTo>
                  <a:lnTo>
                    <a:pt x="0" y="44958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7" name="object 157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139184" y="2968752"/>
              <a:ext cx="577595" cy="117347"/>
            </a:xfrm>
            <a:prstGeom prst="rect">
              <a:avLst/>
            </a:prstGeom>
          </p:spPr>
        </p:pic>
        <p:sp>
          <p:nvSpPr>
            <p:cNvPr id="158" name="object 158"/>
            <p:cNvSpPr/>
            <p:nvPr/>
          </p:nvSpPr>
          <p:spPr>
            <a:xfrm>
              <a:off x="4139184" y="2968751"/>
              <a:ext cx="573405" cy="105410"/>
            </a:xfrm>
            <a:custGeom>
              <a:avLst/>
              <a:gdLst/>
              <a:ahLst/>
              <a:cxnLst/>
              <a:rect l="l" t="t" r="r" b="b"/>
              <a:pathLst>
                <a:path w="573404" h="105410">
                  <a:moveTo>
                    <a:pt x="0" y="52577"/>
                  </a:moveTo>
                  <a:lnTo>
                    <a:pt x="39115" y="26043"/>
                  </a:lnTo>
                  <a:lnTo>
                    <a:pt x="83915" y="15401"/>
                  </a:lnTo>
                  <a:lnTo>
                    <a:pt x="141901" y="7179"/>
                  </a:lnTo>
                  <a:lnTo>
                    <a:pt x="210343" y="1878"/>
                  </a:lnTo>
                  <a:lnTo>
                    <a:pt x="286512" y="0"/>
                  </a:lnTo>
                  <a:lnTo>
                    <a:pt x="362680" y="1878"/>
                  </a:lnTo>
                  <a:lnTo>
                    <a:pt x="431122" y="7179"/>
                  </a:lnTo>
                  <a:lnTo>
                    <a:pt x="489108" y="15401"/>
                  </a:lnTo>
                  <a:lnTo>
                    <a:pt x="533908" y="26043"/>
                  </a:lnTo>
                  <a:lnTo>
                    <a:pt x="573024" y="52577"/>
                  </a:lnTo>
                  <a:lnTo>
                    <a:pt x="562789" y="66553"/>
                  </a:lnTo>
                  <a:lnTo>
                    <a:pt x="489108" y="89754"/>
                  </a:lnTo>
                  <a:lnTo>
                    <a:pt x="431122" y="97976"/>
                  </a:lnTo>
                  <a:lnTo>
                    <a:pt x="362680" y="103277"/>
                  </a:lnTo>
                  <a:lnTo>
                    <a:pt x="286512" y="105155"/>
                  </a:lnTo>
                  <a:lnTo>
                    <a:pt x="210343" y="103277"/>
                  </a:lnTo>
                  <a:lnTo>
                    <a:pt x="141901" y="97976"/>
                  </a:lnTo>
                  <a:lnTo>
                    <a:pt x="83915" y="89754"/>
                  </a:lnTo>
                  <a:lnTo>
                    <a:pt x="39116" y="79112"/>
                  </a:lnTo>
                  <a:lnTo>
                    <a:pt x="0" y="52577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159"/>
            <p:cNvSpPr/>
            <p:nvPr/>
          </p:nvSpPr>
          <p:spPr>
            <a:xfrm>
              <a:off x="4257293" y="2996945"/>
              <a:ext cx="321945" cy="48895"/>
            </a:xfrm>
            <a:custGeom>
              <a:avLst/>
              <a:gdLst/>
              <a:ahLst/>
              <a:cxnLst/>
              <a:rect l="l" t="t" r="r" b="b"/>
              <a:pathLst>
                <a:path w="321945" h="48894">
                  <a:moveTo>
                    <a:pt x="0" y="48767"/>
                  </a:moveTo>
                  <a:lnTo>
                    <a:pt x="99580" y="48767"/>
                  </a:lnTo>
                  <a:lnTo>
                    <a:pt x="199161" y="0"/>
                  </a:lnTo>
                  <a:lnTo>
                    <a:pt x="321564" y="0"/>
                  </a:lnTo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160"/>
            <p:cNvSpPr/>
            <p:nvPr/>
          </p:nvSpPr>
          <p:spPr>
            <a:xfrm>
              <a:off x="4271009" y="2996945"/>
              <a:ext cx="294640" cy="48895"/>
            </a:xfrm>
            <a:custGeom>
              <a:avLst/>
              <a:gdLst/>
              <a:ahLst/>
              <a:cxnLst/>
              <a:rect l="l" t="t" r="r" b="b"/>
              <a:pathLst>
                <a:path w="294639" h="48894">
                  <a:moveTo>
                    <a:pt x="0" y="0"/>
                  </a:moveTo>
                  <a:lnTo>
                    <a:pt x="100126" y="0"/>
                  </a:lnTo>
                  <a:lnTo>
                    <a:pt x="200266" y="48768"/>
                  </a:lnTo>
                  <a:lnTo>
                    <a:pt x="294132" y="48768"/>
                  </a:lnTo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161"/>
            <p:cNvSpPr/>
            <p:nvPr/>
          </p:nvSpPr>
          <p:spPr>
            <a:xfrm>
              <a:off x="4142231" y="3019043"/>
              <a:ext cx="0" cy="70485"/>
            </a:xfrm>
            <a:custGeom>
              <a:avLst/>
              <a:gdLst/>
              <a:ahLst/>
              <a:cxnLst/>
              <a:rect l="l" t="t" r="r" b="b"/>
              <a:pathLst>
                <a:path h="70485">
                  <a:moveTo>
                    <a:pt x="0" y="0"/>
                  </a:moveTo>
                  <a:lnTo>
                    <a:pt x="0" y="70104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object 162"/>
            <p:cNvSpPr/>
            <p:nvPr/>
          </p:nvSpPr>
          <p:spPr>
            <a:xfrm>
              <a:off x="4712208" y="3020567"/>
              <a:ext cx="0" cy="70485"/>
            </a:xfrm>
            <a:custGeom>
              <a:avLst/>
              <a:gdLst/>
              <a:ahLst/>
              <a:cxnLst/>
              <a:rect l="l" t="t" r="r" b="b"/>
              <a:pathLst>
                <a:path h="70485">
                  <a:moveTo>
                    <a:pt x="0" y="0"/>
                  </a:moveTo>
                  <a:lnTo>
                    <a:pt x="0" y="70104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3" name="object 163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4387596" y="3555491"/>
              <a:ext cx="573023" cy="91440"/>
            </a:xfrm>
            <a:prstGeom prst="rect">
              <a:avLst/>
            </a:prstGeom>
          </p:spPr>
        </p:pic>
        <p:sp>
          <p:nvSpPr>
            <p:cNvPr id="164" name="object 164"/>
            <p:cNvSpPr/>
            <p:nvPr/>
          </p:nvSpPr>
          <p:spPr>
            <a:xfrm>
              <a:off x="4387596" y="3555491"/>
              <a:ext cx="573405" cy="91440"/>
            </a:xfrm>
            <a:custGeom>
              <a:avLst/>
              <a:gdLst/>
              <a:ahLst/>
              <a:cxnLst/>
              <a:rect l="l" t="t" r="r" b="b"/>
              <a:pathLst>
                <a:path w="573404" h="91439">
                  <a:moveTo>
                    <a:pt x="0" y="45720"/>
                  </a:moveTo>
                  <a:lnTo>
                    <a:pt x="39115" y="22645"/>
                  </a:lnTo>
                  <a:lnTo>
                    <a:pt x="83915" y="13392"/>
                  </a:lnTo>
                  <a:lnTo>
                    <a:pt x="141901" y="6242"/>
                  </a:lnTo>
                  <a:lnTo>
                    <a:pt x="210343" y="1633"/>
                  </a:lnTo>
                  <a:lnTo>
                    <a:pt x="286512" y="0"/>
                  </a:lnTo>
                  <a:lnTo>
                    <a:pt x="362680" y="1633"/>
                  </a:lnTo>
                  <a:lnTo>
                    <a:pt x="431122" y="6242"/>
                  </a:lnTo>
                  <a:lnTo>
                    <a:pt x="489108" y="13392"/>
                  </a:lnTo>
                  <a:lnTo>
                    <a:pt x="533908" y="22645"/>
                  </a:lnTo>
                  <a:lnTo>
                    <a:pt x="573024" y="45720"/>
                  </a:lnTo>
                  <a:lnTo>
                    <a:pt x="562789" y="57873"/>
                  </a:lnTo>
                  <a:lnTo>
                    <a:pt x="489108" y="78047"/>
                  </a:lnTo>
                  <a:lnTo>
                    <a:pt x="431122" y="85197"/>
                  </a:lnTo>
                  <a:lnTo>
                    <a:pt x="362680" y="89806"/>
                  </a:lnTo>
                  <a:lnTo>
                    <a:pt x="286512" y="91440"/>
                  </a:lnTo>
                  <a:lnTo>
                    <a:pt x="210343" y="89806"/>
                  </a:lnTo>
                  <a:lnTo>
                    <a:pt x="141901" y="85197"/>
                  </a:lnTo>
                  <a:lnTo>
                    <a:pt x="83915" y="78047"/>
                  </a:lnTo>
                  <a:lnTo>
                    <a:pt x="39116" y="68794"/>
                  </a:lnTo>
                  <a:lnTo>
                    <a:pt x="0" y="4572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5" name="object 165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4386071" y="3485387"/>
              <a:ext cx="577595" cy="115823"/>
            </a:xfrm>
            <a:prstGeom prst="rect">
              <a:avLst/>
            </a:prstGeom>
          </p:spPr>
        </p:pic>
        <p:sp>
          <p:nvSpPr>
            <p:cNvPr id="166" name="object 166"/>
            <p:cNvSpPr/>
            <p:nvPr/>
          </p:nvSpPr>
          <p:spPr>
            <a:xfrm>
              <a:off x="4386071" y="3485387"/>
              <a:ext cx="573405" cy="105410"/>
            </a:xfrm>
            <a:custGeom>
              <a:avLst/>
              <a:gdLst/>
              <a:ahLst/>
              <a:cxnLst/>
              <a:rect l="l" t="t" r="r" b="b"/>
              <a:pathLst>
                <a:path w="573404" h="105410">
                  <a:moveTo>
                    <a:pt x="0" y="52577"/>
                  </a:moveTo>
                  <a:lnTo>
                    <a:pt x="39115" y="26043"/>
                  </a:lnTo>
                  <a:lnTo>
                    <a:pt x="83915" y="15401"/>
                  </a:lnTo>
                  <a:lnTo>
                    <a:pt x="141901" y="7179"/>
                  </a:lnTo>
                  <a:lnTo>
                    <a:pt x="210343" y="1878"/>
                  </a:lnTo>
                  <a:lnTo>
                    <a:pt x="286512" y="0"/>
                  </a:lnTo>
                  <a:lnTo>
                    <a:pt x="362680" y="1878"/>
                  </a:lnTo>
                  <a:lnTo>
                    <a:pt x="431122" y="7179"/>
                  </a:lnTo>
                  <a:lnTo>
                    <a:pt x="489108" y="15401"/>
                  </a:lnTo>
                  <a:lnTo>
                    <a:pt x="533908" y="26043"/>
                  </a:lnTo>
                  <a:lnTo>
                    <a:pt x="573024" y="52577"/>
                  </a:lnTo>
                  <a:lnTo>
                    <a:pt x="562789" y="66553"/>
                  </a:lnTo>
                  <a:lnTo>
                    <a:pt x="489108" y="89754"/>
                  </a:lnTo>
                  <a:lnTo>
                    <a:pt x="431122" y="97976"/>
                  </a:lnTo>
                  <a:lnTo>
                    <a:pt x="362680" y="103277"/>
                  </a:lnTo>
                  <a:lnTo>
                    <a:pt x="286512" y="105155"/>
                  </a:lnTo>
                  <a:lnTo>
                    <a:pt x="210343" y="103277"/>
                  </a:lnTo>
                  <a:lnTo>
                    <a:pt x="141901" y="97976"/>
                  </a:lnTo>
                  <a:lnTo>
                    <a:pt x="83915" y="89754"/>
                  </a:lnTo>
                  <a:lnTo>
                    <a:pt x="39116" y="79112"/>
                  </a:lnTo>
                  <a:lnTo>
                    <a:pt x="0" y="52577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7" name="object 167"/>
            <p:cNvSpPr/>
            <p:nvPr/>
          </p:nvSpPr>
          <p:spPr>
            <a:xfrm>
              <a:off x="4502658" y="3512057"/>
              <a:ext cx="323215" cy="50800"/>
            </a:xfrm>
            <a:custGeom>
              <a:avLst/>
              <a:gdLst/>
              <a:ahLst/>
              <a:cxnLst/>
              <a:rect l="l" t="t" r="r" b="b"/>
              <a:pathLst>
                <a:path w="323214" h="50800">
                  <a:moveTo>
                    <a:pt x="0" y="50291"/>
                  </a:moveTo>
                  <a:lnTo>
                    <a:pt x="100050" y="50291"/>
                  </a:lnTo>
                  <a:lnTo>
                    <a:pt x="200101" y="0"/>
                  </a:lnTo>
                  <a:lnTo>
                    <a:pt x="323088" y="0"/>
                  </a:lnTo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8" name="object 168"/>
            <p:cNvSpPr/>
            <p:nvPr/>
          </p:nvSpPr>
          <p:spPr>
            <a:xfrm>
              <a:off x="4517897" y="3512057"/>
              <a:ext cx="292735" cy="50800"/>
            </a:xfrm>
            <a:custGeom>
              <a:avLst/>
              <a:gdLst/>
              <a:ahLst/>
              <a:cxnLst/>
              <a:rect l="l" t="t" r="r" b="b"/>
              <a:pathLst>
                <a:path w="292735" h="50800">
                  <a:moveTo>
                    <a:pt x="0" y="0"/>
                  </a:moveTo>
                  <a:lnTo>
                    <a:pt x="99606" y="0"/>
                  </a:lnTo>
                  <a:lnTo>
                    <a:pt x="199224" y="50292"/>
                  </a:lnTo>
                  <a:lnTo>
                    <a:pt x="292608" y="50292"/>
                  </a:lnTo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9" name="object 169"/>
            <p:cNvSpPr/>
            <p:nvPr/>
          </p:nvSpPr>
          <p:spPr>
            <a:xfrm>
              <a:off x="4387596" y="3537203"/>
              <a:ext cx="0" cy="67310"/>
            </a:xfrm>
            <a:custGeom>
              <a:avLst/>
              <a:gdLst/>
              <a:ahLst/>
              <a:cxnLst/>
              <a:rect l="l" t="t" r="r" b="b"/>
              <a:pathLst>
                <a:path h="67310">
                  <a:moveTo>
                    <a:pt x="0" y="0"/>
                  </a:moveTo>
                  <a:lnTo>
                    <a:pt x="0" y="67056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0" name="object 170"/>
            <p:cNvSpPr/>
            <p:nvPr/>
          </p:nvSpPr>
          <p:spPr>
            <a:xfrm>
              <a:off x="4957571" y="3538727"/>
              <a:ext cx="0" cy="70485"/>
            </a:xfrm>
            <a:custGeom>
              <a:avLst/>
              <a:gdLst/>
              <a:ahLst/>
              <a:cxnLst/>
              <a:rect l="l" t="t" r="r" b="b"/>
              <a:pathLst>
                <a:path h="70485">
                  <a:moveTo>
                    <a:pt x="0" y="0"/>
                  </a:moveTo>
                  <a:lnTo>
                    <a:pt x="0" y="70104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1" name="object 171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410712" y="3721607"/>
              <a:ext cx="573023" cy="89915"/>
            </a:xfrm>
            <a:prstGeom prst="rect">
              <a:avLst/>
            </a:prstGeom>
          </p:spPr>
        </p:pic>
        <p:sp>
          <p:nvSpPr>
            <p:cNvPr id="172" name="object 172"/>
            <p:cNvSpPr/>
            <p:nvPr/>
          </p:nvSpPr>
          <p:spPr>
            <a:xfrm>
              <a:off x="3410712" y="3721607"/>
              <a:ext cx="573405" cy="90170"/>
            </a:xfrm>
            <a:custGeom>
              <a:avLst/>
              <a:gdLst/>
              <a:ahLst/>
              <a:cxnLst/>
              <a:rect l="l" t="t" r="r" b="b"/>
              <a:pathLst>
                <a:path w="573404" h="90170">
                  <a:moveTo>
                    <a:pt x="0" y="44957"/>
                  </a:moveTo>
                  <a:lnTo>
                    <a:pt x="39115" y="22267"/>
                  </a:lnTo>
                  <a:lnTo>
                    <a:pt x="83915" y="13168"/>
                  </a:lnTo>
                  <a:lnTo>
                    <a:pt x="141901" y="6138"/>
                  </a:lnTo>
                  <a:lnTo>
                    <a:pt x="210343" y="1606"/>
                  </a:lnTo>
                  <a:lnTo>
                    <a:pt x="286512" y="0"/>
                  </a:lnTo>
                  <a:lnTo>
                    <a:pt x="362680" y="1606"/>
                  </a:lnTo>
                  <a:lnTo>
                    <a:pt x="431122" y="6138"/>
                  </a:lnTo>
                  <a:lnTo>
                    <a:pt x="489108" y="13168"/>
                  </a:lnTo>
                  <a:lnTo>
                    <a:pt x="533908" y="22267"/>
                  </a:lnTo>
                  <a:lnTo>
                    <a:pt x="573024" y="44957"/>
                  </a:lnTo>
                  <a:lnTo>
                    <a:pt x="562789" y="56909"/>
                  </a:lnTo>
                  <a:lnTo>
                    <a:pt x="489108" y="76747"/>
                  </a:lnTo>
                  <a:lnTo>
                    <a:pt x="431122" y="83777"/>
                  </a:lnTo>
                  <a:lnTo>
                    <a:pt x="362680" y="88309"/>
                  </a:lnTo>
                  <a:lnTo>
                    <a:pt x="286512" y="89915"/>
                  </a:lnTo>
                  <a:lnTo>
                    <a:pt x="210343" y="88309"/>
                  </a:lnTo>
                  <a:lnTo>
                    <a:pt x="141901" y="83777"/>
                  </a:lnTo>
                  <a:lnTo>
                    <a:pt x="83915" y="76747"/>
                  </a:lnTo>
                  <a:lnTo>
                    <a:pt x="39116" y="67648"/>
                  </a:lnTo>
                  <a:lnTo>
                    <a:pt x="0" y="44957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3" name="object 173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3409187" y="3649979"/>
              <a:ext cx="577595" cy="117347"/>
            </a:xfrm>
            <a:prstGeom prst="rect">
              <a:avLst/>
            </a:prstGeom>
          </p:spPr>
        </p:pic>
        <p:sp>
          <p:nvSpPr>
            <p:cNvPr id="174" name="object 174"/>
            <p:cNvSpPr/>
            <p:nvPr/>
          </p:nvSpPr>
          <p:spPr>
            <a:xfrm>
              <a:off x="3409187" y="3649979"/>
              <a:ext cx="573405" cy="106680"/>
            </a:xfrm>
            <a:custGeom>
              <a:avLst/>
              <a:gdLst/>
              <a:ahLst/>
              <a:cxnLst/>
              <a:rect l="l" t="t" r="r" b="b"/>
              <a:pathLst>
                <a:path w="573404" h="106679">
                  <a:moveTo>
                    <a:pt x="0" y="53340"/>
                  </a:moveTo>
                  <a:lnTo>
                    <a:pt x="39115" y="26416"/>
                  </a:lnTo>
                  <a:lnTo>
                    <a:pt x="83915" y="15621"/>
                  </a:lnTo>
                  <a:lnTo>
                    <a:pt x="141901" y="7281"/>
                  </a:lnTo>
                  <a:lnTo>
                    <a:pt x="210343" y="1905"/>
                  </a:lnTo>
                  <a:lnTo>
                    <a:pt x="286512" y="0"/>
                  </a:lnTo>
                  <a:lnTo>
                    <a:pt x="362680" y="1905"/>
                  </a:lnTo>
                  <a:lnTo>
                    <a:pt x="431122" y="7281"/>
                  </a:lnTo>
                  <a:lnTo>
                    <a:pt x="489108" y="15621"/>
                  </a:lnTo>
                  <a:lnTo>
                    <a:pt x="533908" y="26416"/>
                  </a:lnTo>
                  <a:lnTo>
                    <a:pt x="573024" y="53340"/>
                  </a:lnTo>
                  <a:lnTo>
                    <a:pt x="562789" y="67521"/>
                  </a:lnTo>
                  <a:lnTo>
                    <a:pt x="489108" y="91059"/>
                  </a:lnTo>
                  <a:lnTo>
                    <a:pt x="431122" y="99398"/>
                  </a:lnTo>
                  <a:lnTo>
                    <a:pt x="362680" y="104775"/>
                  </a:lnTo>
                  <a:lnTo>
                    <a:pt x="286512" y="106680"/>
                  </a:lnTo>
                  <a:lnTo>
                    <a:pt x="210343" y="104775"/>
                  </a:lnTo>
                  <a:lnTo>
                    <a:pt x="141901" y="99398"/>
                  </a:lnTo>
                  <a:lnTo>
                    <a:pt x="83915" y="91059"/>
                  </a:lnTo>
                  <a:lnTo>
                    <a:pt x="39116" y="80264"/>
                  </a:lnTo>
                  <a:lnTo>
                    <a:pt x="0" y="5334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5" name="object 175"/>
            <p:cNvSpPr/>
            <p:nvPr/>
          </p:nvSpPr>
          <p:spPr>
            <a:xfrm>
              <a:off x="3525774" y="3678173"/>
              <a:ext cx="323215" cy="50800"/>
            </a:xfrm>
            <a:custGeom>
              <a:avLst/>
              <a:gdLst/>
              <a:ahLst/>
              <a:cxnLst/>
              <a:rect l="l" t="t" r="r" b="b"/>
              <a:pathLst>
                <a:path w="323214" h="50800">
                  <a:moveTo>
                    <a:pt x="0" y="50292"/>
                  </a:moveTo>
                  <a:lnTo>
                    <a:pt x="100050" y="50292"/>
                  </a:lnTo>
                  <a:lnTo>
                    <a:pt x="200101" y="0"/>
                  </a:lnTo>
                  <a:lnTo>
                    <a:pt x="323088" y="0"/>
                  </a:lnTo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6" name="object 176"/>
            <p:cNvSpPr/>
            <p:nvPr/>
          </p:nvSpPr>
          <p:spPr>
            <a:xfrm>
              <a:off x="3541013" y="3678173"/>
              <a:ext cx="292735" cy="50800"/>
            </a:xfrm>
            <a:custGeom>
              <a:avLst/>
              <a:gdLst/>
              <a:ahLst/>
              <a:cxnLst/>
              <a:rect l="l" t="t" r="r" b="b"/>
              <a:pathLst>
                <a:path w="292735" h="50800">
                  <a:moveTo>
                    <a:pt x="0" y="0"/>
                  </a:moveTo>
                  <a:lnTo>
                    <a:pt x="99606" y="0"/>
                  </a:lnTo>
                  <a:lnTo>
                    <a:pt x="199224" y="50292"/>
                  </a:lnTo>
                  <a:lnTo>
                    <a:pt x="292608" y="50292"/>
                  </a:lnTo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7" name="object 177"/>
            <p:cNvSpPr/>
            <p:nvPr/>
          </p:nvSpPr>
          <p:spPr>
            <a:xfrm>
              <a:off x="3410712" y="3701795"/>
              <a:ext cx="0" cy="68580"/>
            </a:xfrm>
            <a:custGeom>
              <a:avLst/>
              <a:gdLst/>
              <a:ahLst/>
              <a:cxnLst/>
              <a:rect l="l" t="t" r="r" b="b"/>
              <a:pathLst>
                <a:path h="68579">
                  <a:moveTo>
                    <a:pt x="0" y="0"/>
                  </a:moveTo>
                  <a:lnTo>
                    <a:pt x="0" y="68579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8" name="object 178"/>
            <p:cNvSpPr/>
            <p:nvPr/>
          </p:nvSpPr>
          <p:spPr>
            <a:xfrm>
              <a:off x="3982212" y="3703319"/>
              <a:ext cx="0" cy="70485"/>
            </a:xfrm>
            <a:custGeom>
              <a:avLst/>
              <a:gdLst/>
              <a:ahLst/>
              <a:cxnLst/>
              <a:rect l="l" t="t" r="r" b="b"/>
              <a:pathLst>
                <a:path h="70485">
                  <a:moveTo>
                    <a:pt x="0" y="0"/>
                  </a:moveTo>
                  <a:lnTo>
                    <a:pt x="0" y="70103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9" name="object 179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2442972" y="3674364"/>
              <a:ext cx="573023" cy="89915"/>
            </a:xfrm>
            <a:prstGeom prst="rect">
              <a:avLst/>
            </a:prstGeom>
          </p:spPr>
        </p:pic>
        <p:sp>
          <p:nvSpPr>
            <p:cNvPr id="180" name="object 180"/>
            <p:cNvSpPr/>
            <p:nvPr/>
          </p:nvSpPr>
          <p:spPr>
            <a:xfrm>
              <a:off x="2442972" y="3674363"/>
              <a:ext cx="573405" cy="90170"/>
            </a:xfrm>
            <a:custGeom>
              <a:avLst/>
              <a:gdLst/>
              <a:ahLst/>
              <a:cxnLst/>
              <a:rect l="l" t="t" r="r" b="b"/>
              <a:pathLst>
                <a:path w="573405" h="90170">
                  <a:moveTo>
                    <a:pt x="0" y="44957"/>
                  </a:moveTo>
                  <a:lnTo>
                    <a:pt x="39115" y="22267"/>
                  </a:lnTo>
                  <a:lnTo>
                    <a:pt x="83915" y="13168"/>
                  </a:lnTo>
                  <a:lnTo>
                    <a:pt x="141901" y="6138"/>
                  </a:lnTo>
                  <a:lnTo>
                    <a:pt x="210343" y="1606"/>
                  </a:lnTo>
                  <a:lnTo>
                    <a:pt x="286512" y="0"/>
                  </a:lnTo>
                  <a:lnTo>
                    <a:pt x="362680" y="1606"/>
                  </a:lnTo>
                  <a:lnTo>
                    <a:pt x="431122" y="6138"/>
                  </a:lnTo>
                  <a:lnTo>
                    <a:pt x="489108" y="13168"/>
                  </a:lnTo>
                  <a:lnTo>
                    <a:pt x="533908" y="22267"/>
                  </a:lnTo>
                  <a:lnTo>
                    <a:pt x="573024" y="44957"/>
                  </a:lnTo>
                  <a:lnTo>
                    <a:pt x="562789" y="56909"/>
                  </a:lnTo>
                  <a:lnTo>
                    <a:pt x="489108" y="76747"/>
                  </a:lnTo>
                  <a:lnTo>
                    <a:pt x="431122" y="83777"/>
                  </a:lnTo>
                  <a:lnTo>
                    <a:pt x="362680" y="88309"/>
                  </a:lnTo>
                  <a:lnTo>
                    <a:pt x="286512" y="89915"/>
                  </a:lnTo>
                  <a:lnTo>
                    <a:pt x="210343" y="88309"/>
                  </a:lnTo>
                  <a:lnTo>
                    <a:pt x="141901" y="83777"/>
                  </a:lnTo>
                  <a:lnTo>
                    <a:pt x="83915" y="76747"/>
                  </a:lnTo>
                  <a:lnTo>
                    <a:pt x="39116" y="67648"/>
                  </a:lnTo>
                  <a:lnTo>
                    <a:pt x="0" y="44957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1" name="object 181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2441447" y="3604259"/>
              <a:ext cx="577595" cy="115823"/>
            </a:xfrm>
            <a:prstGeom prst="rect">
              <a:avLst/>
            </a:prstGeom>
          </p:spPr>
        </p:pic>
        <p:sp>
          <p:nvSpPr>
            <p:cNvPr id="182" name="object 182"/>
            <p:cNvSpPr/>
            <p:nvPr/>
          </p:nvSpPr>
          <p:spPr>
            <a:xfrm>
              <a:off x="2441447" y="3604259"/>
              <a:ext cx="573405" cy="105410"/>
            </a:xfrm>
            <a:custGeom>
              <a:avLst/>
              <a:gdLst/>
              <a:ahLst/>
              <a:cxnLst/>
              <a:rect l="l" t="t" r="r" b="b"/>
              <a:pathLst>
                <a:path w="573405" h="105410">
                  <a:moveTo>
                    <a:pt x="0" y="52577"/>
                  </a:moveTo>
                  <a:lnTo>
                    <a:pt x="39115" y="26043"/>
                  </a:lnTo>
                  <a:lnTo>
                    <a:pt x="83915" y="15401"/>
                  </a:lnTo>
                  <a:lnTo>
                    <a:pt x="141901" y="7179"/>
                  </a:lnTo>
                  <a:lnTo>
                    <a:pt x="210343" y="1878"/>
                  </a:lnTo>
                  <a:lnTo>
                    <a:pt x="286512" y="0"/>
                  </a:lnTo>
                  <a:lnTo>
                    <a:pt x="362680" y="1878"/>
                  </a:lnTo>
                  <a:lnTo>
                    <a:pt x="431122" y="7179"/>
                  </a:lnTo>
                  <a:lnTo>
                    <a:pt x="489108" y="15401"/>
                  </a:lnTo>
                  <a:lnTo>
                    <a:pt x="533908" y="26043"/>
                  </a:lnTo>
                  <a:lnTo>
                    <a:pt x="573024" y="52577"/>
                  </a:lnTo>
                  <a:lnTo>
                    <a:pt x="562789" y="66553"/>
                  </a:lnTo>
                  <a:lnTo>
                    <a:pt x="489108" y="89754"/>
                  </a:lnTo>
                  <a:lnTo>
                    <a:pt x="431122" y="97976"/>
                  </a:lnTo>
                  <a:lnTo>
                    <a:pt x="362680" y="103277"/>
                  </a:lnTo>
                  <a:lnTo>
                    <a:pt x="286512" y="105155"/>
                  </a:lnTo>
                  <a:lnTo>
                    <a:pt x="210343" y="103277"/>
                  </a:lnTo>
                  <a:lnTo>
                    <a:pt x="141901" y="97976"/>
                  </a:lnTo>
                  <a:lnTo>
                    <a:pt x="83915" y="89754"/>
                  </a:lnTo>
                  <a:lnTo>
                    <a:pt x="39116" y="79112"/>
                  </a:lnTo>
                  <a:lnTo>
                    <a:pt x="0" y="52577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3" name="object 183"/>
            <p:cNvSpPr/>
            <p:nvPr/>
          </p:nvSpPr>
          <p:spPr>
            <a:xfrm>
              <a:off x="2559558" y="3630929"/>
              <a:ext cx="321945" cy="50800"/>
            </a:xfrm>
            <a:custGeom>
              <a:avLst/>
              <a:gdLst/>
              <a:ahLst/>
              <a:cxnLst/>
              <a:rect l="l" t="t" r="r" b="b"/>
              <a:pathLst>
                <a:path w="321944" h="50800">
                  <a:moveTo>
                    <a:pt x="0" y="50292"/>
                  </a:moveTo>
                  <a:lnTo>
                    <a:pt x="99580" y="50292"/>
                  </a:lnTo>
                  <a:lnTo>
                    <a:pt x="199161" y="0"/>
                  </a:lnTo>
                  <a:lnTo>
                    <a:pt x="321564" y="0"/>
                  </a:lnTo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4" name="object 184"/>
            <p:cNvSpPr/>
            <p:nvPr/>
          </p:nvSpPr>
          <p:spPr>
            <a:xfrm>
              <a:off x="2573274" y="3630929"/>
              <a:ext cx="294640" cy="50800"/>
            </a:xfrm>
            <a:custGeom>
              <a:avLst/>
              <a:gdLst/>
              <a:ahLst/>
              <a:cxnLst/>
              <a:rect l="l" t="t" r="r" b="b"/>
              <a:pathLst>
                <a:path w="294639" h="50800">
                  <a:moveTo>
                    <a:pt x="0" y="0"/>
                  </a:moveTo>
                  <a:lnTo>
                    <a:pt x="100126" y="0"/>
                  </a:lnTo>
                  <a:lnTo>
                    <a:pt x="200266" y="50292"/>
                  </a:lnTo>
                  <a:lnTo>
                    <a:pt x="294132" y="50292"/>
                  </a:lnTo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5" name="object 185"/>
            <p:cNvSpPr/>
            <p:nvPr/>
          </p:nvSpPr>
          <p:spPr>
            <a:xfrm>
              <a:off x="2442972" y="3654551"/>
              <a:ext cx="0" cy="66040"/>
            </a:xfrm>
            <a:custGeom>
              <a:avLst/>
              <a:gdLst/>
              <a:ahLst/>
              <a:cxnLst/>
              <a:rect l="l" t="t" r="r" b="b"/>
              <a:pathLst>
                <a:path h="66039">
                  <a:moveTo>
                    <a:pt x="0" y="0"/>
                  </a:moveTo>
                  <a:lnTo>
                    <a:pt x="0" y="65532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6" name="object 186"/>
            <p:cNvSpPr/>
            <p:nvPr/>
          </p:nvSpPr>
          <p:spPr>
            <a:xfrm>
              <a:off x="3014472" y="3656075"/>
              <a:ext cx="0" cy="70485"/>
            </a:xfrm>
            <a:custGeom>
              <a:avLst/>
              <a:gdLst/>
              <a:ahLst/>
              <a:cxnLst/>
              <a:rect l="l" t="t" r="r" b="b"/>
              <a:pathLst>
                <a:path h="70485">
                  <a:moveTo>
                    <a:pt x="0" y="0"/>
                  </a:moveTo>
                  <a:lnTo>
                    <a:pt x="0" y="70104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7" name="object 187"/>
            <p:cNvSpPr/>
            <p:nvPr/>
          </p:nvSpPr>
          <p:spPr>
            <a:xfrm>
              <a:off x="1498091" y="4165091"/>
              <a:ext cx="3086100" cy="1169035"/>
            </a:xfrm>
            <a:custGeom>
              <a:avLst/>
              <a:gdLst/>
              <a:ahLst/>
              <a:cxnLst/>
              <a:rect l="l" t="t" r="r" b="b"/>
              <a:pathLst>
                <a:path w="3086100" h="1169035">
                  <a:moveTo>
                    <a:pt x="1543050" y="0"/>
                  </a:moveTo>
                  <a:lnTo>
                    <a:pt x="1476115" y="539"/>
                  </a:lnTo>
                  <a:lnTo>
                    <a:pt x="1409909" y="2145"/>
                  </a:lnTo>
                  <a:lnTo>
                    <a:pt x="1344489" y="4794"/>
                  </a:lnTo>
                  <a:lnTo>
                    <a:pt x="1279913" y="8464"/>
                  </a:lnTo>
                  <a:lnTo>
                    <a:pt x="1216239" y="13134"/>
                  </a:lnTo>
                  <a:lnTo>
                    <a:pt x="1153525" y="18781"/>
                  </a:lnTo>
                  <a:lnTo>
                    <a:pt x="1091829" y="25384"/>
                  </a:lnTo>
                  <a:lnTo>
                    <a:pt x="1031209" y="32921"/>
                  </a:lnTo>
                  <a:lnTo>
                    <a:pt x="971723" y="41370"/>
                  </a:lnTo>
                  <a:lnTo>
                    <a:pt x="913428" y="50708"/>
                  </a:lnTo>
                  <a:lnTo>
                    <a:pt x="856382" y="60915"/>
                  </a:lnTo>
                  <a:lnTo>
                    <a:pt x="800644" y="71967"/>
                  </a:lnTo>
                  <a:lnTo>
                    <a:pt x="746271" y="83844"/>
                  </a:lnTo>
                  <a:lnTo>
                    <a:pt x="693322" y="96523"/>
                  </a:lnTo>
                  <a:lnTo>
                    <a:pt x="641853" y="109982"/>
                  </a:lnTo>
                  <a:lnTo>
                    <a:pt x="591923" y="124200"/>
                  </a:lnTo>
                  <a:lnTo>
                    <a:pt x="543590" y="139154"/>
                  </a:lnTo>
                  <a:lnTo>
                    <a:pt x="496912" y="154822"/>
                  </a:lnTo>
                  <a:lnTo>
                    <a:pt x="451946" y="171183"/>
                  </a:lnTo>
                  <a:lnTo>
                    <a:pt x="408751" y="188214"/>
                  </a:lnTo>
                  <a:lnTo>
                    <a:pt x="367385" y="205894"/>
                  </a:lnTo>
                  <a:lnTo>
                    <a:pt x="327904" y="224201"/>
                  </a:lnTo>
                  <a:lnTo>
                    <a:pt x="290368" y="243113"/>
                  </a:lnTo>
                  <a:lnTo>
                    <a:pt x="254834" y="262608"/>
                  </a:lnTo>
                  <a:lnTo>
                    <a:pt x="221360" y="282663"/>
                  </a:lnTo>
                  <a:lnTo>
                    <a:pt x="160824" y="324369"/>
                  </a:lnTo>
                  <a:lnTo>
                    <a:pt x="109222" y="368056"/>
                  </a:lnTo>
                  <a:lnTo>
                    <a:pt x="67018" y="413548"/>
                  </a:lnTo>
                  <a:lnTo>
                    <a:pt x="34675" y="460670"/>
                  </a:lnTo>
                  <a:lnTo>
                    <a:pt x="12656" y="509246"/>
                  </a:lnTo>
                  <a:lnTo>
                    <a:pt x="1425" y="559101"/>
                  </a:lnTo>
                  <a:lnTo>
                    <a:pt x="0" y="584454"/>
                  </a:lnTo>
                  <a:lnTo>
                    <a:pt x="1425" y="609806"/>
                  </a:lnTo>
                  <a:lnTo>
                    <a:pt x="12656" y="659661"/>
                  </a:lnTo>
                  <a:lnTo>
                    <a:pt x="34675" y="708237"/>
                  </a:lnTo>
                  <a:lnTo>
                    <a:pt x="67018" y="755359"/>
                  </a:lnTo>
                  <a:lnTo>
                    <a:pt x="109222" y="800851"/>
                  </a:lnTo>
                  <a:lnTo>
                    <a:pt x="160824" y="844538"/>
                  </a:lnTo>
                  <a:lnTo>
                    <a:pt x="221360" y="886244"/>
                  </a:lnTo>
                  <a:lnTo>
                    <a:pt x="254834" y="906299"/>
                  </a:lnTo>
                  <a:lnTo>
                    <a:pt x="290368" y="925794"/>
                  </a:lnTo>
                  <a:lnTo>
                    <a:pt x="327904" y="944706"/>
                  </a:lnTo>
                  <a:lnTo>
                    <a:pt x="367385" y="963013"/>
                  </a:lnTo>
                  <a:lnTo>
                    <a:pt x="408751" y="980693"/>
                  </a:lnTo>
                  <a:lnTo>
                    <a:pt x="451946" y="997724"/>
                  </a:lnTo>
                  <a:lnTo>
                    <a:pt x="496912" y="1014085"/>
                  </a:lnTo>
                  <a:lnTo>
                    <a:pt x="543590" y="1029753"/>
                  </a:lnTo>
                  <a:lnTo>
                    <a:pt x="591923" y="1044707"/>
                  </a:lnTo>
                  <a:lnTo>
                    <a:pt x="641853" y="1058925"/>
                  </a:lnTo>
                  <a:lnTo>
                    <a:pt x="693322" y="1072384"/>
                  </a:lnTo>
                  <a:lnTo>
                    <a:pt x="746271" y="1085063"/>
                  </a:lnTo>
                  <a:lnTo>
                    <a:pt x="800644" y="1096940"/>
                  </a:lnTo>
                  <a:lnTo>
                    <a:pt x="856382" y="1107992"/>
                  </a:lnTo>
                  <a:lnTo>
                    <a:pt x="913428" y="1118199"/>
                  </a:lnTo>
                  <a:lnTo>
                    <a:pt x="971723" y="1127537"/>
                  </a:lnTo>
                  <a:lnTo>
                    <a:pt x="1031209" y="1135986"/>
                  </a:lnTo>
                  <a:lnTo>
                    <a:pt x="1091829" y="1143523"/>
                  </a:lnTo>
                  <a:lnTo>
                    <a:pt x="1153525" y="1150126"/>
                  </a:lnTo>
                  <a:lnTo>
                    <a:pt x="1216239" y="1155773"/>
                  </a:lnTo>
                  <a:lnTo>
                    <a:pt x="1279913" y="1160443"/>
                  </a:lnTo>
                  <a:lnTo>
                    <a:pt x="1344489" y="1164113"/>
                  </a:lnTo>
                  <a:lnTo>
                    <a:pt x="1409909" y="1166762"/>
                  </a:lnTo>
                  <a:lnTo>
                    <a:pt x="1476115" y="1168368"/>
                  </a:lnTo>
                  <a:lnTo>
                    <a:pt x="1543050" y="1168908"/>
                  </a:lnTo>
                  <a:lnTo>
                    <a:pt x="1609984" y="1168368"/>
                  </a:lnTo>
                  <a:lnTo>
                    <a:pt x="1676190" y="1166762"/>
                  </a:lnTo>
                  <a:lnTo>
                    <a:pt x="1741610" y="1164113"/>
                  </a:lnTo>
                  <a:lnTo>
                    <a:pt x="1806186" y="1160443"/>
                  </a:lnTo>
                  <a:lnTo>
                    <a:pt x="1869860" y="1155773"/>
                  </a:lnTo>
                  <a:lnTo>
                    <a:pt x="1932574" y="1150126"/>
                  </a:lnTo>
                  <a:lnTo>
                    <a:pt x="1994270" y="1143523"/>
                  </a:lnTo>
                  <a:lnTo>
                    <a:pt x="2054890" y="1135986"/>
                  </a:lnTo>
                  <a:lnTo>
                    <a:pt x="2114376" y="1127537"/>
                  </a:lnTo>
                  <a:lnTo>
                    <a:pt x="2172671" y="1118199"/>
                  </a:lnTo>
                  <a:lnTo>
                    <a:pt x="2229717" y="1107992"/>
                  </a:lnTo>
                  <a:lnTo>
                    <a:pt x="2285455" y="1096940"/>
                  </a:lnTo>
                  <a:lnTo>
                    <a:pt x="2339828" y="1085063"/>
                  </a:lnTo>
                  <a:lnTo>
                    <a:pt x="2392777" y="1072384"/>
                  </a:lnTo>
                  <a:lnTo>
                    <a:pt x="2444246" y="1058925"/>
                  </a:lnTo>
                  <a:lnTo>
                    <a:pt x="2494176" y="1044707"/>
                  </a:lnTo>
                  <a:lnTo>
                    <a:pt x="2542509" y="1029753"/>
                  </a:lnTo>
                  <a:lnTo>
                    <a:pt x="2589187" y="1014085"/>
                  </a:lnTo>
                  <a:lnTo>
                    <a:pt x="2634153" y="997724"/>
                  </a:lnTo>
                  <a:lnTo>
                    <a:pt x="2677348" y="980693"/>
                  </a:lnTo>
                  <a:lnTo>
                    <a:pt x="2718714" y="963013"/>
                  </a:lnTo>
                  <a:lnTo>
                    <a:pt x="2758195" y="944706"/>
                  </a:lnTo>
                  <a:lnTo>
                    <a:pt x="2795731" y="925794"/>
                  </a:lnTo>
                  <a:lnTo>
                    <a:pt x="2831265" y="906299"/>
                  </a:lnTo>
                  <a:lnTo>
                    <a:pt x="2864739" y="886244"/>
                  </a:lnTo>
                  <a:lnTo>
                    <a:pt x="2925275" y="844538"/>
                  </a:lnTo>
                  <a:lnTo>
                    <a:pt x="2976877" y="800851"/>
                  </a:lnTo>
                  <a:lnTo>
                    <a:pt x="3019081" y="755359"/>
                  </a:lnTo>
                  <a:lnTo>
                    <a:pt x="3051424" y="708237"/>
                  </a:lnTo>
                  <a:lnTo>
                    <a:pt x="3073443" y="659661"/>
                  </a:lnTo>
                  <a:lnTo>
                    <a:pt x="3084674" y="609806"/>
                  </a:lnTo>
                  <a:lnTo>
                    <a:pt x="3086100" y="584454"/>
                  </a:lnTo>
                  <a:lnTo>
                    <a:pt x="3084674" y="559101"/>
                  </a:lnTo>
                  <a:lnTo>
                    <a:pt x="3073443" y="509246"/>
                  </a:lnTo>
                  <a:lnTo>
                    <a:pt x="3051424" y="460670"/>
                  </a:lnTo>
                  <a:lnTo>
                    <a:pt x="3019081" y="413548"/>
                  </a:lnTo>
                  <a:lnTo>
                    <a:pt x="2976877" y="368056"/>
                  </a:lnTo>
                  <a:lnTo>
                    <a:pt x="2925275" y="324369"/>
                  </a:lnTo>
                  <a:lnTo>
                    <a:pt x="2864739" y="282663"/>
                  </a:lnTo>
                  <a:lnTo>
                    <a:pt x="2831265" y="262608"/>
                  </a:lnTo>
                  <a:lnTo>
                    <a:pt x="2795731" y="243113"/>
                  </a:lnTo>
                  <a:lnTo>
                    <a:pt x="2758195" y="224201"/>
                  </a:lnTo>
                  <a:lnTo>
                    <a:pt x="2718714" y="205894"/>
                  </a:lnTo>
                  <a:lnTo>
                    <a:pt x="2677348" y="188214"/>
                  </a:lnTo>
                  <a:lnTo>
                    <a:pt x="2634153" y="171183"/>
                  </a:lnTo>
                  <a:lnTo>
                    <a:pt x="2589187" y="154822"/>
                  </a:lnTo>
                  <a:lnTo>
                    <a:pt x="2542509" y="139154"/>
                  </a:lnTo>
                  <a:lnTo>
                    <a:pt x="2494176" y="124200"/>
                  </a:lnTo>
                  <a:lnTo>
                    <a:pt x="2444246" y="109982"/>
                  </a:lnTo>
                  <a:lnTo>
                    <a:pt x="2392777" y="96523"/>
                  </a:lnTo>
                  <a:lnTo>
                    <a:pt x="2339828" y="83844"/>
                  </a:lnTo>
                  <a:lnTo>
                    <a:pt x="2285455" y="71967"/>
                  </a:lnTo>
                  <a:lnTo>
                    <a:pt x="2229717" y="60915"/>
                  </a:lnTo>
                  <a:lnTo>
                    <a:pt x="2172671" y="50708"/>
                  </a:lnTo>
                  <a:lnTo>
                    <a:pt x="2114376" y="41370"/>
                  </a:lnTo>
                  <a:lnTo>
                    <a:pt x="2054890" y="32921"/>
                  </a:lnTo>
                  <a:lnTo>
                    <a:pt x="1994270" y="25384"/>
                  </a:lnTo>
                  <a:lnTo>
                    <a:pt x="1932574" y="18781"/>
                  </a:lnTo>
                  <a:lnTo>
                    <a:pt x="1869860" y="13134"/>
                  </a:lnTo>
                  <a:lnTo>
                    <a:pt x="1806186" y="8464"/>
                  </a:lnTo>
                  <a:lnTo>
                    <a:pt x="1741610" y="4794"/>
                  </a:lnTo>
                  <a:lnTo>
                    <a:pt x="1676190" y="2145"/>
                  </a:lnTo>
                  <a:lnTo>
                    <a:pt x="1609984" y="539"/>
                  </a:lnTo>
                  <a:lnTo>
                    <a:pt x="1543050" y="0"/>
                  </a:lnTo>
                  <a:close/>
                </a:path>
              </a:pathLst>
            </a:custGeom>
            <a:solidFill>
              <a:srgbClr val="99CC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8" name="object 188"/>
            <p:cNvSpPr/>
            <p:nvPr/>
          </p:nvSpPr>
          <p:spPr>
            <a:xfrm>
              <a:off x="1498091" y="4165091"/>
              <a:ext cx="3086100" cy="1169035"/>
            </a:xfrm>
            <a:custGeom>
              <a:avLst/>
              <a:gdLst/>
              <a:ahLst/>
              <a:cxnLst/>
              <a:rect l="l" t="t" r="r" b="b"/>
              <a:pathLst>
                <a:path w="3086100" h="1169035">
                  <a:moveTo>
                    <a:pt x="0" y="584454"/>
                  </a:moveTo>
                  <a:lnTo>
                    <a:pt x="5663" y="534025"/>
                  </a:lnTo>
                  <a:lnTo>
                    <a:pt x="22346" y="484787"/>
                  </a:lnTo>
                  <a:lnTo>
                    <a:pt x="49585" y="436916"/>
                  </a:lnTo>
                  <a:lnTo>
                    <a:pt x="86916" y="390588"/>
                  </a:lnTo>
                  <a:lnTo>
                    <a:pt x="133877" y="345976"/>
                  </a:lnTo>
                  <a:lnTo>
                    <a:pt x="190004" y="303258"/>
                  </a:lnTo>
                  <a:lnTo>
                    <a:pt x="254834" y="262608"/>
                  </a:lnTo>
                  <a:lnTo>
                    <a:pt x="290368" y="243113"/>
                  </a:lnTo>
                  <a:lnTo>
                    <a:pt x="327904" y="224201"/>
                  </a:lnTo>
                  <a:lnTo>
                    <a:pt x="367385" y="205894"/>
                  </a:lnTo>
                  <a:lnTo>
                    <a:pt x="408751" y="188214"/>
                  </a:lnTo>
                  <a:lnTo>
                    <a:pt x="451946" y="171183"/>
                  </a:lnTo>
                  <a:lnTo>
                    <a:pt x="496912" y="154822"/>
                  </a:lnTo>
                  <a:lnTo>
                    <a:pt x="543590" y="139154"/>
                  </a:lnTo>
                  <a:lnTo>
                    <a:pt x="591923" y="124200"/>
                  </a:lnTo>
                  <a:lnTo>
                    <a:pt x="641853" y="109982"/>
                  </a:lnTo>
                  <a:lnTo>
                    <a:pt x="693322" y="96523"/>
                  </a:lnTo>
                  <a:lnTo>
                    <a:pt x="746271" y="83844"/>
                  </a:lnTo>
                  <a:lnTo>
                    <a:pt x="800644" y="71967"/>
                  </a:lnTo>
                  <a:lnTo>
                    <a:pt x="856382" y="60915"/>
                  </a:lnTo>
                  <a:lnTo>
                    <a:pt x="913428" y="50708"/>
                  </a:lnTo>
                  <a:lnTo>
                    <a:pt x="971723" y="41370"/>
                  </a:lnTo>
                  <a:lnTo>
                    <a:pt x="1031209" y="32921"/>
                  </a:lnTo>
                  <a:lnTo>
                    <a:pt x="1091829" y="25384"/>
                  </a:lnTo>
                  <a:lnTo>
                    <a:pt x="1153525" y="18781"/>
                  </a:lnTo>
                  <a:lnTo>
                    <a:pt x="1216239" y="13134"/>
                  </a:lnTo>
                  <a:lnTo>
                    <a:pt x="1279913" y="8464"/>
                  </a:lnTo>
                  <a:lnTo>
                    <a:pt x="1344489" y="4794"/>
                  </a:lnTo>
                  <a:lnTo>
                    <a:pt x="1409909" y="2145"/>
                  </a:lnTo>
                  <a:lnTo>
                    <a:pt x="1476115" y="539"/>
                  </a:lnTo>
                  <a:lnTo>
                    <a:pt x="1543050" y="0"/>
                  </a:lnTo>
                  <a:lnTo>
                    <a:pt x="1609984" y="539"/>
                  </a:lnTo>
                  <a:lnTo>
                    <a:pt x="1676190" y="2145"/>
                  </a:lnTo>
                  <a:lnTo>
                    <a:pt x="1741610" y="4794"/>
                  </a:lnTo>
                  <a:lnTo>
                    <a:pt x="1806186" y="8464"/>
                  </a:lnTo>
                  <a:lnTo>
                    <a:pt x="1869860" y="13134"/>
                  </a:lnTo>
                  <a:lnTo>
                    <a:pt x="1932574" y="18781"/>
                  </a:lnTo>
                  <a:lnTo>
                    <a:pt x="1994270" y="25384"/>
                  </a:lnTo>
                  <a:lnTo>
                    <a:pt x="2054890" y="32921"/>
                  </a:lnTo>
                  <a:lnTo>
                    <a:pt x="2114376" y="41370"/>
                  </a:lnTo>
                  <a:lnTo>
                    <a:pt x="2172671" y="50708"/>
                  </a:lnTo>
                  <a:lnTo>
                    <a:pt x="2229717" y="60915"/>
                  </a:lnTo>
                  <a:lnTo>
                    <a:pt x="2285455" y="71967"/>
                  </a:lnTo>
                  <a:lnTo>
                    <a:pt x="2339828" y="83844"/>
                  </a:lnTo>
                  <a:lnTo>
                    <a:pt x="2392777" y="96523"/>
                  </a:lnTo>
                  <a:lnTo>
                    <a:pt x="2444246" y="109982"/>
                  </a:lnTo>
                  <a:lnTo>
                    <a:pt x="2494176" y="124200"/>
                  </a:lnTo>
                  <a:lnTo>
                    <a:pt x="2542509" y="139154"/>
                  </a:lnTo>
                  <a:lnTo>
                    <a:pt x="2589187" y="154822"/>
                  </a:lnTo>
                  <a:lnTo>
                    <a:pt x="2634153" y="171183"/>
                  </a:lnTo>
                  <a:lnTo>
                    <a:pt x="2677348" y="188214"/>
                  </a:lnTo>
                  <a:lnTo>
                    <a:pt x="2718714" y="205894"/>
                  </a:lnTo>
                  <a:lnTo>
                    <a:pt x="2758195" y="224201"/>
                  </a:lnTo>
                  <a:lnTo>
                    <a:pt x="2795731" y="243113"/>
                  </a:lnTo>
                  <a:lnTo>
                    <a:pt x="2831265" y="262608"/>
                  </a:lnTo>
                  <a:lnTo>
                    <a:pt x="2864739" y="282663"/>
                  </a:lnTo>
                  <a:lnTo>
                    <a:pt x="2925275" y="324369"/>
                  </a:lnTo>
                  <a:lnTo>
                    <a:pt x="2976877" y="368056"/>
                  </a:lnTo>
                  <a:lnTo>
                    <a:pt x="3019081" y="413548"/>
                  </a:lnTo>
                  <a:lnTo>
                    <a:pt x="3051424" y="460670"/>
                  </a:lnTo>
                  <a:lnTo>
                    <a:pt x="3073443" y="509246"/>
                  </a:lnTo>
                  <a:lnTo>
                    <a:pt x="3084674" y="559101"/>
                  </a:lnTo>
                  <a:lnTo>
                    <a:pt x="3086100" y="584454"/>
                  </a:lnTo>
                  <a:lnTo>
                    <a:pt x="3084674" y="609806"/>
                  </a:lnTo>
                  <a:lnTo>
                    <a:pt x="3073443" y="659661"/>
                  </a:lnTo>
                  <a:lnTo>
                    <a:pt x="3051424" y="708237"/>
                  </a:lnTo>
                  <a:lnTo>
                    <a:pt x="3019081" y="755359"/>
                  </a:lnTo>
                  <a:lnTo>
                    <a:pt x="2976877" y="800851"/>
                  </a:lnTo>
                  <a:lnTo>
                    <a:pt x="2925275" y="844538"/>
                  </a:lnTo>
                  <a:lnTo>
                    <a:pt x="2864739" y="886244"/>
                  </a:lnTo>
                  <a:lnTo>
                    <a:pt x="2831265" y="906299"/>
                  </a:lnTo>
                  <a:lnTo>
                    <a:pt x="2795731" y="925794"/>
                  </a:lnTo>
                  <a:lnTo>
                    <a:pt x="2758195" y="944706"/>
                  </a:lnTo>
                  <a:lnTo>
                    <a:pt x="2718714" y="963013"/>
                  </a:lnTo>
                  <a:lnTo>
                    <a:pt x="2677348" y="980693"/>
                  </a:lnTo>
                  <a:lnTo>
                    <a:pt x="2634153" y="997724"/>
                  </a:lnTo>
                  <a:lnTo>
                    <a:pt x="2589187" y="1014085"/>
                  </a:lnTo>
                  <a:lnTo>
                    <a:pt x="2542509" y="1029753"/>
                  </a:lnTo>
                  <a:lnTo>
                    <a:pt x="2494176" y="1044707"/>
                  </a:lnTo>
                  <a:lnTo>
                    <a:pt x="2444246" y="1058925"/>
                  </a:lnTo>
                  <a:lnTo>
                    <a:pt x="2392777" y="1072384"/>
                  </a:lnTo>
                  <a:lnTo>
                    <a:pt x="2339828" y="1085063"/>
                  </a:lnTo>
                  <a:lnTo>
                    <a:pt x="2285455" y="1096940"/>
                  </a:lnTo>
                  <a:lnTo>
                    <a:pt x="2229717" y="1107992"/>
                  </a:lnTo>
                  <a:lnTo>
                    <a:pt x="2172671" y="1118199"/>
                  </a:lnTo>
                  <a:lnTo>
                    <a:pt x="2114376" y="1127537"/>
                  </a:lnTo>
                  <a:lnTo>
                    <a:pt x="2054890" y="1135986"/>
                  </a:lnTo>
                  <a:lnTo>
                    <a:pt x="1994270" y="1143523"/>
                  </a:lnTo>
                  <a:lnTo>
                    <a:pt x="1932574" y="1150126"/>
                  </a:lnTo>
                  <a:lnTo>
                    <a:pt x="1869860" y="1155773"/>
                  </a:lnTo>
                  <a:lnTo>
                    <a:pt x="1806186" y="1160443"/>
                  </a:lnTo>
                  <a:lnTo>
                    <a:pt x="1741610" y="1164113"/>
                  </a:lnTo>
                  <a:lnTo>
                    <a:pt x="1676190" y="1166762"/>
                  </a:lnTo>
                  <a:lnTo>
                    <a:pt x="1609984" y="1168368"/>
                  </a:lnTo>
                  <a:lnTo>
                    <a:pt x="1543050" y="1168908"/>
                  </a:lnTo>
                  <a:lnTo>
                    <a:pt x="1476115" y="1168368"/>
                  </a:lnTo>
                  <a:lnTo>
                    <a:pt x="1409909" y="1166762"/>
                  </a:lnTo>
                  <a:lnTo>
                    <a:pt x="1344489" y="1164113"/>
                  </a:lnTo>
                  <a:lnTo>
                    <a:pt x="1279913" y="1160443"/>
                  </a:lnTo>
                  <a:lnTo>
                    <a:pt x="1216239" y="1155773"/>
                  </a:lnTo>
                  <a:lnTo>
                    <a:pt x="1153525" y="1150126"/>
                  </a:lnTo>
                  <a:lnTo>
                    <a:pt x="1091829" y="1143523"/>
                  </a:lnTo>
                  <a:lnTo>
                    <a:pt x="1031209" y="1135986"/>
                  </a:lnTo>
                  <a:lnTo>
                    <a:pt x="971723" y="1127537"/>
                  </a:lnTo>
                  <a:lnTo>
                    <a:pt x="913428" y="1118199"/>
                  </a:lnTo>
                  <a:lnTo>
                    <a:pt x="856382" y="1107992"/>
                  </a:lnTo>
                  <a:lnTo>
                    <a:pt x="800644" y="1096940"/>
                  </a:lnTo>
                  <a:lnTo>
                    <a:pt x="746271" y="1085063"/>
                  </a:lnTo>
                  <a:lnTo>
                    <a:pt x="693322" y="1072384"/>
                  </a:lnTo>
                  <a:lnTo>
                    <a:pt x="641853" y="1058925"/>
                  </a:lnTo>
                  <a:lnTo>
                    <a:pt x="591923" y="1044707"/>
                  </a:lnTo>
                  <a:lnTo>
                    <a:pt x="543590" y="1029753"/>
                  </a:lnTo>
                  <a:lnTo>
                    <a:pt x="496912" y="1014085"/>
                  </a:lnTo>
                  <a:lnTo>
                    <a:pt x="451946" y="997724"/>
                  </a:lnTo>
                  <a:lnTo>
                    <a:pt x="408751" y="980693"/>
                  </a:lnTo>
                  <a:lnTo>
                    <a:pt x="367385" y="963013"/>
                  </a:lnTo>
                  <a:lnTo>
                    <a:pt x="327904" y="944706"/>
                  </a:lnTo>
                  <a:lnTo>
                    <a:pt x="290368" y="925794"/>
                  </a:lnTo>
                  <a:lnTo>
                    <a:pt x="254834" y="906299"/>
                  </a:lnTo>
                  <a:lnTo>
                    <a:pt x="221360" y="886244"/>
                  </a:lnTo>
                  <a:lnTo>
                    <a:pt x="160824" y="844538"/>
                  </a:lnTo>
                  <a:lnTo>
                    <a:pt x="109222" y="800851"/>
                  </a:lnTo>
                  <a:lnTo>
                    <a:pt x="67018" y="755359"/>
                  </a:lnTo>
                  <a:lnTo>
                    <a:pt x="34675" y="708237"/>
                  </a:lnTo>
                  <a:lnTo>
                    <a:pt x="12656" y="659661"/>
                  </a:lnTo>
                  <a:lnTo>
                    <a:pt x="1425" y="609806"/>
                  </a:lnTo>
                  <a:lnTo>
                    <a:pt x="0" y="584454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9" name="object 189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2153411" y="4332731"/>
              <a:ext cx="510539" cy="89915"/>
            </a:xfrm>
            <a:prstGeom prst="rect">
              <a:avLst/>
            </a:prstGeom>
          </p:spPr>
        </p:pic>
        <p:sp>
          <p:nvSpPr>
            <p:cNvPr id="190" name="object 190"/>
            <p:cNvSpPr/>
            <p:nvPr/>
          </p:nvSpPr>
          <p:spPr>
            <a:xfrm>
              <a:off x="2153411" y="4332731"/>
              <a:ext cx="510540" cy="90170"/>
            </a:xfrm>
            <a:custGeom>
              <a:avLst/>
              <a:gdLst/>
              <a:ahLst/>
              <a:cxnLst/>
              <a:rect l="l" t="t" r="r" b="b"/>
              <a:pathLst>
                <a:path w="510539" h="90170">
                  <a:moveTo>
                    <a:pt x="0" y="44958"/>
                  </a:moveTo>
                  <a:lnTo>
                    <a:pt x="34851" y="22267"/>
                  </a:lnTo>
                  <a:lnTo>
                    <a:pt x="74766" y="13168"/>
                  </a:lnTo>
                  <a:lnTo>
                    <a:pt x="126429" y="6138"/>
                  </a:lnTo>
                  <a:lnTo>
                    <a:pt x="187408" y="1606"/>
                  </a:lnTo>
                  <a:lnTo>
                    <a:pt x="255270" y="0"/>
                  </a:lnTo>
                  <a:lnTo>
                    <a:pt x="323131" y="1606"/>
                  </a:lnTo>
                  <a:lnTo>
                    <a:pt x="384110" y="6138"/>
                  </a:lnTo>
                  <a:lnTo>
                    <a:pt x="435773" y="13168"/>
                  </a:lnTo>
                  <a:lnTo>
                    <a:pt x="475688" y="22267"/>
                  </a:lnTo>
                  <a:lnTo>
                    <a:pt x="510540" y="44958"/>
                  </a:lnTo>
                  <a:lnTo>
                    <a:pt x="501421" y="56909"/>
                  </a:lnTo>
                  <a:lnTo>
                    <a:pt x="435773" y="76747"/>
                  </a:lnTo>
                  <a:lnTo>
                    <a:pt x="384110" y="83777"/>
                  </a:lnTo>
                  <a:lnTo>
                    <a:pt x="323131" y="88309"/>
                  </a:lnTo>
                  <a:lnTo>
                    <a:pt x="255270" y="89916"/>
                  </a:lnTo>
                  <a:lnTo>
                    <a:pt x="187408" y="88309"/>
                  </a:lnTo>
                  <a:lnTo>
                    <a:pt x="126429" y="83777"/>
                  </a:lnTo>
                  <a:lnTo>
                    <a:pt x="74766" y="76747"/>
                  </a:lnTo>
                  <a:lnTo>
                    <a:pt x="34851" y="67648"/>
                  </a:lnTo>
                  <a:lnTo>
                    <a:pt x="0" y="44958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1" name="object 191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2151888" y="4264151"/>
              <a:ext cx="513587" cy="114299"/>
            </a:xfrm>
            <a:prstGeom prst="rect">
              <a:avLst/>
            </a:prstGeom>
          </p:spPr>
        </p:pic>
        <p:sp>
          <p:nvSpPr>
            <p:cNvPr id="192" name="object 192"/>
            <p:cNvSpPr/>
            <p:nvPr/>
          </p:nvSpPr>
          <p:spPr>
            <a:xfrm>
              <a:off x="2151887" y="4264151"/>
              <a:ext cx="510540" cy="104139"/>
            </a:xfrm>
            <a:custGeom>
              <a:avLst/>
              <a:gdLst/>
              <a:ahLst/>
              <a:cxnLst/>
              <a:rect l="l" t="t" r="r" b="b"/>
              <a:pathLst>
                <a:path w="510539" h="104139">
                  <a:moveTo>
                    <a:pt x="0" y="51816"/>
                  </a:moveTo>
                  <a:lnTo>
                    <a:pt x="34851" y="25665"/>
                  </a:lnTo>
                  <a:lnTo>
                    <a:pt x="74766" y="15178"/>
                  </a:lnTo>
                  <a:lnTo>
                    <a:pt x="126429" y="7075"/>
                  </a:lnTo>
                  <a:lnTo>
                    <a:pt x="187408" y="1851"/>
                  </a:lnTo>
                  <a:lnTo>
                    <a:pt x="255270" y="0"/>
                  </a:lnTo>
                  <a:lnTo>
                    <a:pt x="323131" y="1851"/>
                  </a:lnTo>
                  <a:lnTo>
                    <a:pt x="384110" y="7075"/>
                  </a:lnTo>
                  <a:lnTo>
                    <a:pt x="435773" y="15178"/>
                  </a:lnTo>
                  <a:lnTo>
                    <a:pt x="475688" y="25665"/>
                  </a:lnTo>
                  <a:lnTo>
                    <a:pt x="510540" y="51816"/>
                  </a:lnTo>
                  <a:lnTo>
                    <a:pt x="501421" y="65589"/>
                  </a:lnTo>
                  <a:lnTo>
                    <a:pt x="435773" y="88453"/>
                  </a:lnTo>
                  <a:lnTo>
                    <a:pt x="384110" y="96556"/>
                  </a:lnTo>
                  <a:lnTo>
                    <a:pt x="323131" y="101780"/>
                  </a:lnTo>
                  <a:lnTo>
                    <a:pt x="255270" y="103632"/>
                  </a:lnTo>
                  <a:lnTo>
                    <a:pt x="187408" y="101780"/>
                  </a:lnTo>
                  <a:lnTo>
                    <a:pt x="126429" y="96556"/>
                  </a:lnTo>
                  <a:lnTo>
                    <a:pt x="74766" y="88453"/>
                  </a:lnTo>
                  <a:lnTo>
                    <a:pt x="34851" y="77966"/>
                  </a:lnTo>
                  <a:lnTo>
                    <a:pt x="0" y="51816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3" name="object 193"/>
            <p:cNvSpPr/>
            <p:nvPr/>
          </p:nvSpPr>
          <p:spPr>
            <a:xfrm>
              <a:off x="2256281" y="4290821"/>
              <a:ext cx="288290" cy="48895"/>
            </a:xfrm>
            <a:custGeom>
              <a:avLst/>
              <a:gdLst/>
              <a:ahLst/>
              <a:cxnLst/>
              <a:rect l="l" t="t" r="r" b="b"/>
              <a:pathLst>
                <a:path w="288289" h="48895">
                  <a:moveTo>
                    <a:pt x="0" y="48767"/>
                  </a:moveTo>
                  <a:lnTo>
                    <a:pt x="89192" y="48767"/>
                  </a:lnTo>
                  <a:lnTo>
                    <a:pt x="178396" y="0"/>
                  </a:lnTo>
                  <a:lnTo>
                    <a:pt x="288036" y="0"/>
                  </a:lnTo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4" name="object 194"/>
            <p:cNvSpPr/>
            <p:nvPr/>
          </p:nvSpPr>
          <p:spPr>
            <a:xfrm>
              <a:off x="2269997" y="4290821"/>
              <a:ext cx="260985" cy="48895"/>
            </a:xfrm>
            <a:custGeom>
              <a:avLst/>
              <a:gdLst/>
              <a:ahLst/>
              <a:cxnLst/>
              <a:rect l="l" t="t" r="r" b="b"/>
              <a:pathLst>
                <a:path w="260985" h="48895">
                  <a:moveTo>
                    <a:pt x="0" y="0"/>
                  </a:moveTo>
                  <a:lnTo>
                    <a:pt x="88722" y="0"/>
                  </a:lnTo>
                  <a:lnTo>
                    <a:pt x="177431" y="48768"/>
                  </a:lnTo>
                  <a:lnTo>
                    <a:pt x="260604" y="48768"/>
                  </a:lnTo>
                </a:path>
              </a:pathLst>
            </a:custGeom>
            <a:ln w="1981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5" name="object 195"/>
            <p:cNvSpPr/>
            <p:nvPr/>
          </p:nvSpPr>
          <p:spPr>
            <a:xfrm>
              <a:off x="2153411" y="4312919"/>
              <a:ext cx="0" cy="66040"/>
            </a:xfrm>
            <a:custGeom>
              <a:avLst/>
              <a:gdLst/>
              <a:ahLst/>
              <a:cxnLst/>
              <a:rect l="l" t="t" r="r" b="b"/>
              <a:pathLst>
                <a:path h="66039">
                  <a:moveTo>
                    <a:pt x="0" y="0"/>
                  </a:moveTo>
                  <a:lnTo>
                    <a:pt x="0" y="65531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6" name="object 196"/>
            <p:cNvSpPr/>
            <p:nvPr/>
          </p:nvSpPr>
          <p:spPr>
            <a:xfrm>
              <a:off x="2662427" y="4314443"/>
              <a:ext cx="0" cy="68580"/>
            </a:xfrm>
            <a:custGeom>
              <a:avLst/>
              <a:gdLst/>
              <a:ahLst/>
              <a:cxnLst/>
              <a:rect l="l" t="t" r="r" b="b"/>
              <a:pathLst>
                <a:path h="68579">
                  <a:moveTo>
                    <a:pt x="0" y="0"/>
                  </a:moveTo>
                  <a:lnTo>
                    <a:pt x="0" y="68579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7" name="object 197"/>
            <p:cNvSpPr/>
            <p:nvPr/>
          </p:nvSpPr>
          <p:spPr>
            <a:xfrm>
              <a:off x="2662427" y="4315967"/>
              <a:ext cx="941069" cy="116839"/>
            </a:xfrm>
            <a:custGeom>
              <a:avLst/>
              <a:gdLst/>
              <a:ahLst/>
              <a:cxnLst/>
              <a:rect l="l" t="t" r="r" b="b"/>
              <a:pathLst>
                <a:path w="941070" h="116839">
                  <a:moveTo>
                    <a:pt x="0" y="0"/>
                  </a:moveTo>
                  <a:lnTo>
                    <a:pt x="940536" y="116306"/>
                  </a:lnTo>
                </a:path>
              </a:pathLst>
            </a:custGeom>
            <a:ln w="1523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8" name="object 198"/>
            <p:cNvSpPr/>
            <p:nvPr/>
          </p:nvSpPr>
          <p:spPr>
            <a:xfrm>
              <a:off x="3112008" y="4623816"/>
              <a:ext cx="116839" cy="71120"/>
            </a:xfrm>
            <a:custGeom>
              <a:avLst/>
              <a:gdLst/>
              <a:ahLst/>
              <a:cxnLst/>
              <a:rect l="l" t="t" r="r" b="b"/>
              <a:pathLst>
                <a:path w="116839" h="71120">
                  <a:moveTo>
                    <a:pt x="0" y="0"/>
                  </a:moveTo>
                  <a:lnTo>
                    <a:pt x="116433" y="71043"/>
                  </a:lnTo>
                </a:path>
              </a:pathLst>
            </a:custGeom>
            <a:ln w="1524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9" name="object 199"/>
            <p:cNvSpPr/>
            <p:nvPr/>
          </p:nvSpPr>
          <p:spPr>
            <a:xfrm>
              <a:off x="2919983" y="4797554"/>
              <a:ext cx="234950" cy="39370"/>
            </a:xfrm>
            <a:custGeom>
              <a:avLst/>
              <a:gdLst/>
              <a:ahLst/>
              <a:cxnLst/>
              <a:rect l="l" t="t" r="r" b="b"/>
              <a:pathLst>
                <a:path w="234950" h="39370">
                  <a:moveTo>
                    <a:pt x="0" y="38862"/>
                  </a:moveTo>
                  <a:lnTo>
                    <a:pt x="234670" y="0"/>
                  </a:lnTo>
                </a:path>
              </a:pathLst>
            </a:custGeom>
            <a:ln w="1524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0" name="object 200"/>
            <p:cNvSpPr/>
            <p:nvPr/>
          </p:nvSpPr>
          <p:spPr>
            <a:xfrm>
              <a:off x="2636519" y="4648203"/>
              <a:ext cx="186055" cy="93345"/>
            </a:xfrm>
            <a:custGeom>
              <a:avLst/>
              <a:gdLst/>
              <a:ahLst/>
              <a:cxnLst/>
              <a:rect l="l" t="t" r="r" b="b"/>
              <a:pathLst>
                <a:path w="186055" h="93345">
                  <a:moveTo>
                    <a:pt x="0" y="93344"/>
                  </a:moveTo>
                  <a:lnTo>
                    <a:pt x="185889" y="0"/>
                  </a:lnTo>
                </a:path>
              </a:pathLst>
            </a:custGeom>
            <a:ln w="1524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1" name="object 201"/>
            <p:cNvSpPr/>
            <p:nvPr/>
          </p:nvSpPr>
          <p:spPr>
            <a:xfrm>
              <a:off x="2348483" y="4902711"/>
              <a:ext cx="186055" cy="93345"/>
            </a:xfrm>
            <a:custGeom>
              <a:avLst/>
              <a:gdLst/>
              <a:ahLst/>
              <a:cxnLst/>
              <a:rect l="l" t="t" r="r" b="b"/>
              <a:pathLst>
                <a:path w="186055" h="93345">
                  <a:moveTo>
                    <a:pt x="0" y="93344"/>
                  </a:moveTo>
                  <a:lnTo>
                    <a:pt x="185889" y="0"/>
                  </a:lnTo>
                </a:path>
              </a:pathLst>
            </a:custGeom>
            <a:ln w="1524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2" name="object 202"/>
            <p:cNvSpPr/>
            <p:nvPr/>
          </p:nvSpPr>
          <p:spPr>
            <a:xfrm>
              <a:off x="3127247" y="4840225"/>
              <a:ext cx="244475" cy="215900"/>
            </a:xfrm>
            <a:custGeom>
              <a:avLst/>
              <a:gdLst/>
              <a:ahLst/>
              <a:cxnLst/>
              <a:rect l="l" t="t" r="r" b="b"/>
              <a:pathLst>
                <a:path w="244475" h="215900">
                  <a:moveTo>
                    <a:pt x="0" y="215468"/>
                  </a:moveTo>
                  <a:lnTo>
                    <a:pt x="243928" y="0"/>
                  </a:lnTo>
                </a:path>
              </a:pathLst>
            </a:custGeom>
            <a:ln w="1524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3" name="object 203"/>
            <p:cNvSpPr/>
            <p:nvPr/>
          </p:nvSpPr>
          <p:spPr>
            <a:xfrm>
              <a:off x="3601215" y="4828037"/>
              <a:ext cx="342900" cy="106045"/>
            </a:xfrm>
            <a:custGeom>
              <a:avLst/>
              <a:gdLst/>
              <a:ahLst/>
              <a:cxnLst/>
              <a:rect l="l" t="t" r="r" b="b"/>
              <a:pathLst>
                <a:path w="342900" h="106045">
                  <a:moveTo>
                    <a:pt x="342277" y="105956"/>
                  </a:moveTo>
                  <a:lnTo>
                    <a:pt x="0" y="0"/>
                  </a:lnTo>
                </a:path>
              </a:pathLst>
            </a:custGeom>
            <a:ln w="1524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4" name="object 204"/>
            <p:cNvSpPr/>
            <p:nvPr/>
          </p:nvSpPr>
          <p:spPr>
            <a:xfrm>
              <a:off x="3587496" y="4532378"/>
              <a:ext cx="273685" cy="167005"/>
            </a:xfrm>
            <a:custGeom>
              <a:avLst/>
              <a:gdLst/>
              <a:ahLst/>
              <a:cxnLst/>
              <a:rect l="l" t="t" r="r" b="b"/>
              <a:pathLst>
                <a:path w="273685" h="167004">
                  <a:moveTo>
                    <a:pt x="0" y="166674"/>
                  </a:moveTo>
                  <a:lnTo>
                    <a:pt x="273240" y="0"/>
                  </a:lnTo>
                </a:path>
              </a:pathLst>
            </a:custGeom>
            <a:ln w="1524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5" name="object 205"/>
            <p:cNvSpPr/>
            <p:nvPr/>
          </p:nvSpPr>
          <p:spPr>
            <a:xfrm>
              <a:off x="2407922" y="4422642"/>
              <a:ext cx="396875" cy="74295"/>
            </a:xfrm>
            <a:custGeom>
              <a:avLst/>
              <a:gdLst/>
              <a:ahLst/>
              <a:cxnLst/>
              <a:rect l="l" t="t" r="r" b="b"/>
              <a:pathLst>
                <a:path w="396875" h="74295">
                  <a:moveTo>
                    <a:pt x="396303" y="74269"/>
                  </a:moveTo>
                  <a:lnTo>
                    <a:pt x="0" y="0"/>
                  </a:lnTo>
                </a:path>
              </a:pathLst>
            </a:custGeom>
            <a:ln w="1524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6" name="object 206"/>
          <p:cNvSpPr txBox="1"/>
          <p:nvPr/>
        </p:nvSpPr>
        <p:spPr>
          <a:xfrm>
            <a:off x="1682911" y="4554392"/>
            <a:ext cx="67881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i="1" dirty="0">
                <a:latin typeface="Arial"/>
                <a:cs typeface="Arial"/>
              </a:rPr>
              <a:t>ISP</a:t>
            </a:r>
            <a:r>
              <a:rPr sz="2000" i="1" spc="-95" dirty="0">
                <a:latin typeface="Arial"/>
                <a:cs typeface="Arial"/>
              </a:rPr>
              <a:t> </a:t>
            </a:r>
            <a:r>
              <a:rPr sz="2000" i="1" spc="-50" dirty="0">
                <a:latin typeface="Arial"/>
                <a:cs typeface="Arial"/>
              </a:rPr>
              <a:t>C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207" name="object 207"/>
          <p:cNvGrpSpPr/>
          <p:nvPr/>
        </p:nvGrpSpPr>
        <p:grpSpPr>
          <a:xfrm>
            <a:off x="1150429" y="2384869"/>
            <a:ext cx="7106920" cy="3637915"/>
            <a:chOff x="1150429" y="2384869"/>
            <a:chExt cx="7106920" cy="3637915"/>
          </a:xfrm>
        </p:grpSpPr>
        <p:pic>
          <p:nvPicPr>
            <p:cNvPr id="208" name="object 208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3145536" y="4750308"/>
              <a:ext cx="509015" cy="88392"/>
            </a:xfrm>
            <a:prstGeom prst="rect">
              <a:avLst/>
            </a:prstGeom>
          </p:spPr>
        </p:pic>
        <p:sp>
          <p:nvSpPr>
            <p:cNvPr id="209" name="object 209"/>
            <p:cNvSpPr/>
            <p:nvPr/>
          </p:nvSpPr>
          <p:spPr>
            <a:xfrm>
              <a:off x="3145536" y="4750308"/>
              <a:ext cx="509270" cy="88900"/>
            </a:xfrm>
            <a:custGeom>
              <a:avLst/>
              <a:gdLst/>
              <a:ahLst/>
              <a:cxnLst/>
              <a:rect l="l" t="t" r="r" b="b"/>
              <a:pathLst>
                <a:path w="509270" h="88900">
                  <a:moveTo>
                    <a:pt x="0" y="44195"/>
                  </a:moveTo>
                  <a:lnTo>
                    <a:pt x="34747" y="21889"/>
                  </a:lnTo>
                  <a:lnTo>
                    <a:pt x="74542" y="12944"/>
                  </a:lnTo>
                  <a:lnTo>
                    <a:pt x="126051" y="6033"/>
                  </a:lnTo>
                  <a:lnTo>
                    <a:pt x="186848" y="1578"/>
                  </a:lnTo>
                  <a:lnTo>
                    <a:pt x="254508" y="0"/>
                  </a:lnTo>
                  <a:lnTo>
                    <a:pt x="322167" y="1578"/>
                  </a:lnTo>
                  <a:lnTo>
                    <a:pt x="382964" y="6033"/>
                  </a:lnTo>
                  <a:lnTo>
                    <a:pt x="434473" y="12944"/>
                  </a:lnTo>
                  <a:lnTo>
                    <a:pt x="474268" y="21889"/>
                  </a:lnTo>
                  <a:lnTo>
                    <a:pt x="509016" y="44195"/>
                  </a:lnTo>
                  <a:lnTo>
                    <a:pt x="499924" y="55945"/>
                  </a:lnTo>
                  <a:lnTo>
                    <a:pt x="434473" y="75447"/>
                  </a:lnTo>
                  <a:lnTo>
                    <a:pt x="382964" y="82358"/>
                  </a:lnTo>
                  <a:lnTo>
                    <a:pt x="322167" y="86813"/>
                  </a:lnTo>
                  <a:lnTo>
                    <a:pt x="254508" y="88391"/>
                  </a:lnTo>
                  <a:lnTo>
                    <a:pt x="186848" y="86813"/>
                  </a:lnTo>
                  <a:lnTo>
                    <a:pt x="126051" y="82358"/>
                  </a:lnTo>
                  <a:lnTo>
                    <a:pt x="74542" y="75447"/>
                  </a:lnTo>
                  <a:lnTo>
                    <a:pt x="34747" y="66502"/>
                  </a:lnTo>
                  <a:lnTo>
                    <a:pt x="0" y="44195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0" name="object 210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3144012" y="4681727"/>
              <a:ext cx="513587" cy="114299"/>
            </a:xfrm>
            <a:prstGeom prst="rect">
              <a:avLst/>
            </a:prstGeom>
          </p:spPr>
        </p:pic>
        <p:sp>
          <p:nvSpPr>
            <p:cNvPr id="211" name="object 211"/>
            <p:cNvSpPr/>
            <p:nvPr/>
          </p:nvSpPr>
          <p:spPr>
            <a:xfrm>
              <a:off x="3144012" y="4681727"/>
              <a:ext cx="510540" cy="104139"/>
            </a:xfrm>
            <a:custGeom>
              <a:avLst/>
              <a:gdLst/>
              <a:ahLst/>
              <a:cxnLst/>
              <a:rect l="l" t="t" r="r" b="b"/>
              <a:pathLst>
                <a:path w="510539" h="104139">
                  <a:moveTo>
                    <a:pt x="0" y="51816"/>
                  </a:moveTo>
                  <a:lnTo>
                    <a:pt x="34851" y="25665"/>
                  </a:lnTo>
                  <a:lnTo>
                    <a:pt x="74766" y="15178"/>
                  </a:lnTo>
                  <a:lnTo>
                    <a:pt x="126429" y="7075"/>
                  </a:lnTo>
                  <a:lnTo>
                    <a:pt x="187408" y="1851"/>
                  </a:lnTo>
                  <a:lnTo>
                    <a:pt x="255270" y="0"/>
                  </a:lnTo>
                  <a:lnTo>
                    <a:pt x="323131" y="1851"/>
                  </a:lnTo>
                  <a:lnTo>
                    <a:pt x="384110" y="7075"/>
                  </a:lnTo>
                  <a:lnTo>
                    <a:pt x="435773" y="15178"/>
                  </a:lnTo>
                  <a:lnTo>
                    <a:pt x="475688" y="25665"/>
                  </a:lnTo>
                  <a:lnTo>
                    <a:pt x="510540" y="51816"/>
                  </a:lnTo>
                  <a:lnTo>
                    <a:pt x="501421" y="65589"/>
                  </a:lnTo>
                  <a:lnTo>
                    <a:pt x="435773" y="88453"/>
                  </a:lnTo>
                  <a:lnTo>
                    <a:pt x="384110" y="96556"/>
                  </a:lnTo>
                  <a:lnTo>
                    <a:pt x="323131" y="101780"/>
                  </a:lnTo>
                  <a:lnTo>
                    <a:pt x="255270" y="103632"/>
                  </a:lnTo>
                  <a:lnTo>
                    <a:pt x="187408" y="101780"/>
                  </a:lnTo>
                  <a:lnTo>
                    <a:pt x="126429" y="96556"/>
                  </a:lnTo>
                  <a:lnTo>
                    <a:pt x="74766" y="88453"/>
                  </a:lnTo>
                  <a:lnTo>
                    <a:pt x="34851" y="77966"/>
                  </a:lnTo>
                  <a:lnTo>
                    <a:pt x="0" y="51816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2" name="object 212"/>
            <p:cNvSpPr/>
            <p:nvPr/>
          </p:nvSpPr>
          <p:spPr>
            <a:xfrm>
              <a:off x="3248406" y="4708398"/>
              <a:ext cx="287020" cy="48895"/>
            </a:xfrm>
            <a:custGeom>
              <a:avLst/>
              <a:gdLst/>
              <a:ahLst/>
              <a:cxnLst/>
              <a:rect l="l" t="t" r="r" b="b"/>
              <a:pathLst>
                <a:path w="287020" h="48895">
                  <a:moveTo>
                    <a:pt x="0" y="48768"/>
                  </a:moveTo>
                  <a:lnTo>
                    <a:pt x="88722" y="48768"/>
                  </a:lnTo>
                  <a:lnTo>
                    <a:pt x="177457" y="0"/>
                  </a:lnTo>
                  <a:lnTo>
                    <a:pt x="286512" y="0"/>
                  </a:lnTo>
                </a:path>
              </a:pathLst>
            </a:custGeom>
            <a:ln w="1981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3" name="object 213"/>
            <p:cNvSpPr/>
            <p:nvPr/>
          </p:nvSpPr>
          <p:spPr>
            <a:xfrm>
              <a:off x="3262121" y="4708398"/>
              <a:ext cx="260985" cy="48895"/>
            </a:xfrm>
            <a:custGeom>
              <a:avLst/>
              <a:gdLst/>
              <a:ahLst/>
              <a:cxnLst/>
              <a:rect l="l" t="t" r="r" b="b"/>
              <a:pathLst>
                <a:path w="260985" h="48895">
                  <a:moveTo>
                    <a:pt x="0" y="0"/>
                  </a:moveTo>
                  <a:lnTo>
                    <a:pt x="88722" y="0"/>
                  </a:lnTo>
                  <a:lnTo>
                    <a:pt x="177431" y="48768"/>
                  </a:lnTo>
                  <a:lnTo>
                    <a:pt x="260604" y="48768"/>
                  </a:lnTo>
                </a:path>
              </a:pathLst>
            </a:custGeom>
            <a:ln w="1981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4" name="object 214"/>
            <p:cNvSpPr/>
            <p:nvPr/>
          </p:nvSpPr>
          <p:spPr>
            <a:xfrm>
              <a:off x="3145536" y="4730496"/>
              <a:ext cx="0" cy="66040"/>
            </a:xfrm>
            <a:custGeom>
              <a:avLst/>
              <a:gdLst/>
              <a:ahLst/>
              <a:cxnLst/>
              <a:rect l="l" t="t" r="r" b="b"/>
              <a:pathLst>
                <a:path h="66039">
                  <a:moveTo>
                    <a:pt x="0" y="0"/>
                  </a:moveTo>
                  <a:lnTo>
                    <a:pt x="0" y="65531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5" name="object 215"/>
            <p:cNvSpPr/>
            <p:nvPr/>
          </p:nvSpPr>
          <p:spPr>
            <a:xfrm>
              <a:off x="3654552" y="4732020"/>
              <a:ext cx="0" cy="68580"/>
            </a:xfrm>
            <a:custGeom>
              <a:avLst/>
              <a:gdLst/>
              <a:ahLst/>
              <a:cxnLst/>
              <a:rect l="l" t="t" r="r" b="b"/>
              <a:pathLst>
                <a:path h="68579">
                  <a:moveTo>
                    <a:pt x="0" y="0"/>
                  </a:moveTo>
                  <a:lnTo>
                    <a:pt x="0" y="68579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6" name="object 216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2391155" y="4814316"/>
              <a:ext cx="509016" cy="88391"/>
            </a:xfrm>
            <a:prstGeom prst="rect">
              <a:avLst/>
            </a:prstGeom>
          </p:spPr>
        </p:pic>
        <p:sp>
          <p:nvSpPr>
            <p:cNvPr id="217" name="object 217"/>
            <p:cNvSpPr/>
            <p:nvPr/>
          </p:nvSpPr>
          <p:spPr>
            <a:xfrm>
              <a:off x="2391155" y="4814316"/>
              <a:ext cx="509270" cy="88900"/>
            </a:xfrm>
            <a:custGeom>
              <a:avLst/>
              <a:gdLst/>
              <a:ahLst/>
              <a:cxnLst/>
              <a:rect l="l" t="t" r="r" b="b"/>
              <a:pathLst>
                <a:path w="509269" h="88900">
                  <a:moveTo>
                    <a:pt x="0" y="44195"/>
                  </a:moveTo>
                  <a:lnTo>
                    <a:pt x="34747" y="21889"/>
                  </a:lnTo>
                  <a:lnTo>
                    <a:pt x="74542" y="12944"/>
                  </a:lnTo>
                  <a:lnTo>
                    <a:pt x="126051" y="6033"/>
                  </a:lnTo>
                  <a:lnTo>
                    <a:pt x="186848" y="1578"/>
                  </a:lnTo>
                  <a:lnTo>
                    <a:pt x="254508" y="0"/>
                  </a:lnTo>
                  <a:lnTo>
                    <a:pt x="322167" y="1578"/>
                  </a:lnTo>
                  <a:lnTo>
                    <a:pt x="382964" y="6033"/>
                  </a:lnTo>
                  <a:lnTo>
                    <a:pt x="434473" y="12944"/>
                  </a:lnTo>
                  <a:lnTo>
                    <a:pt x="474268" y="21889"/>
                  </a:lnTo>
                  <a:lnTo>
                    <a:pt x="509016" y="44195"/>
                  </a:lnTo>
                  <a:lnTo>
                    <a:pt x="499924" y="55945"/>
                  </a:lnTo>
                  <a:lnTo>
                    <a:pt x="434473" y="75447"/>
                  </a:lnTo>
                  <a:lnTo>
                    <a:pt x="382964" y="82358"/>
                  </a:lnTo>
                  <a:lnTo>
                    <a:pt x="322167" y="86813"/>
                  </a:lnTo>
                  <a:lnTo>
                    <a:pt x="254508" y="88391"/>
                  </a:lnTo>
                  <a:lnTo>
                    <a:pt x="186848" y="86813"/>
                  </a:lnTo>
                  <a:lnTo>
                    <a:pt x="126051" y="82358"/>
                  </a:lnTo>
                  <a:lnTo>
                    <a:pt x="74542" y="75447"/>
                  </a:lnTo>
                  <a:lnTo>
                    <a:pt x="34747" y="66502"/>
                  </a:lnTo>
                  <a:lnTo>
                    <a:pt x="0" y="44195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8" name="object 218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2389631" y="4745736"/>
              <a:ext cx="513587" cy="112775"/>
            </a:xfrm>
            <a:prstGeom prst="rect">
              <a:avLst/>
            </a:prstGeom>
          </p:spPr>
        </p:pic>
        <p:sp>
          <p:nvSpPr>
            <p:cNvPr id="219" name="object 219"/>
            <p:cNvSpPr/>
            <p:nvPr/>
          </p:nvSpPr>
          <p:spPr>
            <a:xfrm>
              <a:off x="2389631" y="4745736"/>
              <a:ext cx="510540" cy="104139"/>
            </a:xfrm>
            <a:custGeom>
              <a:avLst/>
              <a:gdLst/>
              <a:ahLst/>
              <a:cxnLst/>
              <a:rect l="l" t="t" r="r" b="b"/>
              <a:pathLst>
                <a:path w="510539" h="104139">
                  <a:moveTo>
                    <a:pt x="0" y="51816"/>
                  </a:moveTo>
                  <a:lnTo>
                    <a:pt x="34851" y="25665"/>
                  </a:lnTo>
                  <a:lnTo>
                    <a:pt x="74766" y="15178"/>
                  </a:lnTo>
                  <a:lnTo>
                    <a:pt x="126429" y="7075"/>
                  </a:lnTo>
                  <a:lnTo>
                    <a:pt x="187408" y="1851"/>
                  </a:lnTo>
                  <a:lnTo>
                    <a:pt x="255270" y="0"/>
                  </a:lnTo>
                  <a:lnTo>
                    <a:pt x="323131" y="1851"/>
                  </a:lnTo>
                  <a:lnTo>
                    <a:pt x="384110" y="7075"/>
                  </a:lnTo>
                  <a:lnTo>
                    <a:pt x="435773" y="15178"/>
                  </a:lnTo>
                  <a:lnTo>
                    <a:pt x="475688" y="25665"/>
                  </a:lnTo>
                  <a:lnTo>
                    <a:pt x="510540" y="51816"/>
                  </a:lnTo>
                  <a:lnTo>
                    <a:pt x="501421" y="65589"/>
                  </a:lnTo>
                  <a:lnTo>
                    <a:pt x="435773" y="88453"/>
                  </a:lnTo>
                  <a:lnTo>
                    <a:pt x="384110" y="96556"/>
                  </a:lnTo>
                  <a:lnTo>
                    <a:pt x="323131" y="101780"/>
                  </a:lnTo>
                  <a:lnTo>
                    <a:pt x="255270" y="103632"/>
                  </a:lnTo>
                  <a:lnTo>
                    <a:pt x="187408" y="101780"/>
                  </a:lnTo>
                  <a:lnTo>
                    <a:pt x="126429" y="96556"/>
                  </a:lnTo>
                  <a:lnTo>
                    <a:pt x="74766" y="88453"/>
                  </a:lnTo>
                  <a:lnTo>
                    <a:pt x="34851" y="77966"/>
                  </a:lnTo>
                  <a:lnTo>
                    <a:pt x="0" y="51816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0" name="object 220"/>
            <p:cNvSpPr/>
            <p:nvPr/>
          </p:nvSpPr>
          <p:spPr>
            <a:xfrm>
              <a:off x="2494025" y="4772405"/>
              <a:ext cx="287020" cy="48895"/>
            </a:xfrm>
            <a:custGeom>
              <a:avLst/>
              <a:gdLst/>
              <a:ahLst/>
              <a:cxnLst/>
              <a:rect l="l" t="t" r="r" b="b"/>
              <a:pathLst>
                <a:path w="287019" h="48895">
                  <a:moveTo>
                    <a:pt x="0" y="48768"/>
                  </a:moveTo>
                  <a:lnTo>
                    <a:pt x="88722" y="48768"/>
                  </a:lnTo>
                  <a:lnTo>
                    <a:pt x="177457" y="0"/>
                  </a:lnTo>
                  <a:lnTo>
                    <a:pt x="286512" y="0"/>
                  </a:lnTo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1" name="object 221"/>
            <p:cNvSpPr/>
            <p:nvPr/>
          </p:nvSpPr>
          <p:spPr>
            <a:xfrm>
              <a:off x="2507741" y="4772405"/>
              <a:ext cx="260985" cy="48895"/>
            </a:xfrm>
            <a:custGeom>
              <a:avLst/>
              <a:gdLst/>
              <a:ahLst/>
              <a:cxnLst/>
              <a:rect l="l" t="t" r="r" b="b"/>
              <a:pathLst>
                <a:path w="260985" h="48895">
                  <a:moveTo>
                    <a:pt x="0" y="0"/>
                  </a:moveTo>
                  <a:lnTo>
                    <a:pt x="88722" y="0"/>
                  </a:lnTo>
                  <a:lnTo>
                    <a:pt x="177431" y="48768"/>
                  </a:lnTo>
                  <a:lnTo>
                    <a:pt x="260604" y="48768"/>
                  </a:lnTo>
                </a:path>
              </a:pathLst>
            </a:custGeom>
            <a:ln w="1981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2" name="object 222"/>
            <p:cNvSpPr/>
            <p:nvPr/>
          </p:nvSpPr>
          <p:spPr>
            <a:xfrm>
              <a:off x="2391155" y="4794504"/>
              <a:ext cx="0" cy="70485"/>
            </a:xfrm>
            <a:custGeom>
              <a:avLst/>
              <a:gdLst/>
              <a:ahLst/>
              <a:cxnLst/>
              <a:rect l="l" t="t" r="r" b="b"/>
              <a:pathLst>
                <a:path h="70485">
                  <a:moveTo>
                    <a:pt x="0" y="0"/>
                  </a:moveTo>
                  <a:lnTo>
                    <a:pt x="0" y="70104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3" name="object 223"/>
            <p:cNvSpPr/>
            <p:nvPr/>
          </p:nvSpPr>
          <p:spPr>
            <a:xfrm>
              <a:off x="2900171" y="4796027"/>
              <a:ext cx="0" cy="70485"/>
            </a:xfrm>
            <a:custGeom>
              <a:avLst/>
              <a:gdLst/>
              <a:ahLst/>
              <a:cxnLst/>
              <a:rect l="l" t="t" r="r" b="b"/>
              <a:pathLst>
                <a:path h="70485">
                  <a:moveTo>
                    <a:pt x="0" y="0"/>
                  </a:moveTo>
                  <a:lnTo>
                    <a:pt x="0" y="70104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4" name="object 224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2668524" y="4561332"/>
              <a:ext cx="510539" cy="88391"/>
            </a:xfrm>
            <a:prstGeom prst="rect">
              <a:avLst/>
            </a:prstGeom>
          </p:spPr>
        </p:pic>
        <p:sp>
          <p:nvSpPr>
            <p:cNvPr id="225" name="object 225"/>
            <p:cNvSpPr/>
            <p:nvPr/>
          </p:nvSpPr>
          <p:spPr>
            <a:xfrm>
              <a:off x="2668524" y="4561332"/>
              <a:ext cx="510540" cy="88900"/>
            </a:xfrm>
            <a:custGeom>
              <a:avLst/>
              <a:gdLst/>
              <a:ahLst/>
              <a:cxnLst/>
              <a:rect l="l" t="t" r="r" b="b"/>
              <a:pathLst>
                <a:path w="510539" h="88900">
                  <a:moveTo>
                    <a:pt x="0" y="44196"/>
                  </a:moveTo>
                  <a:lnTo>
                    <a:pt x="34851" y="21889"/>
                  </a:lnTo>
                  <a:lnTo>
                    <a:pt x="74766" y="12944"/>
                  </a:lnTo>
                  <a:lnTo>
                    <a:pt x="126429" y="6033"/>
                  </a:lnTo>
                  <a:lnTo>
                    <a:pt x="187408" y="1578"/>
                  </a:lnTo>
                  <a:lnTo>
                    <a:pt x="255270" y="0"/>
                  </a:lnTo>
                  <a:lnTo>
                    <a:pt x="323131" y="1578"/>
                  </a:lnTo>
                  <a:lnTo>
                    <a:pt x="384110" y="6033"/>
                  </a:lnTo>
                  <a:lnTo>
                    <a:pt x="435773" y="12944"/>
                  </a:lnTo>
                  <a:lnTo>
                    <a:pt x="475688" y="21889"/>
                  </a:lnTo>
                  <a:lnTo>
                    <a:pt x="510540" y="44196"/>
                  </a:lnTo>
                  <a:lnTo>
                    <a:pt x="501421" y="55945"/>
                  </a:lnTo>
                  <a:lnTo>
                    <a:pt x="435773" y="75447"/>
                  </a:lnTo>
                  <a:lnTo>
                    <a:pt x="384110" y="82358"/>
                  </a:lnTo>
                  <a:lnTo>
                    <a:pt x="323131" y="86813"/>
                  </a:lnTo>
                  <a:lnTo>
                    <a:pt x="255270" y="88392"/>
                  </a:lnTo>
                  <a:lnTo>
                    <a:pt x="187408" y="86813"/>
                  </a:lnTo>
                  <a:lnTo>
                    <a:pt x="126429" y="82358"/>
                  </a:lnTo>
                  <a:lnTo>
                    <a:pt x="74766" y="75447"/>
                  </a:lnTo>
                  <a:lnTo>
                    <a:pt x="34851" y="66502"/>
                  </a:lnTo>
                  <a:lnTo>
                    <a:pt x="0" y="44196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6" name="object 226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2667000" y="4492752"/>
              <a:ext cx="513587" cy="112775"/>
            </a:xfrm>
            <a:prstGeom prst="rect">
              <a:avLst/>
            </a:prstGeom>
          </p:spPr>
        </p:pic>
        <p:sp>
          <p:nvSpPr>
            <p:cNvPr id="227" name="object 227"/>
            <p:cNvSpPr/>
            <p:nvPr/>
          </p:nvSpPr>
          <p:spPr>
            <a:xfrm>
              <a:off x="2667000" y="4492752"/>
              <a:ext cx="510540" cy="102235"/>
            </a:xfrm>
            <a:custGeom>
              <a:avLst/>
              <a:gdLst/>
              <a:ahLst/>
              <a:cxnLst/>
              <a:rect l="l" t="t" r="r" b="b"/>
              <a:pathLst>
                <a:path w="510539" h="102235">
                  <a:moveTo>
                    <a:pt x="0" y="51054"/>
                  </a:moveTo>
                  <a:lnTo>
                    <a:pt x="34851" y="25287"/>
                  </a:lnTo>
                  <a:lnTo>
                    <a:pt x="74766" y="14954"/>
                  </a:lnTo>
                  <a:lnTo>
                    <a:pt x="126429" y="6970"/>
                  </a:lnTo>
                  <a:lnTo>
                    <a:pt x="187408" y="1823"/>
                  </a:lnTo>
                  <a:lnTo>
                    <a:pt x="255270" y="0"/>
                  </a:lnTo>
                  <a:lnTo>
                    <a:pt x="323131" y="1823"/>
                  </a:lnTo>
                  <a:lnTo>
                    <a:pt x="384110" y="6970"/>
                  </a:lnTo>
                  <a:lnTo>
                    <a:pt x="435773" y="14954"/>
                  </a:lnTo>
                  <a:lnTo>
                    <a:pt x="475688" y="25287"/>
                  </a:lnTo>
                  <a:lnTo>
                    <a:pt x="510540" y="51054"/>
                  </a:lnTo>
                  <a:lnTo>
                    <a:pt x="501421" y="64625"/>
                  </a:lnTo>
                  <a:lnTo>
                    <a:pt x="435773" y="87153"/>
                  </a:lnTo>
                  <a:lnTo>
                    <a:pt x="384110" y="95137"/>
                  </a:lnTo>
                  <a:lnTo>
                    <a:pt x="323131" y="100284"/>
                  </a:lnTo>
                  <a:lnTo>
                    <a:pt x="255270" y="102108"/>
                  </a:lnTo>
                  <a:lnTo>
                    <a:pt x="187408" y="100284"/>
                  </a:lnTo>
                  <a:lnTo>
                    <a:pt x="126429" y="95137"/>
                  </a:lnTo>
                  <a:lnTo>
                    <a:pt x="74766" y="87153"/>
                  </a:lnTo>
                  <a:lnTo>
                    <a:pt x="34851" y="76820"/>
                  </a:lnTo>
                  <a:lnTo>
                    <a:pt x="0" y="51054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8" name="object 228"/>
            <p:cNvSpPr/>
            <p:nvPr/>
          </p:nvSpPr>
          <p:spPr>
            <a:xfrm>
              <a:off x="2771394" y="4519422"/>
              <a:ext cx="288290" cy="48895"/>
            </a:xfrm>
            <a:custGeom>
              <a:avLst/>
              <a:gdLst/>
              <a:ahLst/>
              <a:cxnLst/>
              <a:rect l="l" t="t" r="r" b="b"/>
              <a:pathLst>
                <a:path w="288289" h="48895">
                  <a:moveTo>
                    <a:pt x="0" y="48767"/>
                  </a:moveTo>
                  <a:lnTo>
                    <a:pt x="89192" y="48767"/>
                  </a:lnTo>
                  <a:lnTo>
                    <a:pt x="178396" y="0"/>
                  </a:lnTo>
                  <a:lnTo>
                    <a:pt x="288036" y="0"/>
                  </a:lnTo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9" name="object 229"/>
            <p:cNvSpPr/>
            <p:nvPr/>
          </p:nvSpPr>
          <p:spPr>
            <a:xfrm>
              <a:off x="2785109" y="4519422"/>
              <a:ext cx="260985" cy="48895"/>
            </a:xfrm>
            <a:custGeom>
              <a:avLst/>
              <a:gdLst/>
              <a:ahLst/>
              <a:cxnLst/>
              <a:rect l="l" t="t" r="r" b="b"/>
              <a:pathLst>
                <a:path w="260985" h="48895">
                  <a:moveTo>
                    <a:pt x="0" y="0"/>
                  </a:moveTo>
                  <a:lnTo>
                    <a:pt x="88722" y="0"/>
                  </a:lnTo>
                  <a:lnTo>
                    <a:pt x="177431" y="48768"/>
                  </a:lnTo>
                  <a:lnTo>
                    <a:pt x="260604" y="48768"/>
                  </a:lnTo>
                </a:path>
              </a:pathLst>
            </a:custGeom>
            <a:ln w="1981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0" name="object 230"/>
            <p:cNvSpPr/>
            <p:nvPr/>
          </p:nvSpPr>
          <p:spPr>
            <a:xfrm>
              <a:off x="2668524" y="4541520"/>
              <a:ext cx="0" cy="68580"/>
            </a:xfrm>
            <a:custGeom>
              <a:avLst/>
              <a:gdLst/>
              <a:ahLst/>
              <a:cxnLst/>
              <a:rect l="l" t="t" r="r" b="b"/>
              <a:pathLst>
                <a:path h="68579">
                  <a:moveTo>
                    <a:pt x="0" y="0"/>
                  </a:moveTo>
                  <a:lnTo>
                    <a:pt x="0" y="68579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1" name="object 231"/>
            <p:cNvSpPr/>
            <p:nvPr/>
          </p:nvSpPr>
          <p:spPr>
            <a:xfrm>
              <a:off x="3179063" y="4543044"/>
              <a:ext cx="0" cy="68580"/>
            </a:xfrm>
            <a:custGeom>
              <a:avLst/>
              <a:gdLst/>
              <a:ahLst/>
              <a:cxnLst/>
              <a:rect l="l" t="t" r="r" b="b"/>
              <a:pathLst>
                <a:path h="68579">
                  <a:moveTo>
                    <a:pt x="0" y="0"/>
                  </a:moveTo>
                  <a:lnTo>
                    <a:pt x="0" y="68579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2" name="object 232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3579875" y="4443983"/>
              <a:ext cx="509015" cy="88392"/>
            </a:xfrm>
            <a:prstGeom prst="rect">
              <a:avLst/>
            </a:prstGeom>
          </p:spPr>
        </p:pic>
        <p:sp>
          <p:nvSpPr>
            <p:cNvPr id="233" name="object 233"/>
            <p:cNvSpPr/>
            <p:nvPr/>
          </p:nvSpPr>
          <p:spPr>
            <a:xfrm>
              <a:off x="3579875" y="4443983"/>
              <a:ext cx="509270" cy="88900"/>
            </a:xfrm>
            <a:custGeom>
              <a:avLst/>
              <a:gdLst/>
              <a:ahLst/>
              <a:cxnLst/>
              <a:rect l="l" t="t" r="r" b="b"/>
              <a:pathLst>
                <a:path w="509270" h="88900">
                  <a:moveTo>
                    <a:pt x="0" y="44195"/>
                  </a:moveTo>
                  <a:lnTo>
                    <a:pt x="34747" y="21889"/>
                  </a:lnTo>
                  <a:lnTo>
                    <a:pt x="74542" y="12944"/>
                  </a:lnTo>
                  <a:lnTo>
                    <a:pt x="126051" y="6033"/>
                  </a:lnTo>
                  <a:lnTo>
                    <a:pt x="186848" y="1578"/>
                  </a:lnTo>
                  <a:lnTo>
                    <a:pt x="254508" y="0"/>
                  </a:lnTo>
                  <a:lnTo>
                    <a:pt x="322167" y="1578"/>
                  </a:lnTo>
                  <a:lnTo>
                    <a:pt x="382964" y="6033"/>
                  </a:lnTo>
                  <a:lnTo>
                    <a:pt x="434473" y="12944"/>
                  </a:lnTo>
                  <a:lnTo>
                    <a:pt x="474268" y="21889"/>
                  </a:lnTo>
                  <a:lnTo>
                    <a:pt x="509016" y="44195"/>
                  </a:lnTo>
                  <a:lnTo>
                    <a:pt x="499924" y="55945"/>
                  </a:lnTo>
                  <a:lnTo>
                    <a:pt x="434473" y="75447"/>
                  </a:lnTo>
                  <a:lnTo>
                    <a:pt x="382964" y="82358"/>
                  </a:lnTo>
                  <a:lnTo>
                    <a:pt x="322167" y="86813"/>
                  </a:lnTo>
                  <a:lnTo>
                    <a:pt x="254508" y="88391"/>
                  </a:lnTo>
                  <a:lnTo>
                    <a:pt x="186848" y="86813"/>
                  </a:lnTo>
                  <a:lnTo>
                    <a:pt x="126051" y="82358"/>
                  </a:lnTo>
                  <a:lnTo>
                    <a:pt x="74542" y="75447"/>
                  </a:lnTo>
                  <a:lnTo>
                    <a:pt x="34747" y="66502"/>
                  </a:lnTo>
                  <a:lnTo>
                    <a:pt x="0" y="44195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4" name="object 234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3578352" y="4373880"/>
              <a:ext cx="513588" cy="114299"/>
            </a:xfrm>
            <a:prstGeom prst="rect">
              <a:avLst/>
            </a:prstGeom>
          </p:spPr>
        </p:pic>
        <p:sp>
          <p:nvSpPr>
            <p:cNvPr id="235" name="object 235"/>
            <p:cNvSpPr/>
            <p:nvPr/>
          </p:nvSpPr>
          <p:spPr>
            <a:xfrm>
              <a:off x="3578352" y="4373880"/>
              <a:ext cx="510540" cy="104139"/>
            </a:xfrm>
            <a:custGeom>
              <a:avLst/>
              <a:gdLst/>
              <a:ahLst/>
              <a:cxnLst/>
              <a:rect l="l" t="t" r="r" b="b"/>
              <a:pathLst>
                <a:path w="510539" h="104139">
                  <a:moveTo>
                    <a:pt x="0" y="51816"/>
                  </a:moveTo>
                  <a:lnTo>
                    <a:pt x="34851" y="25665"/>
                  </a:lnTo>
                  <a:lnTo>
                    <a:pt x="74766" y="15178"/>
                  </a:lnTo>
                  <a:lnTo>
                    <a:pt x="126429" y="7075"/>
                  </a:lnTo>
                  <a:lnTo>
                    <a:pt x="187408" y="1851"/>
                  </a:lnTo>
                  <a:lnTo>
                    <a:pt x="255270" y="0"/>
                  </a:lnTo>
                  <a:lnTo>
                    <a:pt x="323131" y="1851"/>
                  </a:lnTo>
                  <a:lnTo>
                    <a:pt x="384110" y="7075"/>
                  </a:lnTo>
                  <a:lnTo>
                    <a:pt x="435773" y="15178"/>
                  </a:lnTo>
                  <a:lnTo>
                    <a:pt x="475688" y="25665"/>
                  </a:lnTo>
                  <a:lnTo>
                    <a:pt x="510540" y="51816"/>
                  </a:lnTo>
                  <a:lnTo>
                    <a:pt x="501421" y="65589"/>
                  </a:lnTo>
                  <a:lnTo>
                    <a:pt x="435773" y="88453"/>
                  </a:lnTo>
                  <a:lnTo>
                    <a:pt x="384110" y="96556"/>
                  </a:lnTo>
                  <a:lnTo>
                    <a:pt x="323131" y="101780"/>
                  </a:lnTo>
                  <a:lnTo>
                    <a:pt x="255270" y="103632"/>
                  </a:lnTo>
                  <a:lnTo>
                    <a:pt x="187408" y="101780"/>
                  </a:lnTo>
                  <a:lnTo>
                    <a:pt x="126429" y="96556"/>
                  </a:lnTo>
                  <a:lnTo>
                    <a:pt x="74766" y="88453"/>
                  </a:lnTo>
                  <a:lnTo>
                    <a:pt x="34851" y="77966"/>
                  </a:lnTo>
                  <a:lnTo>
                    <a:pt x="0" y="51816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6" name="object 236"/>
            <p:cNvSpPr/>
            <p:nvPr/>
          </p:nvSpPr>
          <p:spPr>
            <a:xfrm>
              <a:off x="3682746" y="4400550"/>
              <a:ext cx="287020" cy="48895"/>
            </a:xfrm>
            <a:custGeom>
              <a:avLst/>
              <a:gdLst/>
              <a:ahLst/>
              <a:cxnLst/>
              <a:rect l="l" t="t" r="r" b="b"/>
              <a:pathLst>
                <a:path w="287020" h="48895">
                  <a:moveTo>
                    <a:pt x="0" y="48768"/>
                  </a:moveTo>
                  <a:lnTo>
                    <a:pt x="88722" y="48768"/>
                  </a:lnTo>
                  <a:lnTo>
                    <a:pt x="177457" y="0"/>
                  </a:lnTo>
                  <a:lnTo>
                    <a:pt x="286512" y="0"/>
                  </a:lnTo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7" name="object 237"/>
            <p:cNvSpPr/>
            <p:nvPr/>
          </p:nvSpPr>
          <p:spPr>
            <a:xfrm>
              <a:off x="3694937" y="4400550"/>
              <a:ext cx="262255" cy="48895"/>
            </a:xfrm>
            <a:custGeom>
              <a:avLst/>
              <a:gdLst/>
              <a:ahLst/>
              <a:cxnLst/>
              <a:rect l="l" t="t" r="r" b="b"/>
              <a:pathLst>
                <a:path w="262254" h="48895">
                  <a:moveTo>
                    <a:pt x="0" y="0"/>
                  </a:moveTo>
                  <a:lnTo>
                    <a:pt x="89230" y="0"/>
                  </a:lnTo>
                  <a:lnTo>
                    <a:pt x="178473" y="48768"/>
                  </a:lnTo>
                  <a:lnTo>
                    <a:pt x="262128" y="48768"/>
                  </a:lnTo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8" name="object 238"/>
            <p:cNvSpPr/>
            <p:nvPr/>
          </p:nvSpPr>
          <p:spPr>
            <a:xfrm>
              <a:off x="3579875" y="4424172"/>
              <a:ext cx="0" cy="68580"/>
            </a:xfrm>
            <a:custGeom>
              <a:avLst/>
              <a:gdLst/>
              <a:ahLst/>
              <a:cxnLst/>
              <a:rect l="l" t="t" r="r" b="b"/>
              <a:pathLst>
                <a:path h="68579">
                  <a:moveTo>
                    <a:pt x="0" y="0"/>
                  </a:moveTo>
                  <a:lnTo>
                    <a:pt x="0" y="6858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9" name="object 239"/>
            <p:cNvSpPr/>
            <p:nvPr/>
          </p:nvSpPr>
          <p:spPr>
            <a:xfrm>
              <a:off x="4088891" y="4425696"/>
              <a:ext cx="0" cy="68580"/>
            </a:xfrm>
            <a:custGeom>
              <a:avLst/>
              <a:gdLst/>
              <a:ahLst/>
              <a:cxnLst/>
              <a:rect l="l" t="t" r="r" b="b"/>
              <a:pathLst>
                <a:path h="68579">
                  <a:moveTo>
                    <a:pt x="0" y="0"/>
                  </a:moveTo>
                  <a:lnTo>
                    <a:pt x="0" y="68579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0" name="object 240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3797808" y="4948427"/>
              <a:ext cx="510539" cy="88392"/>
            </a:xfrm>
            <a:prstGeom prst="rect">
              <a:avLst/>
            </a:prstGeom>
          </p:spPr>
        </p:pic>
        <p:sp>
          <p:nvSpPr>
            <p:cNvPr id="241" name="object 241"/>
            <p:cNvSpPr/>
            <p:nvPr/>
          </p:nvSpPr>
          <p:spPr>
            <a:xfrm>
              <a:off x="3797808" y="4948427"/>
              <a:ext cx="510540" cy="88900"/>
            </a:xfrm>
            <a:custGeom>
              <a:avLst/>
              <a:gdLst/>
              <a:ahLst/>
              <a:cxnLst/>
              <a:rect l="l" t="t" r="r" b="b"/>
              <a:pathLst>
                <a:path w="510539" h="88900">
                  <a:moveTo>
                    <a:pt x="0" y="44196"/>
                  </a:moveTo>
                  <a:lnTo>
                    <a:pt x="34851" y="21889"/>
                  </a:lnTo>
                  <a:lnTo>
                    <a:pt x="74766" y="12944"/>
                  </a:lnTo>
                  <a:lnTo>
                    <a:pt x="126429" y="6033"/>
                  </a:lnTo>
                  <a:lnTo>
                    <a:pt x="187408" y="1578"/>
                  </a:lnTo>
                  <a:lnTo>
                    <a:pt x="255270" y="0"/>
                  </a:lnTo>
                  <a:lnTo>
                    <a:pt x="323131" y="1578"/>
                  </a:lnTo>
                  <a:lnTo>
                    <a:pt x="384110" y="6033"/>
                  </a:lnTo>
                  <a:lnTo>
                    <a:pt x="435773" y="12944"/>
                  </a:lnTo>
                  <a:lnTo>
                    <a:pt x="475688" y="21889"/>
                  </a:lnTo>
                  <a:lnTo>
                    <a:pt x="510540" y="44196"/>
                  </a:lnTo>
                  <a:lnTo>
                    <a:pt x="501421" y="55945"/>
                  </a:lnTo>
                  <a:lnTo>
                    <a:pt x="435773" y="75447"/>
                  </a:lnTo>
                  <a:lnTo>
                    <a:pt x="384110" y="82358"/>
                  </a:lnTo>
                  <a:lnTo>
                    <a:pt x="323131" y="86813"/>
                  </a:lnTo>
                  <a:lnTo>
                    <a:pt x="255270" y="88392"/>
                  </a:lnTo>
                  <a:lnTo>
                    <a:pt x="187408" y="86813"/>
                  </a:lnTo>
                  <a:lnTo>
                    <a:pt x="126429" y="82358"/>
                  </a:lnTo>
                  <a:lnTo>
                    <a:pt x="74766" y="75447"/>
                  </a:lnTo>
                  <a:lnTo>
                    <a:pt x="34851" y="66502"/>
                  </a:lnTo>
                  <a:lnTo>
                    <a:pt x="0" y="44196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2" name="object 242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3797808" y="4879848"/>
              <a:ext cx="513587" cy="112775"/>
            </a:xfrm>
            <a:prstGeom prst="rect">
              <a:avLst/>
            </a:prstGeom>
          </p:spPr>
        </p:pic>
        <p:sp>
          <p:nvSpPr>
            <p:cNvPr id="243" name="object 243"/>
            <p:cNvSpPr/>
            <p:nvPr/>
          </p:nvSpPr>
          <p:spPr>
            <a:xfrm>
              <a:off x="3797808" y="4879848"/>
              <a:ext cx="509270" cy="102235"/>
            </a:xfrm>
            <a:custGeom>
              <a:avLst/>
              <a:gdLst/>
              <a:ahLst/>
              <a:cxnLst/>
              <a:rect l="l" t="t" r="r" b="b"/>
              <a:pathLst>
                <a:path w="509270" h="102235">
                  <a:moveTo>
                    <a:pt x="0" y="51053"/>
                  </a:moveTo>
                  <a:lnTo>
                    <a:pt x="34747" y="25287"/>
                  </a:lnTo>
                  <a:lnTo>
                    <a:pt x="74542" y="14954"/>
                  </a:lnTo>
                  <a:lnTo>
                    <a:pt x="126051" y="6970"/>
                  </a:lnTo>
                  <a:lnTo>
                    <a:pt x="186848" y="1823"/>
                  </a:lnTo>
                  <a:lnTo>
                    <a:pt x="254508" y="0"/>
                  </a:lnTo>
                  <a:lnTo>
                    <a:pt x="322167" y="1823"/>
                  </a:lnTo>
                  <a:lnTo>
                    <a:pt x="382964" y="6970"/>
                  </a:lnTo>
                  <a:lnTo>
                    <a:pt x="434473" y="14954"/>
                  </a:lnTo>
                  <a:lnTo>
                    <a:pt x="474268" y="25287"/>
                  </a:lnTo>
                  <a:lnTo>
                    <a:pt x="509016" y="51053"/>
                  </a:lnTo>
                  <a:lnTo>
                    <a:pt x="499924" y="64625"/>
                  </a:lnTo>
                  <a:lnTo>
                    <a:pt x="434473" y="87153"/>
                  </a:lnTo>
                  <a:lnTo>
                    <a:pt x="382964" y="95137"/>
                  </a:lnTo>
                  <a:lnTo>
                    <a:pt x="322167" y="100284"/>
                  </a:lnTo>
                  <a:lnTo>
                    <a:pt x="254508" y="102107"/>
                  </a:lnTo>
                  <a:lnTo>
                    <a:pt x="186848" y="100284"/>
                  </a:lnTo>
                  <a:lnTo>
                    <a:pt x="126051" y="95137"/>
                  </a:lnTo>
                  <a:lnTo>
                    <a:pt x="74542" y="87153"/>
                  </a:lnTo>
                  <a:lnTo>
                    <a:pt x="34747" y="76820"/>
                  </a:lnTo>
                  <a:lnTo>
                    <a:pt x="0" y="51053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4" name="object 244"/>
            <p:cNvSpPr/>
            <p:nvPr/>
          </p:nvSpPr>
          <p:spPr>
            <a:xfrm>
              <a:off x="3902202" y="4906517"/>
              <a:ext cx="287020" cy="48895"/>
            </a:xfrm>
            <a:custGeom>
              <a:avLst/>
              <a:gdLst/>
              <a:ahLst/>
              <a:cxnLst/>
              <a:rect l="l" t="t" r="r" b="b"/>
              <a:pathLst>
                <a:path w="287020" h="48895">
                  <a:moveTo>
                    <a:pt x="0" y="48767"/>
                  </a:moveTo>
                  <a:lnTo>
                    <a:pt x="88722" y="48767"/>
                  </a:lnTo>
                  <a:lnTo>
                    <a:pt x="177457" y="0"/>
                  </a:lnTo>
                  <a:lnTo>
                    <a:pt x="286512" y="0"/>
                  </a:lnTo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5" name="object 245"/>
            <p:cNvSpPr/>
            <p:nvPr/>
          </p:nvSpPr>
          <p:spPr>
            <a:xfrm>
              <a:off x="3914393" y="4906517"/>
              <a:ext cx="262255" cy="48895"/>
            </a:xfrm>
            <a:custGeom>
              <a:avLst/>
              <a:gdLst/>
              <a:ahLst/>
              <a:cxnLst/>
              <a:rect l="l" t="t" r="r" b="b"/>
              <a:pathLst>
                <a:path w="262254" h="48895">
                  <a:moveTo>
                    <a:pt x="0" y="0"/>
                  </a:moveTo>
                  <a:lnTo>
                    <a:pt x="89230" y="0"/>
                  </a:lnTo>
                  <a:lnTo>
                    <a:pt x="178473" y="48767"/>
                  </a:lnTo>
                  <a:lnTo>
                    <a:pt x="262128" y="48767"/>
                  </a:lnTo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6" name="object 246"/>
            <p:cNvSpPr/>
            <p:nvPr/>
          </p:nvSpPr>
          <p:spPr>
            <a:xfrm>
              <a:off x="3797808" y="4928616"/>
              <a:ext cx="0" cy="68580"/>
            </a:xfrm>
            <a:custGeom>
              <a:avLst/>
              <a:gdLst/>
              <a:ahLst/>
              <a:cxnLst/>
              <a:rect l="l" t="t" r="r" b="b"/>
              <a:pathLst>
                <a:path h="68579">
                  <a:moveTo>
                    <a:pt x="0" y="0"/>
                  </a:moveTo>
                  <a:lnTo>
                    <a:pt x="0" y="68579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7" name="object 247"/>
            <p:cNvSpPr/>
            <p:nvPr/>
          </p:nvSpPr>
          <p:spPr>
            <a:xfrm>
              <a:off x="4308347" y="4930139"/>
              <a:ext cx="0" cy="68580"/>
            </a:xfrm>
            <a:custGeom>
              <a:avLst/>
              <a:gdLst/>
              <a:ahLst/>
              <a:cxnLst/>
              <a:rect l="l" t="t" r="r" b="b"/>
              <a:pathLst>
                <a:path h="68579">
                  <a:moveTo>
                    <a:pt x="0" y="0"/>
                  </a:moveTo>
                  <a:lnTo>
                    <a:pt x="0" y="6858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8" name="object 248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2929127" y="5109972"/>
              <a:ext cx="509016" cy="88391"/>
            </a:xfrm>
            <a:prstGeom prst="rect">
              <a:avLst/>
            </a:prstGeom>
          </p:spPr>
        </p:pic>
        <p:sp>
          <p:nvSpPr>
            <p:cNvPr id="249" name="object 249"/>
            <p:cNvSpPr/>
            <p:nvPr/>
          </p:nvSpPr>
          <p:spPr>
            <a:xfrm>
              <a:off x="2929127" y="5109972"/>
              <a:ext cx="509270" cy="88900"/>
            </a:xfrm>
            <a:custGeom>
              <a:avLst/>
              <a:gdLst/>
              <a:ahLst/>
              <a:cxnLst/>
              <a:rect l="l" t="t" r="r" b="b"/>
              <a:pathLst>
                <a:path w="509270" h="88900">
                  <a:moveTo>
                    <a:pt x="0" y="44195"/>
                  </a:moveTo>
                  <a:lnTo>
                    <a:pt x="34747" y="21889"/>
                  </a:lnTo>
                  <a:lnTo>
                    <a:pt x="74542" y="12944"/>
                  </a:lnTo>
                  <a:lnTo>
                    <a:pt x="126051" y="6033"/>
                  </a:lnTo>
                  <a:lnTo>
                    <a:pt x="186848" y="1578"/>
                  </a:lnTo>
                  <a:lnTo>
                    <a:pt x="254508" y="0"/>
                  </a:lnTo>
                  <a:lnTo>
                    <a:pt x="322167" y="1578"/>
                  </a:lnTo>
                  <a:lnTo>
                    <a:pt x="382964" y="6033"/>
                  </a:lnTo>
                  <a:lnTo>
                    <a:pt x="434473" y="12944"/>
                  </a:lnTo>
                  <a:lnTo>
                    <a:pt x="474268" y="21889"/>
                  </a:lnTo>
                  <a:lnTo>
                    <a:pt x="509016" y="44195"/>
                  </a:lnTo>
                  <a:lnTo>
                    <a:pt x="499924" y="55945"/>
                  </a:lnTo>
                  <a:lnTo>
                    <a:pt x="434473" y="75447"/>
                  </a:lnTo>
                  <a:lnTo>
                    <a:pt x="382964" y="82358"/>
                  </a:lnTo>
                  <a:lnTo>
                    <a:pt x="322167" y="86813"/>
                  </a:lnTo>
                  <a:lnTo>
                    <a:pt x="254508" y="88391"/>
                  </a:lnTo>
                  <a:lnTo>
                    <a:pt x="186848" y="86813"/>
                  </a:lnTo>
                  <a:lnTo>
                    <a:pt x="126051" y="82358"/>
                  </a:lnTo>
                  <a:lnTo>
                    <a:pt x="74542" y="75447"/>
                  </a:lnTo>
                  <a:lnTo>
                    <a:pt x="34747" y="66502"/>
                  </a:lnTo>
                  <a:lnTo>
                    <a:pt x="0" y="44195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0" name="object 250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2927603" y="5041392"/>
              <a:ext cx="513587" cy="114299"/>
            </a:xfrm>
            <a:prstGeom prst="rect">
              <a:avLst/>
            </a:prstGeom>
          </p:spPr>
        </p:pic>
        <p:sp>
          <p:nvSpPr>
            <p:cNvPr id="251" name="object 251"/>
            <p:cNvSpPr/>
            <p:nvPr/>
          </p:nvSpPr>
          <p:spPr>
            <a:xfrm>
              <a:off x="2927603" y="5041392"/>
              <a:ext cx="510540" cy="104139"/>
            </a:xfrm>
            <a:custGeom>
              <a:avLst/>
              <a:gdLst/>
              <a:ahLst/>
              <a:cxnLst/>
              <a:rect l="l" t="t" r="r" b="b"/>
              <a:pathLst>
                <a:path w="510539" h="104139">
                  <a:moveTo>
                    <a:pt x="0" y="51816"/>
                  </a:moveTo>
                  <a:lnTo>
                    <a:pt x="34851" y="25665"/>
                  </a:lnTo>
                  <a:lnTo>
                    <a:pt x="74766" y="15178"/>
                  </a:lnTo>
                  <a:lnTo>
                    <a:pt x="126429" y="7075"/>
                  </a:lnTo>
                  <a:lnTo>
                    <a:pt x="187408" y="1851"/>
                  </a:lnTo>
                  <a:lnTo>
                    <a:pt x="255270" y="0"/>
                  </a:lnTo>
                  <a:lnTo>
                    <a:pt x="323131" y="1851"/>
                  </a:lnTo>
                  <a:lnTo>
                    <a:pt x="384110" y="7075"/>
                  </a:lnTo>
                  <a:lnTo>
                    <a:pt x="435773" y="15178"/>
                  </a:lnTo>
                  <a:lnTo>
                    <a:pt x="475688" y="25665"/>
                  </a:lnTo>
                  <a:lnTo>
                    <a:pt x="510540" y="51816"/>
                  </a:lnTo>
                  <a:lnTo>
                    <a:pt x="501421" y="65589"/>
                  </a:lnTo>
                  <a:lnTo>
                    <a:pt x="435773" y="88453"/>
                  </a:lnTo>
                  <a:lnTo>
                    <a:pt x="384110" y="96556"/>
                  </a:lnTo>
                  <a:lnTo>
                    <a:pt x="323131" y="101780"/>
                  </a:lnTo>
                  <a:lnTo>
                    <a:pt x="255270" y="103632"/>
                  </a:lnTo>
                  <a:lnTo>
                    <a:pt x="187408" y="101780"/>
                  </a:lnTo>
                  <a:lnTo>
                    <a:pt x="126429" y="96556"/>
                  </a:lnTo>
                  <a:lnTo>
                    <a:pt x="74766" y="88453"/>
                  </a:lnTo>
                  <a:lnTo>
                    <a:pt x="34851" y="77966"/>
                  </a:lnTo>
                  <a:lnTo>
                    <a:pt x="0" y="51816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2" name="object 252"/>
            <p:cNvSpPr/>
            <p:nvPr/>
          </p:nvSpPr>
          <p:spPr>
            <a:xfrm>
              <a:off x="3031997" y="5068061"/>
              <a:ext cx="287020" cy="48895"/>
            </a:xfrm>
            <a:custGeom>
              <a:avLst/>
              <a:gdLst/>
              <a:ahLst/>
              <a:cxnLst/>
              <a:rect l="l" t="t" r="r" b="b"/>
              <a:pathLst>
                <a:path w="287020" h="48895">
                  <a:moveTo>
                    <a:pt x="0" y="48768"/>
                  </a:moveTo>
                  <a:lnTo>
                    <a:pt x="88722" y="48768"/>
                  </a:lnTo>
                  <a:lnTo>
                    <a:pt x="177457" y="0"/>
                  </a:lnTo>
                  <a:lnTo>
                    <a:pt x="286512" y="0"/>
                  </a:lnTo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3" name="object 253"/>
            <p:cNvSpPr/>
            <p:nvPr/>
          </p:nvSpPr>
          <p:spPr>
            <a:xfrm>
              <a:off x="3045713" y="5068061"/>
              <a:ext cx="260985" cy="48895"/>
            </a:xfrm>
            <a:custGeom>
              <a:avLst/>
              <a:gdLst/>
              <a:ahLst/>
              <a:cxnLst/>
              <a:rect l="l" t="t" r="r" b="b"/>
              <a:pathLst>
                <a:path w="260985" h="48895">
                  <a:moveTo>
                    <a:pt x="0" y="0"/>
                  </a:moveTo>
                  <a:lnTo>
                    <a:pt x="88722" y="0"/>
                  </a:lnTo>
                  <a:lnTo>
                    <a:pt x="177431" y="48768"/>
                  </a:lnTo>
                  <a:lnTo>
                    <a:pt x="260604" y="48768"/>
                  </a:lnTo>
                </a:path>
              </a:pathLst>
            </a:custGeom>
            <a:ln w="1981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4" name="object 254"/>
            <p:cNvSpPr/>
            <p:nvPr/>
          </p:nvSpPr>
          <p:spPr>
            <a:xfrm>
              <a:off x="2929127" y="5090160"/>
              <a:ext cx="0" cy="68580"/>
            </a:xfrm>
            <a:custGeom>
              <a:avLst/>
              <a:gdLst/>
              <a:ahLst/>
              <a:cxnLst/>
              <a:rect l="l" t="t" r="r" b="b"/>
              <a:pathLst>
                <a:path h="68579">
                  <a:moveTo>
                    <a:pt x="0" y="0"/>
                  </a:moveTo>
                  <a:lnTo>
                    <a:pt x="0" y="6858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5" name="object 255"/>
            <p:cNvSpPr/>
            <p:nvPr/>
          </p:nvSpPr>
          <p:spPr>
            <a:xfrm>
              <a:off x="3438143" y="5093208"/>
              <a:ext cx="0" cy="67310"/>
            </a:xfrm>
            <a:custGeom>
              <a:avLst/>
              <a:gdLst/>
              <a:ahLst/>
              <a:cxnLst/>
              <a:rect l="l" t="t" r="r" b="b"/>
              <a:pathLst>
                <a:path h="67310">
                  <a:moveTo>
                    <a:pt x="0" y="0"/>
                  </a:moveTo>
                  <a:lnTo>
                    <a:pt x="0" y="67056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6" name="object 256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2068067" y="5064252"/>
              <a:ext cx="510539" cy="88392"/>
            </a:xfrm>
            <a:prstGeom prst="rect">
              <a:avLst/>
            </a:prstGeom>
          </p:spPr>
        </p:pic>
        <p:sp>
          <p:nvSpPr>
            <p:cNvPr id="257" name="object 257"/>
            <p:cNvSpPr/>
            <p:nvPr/>
          </p:nvSpPr>
          <p:spPr>
            <a:xfrm>
              <a:off x="2068067" y="5064252"/>
              <a:ext cx="510540" cy="88900"/>
            </a:xfrm>
            <a:custGeom>
              <a:avLst/>
              <a:gdLst/>
              <a:ahLst/>
              <a:cxnLst/>
              <a:rect l="l" t="t" r="r" b="b"/>
              <a:pathLst>
                <a:path w="510539" h="88900">
                  <a:moveTo>
                    <a:pt x="0" y="44196"/>
                  </a:moveTo>
                  <a:lnTo>
                    <a:pt x="34851" y="21889"/>
                  </a:lnTo>
                  <a:lnTo>
                    <a:pt x="74766" y="12944"/>
                  </a:lnTo>
                  <a:lnTo>
                    <a:pt x="126429" y="6033"/>
                  </a:lnTo>
                  <a:lnTo>
                    <a:pt x="187408" y="1578"/>
                  </a:lnTo>
                  <a:lnTo>
                    <a:pt x="255270" y="0"/>
                  </a:lnTo>
                  <a:lnTo>
                    <a:pt x="323131" y="1578"/>
                  </a:lnTo>
                  <a:lnTo>
                    <a:pt x="384110" y="6033"/>
                  </a:lnTo>
                  <a:lnTo>
                    <a:pt x="435773" y="12944"/>
                  </a:lnTo>
                  <a:lnTo>
                    <a:pt x="475688" y="21889"/>
                  </a:lnTo>
                  <a:lnTo>
                    <a:pt x="510540" y="44196"/>
                  </a:lnTo>
                  <a:lnTo>
                    <a:pt x="501421" y="55945"/>
                  </a:lnTo>
                  <a:lnTo>
                    <a:pt x="435773" y="75447"/>
                  </a:lnTo>
                  <a:lnTo>
                    <a:pt x="384110" y="82358"/>
                  </a:lnTo>
                  <a:lnTo>
                    <a:pt x="323131" y="86813"/>
                  </a:lnTo>
                  <a:lnTo>
                    <a:pt x="255270" y="88392"/>
                  </a:lnTo>
                  <a:lnTo>
                    <a:pt x="187408" y="86813"/>
                  </a:lnTo>
                  <a:lnTo>
                    <a:pt x="126429" y="82358"/>
                  </a:lnTo>
                  <a:lnTo>
                    <a:pt x="74766" y="75447"/>
                  </a:lnTo>
                  <a:lnTo>
                    <a:pt x="34851" y="66502"/>
                  </a:lnTo>
                  <a:lnTo>
                    <a:pt x="0" y="44196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8" name="object 258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2066544" y="4995672"/>
              <a:ext cx="513587" cy="112775"/>
            </a:xfrm>
            <a:prstGeom prst="rect">
              <a:avLst/>
            </a:prstGeom>
          </p:spPr>
        </p:pic>
        <p:sp>
          <p:nvSpPr>
            <p:cNvPr id="259" name="object 259"/>
            <p:cNvSpPr/>
            <p:nvPr/>
          </p:nvSpPr>
          <p:spPr>
            <a:xfrm>
              <a:off x="2066544" y="4995672"/>
              <a:ext cx="510540" cy="104139"/>
            </a:xfrm>
            <a:custGeom>
              <a:avLst/>
              <a:gdLst/>
              <a:ahLst/>
              <a:cxnLst/>
              <a:rect l="l" t="t" r="r" b="b"/>
              <a:pathLst>
                <a:path w="510539" h="104139">
                  <a:moveTo>
                    <a:pt x="0" y="51815"/>
                  </a:moveTo>
                  <a:lnTo>
                    <a:pt x="34851" y="25665"/>
                  </a:lnTo>
                  <a:lnTo>
                    <a:pt x="74766" y="15178"/>
                  </a:lnTo>
                  <a:lnTo>
                    <a:pt x="126429" y="7075"/>
                  </a:lnTo>
                  <a:lnTo>
                    <a:pt x="187408" y="1851"/>
                  </a:lnTo>
                  <a:lnTo>
                    <a:pt x="255270" y="0"/>
                  </a:lnTo>
                  <a:lnTo>
                    <a:pt x="323131" y="1851"/>
                  </a:lnTo>
                  <a:lnTo>
                    <a:pt x="384110" y="7075"/>
                  </a:lnTo>
                  <a:lnTo>
                    <a:pt x="435773" y="15178"/>
                  </a:lnTo>
                  <a:lnTo>
                    <a:pt x="475688" y="25665"/>
                  </a:lnTo>
                  <a:lnTo>
                    <a:pt x="510540" y="51815"/>
                  </a:lnTo>
                  <a:lnTo>
                    <a:pt x="501421" y="65589"/>
                  </a:lnTo>
                  <a:lnTo>
                    <a:pt x="435773" y="88453"/>
                  </a:lnTo>
                  <a:lnTo>
                    <a:pt x="384110" y="96556"/>
                  </a:lnTo>
                  <a:lnTo>
                    <a:pt x="323131" y="101780"/>
                  </a:lnTo>
                  <a:lnTo>
                    <a:pt x="255270" y="103631"/>
                  </a:lnTo>
                  <a:lnTo>
                    <a:pt x="187408" y="101780"/>
                  </a:lnTo>
                  <a:lnTo>
                    <a:pt x="126429" y="96556"/>
                  </a:lnTo>
                  <a:lnTo>
                    <a:pt x="74766" y="88453"/>
                  </a:lnTo>
                  <a:lnTo>
                    <a:pt x="34851" y="77966"/>
                  </a:lnTo>
                  <a:lnTo>
                    <a:pt x="0" y="51815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0" name="object 260"/>
            <p:cNvSpPr/>
            <p:nvPr/>
          </p:nvSpPr>
          <p:spPr>
            <a:xfrm>
              <a:off x="2170938" y="5022342"/>
              <a:ext cx="288290" cy="48895"/>
            </a:xfrm>
            <a:custGeom>
              <a:avLst/>
              <a:gdLst/>
              <a:ahLst/>
              <a:cxnLst/>
              <a:rect l="l" t="t" r="r" b="b"/>
              <a:pathLst>
                <a:path w="288289" h="48895">
                  <a:moveTo>
                    <a:pt x="0" y="48767"/>
                  </a:moveTo>
                  <a:lnTo>
                    <a:pt x="89192" y="48767"/>
                  </a:lnTo>
                  <a:lnTo>
                    <a:pt x="178396" y="0"/>
                  </a:lnTo>
                  <a:lnTo>
                    <a:pt x="288036" y="0"/>
                  </a:lnTo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1" name="object 261"/>
            <p:cNvSpPr/>
            <p:nvPr/>
          </p:nvSpPr>
          <p:spPr>
            <a:xfrm>
              <a:off x="2184653" y="5022342"/>
              <a:ext cx="260985" cy="48895"/>
            </a:xfrm>
            <a:custGeom>
              <a:avLst/>
              <a:gdLst/>
              <a:ahLst/>
              <a:cxnLst/>
              <a:rect l="l" t="t" r="r" b="b"/>
              <a:pathLst>
                <a:path w="260985" h="48895">
                  <a:moveTo>
                    <a:pt x="0" y="0"/>
                  </a:moveTo>
                  <a:lnTo>
                    <a:pt x="88722" y="0"/>
                  </a:lnTo>
                  <a:lnTo>
                    <a:pt x="177431" y="48767"/>
                  </a:lnTo>
                  <a:lnTo>
                    <a:pt x="260604" y="48767"/>
                  </a:lnTo>
                </a:path>
              </a:pathLst>
            </a:custGeom>
            <a:ln w="1981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2" name="object 262"/>
            <p:cNvSpPr/>
            <p:nvPr/>
          </p:nvSpPr>
          <p:spPr>
            <a:xfrm>
              <a:off x="2069591" y="5044439"/>
              <a:ext cx="0" cy="68580"/>
            </a:xfrm>
            <a:custGeom>
              <a:avLst/>
              <a:gdLst/>
              <a:ahLst/>
              <a:cxnLst/>
              <a:rect l="l" t="t" r="r" b="b"/>
              <a:pathLst>
                <a:path h="68579">
                  <a:moveTo>
                    <a:pt x="0" y="0"/>
                  </a:moveTo>
                  <a:lnTo>
                    <a:pt x="0" y="6858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3" name="object 263"/>
            <p:cNvSpPr/>
            <p:nvPr/>
          </p:nvSpPr>
          <p:spPr>
            <a:xfrm>
              <a:off x="2578608" y="5045964"/>
              <a:ext cx="0" cy="68580"/>
            </a:xfrm>
            <a:custGeom>
              <a:avLst/>
              <a:gdLst/>
              <a:ahLst/>
              <a:cxnLst/>
              <a:rect l="l" t="t" r="r" b="b"/>
              <a:pathLst>
                <a:path h="68579">
                  <a:moveTo>
                    <a:pt x="0" y="0"/>
                  </a:moveTo>
                  <a:lnTo>
                    <a:pt x="0" y="6858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4" name="object 264"/>
            <p:cNvSpPr/>
            <p:nvPr/>
          </p:nvSpPr>
          <p:spPr>
            <a:xfrm>
              <a:off x="2383536" y="2610612"/>
              <a:ext cx="238125" cy="262255"/>
            </a:xfrm>
            <a:custGeom>
              <a:avLst/>
              <a:gdLst/>
              <a:ahLst/>
              <a:cxnLst/>
              <a:rect l="l" t="t" r="r" b="b"/>
              <a:pathLst>
                <a:path w="238125" h="262255">
                  <a:moveTo>
                    <a:pt x="0" y="0"/>
                  </a:moveTo>
                  <a:lnTo>
                    <a:pt x="238125" y="261937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5" name="object 265"/>
            <p:cNvSpPr/>
            <p:nvPr/>
          </p:nvSpPr>
          <p:spPr>
            <a:xfrm>
              <a:off x="1638300" y="2849880"/>
              <a:ext cx="900430" cy="127000"/>
            </a:xfrm>
            <a:custGeom>
              <a:avLst/>
              <a:gdLst/>
              <a:ahLst/>
              <a:cxnLst/>
              <a:rect l="l" t="t" r="r" b="b"/>
              <a:pathLst>
                <a:path w="900430" h="127000">
                  <a:moveTo>
                    <a:pt x="0" y="0"/>
                  </a:moveTo>
                  <a:lnTo>
                    <a:pt x="900112" y="12700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6" name="object 266"/>
            <p:cNvSpPr/>
            <p:nvPr/>
          </p:nvSpPr>
          <p:spPr>
            <a:xfrm>
              <a:off x="1234439" y="2973322"/>
              <a:ext cx="1303655" cy="278130"/>
            </a:xfrm>
            <a:custGeom>
              <a:avLst/>
              <a:gdLst/>
              <a:ahLst/>
              <a:cxnLst/>
              <a:rect l="l" t="t" r="r" b="b"/>
              <a:pathLst>
                <a:path w="1303655" h="278129">
                  <a:moveTo>
                    <a:pt x="0" y="277812"/>
                  </a:moveTo>
                  <a:lnTo>
                    <a:pt x="1303337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7" name="object 267"/>
            <p:cNvSpPr/>
            <p:nvPr/>
          </p:nvSpPr>
          <p:spPr>
            <a:xfrm>
              <a:off x="3916680" y="2410968"/>
              <a:ext cx="307975" cy="573405"/>
            </a:xfrm>
            <a:custGeom>
              <a:avLst/>
              <a:gdLst/>
              <a:ahLst/>
              <a:cxnLst/>
              <a:rect l="l" t="t" r="r" b="b"/>
              <a:pathLst>
                <a:path w="307975" h="573405">
                  <a:moveTo>
                    <a:pt x="0" y="0"/>
                  </a:moveTo>
                  <a:lnTo>
                    <a:pt x="307975" y="573087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8" name="object 268"/>
            <p:cNvSpPr/>
            <p:nvPr/>
          </p:nvSpPr>
          <p:spPr>
            <a:xfrm>
              <a:off x="4425695" y="2389632"/>
              <a:ext cx="384175" cy="579755"/>
            </a:xfrm>
            <a:custGeom>
              <a:avLst/>
              <a:gdLst/>
              <a:ahLst/>
              <a:cxnLst/>
              <a:rect l="l" t="t" r="r" b="b"/>
              <a:pathLst>
                <a:path w="384175" h="579755">
                  <a:moveTo>
                    <a:pt x="384175" y="0"/>
                  </a:moveTo>
                  <a:lnTo>
                    <a:pt x="0" y="579437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9" name="object 269"/>
            <p:cNvSpPr/>
            <p:nvPr/>
          </p:nvSpPr>
          <p:spPr>
            <a:xfrm>
              <a:off x="6771132" y="2900172"/>
              <a:ext cx="215900" cy="1046480"/>
            </a:xfrm>
            <a:custGeom>
              <a:avLst/>
              <a:gdLst/>
              <a:ahLst/>
              <a:cxnLst/>
              <a:rect l="l" t="t" r="r" b="b"/>
              <a:pathLst>
                <a:path w="215900" h="1046479">
                  <a:moveTo>
                    <a:pt x="0" y="0"/>
                  </a:moveTo>
                  <a:lnTo>
                    <a:pt x="215900" y="1046162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0" name="object 270"/>
            <p:cNvSpPr/>
            <p:nvPr/>
          </p:nvSpPr>
          <p:spPr>
            <a:xfrm>
              <a:off x="7136891" y="3250692"/>
              <a:ext cx="241300" cy="692150"/>
            </a:xfrm>
            <a:custGeom>
              <a:avLst/>
              <a:gdLst/>
              <a:ahLst/>
              <a:cxnLst/>
              <a:rect l="l" t="t" r="r" b="b"/>
              <a:pathLst>
                <a:path w="241300" h="692150">
                  <a:moveTo>
                    <a:pt x="241300" y="0"/>
                  </a:moveTo>
                  <a:lnTo>
                    <a:pt x="0" y="69215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1" name="object 271"/>
            <p:cNvSpPr/>
            <p:nvPr/>
          </p:nvSpPr>
          <p:spPr>
            <a:xfrm>
              <a:off x="7482839" y="4229100"/>
              <a:ext cx="541655" cy="249554"/>
            </a:xfrm>
            <a:custGeom>
              <a:avLst/>
              <a:gdLst/>
              <a:ahLst/>
              <a:cxnLst/>
              <a:rect l="l" t="t" r="r" b="b"/>
              <a:pathLst>
                <a:path w="541654" h="249554">
                  <a:moveTo>
                    <a:pt x="541337" y="0"/>
                  </a:moveTo>
                  <a:lnTo>
                    <a:pt x="0" y="249237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2" name="object 272"/>
            <p:cNvSpPr/>
            <p:nvPr/>
          </p:nvSpPr>
          <p:spPr>
            <a:xfrm>
              <a:off x="7455407" y="4573524"/>
              <a:ext cx="796925" cy="614680"/>
            </a:xfrm>
            <a:custGeom>
              <a:avLst/>
              <a:gdLst/>
              <a:ahLst/>
              <a:cxnLst/>
              <a:rect l="l" t="t" r="r" b="b"/>
              <a:pathLst>
                <a:path w="796925" h="614679">
                  <a:moveTo>
                    <a:pt x="796925" y="614362"/>
                  </a:moveTo>
                  <a:lnTo>
                    <a:pt x="0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3" name="object 273"/>
            <p:cNvSpPr/>
            <p:nvPr/>
          </p:nvSpPr>
          <p:spPr>
            <a:xfrm>
              <a:off x="6496812" y="4722876"/>
              <a:ext cx="1047750" cy="967105"/>
            </a:xfrm>
            <a:custGeom>
              <a:avLst/>
              <a:gdLst/>
              <a:ahLst/>
              <a:cxnLst/>
              <a:rect l="l" t="t" r="r" b="b"/>
              <a:pathLst>
                <a:path w="1047750" h="967104">
                  <a:moveTo>
                    <a:pt x="1047750" y="966787"/>
                  </a:moveTo>
                  <a:lnTo>
                    <a:pt x="0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4" name="object 274"/>
            <p:cNvSpPr/>
            <p:nvPr/>
          </p:nvSpPr>
          <p:spPr>
            <a:xfrm>
              <a:off x="5320283" y="4693918"/>
              <a:ext cx="285750" cy="1160780"/>
            </a:xfrm>
            <a:custGeom>
              <a:avLst/>
              <a:gdLst/>
              <a:ahLst/>
              <a:cxnLst/>
              <a:rect l="l" t="t" r="r" b="b"/>
              <a:pathLst>
                <a:path w="285750" h="1160779">
                  <a:moveTo>
                    <a:pt x="285750" y="1160462"/>
                  </a:moveTo>
                  <a:lnTo>
                    <a:pt x="0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5" name="object 275"/>
            <p:cNvSpPr/>
            <p:nvPr/>
          </p:nvSpPr>
          <p:spPr>
            <a:xfrm>
              <a:off x="4069080" y="5044439"/>
              <a:ext cx="371475" cy="973455"/>
            </a:xfrm>
            <a:custGeom>
              <a:avLst/>
              <a:gdLst/>
              <a:ahLst/>
              <a:cxnLst/>
              <a:rect l="l" t="t" r="r" b="b"/>
              <a:pathLst>
                <a:path w="371475" h="973454">
                  <a:moveTo>
                    <a:pt x="371475" y="973137"/>
                  </a:moveTo>
                  <a:lnTo>
                    <a:pt x="0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6" name="object 276"/>
            <p:cNvSpPr/>
            <p:nvPr/>
          </p:nvSpPr>
          <p:spPr>
            <a:xfrm>
              <a:off x="3145536" y="5192267"/>
              <a:ext cx="244475" cy="662305"/>
            </a:xfrm>
            <a:custGeom>
              <a:avLst/>
              <a:gdLst/>
              <a:ahLst/>
              <a:cxnLst/>
              <a:rect l="l" t="t" r="r" b="b"/>
              <a:pathLst>
                <a:path w="244475" h="662304">
                  <a:moveTo>
                    <a:pt x="244475" y="661987"/>
                  </a:moveTo>
                  <a:lnTo>
                    <a:pt x="0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7" name="object 277"/>
            <p:cNvSpPr/>
            <p:nvPr/>
          </p:nvSpPr>
          <p:spPr>
            <a:xfrm>
              <a:off x="1790700" y="5160264"/>
              <a:ext cx="401955" cy="209550"/>
            </a:xfrm>
            <a:custGeom>
              <a:avLst/>
              <a:gdLst/>
              <a:ahLst/>
              <a:cxnLst/>
              <a:rect l="l" t="t" r="r" b="b"/>
              <a:pathLst>
                <a:path w="401955" h="209550">
                  <a:moveTo>
                    <a:pt x="0" y="209550"/>
                  </a:moveTo>
                  <a:lnTo>
                    <a:pt x="401637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8" name="object 278"/>
            <p:cNvSpPr/>
            <p:nvPr/>
          </p:nvSpPr>
          <p:spPr>
            <a:xfrm>
              <a:off x="1362455" y="5044439"/>
              <a:ext cx="706755" cy="44450"/>
            </a:xfrm>
            <a:custGeom>
              <a:avLst/>
              <a:gdLst/>
              <a:ahLst/>
              <a:cxnLst/>
              <a:rect l="l" t="t" r="r" b="b"/>
              <a:pathLst>
                <a:path w="706755" h="44450">
                  <a:moveTo>
                    <a:pt x="0" y="44450"/>
                  </a:moveTo>
                  <a:lnTo>
                    <a:pt x="706437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9" name="object 279"/>
            <p:cNvSpPr/>
            <p:nvPr/>
          </p:nvSpPr>
          <p:spPr>
            <a:xfrm>
              <a:off x="1155191" y="4376927"/>
              <a:ext cx="996950" cy="5080"/>
            </a:xfrm>
            <a:custGeom>
              <a:avLst/>
              <a:gdLst/>
              <a:ahLst/>
              <a:cxnLst/>
              <a:rect l="l" t="t" r="r" b="b"/>
              <a:pathLst>
                <a:path w="996950" h="5079">
                  <a:moveTo>
                    <a:pt x="0" y="0"/>
                  </a:moveTo>
                  <a:lnTo>
                    <a:pt x="996950" y="4762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0" name="object 280"/>
            <p:cNvSpPr/>
            <p:nvPr/>
          </p:nvSpPr>
          <p:spPr>
            <a:xfrm>
              <a:off x="5676900" y="2897124"/>
              <a:ext cx="528955" cy="304800"/>
            </a:xfrm>
            <a:custGeom>
              <a:avLst/>
              <a:gdLst/>
              <a:ahLst/>
              <a:cxnLst/>
              <a:rect l="l" t="t" r="r" b="b"/>
              <a:pathLst>
                <a:path w="528954" h="304800">
                  <a:moveTo>
                    <a:pt x="264414" y="0"/>
                  </a:moveTo>
                  <a:lnTo>
                    <a:pt x="203784" y="4025"/>
                  </a:lnTo>
                  <a:lnTo>
                    <a:pt x="148129" y="15491"/>
                  </a:lnTo>
                  <a:lnTo>
                    <a:pt x="99034" y="33482"/>
                  </a:lnTo>
                  <a:lnTo>
                    <a:pt x="58087" y="57083"/>
                  </a:lnTo>
                  <a:lnTo>
                    <a:pt x="26874" y="85380"/>
                  </a:lnTo>
                  <a:lnTo>
                    <a:pt x="0" y="152400"/>
                  </a:lnTo>
                  <a:lnTo>
                    <a:pt x="6983" y="187342"/>
                  </a:lnTo>
                  <a:lnTo>
                    <a:pt x="58087" y="247716"/>
                  </a:lnTo>
                  <a:lnTo>
                    <a:pt x="99034" y="271317"/>
                  </a:lnTo>
                  <a:lnTo>
                    <a:pt x="148129" y="289308"/>
                  </a:lnTo>
                  <a:lnTo>
                    <a:pt x="203784" y="300774"/>
                  </a:lnTo>
                  <a:lnTo>
                    <a:pt x="264414" y="304800"/>
                  </a:lnTo>
                  <a:lnTo>
                    <a:pt x="325043" y="300774"/>
                  </a:lnTo>
                  <a:lnTo>
                    <a:pt x="380698" y="289308"/>
                  </a:lnTo>
                  <a:lnTo>
                    <a:pt x="429793" y="271317"/>
                  </a:lnTo>
                  <a:lnTo>
                    <a:pt x="470740" y="247716"/>
                  </a:lnTo>
                  <a:lnTo>
                    <a:pt x="501953" y="219419"/>
                  </a:lnTo>
                  <a:lnTo>
                    <a:pt x="528828" y="152400"/>
                  </a:lnTo>
                  <a:lnTo>
                    <a:pt x="521844" y="117457"/>
                  </a:lnTo>
                  <a:lnTo>
                    <a:pt x="470740" y="57083"/>
                  </a:lnTo>
                  <a:lnTo>
                    <a:pt x="429793" y="33482"/>
                  </a:lnTo>
                  <a:lnTo>
                    <a:pt x="380698" y="15491"/>
                  </a:lnTo>
                  <a:lnTo>
                    <a:pt x="325043" y="4025"/>
                  </a:lnTo>
                  <a:lnTo>
                    <a:pt x="264414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1" name="object 281"/>
            <p:cNvSpPr/>
            <p:nvPr/>
          </p:nvSpPr>
          <p:spPr>
            <a:xfrm>
              <a:off x="5676900" y="2897124"/>
              <a:ext cx="528955" cy="304800"/>
            </a:xfrm>
            <a:custGeom>
              <a:avLst/>
              <a:gdLst/>
              <a:ahLst/>
              <a:cxnLst/>
              <a:rect l="l" t="t" r="r" b="b"/>
              <a:pathLst>
                <a:path w="528954" h="304800">
                  <a:moveTo>
                    <a:pt x="0" y="152400"/>
                  </a:moveTo>
                  <a:lnTo>
                    <a:pt x="26874" y="85380"/>
                  </a:lnTo>
                  <a:lnTo>
                    <a:pt x="58087" y="57083"/>
                  </a:lnTo>
                  <a:lnTo>
                    <a:pt x="99034" y="33482"/>
                  </a:lnTo>
                  <a:lnTo>
                    <a:pt x="148129" y="15491"/>
                  </a:lnTo>
                  <a:lnTo>
                    <a:pt x="203784" y="4025"/>
                  </a:lnTo>
                  <a:lnTo>
                    <a:pt x="264414" y="0"/>
                  </a:lnTo>
                  <a:lnTo>
                    <a:pt x="325043" y="4025"/>
                  </a:lnTo>
                  <a:lnTo>
                    <a:pt x="380698" y="15491"/>
                  </a:lnTo>
                  <a:lnTo>
                    <a:pt x="429793" y="33482"/>
                  </a:lnTo>
                  <a:lnTo>
                    <a:pt x="470740" y="57083"/>
                  </a:lnTo>
                  <a:lnTo>
                    <a:pt x="501953" y="85380"/>
                  </a:lnTo>
                  <a:lnTo>
                    <a:pt x="528828" y="152400"/>
                  </a:lnTo>
                  <a:lnTo>
                    <a:pt x="521844" y="187342"/>
                  </a:lnTo>
                  <a:lnTo>
                    <a:pt x="470740" y="247716"/>
                  </a:lnTo>
                  <a:lnTo>
                    <a:pt x="429793" y="271317"/>
                  </a:lnTo>
                  <a:lnTo>
                    <a:pt x="380698" y="289308"/>
                  </a:lnTo>
                  <a:lnTo>
                    <a:pt x="325043" y="300774"/>
                  </a:lnTo>
                  <a:lnTo>
                    <a:pt x="264414" y="304800"/>
                  </a:lnTo>
                  <a:lnTo>
                    <a:pt x="203784" y="300774"/>
                  </a:lnTo>
                  <a:lnTo>
                    <a:pt x="148129" y="289308"/>
                  </a:lnTo>
                  <a:lnTo>
                    <a:pt x="99034" y="271317"/>
                  </a:lnTo>
                  <a:lnTo>
                    <a:pt x="58087" y="247716"/>
                  </a:lnTo>
                  <a:lnTo>
                    <a:pt x="26874" y="219419"/>
                  </a:lnTo>
                  <a:lnTo>
                    <a:pt x="0" y="1524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2" name="object 282"/>
          <p:cNvSpPr txBox="1"/>
          <p:nvPr/>
        </p:nvSpPr>
        <p:spPr>
          <a:xfrm>
            <a:off x="5775591" y="2900235"/>
            <a:ext cx="35306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5" dirty="0">
                <a:solidFill>
                  <a:srgbClr val="FFFFFF"/>
                </a:solidFill>
                <a:latin typeface="Arial"/>
                <a:cs typeface="Arial"/>
              </a:rPr>
              <a:t>IXP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283" name="object 283"/>
          <p:cNvGrpSpPr/>
          <p:nvPr/>
        </p:nvGrpSpPr>
        <p:grpSpPr>
          <a:xfrm>
            <a:off x="3814571" y="3032760"/>
            <a:ext cx="3037205" cy="1362710"/>
            <a:chOff x="3814571" y="3032760"/>
            <a:chExt cx="3037205" cy="1362710"/>
          </a:xfrm>
        </p:grpSpPr>
        <p:sp>
          <p:nvSpPr>
            <p:cNvPr id="284" name="object 284"/>
            <p:cNvSpPr/>
            <p:nvPr/>
          </p:nvSpPr>
          <p:spPr>
            <a:xfrm>
              <a:off x="4714493" y="3051810"/>
              <a:ext cx="964565" cy="27305"/>
            </a:xfrm>
            <a:custGeom>
              <a:avLst/>
              <a:gdLst/>
              <a:ahLst/>
              <a:cxnLst/>
              <a:rect l="l" t="t" r="r" b="b"/>
              <a:pathLst>
                <a:path w="964564" h="27305">
                  <a:moveTo>
                    <a:pt x="0" y="0"/>
                  </a:moveTo>
                  <a:lnTo>
                    <a:pt x="964311" y="26885"/>
                  </a:lnTo>
                </a:path>
              </a:pathLst>
            </a:custGeom>
            <a:ln w="38099">
              <a:solidFill>
                <a:srgbClr val="CC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5" name="object 285"/>
            <p:cNvSpPr/>
            <p:nvPr/>
          </p:nvSpPr>
          <p:spPr>
            <a:xfrm>
              <a:off x="6140957" y="3170682"/>
              <a:ext cx="692150" cy="784860"/>
            </a:xfrm>
            <a:custGeom>
              <a:avLst/>
              <a:gdLst/>
              <a:ahLst/>
              <a:cxnLst/>
              <a:rect l="l" t="t" r="r" b="b"/>
              <a:pathLst>
                <a:path w="692150" h="784860">
                  <a:moveTo>
                    <a:pt x="0" y="0"/>
                  </a:moveTo>
                  <a:lnTo>
                    <a:pt x="691553" y="784847"/>
                  </a:lnTo>
                </a:path>
              </a:pathLst>
            </a:custGeom>
            <a:ln w="38100">
              <a:solidFill>
                <a:srgbClr val="CC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6" name="object 286"/>
            <p:cNvSpPr/>
            <p:nvPr/>
          </p:nvSpPr>
          <p:spPr>
            <a:xfrm>
              <a:off x="3833621" y="4234436"/>
              <a:ext cx="190500" cy="141605"/>
            </a:xfrm>
            <a:custGeom>
              <a:avLst/>
              <a:gdLst/>
              <a:ahLst/>
              <a:cxnLst/>
              <a:rect l="l" t="t" r="r" b="b"/>
              <a:pathLst>
                <a:path w="190500" h="141604">
                  <a:moveTo>
                    <a:pt x="0" y="141427"/>
                  </a:moveTo>
                  <a:lnTo>
                    <a:pt x="190500" y="0"/>
                  </a:lnTo>
                </a:path>
              </a:pathLst>
            </a:custGeom>
            <a:ln w="38100">
              <a:solidFill>
                <a:srgbClr val="CC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7" name="object 287"/>
            <p:cNvSpPr/>
            <p:nvPr/>
          </p:nvSpPr>
          <p:spPr>
            <a:xfrm>
              <a:off x="3931919" y="3959352"/>
              <a:ext cx="528955" cy="304800"/>
            </a:xfrm>
            <a:custGeom>
              <a:avLst/>
              <a:gdLst/>
              <a:ahLst/>
              <a:cxnLst/>
              <a:rect l="l" t="t" r="r" b="b"/>
              <a:pathLst>
                <a:path w="528954" h="304800">
                  <a:moveTo>
                    <a:pt x="264414" y="0"/>
                  </a:moveTo>
                  <a:lnTo>
                    <a:pt x="203784" y="4025"/>
                  </a:lnTo>
                  <a:lnTo>
                    <a:pt x="148129" y="15491"/>
                  </a:lnTo>
                  <a:lnTo>
                    <a:pt x="99034" y="33482"/>
                  </a:lnTo>
                  <a:lnTo>
                    <a:pt x="58087" y="57083"/>
                  </a:lnTo>
                  <a:lnTo>
                    <a:pt x="26874" y="85380"/>
                  </a:lnTo>
                  <a:lnTo>
                    <a:pt x="0" y="152400"/>
                  </a:lnTo>
                  <a:lnTo>
                    <a:pt x="6983" y="187342"/>
                  </a:lnTo>
                  <a:lnTo>
                    <a:pt x="58087" y="247716"/>
                  </a:lnTo>
                  <a:lnTo>
                    <a:pt x="99034" y="271317"/>
                  </a:lnTo>
                  <a:lnTo>
                    <a:pt x="148129" y="289308"/>
                  </a:lnTo>
                  <a:lnTo>
                    <a:pt x="203784" y="300774"/>
                  </a:lnTo>
                  <a:lnTo>
                    <a:pt x="264414" y="304800"/>
                  </a:lnTo>
                  <a:lnTo>
                    <a:pt x="325043" y="300774"/>
                  </a:lnTo>
                  <a:lnTo>
                    <a:pt x="380698" y="289308"/>
                  </a:lnTo>
                  <a:lnTo>
                    <a:pt x="429793" y="271317"/>
                  </a:lnTo>
                  <a:lnTo>
                    <a:pt x="470740" y="247716"/>
                  </a:lnTo>
                  <a:lnTo>
                    <a:pt x="501953" y="219419"/>
                  </a:lnTo>
                  <a:lnTo>
                    <a:pt x="528828" y="152400"/>
                  </a:lnTo>
                  <a:lnTo>
                    <a:pt x="521844" y="117457"/>
                  </a:lnTo>
                  <a:lnTo>
                    <a:pt x="470740" y="57083"/>
                  </a:lnTo>
                  <a:lnTo>
                    <a:pt x="429793" y="33482"/>
                  </a:lnTo>
                  <a:lnTo>
                    <a:pt x="380698" y="15491"/>
                  </a:lnTo>
                  <a:lnTo>
                    <a:pt x="325043" y="4025"/>
                  </a:lnTo>
                  <a:lnTo>
                    <a:pt x="264414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8" name="object 288"/>
            <p:cNvSpPr/>
            <p:nvPr/>
          </p:nvSpPr>
          <p:spPr>
            <a:xfrm>
              <a:off x="3931919" y="3959352"/>
              <a:ext cx="528955" cy="304800"/>
            </a:xfrm>
            <a:custGeom>
              <a:avLst/>
              <a:gdLst/>
              <a:ahLst/>
              <a:cxnLst/>
              <a:rect l="l" t="t" r="r" b="b"/>
              <a:pathLst>
                <a:path w="528954" h="304800">
                  <a:moveTo>
                    <a:pt x="0" y="152400"/>
                  </a:moveTo>
                  <a:lnTo>
                    <a:pt x="26874" y="85380"/>
                  </a:lnTo>
                  <a:lnTo>
                    <a:pt x="58087" y="57083"/>
                  </a:lnTo>
                  <a:lnTo>
                    <a:pt x="99034" y="33482"/>
                  </a:lnTo>
                  <a:lnTo>
                    <a:pt x="148129" y="15491"/>
                  </a:lnTo>
                  <a:lnTo>
                    <a:pt x="203784" y="4025"/>
                  </a:lnTo>
                  <a:lnTo>
                    <a:pt x="264414" y="0"/>
                  </a:lnTo>
                  <a:lnTo>
                    <a:pt x="325043" y="4025"/>
                  </a:lnTo>
                  <a:lnTo>
                    <a:pt x="380698" y="15491"/>
                  </a:lnTo>
                  <a:lnTo>
                    <a:pt x="429793" y="33482"/>
                  </a:lnTo>
                  <a:lnTo>
                    <a:pt x="470740" y="57083"/>
                  </a:lnTo>
                  <a:lnTo>
                    <a:pt x="501953" y="85380"/>
                  </a:lnTo>
                  <a:lnTo>
                    <a:pt x="528828" y="152400"/>
                  </a:lnTo>
                  <a:lnTo>
                    <a:pt x="521844" y="187342"/>
                  </a:lnTo>
                  <a:lnTo>
                    <a:pt x="470740" y="247716"/>
                  </a:lnTo>
                  <a:lnTo>
                    <a:pt x="429793" y="271317"/>
                  </a:lnTo>
                  <a:lnTo>
                    <a:pt x="380698" y="289308"/>
                  </a:lnTo>
                  <a:lnTo>
                    <a:pt x="325043" y="300774"/>
                  </a:lnTo>
                  <a:lnTo>
                    <a:pt x="264414" y="304800"/>
                  </a:lnTo>
                  <a:lnTo>
                    <a:pt x="203784" y="300774"/>
                  </a:lnTo>
                  <a:lnTo>
                    <a:pt x="148129" y="289308"/>
                  </a:lnTo>
                  <a:lnTo>
                    <a:pt x="99034" y="271317"/>
                  </a:lnTo>
                  <a:lnTo>
                    <a:pt x="58087" y="247716"/>
                  </a:lnTo>
                  <a:lnTo>
                    <a:pt x="26874" y="219419"/>
                  </a:lnTo>
                  <a:lnTo>
                    <a:pt x="0" y="1524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9" name="object 289"/>
          <p:cNvSpPr txBox="1"/>
          <p:nvPr/>
        </p:nvSpPr>
        <p:spPr>
          <a:xfrm>
            <a:off x="4030547" y="3962928"/>
            <a:ext cx="35306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5" dirty="0">
                <a:solidFill>
                  <a:srgbClr val="FFFFFF"/>
                </a:solidFill>
                <a:latin typeface="Arial"/>
                <a:cs typeface="Arial"/>
              </a:rPr>
              <a:t>IXP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290" name="object 290"/>
          <p:cNvGrpSpPr/>
          <p:nvPr/>
        </p:nvGrpSpPr>
        <p:grpSpPr>
          <a:xfrm>
            <a:off x="2388101" y="3614928"/>
            <a:ext cx="4212590" cy="1990725"/>
            <a:chOff x="2388101" y="3614928"/>
            <a:chExt cx="4212590" cy="1990725"/>
          </a:xfrm>
        </p:grpSpPr>
        <p:sp>
          <p:nvSpPr>
            <p:cNvPr id="291" name="object 291"/>
            <p:cNvSpPr/>
            <p:nvPr/>
          </p:nvSpPr>
          <p:spPr>
            <a:xfrm>
              <a:off x="4461510" y="3954023"/>
              <a:ext cx="770255" cy="158750"/>
            </a:xfrm>
            <a:custGeom>
              <a:avLst/>
              <a:gdLst/>
              <a:ahLst/>
              <a:cxnLst/>
              <a:rect l="l" t="t" r="r" b="b"/>
              <a:pathLst>
                <a:path w="770254" h="158750">
                  <a:moveTo>
                    <a:pt x="0" y="158140"/>
                  </a:moveTo>
                  <a:lnTo>
                    <a:pt x="770039" y="0"/>
                  </a:lnTo>
                </a:path>
              </a:pathLst>
            </a:custGeom>
            <a:ln w="38100">
              <a:solidFill>
                <a:srgbClr val="CC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2" name="object 292"/>
            <p:cNvSpPr/>
            <p:nvPr/>
          </p:nvSpPr>
          <p:spPr>
            <a:xfrm>
              <a:off x="3693414" y="3789426"/>
              <a:ext cx="342900" cy="205104"/>
            </a:xfrm>
            <a:custGeom>
              <a:avLst/>
              <a:gdLst/>
              <a:ahLst/>
              <a:cxnLst/>
              <a:rect l="l" t="t" r="r" b="b"/>
              <a:pathLst>
                <a:path w="342900" h="205104">
                  <a:moveTo>
                    <a:pt x="0" y="0"/>
                  </a:moveTo>
                  <a:lnTo>
                    <a:pt x="342823" y="205016"/>
                  </a:lnTo>
                </a:path>
              </a:pathLst>
            </a:custGeom>
            <a:ln w="38100">
              <a:solidFill>
                <a:srgbClr val="CC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3" name="object 293"/>
            <p:cNvSpPr/>
            <p:nvPr/>
          </p:nvSpPr>
          <p:spPr>
            <a:xfrm>
              <a:off x="4877561" y="3633978"/>
              <a:ext cx="432434" cy="222885"/>
            </a:xfrm>
            <a:custGeom>
              <a:avLst/>
              <a:gdLst/>
              <a:ahLst/>
              <a:cxnLst/>
              <a:rect l="l" t="t" r="r" b="b"/>
              <a:pathLst>
                <a:path w="432435" h="222885">
                  <a:moveTo>
                    <a:pt x="0" y="0"/>
                  </a:moveTo>
                  <a:lnTo>
                    <a:pt x="431876" y="222377"/>
                  </a:lnTo>
                </a:path>
              </a:pathLst>
            </a:custGeom>
            <a:ln w="38100">
              <a:solidFill>
                <a:srgbClr val="CC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4" name="object 294"/>
            <p:cNvSpPr/>
            <p:nvPr/>
          </p:nvSpPr>
          <p:spPr>
            <a:xfrm>
              <a:off x="2407151" y="3754374"/>
              <a:ext cx="282575" cy="511175"/>
            </a:xfrm>
            <a:custGeom>
              <a:avLst/>
              <a:gdLst/>
              <a:ahLst/>
              <a:cxnLst/>
              <a:rect l="l" t="t" r="r" b="b"/>
              <a:pathLst>
                <a:path w="282575" h="511175">
                  <a:moveTo>
                    <a:pt x="282562" y="0"/>
                  </a:moveTo>
                  <a:lnTo>
                    <a:pt x="0" y="511098"/>
                  </a:lnTo>
                </a:path>
              </a:pathLst>
            </a:custGeom>
            <a:ln w="38099">
              <a:solidFill>
                <a:srgbClr val="CC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5" name="object 295"/>
            <p:cNvSpPr/>
            <p:nvPr/>
          </p:nvSpPr>
          <p:spPr>
            <a:xfrm>
              <a:off x="4309110" y="4627626"/>
              <a:ext cx="844550" cy="304800"/>
            </a:xfrm>
            <a:custGeom>
              <a:avLst/>
              <a:gdLst/>
              <a:ahLst/>
              <a:cxnLst/>
              <a:rect l="l" t="t" r="r" b="b"/>
              <a:pathLst>
                <a:path w="844550" h="304800">
                  <a:moveTo>
                    <a:pt x="0" y="304292"/>
                  </a:moveTo>
                  <a:lnTo>
                    <a:pt x="844016" y="0"/>
                  </a:lnTo>
                </a:path>
              </a:pathLst>
            </a:custGeom>
            <a:ln w="38099">
              <a:solidFill>
                <a:srgbClr val="CC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6" name="object 296"/>
            <p:cNvSpPr/>
            <p:nvPr/>
          </p:nvSpPr>
          <p:spPr>
            <a:xfrm>
              <a:off x="4838700" y="5143500"/>
              <a:ext cx="1762125" cy="462280"/>
            </a:xfrm>
            <a:custGeom>
              <a:avLst/>
              <a:gdLst/>
              <a:ahLst/>
              <a:cxnLst/>
              <a:rect l="l" t="t" r="r" b="b"/>
              <a:pathLst>
                <a:path w="1762125" h="462279">
                  <a:moveTo>
                    <a:pt x="1761744" y="0"/>
                  </a:moveTo>
                  <a:lnTo>
                    <a:pt x="0" y="0"/>
                  </a:lnTo>
                  <a:lnTo>
                    <a:pt x="0" y="461772"/>
                  </a:lnTo>
                  <a:lnTo>
                    <a:pt x="1761744" y="461772"/>
                  </a:lnTo>
                  <a:lnTo>
                    <a:pt x="176174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7" name="object 297"/>
          <p:cNvSpPr txBox="1"/>
          <p:nvPr/>
        </p:nvSpPr>
        <p:spPr>
          <a:xfrm>
            <a:off x="4917471" y="5169082"/>
            <a:ext cx="15843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i="1" dirty="0">
                <a:solidFill>
                  <a:srgbClr val="CC0000"/>
                </a:solidFill>
                <a:latin typeface="Arial"/>
                <a:cs typeface="Arial"/>
              </a:rPr>
              <a:t>peering</a:t>
            </a:r>
            <a:r>
              <a:rPr sz="2400" i="1" spc="-15" dirty="0">
                <a:solidFill>
                  <a:srgbClr val="CC0000"/>
                </a:solidFill>
                <a:latin typeface="Arial"/>
                <a:cs typeface="Arial"/>
              </a:rPr>
              <a:t> </a:t>
            </a:r>
            <a:r>
              <a:rPr sz="2400" i="1" spc="-20" dirty="0">
                <a:solidFill>
                  <a:srgbClr val="CC0000"/>
                </a:solidFill>
                <a:latin typeface="Arial"/>
                <a:cs typeface="Arial"/>
              </a:rPr>
              <a:t>link</a:t>
            </a:r>
            <a:endParaRPr sz="2400">
              <a:latin typeface="Arial"/>
              <a:cs typeface="Arial"/>
            </a:endParaRPr>
          </a:p>
        </p:txBody>
      </p:sp>
      <p:sp>
        <p:nvSpPr>
          <p:cNvPr id="298" name="object 298"/>
          <p:cNvSpPr/>
          <p:nvPr/>
        </p:nvSpPr>
        <p:spPr>
          <a:xfrm>
            <a:off x="4686300" y="4864608"/>
            <a:ext cx="267335" cy="419734"/>
          </a:xfrm>
          <a:custGeom>
            <a:avLst/>
            <a:gdLst/>
            <a:ahLst/>
            <a:cxnLst/>
            <a:rect l="l" t="t" r="r" b="b"/>
            <a:pathLst>
              <a:path w="267335" h="419735">
                <a:moveTo>
                  <a:pt x="0" y="0"/>
                </a:moveTo>
                <a:lnTo>
                  <a:pt x="266750" y="419379"/>
                </a:lnTo>
              </a:path>
            </a:pathLst>
          </a:custGeom>
          <a:ln w="9144">
            <a:solidFill>
              <a:srgbClr val="CC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9" name="object 299"/>
          <p:cNvSpPr txBox="1"/>
          <p:nvPr/>
        </p:nvSpPr>
        <p:spPr>
          <a:xfrm>
            <a:off x="551815" y="1039114"/>
            <a:ext cx="8007984" cy="10795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665"/>
              </a:lnSpc>
              <a:spcBef>
                <a:spcPts val="100"/>
              </a:spcBef>
            </a:pPr>
            <a:r>
              <a:rPr sz="2400" dirty="0">
                <a:latin typeface="Gill Sans MT"/>
                <a:cs typeface="Gill Sans MT"/>
              </a:rPr>
              <a:t>But</a:t>
            </a:r>
            <a:r>
              <a:rPr sz="2400" spc="-25" dirty="0">
                <a:latin typeface="Gill Sans MT"/>
                <a:cs typeface="Gill Sans MT"/>
              </a:rPr>
              <a:t> </a:t>
            </a:r>
            <a:r>
              <a:rPr sz="2400" dirty="0">
                <a:latin typeface="Gill Sans MT"/>
                <a:cs typeface="Gill Sans MT"/>
              </a:rPr>
              <a:t>if</a:t>
            </a:r>
            <a:r>
              <a:rPr sz="2400" spc="-10" dirty="0">
                <a:latin typeface="Gill Sans MT"/>
                <a:cs typeface="Gill Sans MT"/>
              </a:rPr>
              <a:t> </a:t>
            </a:r>
            <a:r>
              <a:rPr sz="2400" dirty="0">
                <a:latin typeface="Gill Sans MT"/>
                <a:cs typeface="Gill Sans MT"/>
              </a:rPr>
              <a:t>one</a:t>
            </a:r>
            <a:r>
              <a:rPr sz="2400" spc="5" dirty="0">
                <a:latin typeface="Gill Sans MT"/>
                <a:cs typeface="Gill Sans MT"/>
              </a:rPr>
              <a:t> </a:t>
            </a:r>
            <a:r>
              <a:rPr sz="2400" dirty="0">
                <a:latin typeface="Gill Sans MT"/>
                <a:cs typeface="Gill Sans MT"/>
              </a:rPr>
              <a:t>global</a:t>
            </a:r>
            <a:r>
              <a:rPr sz="2400" spc="5" dirty="0">
                <a:latin typeface="Gill Sans MT"/>
                <a:cs typeface="Gill Sans MT"/>
              </a:rPr>
              <a:t> </a:t>
            </a:r>
            <a:r>
              <a:rPr sz="2400" dirty="0">
                <a:latin typeface="Gill Sans MT"/>
                <a:cs typeface="Gill Sans MT"/>
              </a:rPr>
              <a:t>ISP</a:t>
            </a:r>
            <a:r>
              <a:rPr sz="2400" spc="-10" dirty="0">
                <a:latin typeface="Gill Sans MT"/>
                <a:cs typeface="Gill Sans MT"/>
              </a:rPr>
              <a:t> </a:t>
            </a:r>
            <a:r>
              <a:rPr sz="2400" dirty="0">
                <a:latin typeface="Gill Sans MT"/>
                <a:cs typeface="Gill Sans MT"/>
              </a:rPr>
              <a:t>is</a:t>
            </a:r>
            <a:r>
              <a:rPr sz="2400" spc="-10" dirty="0">
                <a:latin typeface="Gill Sans MT"/>
                <a:cs typeface="Gill Sans MT"/>
              </a:rPr>
              <a:t> </a:t>
            </a:r>
            <a:r>
              <a:rPr sz="2400" dirty="0">
                <a:latin typeface="Gill Sans MT"/>
                <a:cs typeface="Gill Sans MT"/>
              </a:rPr>
              <a:t>viable</a:t>
            </a:r>
            <a:r>
              <a:rPr sz="2400" spc="-20" dirty="0">
                <a:latin typeface="Gill Sans MT"/>
                <a:cs typeface="Gill Sans MT"/>
              </a:rPr>
              <a:t> </a:t>
            </a:r>
            <a:r>
              <a:rPr sz="2400" spc="-10" dirty="0">
                <a:latin typeface="Gill Sans MT"/>
                <a:cs typeface="Gill Sans MT"/>
              </a:rPr>
              <a:t>business,</a:t>
            </a:r>
            <a:r>
              <a:rPr sz="2400" spc="-245" dirty="0">
                <a:latin typeface="Gill Sans MT"/>
                <a:cs typeface="Gill Sans MT"/>
              </a:rPr>
              <a:t> </a:t>
            </a:r>
            <a:r>
              <a:rPr sz="2400" dirty="0">
                <a:latin typeface="Gill Sans MT"/>
                <a:cs typeface="Gill Sans MT"/>
              </a:rPr>
              <a:t>there</a:t>
            </a:r>
            <a:r>
              <a:rPr sz="2400" spc="-5" dirty="0">
                <a:latin typeface="Gill Sans MT"/>
                <a:cs typeface="Gill Sans MT"/>
              </a:rPr>
              <a:t> </a:t>
            </a:r>
            <a:r>
              <a:rPr sz="2400" dirty="0">
                <a:latin typeface="Gill Sans MT"/>
                <a:cs typeface="Gill Sans MT"/>
              </a:rPr>
              <a:t>will</a:t>
            </a:r>
            <a:r>
              <a:rPr sz="2400" spc="-20" dirty="0">
                <a:latin typeface="Gill Sans MT"/>
                <a:cs typeface="Gill Sans MT"/>
              </a:rPr>
              <a:t> </a:t>
            </a:r>
            <a:r>
              <a:rPr sz="2400" dirty="0">
                <a:latin typeface="Gill Sans MT"/>
                <a:cs typeface="Gill Sans MT"/>
              </a:rPr>
              <a:t>be </a:t>
            </a:r>
            <a:r>
              <a:rPr sz="2400" spc="-10" dirty="0">
                <a:latin typeface="Gill Sans MT"/>
                <a:cs typeface="Gill Sans MT"/>
              </a:rPr>
              <a:t>competitors</a:t>
            </a:r>
            <a:endParaRPr sz="2400">
              <a:latin typeface="Gill Sans MT"/>
              <a:cs typeface="Gill Sans MT"/>
            </a:endParaRPr>
          </a:p>
          <a:p>
            <a:pPr marL="12700">
              <a:lnSpc>
                <a:spcPts val="2665"/>
              </a:lnSpc>
              <a:tabLst>
                <a:tab pos="522605" algn="l"/>
              </a:tabLst>
            </a:pPr>
            <a:r>
              <a:rPr sz="2400" spc="-25" dirty="0">
                <a:latin typeface="Gill Sans MT"/>
                <a:cs typeface="Gill Sans MT"/>
              </a:rPr>
              <a:t>….</a:t>
            </a:r>
            <a:r>
              <a:rPr sz="2400" dirty="0">
                <a:latin typeface="Gill Sans MT"/>
                <a:cs typeface="Gill Sans MT"/>
              </a:rPr>
              <a:t>	which</a:t>
            </a:r>
            <a:r>
              <a:rPr sz="2400" spc="-60" dirty="0">
                <a:latin typeface="Gill Sans MT"/>
                <a:cs typeface="Gill Sans MT"/>
              </a:rPr>
              <a:t> </a:t>
            </a:r>
            <a:r>
              <a:rPr sz="2400" dirty="0">
                <a:latin typeface="Gill Sans MT"/>
                <a:cs typeface="Gill Sans MT"/>
              </a:rPr>
              <a:t>must be</a:t>
            </a:r>
            <a:r>
              <a:rPr sz="2400" spc="-15" dirty="0">
                <a:latin typeface="Gill Sans MT"/>
                <a:cs typeface="Gill Sans MT"/>
              </a:rPr>
              <a:t> </a:t>
            </a:r>
            <a:r>
              <a:rPr sz="2400" spc="-10" dirty="0">
                <a:latin typeface="Gill Sans MT"/>
                <a:cs typeface="Gill Sans MT"/>
              </a:rPr>
              <a:t>interconnected</a:t>
            </a:r>
            <a:endParaRPr sz="2400">
              <a:latin typeface="Gill Sans MT"/>
              <a:cs typeface="Gill Sans MT"/>
            </a:endParaRPr>
          </a:p>
          <a:p>
            <a:pPr marL="4810125">
              <a:lnSpc>
                <a:spcPct val="100000"/>
              </a:lnSpc>
              <a:spcBef>
                <a:spcPts val="90"/>
              </a:spcBef>
            </a:pPr>
            <a:r>
              <a:rPr sz="2400" i="1" dirty="0">
                <a:solidFill>
                  <a:srgbClr val="CC0000"/>
                </a:solidFill>
                <a:latin typeface="Arial"/>
                <a:cs typeface="Arial"/>
              </a:rPr>
              <a:t>Internet</a:t>
            </a:r>
            <a:r>
              <a:rPr sz="2400" i="1" spc="-35" dirty="0">
                <a:solidFill>
                  <a:srgbClr val="CC0000"/>
                </a:solidFill>
                <a:latin typeface="Arial"/>
                <a:cs typeface="Arial"/>
              </a:rPr>
              <a:t> </a:t>
            </a:r>
            <a:r>
              <a:rPr sz="2400" i="1" dirty="0">
                <a:solidFill>
                  <a:srgbClr val="CC0000"/>
                </a:solidFill>
                <a:latin typeface="Arial"/>
                <a:cs typeface="Arial"/>
              </a:rPr>
              <a:t>exchange</a:t>
            </a:r>
            <a:r>
              <a:rPr sz="2400" i="1" spc="10" dirty="0">
                <a:solidFill>
                  <a:srgbClr val="CC0000"/>
                </a:solidFill>
                <a:latin typeface="Arial"/>
                <a:cs typeface="Arial"/>
              </a:rPr>
              <a:t> </a:t>
            </a:r>
            <a:r>
              <a:rPr sz="2400" i="1" spc="-10" dirty="0">
                <a:solidFill>
                  <a:srgbClr val="CC0000"/>
                </a:solidFill>
                <a:latin typeface="Arial"/>
                <a:cs typeface="Arial"/>
              </a:rPr>
              <a:t>point</a:t>
            </a:r>
            <a:endParaRPr sz="2400">
              <a:latin typeface="Arial"/>
              <a:cs typeface="Arial"/>
            </a:endParaRPr>
          </a:p>
        </p:txBody>
      </p:sp>
      <p:sp>
        <p:nvSpPr>
          <p:cNvPr id="300" name="object 300"/>
          <p:cNvSpPr/>
          <p:nvPr/>
        </p:nvSpPr>
        <p:spPr>
          <a:xfrm>
            <a:off x="5952742" y="2159507"/>
            <a:ext cx="220345" cy="713105"/>
          </a:xfrm>
          <a:custGeom>
            <a:avLst/>
            <a:gdLst/>
            <a:ahLst/>
            <a:cxnLst/>
            <a:rect l="l" t="t" r="r" b="b"/>
            <a:pathLst>
              <a:path w="220345" h="713105">
                <a:moveTo>
                  <a:pt x="219951" y="0"/>
                </a:moveTo>
                <a:lnTo>
                  <a:pt x="0" y="712495"/>
                </a:lnTo>
              </a:path>
            </a:pathLst>
          </a:custGeom>
          <a:ln w="9144">
            <a:solidFill>
              <a:srgbClr val="CC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1" name="object 301"/>
          <p:cNvSpPr txBox="1"/>
          <p:nvPr/>
        </p:nvSpPr>
        <p:spPr>
          <a:xfrm>
            <a:off x="1497948" y="5515700"/>
            <a:ext cx="200660" cy="1670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" spc="-25" dirty="0">
                <a:latin typeface="Arial"/>
                <a:cs typeface="Arial"/>
              </a:rPr>
              <a:t>net</a:t>
            </a:r>
            <a:endParaRPr sz="1000">
              <a:latin typeface="Arial"/>
              <a:cs typeface="Arial"/>
            </a:endParaRPr>
          </a:p>
        </p:txBody>
      </p:sp>
      <p:sp>
        <p:nvSpPr>
          <p:cNvPr id="302" name="object 302"/>
          <p:cNvSpPr txBox="1"/>
          <p:nvPr/>
        </p:nvSpPr>
        <p:spPr>
          <a:xfrm>
            <a:off x="7546966" y="5641671"/>
            <a:ext cx="421640" cy="295275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3825" marR="5080" indent="-111760">
              <a:lnSpc>
                <a:spcPts val="1010"/>
              </a:lnSpc>
              <a:spcBef>
                <a:spcPts val="190"/>
              </a:spcBef>
            </a:pPr>
            <a:r>
              <a:rPr sz="1000" spc="-10" dirty="0">
                <a:latin typeface="Arial"/>
                <a:cs typeface="Arial"/>
              </a:rPr>
              <a:t>access </a:t>
            </a:r>
            <a:r>
              <a:rPr sz="1000" spc="-25" dirty="0">
                <a:latin typeface="Arial"/>
                <a:cs typeface="Arial"/>
              </a:rPr>
              <a:t>net</a:t>
            </a:r>
            <a:endParaRPr sz="1000">
              <a:latin typeface="Arial"/>
              <a:cs typeface="Arial"/>
            </a:endParaRPr>
          </a:p>
        </p:txBody>
      </p:sp>
      <p:sp>
        <p:nvSpPr>
          <p:cNvPr id="303" name="object 303"/>
          <p:cNvSpPr txBox="1"/>
          <p:nvPr/>
        </p:nvSpPr>
        <p:spPr>
          <a:xfrm>
            <a:off x="3177576" y="5870253"/>
            <a:ext cx="421640" cy="295275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3825" marR="5080" indent="-111760">
              <a:lnSpc>
                <a:spcPts val="1010"/>
              </a:lnSpc>
              <a:spcBef>
                <a:spcPts val="190"/>
              </a:spcBef>
            </a:pPr>
            <a:r>
              <a:rPr sz="1000" spc="-10" dirty="0">
                <a:latin typeface="Arial"/>
                <a:cs typeface="Arial"/>
              </a:rPr>
              <a:t>access </a:t>
            </a:r>
            <a:r>
              <a:rPr sz="1000" spc="-25" dirty="0">
                <a:latin typeface="Arial"/>
                <a:cs typeface="Arial"/>
              </a:rPr>
              <a:t>net</a:t>
            </a:r>
            <a:endParaRPr sz="1000">
              <a:latin typeface="Arial"/>
              <a:cs typeface="Arial"/>
            </a:endParaRPr>
          </a:p>
        </p:txBody>
      </p:sp>
      <p:sp>
        <p:nvSpPr>
          <p:cNvPr id="304" name="object 304"/>
          <p:cNvSpPr txBox="1"/>
          <p:nvPr/>
        </p:nvSpPr>
        <p:spPr>
          <a:xfrm>
            <a:off x="5311463" y="5882952"/>
            <a:ext cx="421640" cy="295275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3825" marR="5080" indent="-111760">
              <a:lnSpc>
                <a:spcPts val="1010"/>
              </a:lnSpc>
              <a:spcBef>
                <a:spcPts val="190"/>
              </a:spcBef>
            </a:pPr>
            <a:r>
              <a:rPr sz="1000" spc="-10" dirty="0">
                <a:latin typeface="Arial"/>
                <a:cs typeface="Arial"/>
              </a:rPr>
              <a:t>access </a:t>
            </a:r>
            <a:r>
              <a:rPr sz="1000" spc="-25" dirty="0">
                <a:latin typeface="Arial"/>
                <a:cs typeface="Arial"/>
              </a:rPr>
              <a:t>net</a:t>
            </a:r>
            <a:endParaRPr sz="1000">
              <a:latin typeface="Arial"/>
              <a:cs typeface="Arial"/>
            </a:endParaRPr>
          </a:p>
        </p:txBody>
      </p:sp>
      <p:sp>
        <p:nvSpPr>
          <p:cNvPr id="305" name="object 305"/>
          <p:cNvSpPr txBox="1"/>
          <p:nvPr/>
        </p:nvSpPr>
        <p:spPr>
          <a:xfrm>
            <a:off x="4396942" y="6022640"/>
            <a:ext cx="421640" cy="295275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3825" marR="5080" indent="-111760">
              <a:lnSpc>
                <a:spcPts val="1010"/>
              </a:lnSpc>
              <a:spcBef>
                <a:spcPts val="190"/>
              </a:spcBef>
            </a:pPr>
            <a:r>
              <a:rPr sz="1000" spc="-10" dirty="0">
                <a:latin typeface="Arial"/>
                <a:cs typeface="Arial"/>
              </a:rPr>
              <a:t>access </a:t>
            </a:r>
            <a:r>
              <a:rPr sz="1000" spc="-25" dirty="0">
                <a:latin typeface="Arial"/>
                <a:cs typeface="Arial"/>
              </a:rPr>
              <a:t>net</a:t>
            </a:r>
            <a:endParaRPr sz="1000">
              <a:latin typeface="Arial"/>
              <a:cs typeface="Arial"/>
            </a:endParaRPr>
          </a:p>
        </p:txBody>
      </p:sp>
      <p:sp>
        <p:nvSpPr>
          <p:cNvPr id="306" name="object 30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120">
              <a:lnSpc>
                <a:spcPct val="100000"/>
              </a:lnSpc>
            </a:pPr>
            <a:fld id="{81D60167-4931-47E6-BA6A-407CBD079E47}" type="slidenum">
              <a:rPr spc="-25" dirty="0"/>
              <a:t>58</a:t>
            </a:fld>
            <a:endParaRPr spc="-25" dirty="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6618" rIns="0" bIns="0" rtlCol="0">
            <a:spAutoFit/>
          </a:bodyPr>
          <a:lstStyle/>
          <a:p>
            <a:pPr marL="446405">
              <a:lnSpc>
                <a:spcPct val="100000"/>
              </a:lnSpc>
              <a:spcBef>
                <a:spcPts val="100"/>
              </a:spcBef>
            </a:pPr>
            <a:r>
              <a:rPr dirty="0"/>
              <a:t>Internet</a:t>
            </a:r>
            <a:r>
              <a:rPr spc="-65" dirty="0"/>
              <a:t> </a:t>
            </a:r>
            <a:r>
              <a:rPr dirty="0"/>
              <a:t>structure:</a:t>
            </a:r>
            <a:r>
              <a:rPr spc="-55" dirty="0"/>
              <a:t> </a:t>
            </a:r>
            <a:r>
              <a:rPr dirty="0"/>
              <a:t>network</a:t>
            </a:r>
            <a:r>
              <a:rPr spc="-70" dirty="0"/>
              <a:t> </a:t>
            </a:r>
            <a:r>
              <a:rPr dirty="0"/>
              <a:t>of</a:t>
            </a:r>
            <a:r>
              <a:rPr spc="-40" dirty="0"/>
              <a:t> </a:t>
            </a:r>
            <a:r>
              <a:rPr spc="-10" dirty="0"/>
              <a:t>networks</a:t>
            </a:r>
          </a:p>
        </p:txBody>
      </p:sp>
      <p:sp>
        <p:nvSpPr>
          <p:cNvPr id="3" name="object 3"/>
          <p:cNvSpPr/>
          <p:nvPr/>
        </p:nvSpPr>
        <p:spPr>
          <a:xfrm>
            <a:off x="1828632" y="2243475"/>
            <a:ext cx="589915" cy="412750"/>
          </a:xfrm>
          <a:custGeom>
            <a:avLst/>
            <a:gdLst/>
            <a:ahLst/>
            <a:cxnLst/>
            <a:rect l="l" t="t" r="r" b="b"/>
            <a:pathLst>
              <a:path w="589914" h="412750">
                <a:moveTo>
                  <a:pt x="426576" y="0"/>
                </a:moveTo>
                <a:lnTo>
                  <a:pt x="370787" y="5132"/>
                </a:lnTo>
                <a:lnTo>
                  <a:pt x="298559" y="15343"/>
                </a:lnTo>
                <a:lnTo>
                  <a:pt x="258066" y="22534"/>
                </a:lnTo>
                <a:lnTo>
                  <a:pt x="190670" y="41158"/>
                </a:lnTo>
                <a:lnTo>
                  <a:pt x="136217" y="64955"/>
                </a:lnTo>
                <a:lnTo>
                  <a:pt x="103828" y="92932"/>
                </a:lnTo>
                <a:lnTo>
                  <a:pt x="93931" y="125543"/>
                </a:lnTo>
                <a:lnTo>
                  <a:pt x="84770" y="139994"/>
                </a:lnTo>
                <a:lnTo>
                  <a:pt x="67297" y="150568"/>
                </a:lnTo>
                <a:lnTo>
                  <a:pt x="45339" y="158705"/>
                </a:lnTo>
                <a:lnTo>
                  <a:pt x="24354" y="168002"/>
                </a:lnTo>
                <a:lnTo>
                  <a:pt x="9802" y="182056"/>
                </a:lnTo>
                <a:lnTo>
                  <a:pt x="2630" y="204850"/>
                </a:lnTo>
                <a:lnTo>
                  <a:pt x="0" y="233561"/>
                </a:lnTo>
                <a:lnTo>
                  <a:pt x="1696" y="261577"/>
                </a:lnTo>
                <a:lnTo>
                  <a:pt x="28474" y="297820"/>
                </a:lnTo>
                <a:lnTo>
                  <a:pt x="73239" y="300839"/>
                </a:lnTo>
                <a:lnTo>
                  <a:pt x="114042" y="301184"/>
                </a:lnTo>
                <a:lnTo>
                  <a:pt x="166146" y="299444"/>
                </a:lnTo>
                <a:lnTo>
                  <a:pt x="218793" y="298401"/>
                </a:lnTo>
                <a:lnTo>
                  <a:pt x="261224" y="300839"/>
                </a:lnTo>
                <a:lnTo>
                  <a:pt x="288843" y="307655"/>
                </a:lnTo>
                <a:lnTo>
                  <a:pt x="307863" y="317311"/>
                </a:lnTo>
                <a:lnTo>
                  <a:pt x="323748" y="328939"/>
                </a:lnTo>
                <a:lnTo>
                  <a:pt x="364105" y="357272"/>
                </a:lnTo>
                <a:lnTo>
                  <a:pt x="409909" y="392647"/>
                </a:lnTo>
                <a:lnTo>
                  <a:pt x="449659" y="410633"/>
                </a:lnTo>
                <a:lnTo>
                  <a:pt x="467375" y="412269"/>
                </a:lnTo>
                <a:lnTo>
                  <a:pt x="483793" y="410771"/>
                </a:lnTo>
                <a:lnTo>
                  <a:pt x="525254" y="395568"/>
                </a:lnTo>
                <a:lnTo>
                  <a:pt x="553663" y="351217"/>
                </a:lnTo>
                <a:lnTo>
                  <a:pt x="569148" y="273623"/>
                </a:lnTo>
                <a:lnTo>
                  <a:pt x="573765" y="250037"/>
                </a:lnTo>
                <a:lnTo>
                  <a:pt x="581480" y="203327"/>
                </a:lnTo>
                <a:lnTo>
                  <a:pt x="586859" y="149948"/>
                </a:lnTo>
                <a:lnTo>
                  <a:pt x="589905" y="89438"/>
                </a:lnTo>
                <a:lnTo>
                  <a:pt x="586459" y="64517"/>
                </a:lnTo>
                <a:lnTo>
                  <a:pt x="566923" y="29954"/>
                </a:lnTo>
                <a:lnTo>
                  <a:pt x="515389" y="3139"/>
                </a:lnTo>
                <a:lnTo>
                  <a:pt x="467185" y="316"/>
                </a:lnTo>
                <a:lnTo>
                  <a:pt x="426576" y="0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970914" y="2264448"/>
            <a:ext cx="421640" cy="305435"/>
          </a:xfrm>
          <a:prstGeom prst="rect">
            <a:avLst/>
          </a:prstGeom>
        </p:spPr>
        <p:txBody>
          <a:bodyPr vert="horz" wrap="square" lIns="0" tIns="36195" rIns="0" bIns="0" rtlCol="0">
            <a:spAutoFit/>
          </a:bodyPr>
          <a:lstStyle/>
          <a:p>
            <a:pPr marL="123825" marR="5080" indent="-111760">
              <a:lnSpc>
                <a:spcPts val="1010"/>
              </a:lnSpc>
              <a:spcBef>
                <a:spcPts val="285"/>
              </a:spcBef>
            </a:pPr>
            <a:r>
              <a:rPr sz="1000" spc="-10" dirty="0">
                <a:latin typeface="Arial"/>
                <a:cs typeface="Arial"/>
              </a:rPr>
              <a:t>access </a:t>
            </a:r>
            <a:r>
              <a:rPr sz="1000" spc="-25" dirty="0">
                <a:latin typeface="Arial"/>
                <a:cs typeface="Arial"/>
              </a:rPr>
              <a:t>net</a:t>
            </a:r>
            <a:endParaRPr sz="10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71906" y="2496476"/>
            <a:ext cx="6254750" cy="959485"/>
          </a:xfrm>
          <a:custGeom>
            <a:avLst/>
            <a:gdLst/>
            <a:ahLst/>
            <a:cxnLst/>
            <a:rect l="l" t="t" r="r" b="b"/>
            <a:pathLst>
              <a:path w="6254750" h="959485">
                <a:moveTo>
                  <a:pt x="589915" y="636549"/>
                </a:moveTo>
                <a:lnTo>
                  <a:pt x="578446" y="592404"/>
                </a:lnTo>
                <a:lnTo>
                  <a:pt x="535711" y="555942"/>
                </a:lnTo>
                <a:lnTo>
                  <a:pt x="491667" y="547903"/>
                </a:lnTo>
                <a:lnTo>
                  <a:pt x="426580" y="547103"/>
                </a:lnTo>
                <a:lnTo>
                  <a:pt x="411149" y="547674"/>
                </a:lnTo>
                <a:lnTo>
                  <a:pt x="370789" y="552234"/>
                </a:lnTo>
                <a:lnTo>
                  <a:pt x="298564" y="562444"/>
                </a:lnTo>
                <a:lnTo>
                  <a:pt x="258076" y="569645"/>
                </a:lnTo>
                <a:lnTo>
                  <a:pt x="190677" y="588264"/>
                </a:lnTo>
                <a:lnTo>
                  <a:pt x="136220" y="612063"/>
                </a:lnTo>
                <a:lnTo>
                  <a:pt x="103835" y="640041"/>
                </a:lnTo>
                <a:lnTo>
                  <a:pt x="93941" y="672642"/>
                </a:lnTo>
                <a:lnTo>
                  <a:pt x="84772" y="687095"/>
                </a:lnTo>
                <a:lnTo>
                  <a:pt x="67297" y="697674"/>
                </a:lnTo>
                <a:lnTo>
                  <a:pt x="45339" y="705815"/>
                </a:lnTo>
                <a:lnTo>
                  <a:pt x="24358" y="715111"/>
                </a:lnTo>
                <a:lnTo>
                  <a:pt x="9804" y="729157"/>
                </a:lnTo>
                <a:lnTo>
                  <a:pt x="2628" y="751954"/>
                </a:lnTo>
                <a:lnTo>
                  <a:pt x="0" y="780669"/>
                </a:lnTo>
                <a:lnTo>
                  <a:pt x="1701" y="808685"/>
                </a:lnTo>
                <a:lnTo>
                  <a:pt x="28473" y="844931"/>
                </a:lnTo>
                <a:lnTo>
                  <a:pt x="73240" y="847940"/>
                </a:lnTo>
                <a:lnTo>
                  <a:pt x="114046" y="848283"/>
                </a:lnTo>
                <a:lnTo>
                  <a:pt x="166154" y="846543"/>
                </a:lnTo>
                <a:lnTo>
                  <a:pt x="218795" y="845502"/>
                </a:lnTo>
                <a:lnTo>
                  <a:pt x="261226" y="847940"/>
                </a:lnTo>
                <a:lnTo>
                  <a:pt x="288848" y="854760"/>
                </a:lnTo>
                <a:lnTo>
                  <a:pt x="307873" y="864412"/>
                </a:lnTo>
                <a:lnTo>
                  <a:pt x="323748" y="876046"/>
                </a:lnTo>
                <a:lnTo>
                  <a:pt x="364109" y="904379"/>
                </a:lnTo>
                <a:lnTo>
                  <a:pt x="409917" y="939749"/>
                </a:lnTo>
                <a:lnTo>
                  <a:pt x="449668" y="957732"/>
                </a:lnTo>
                <a:lnTo>
                  <a:pt x="467385" y="959370"/>
                </a:lnTo>
                <a:lnTo>
                  <a:pt x="483793" y="957872"/>
                </a:lnTo>
                <a:lnTo>
                  <a:pt x="525259" y="942670"/>
                </a:lnTo>
                <a:lnTo>
                  <a:pt x="553669" y="898321"/>
                </a:lnTo>
                <a:lnTo>
                  <a:pt x="569150" y="820724"/>
                </a:lnTo>
                <a:lnTo>
                  <a:pt x="573773" y="797140"/>
                </a:lnTo>
                <a:lnTo>
                  <a:pt x="581482" y="750430"/>
                </a:lnTo>
                <a:lnTo>
                  <a:pt x="586867" y="697052"/>
                </a:lnTo>
                <a:lnTo>
                  <a:pt x="589407" y="666216"/>
                </a:lnTo>
                <a:lnTo>
                  <a:pt x="589915" y="636549"/>
                </a:lnTo>
                <a:close/>
              </a:path>
              <a:path w="6254750" h="959485">
                <a:moveTo>
                  <a:pt x="6254623" y="89763"/>
                </a:moveTo>
                <a:lnTo>
                  <a:pt x="6243193" y="45453"/>
                </a:lnTo>
                <a:lnTo>
                  <a:pt x="6200572" y="8864"/>
                </a:lnTo>
                <a:lnTo>
                  <a:pt x="6156642" y="800"/>
                </a:lnTo>
                <a:lnTo>
                  <a:pt x="6091720" y="0"/>
                </a:lnTo>
                <a:lnTo>
                  <a:pt x="6076327" y="571"/>
                </a:lnTo>
                <a:lnTo>
                  <a:pt x="6036068" y="5143"/>
                </a:lnTo>
                <a:lnTo>
                  <a:pt x="5964034" y="15392"/>
                </a:lnTo>
                <a:lnTo>
                  <a:pt x="5923635" y="22606"/>
                </a:lnTo>
                <a:lnTo>
                  <a:pt x="5856414" y="41300"/>
                </a:lnTo>
                <a:lnTo>
                  <a:pt x="5802096" y="65189"/>
                </a:lnTo>
                <a:lnTo>
                  <a:pt x="5769788" y="93268"/>
                </a:lnTo>
                <a:lnTo>
                  <a:pt x="5759920" y="125996"/>
                </a:lnTo>
                <a:lnTo>
                  <a:pt x="5750776" y="140500"/>
                </a:lnTo>
                <a:lnTo>
                  <a:pt x="5733351" y="151117"/>
                </a:lnTo>
                <a:lnTo>
                  <a:pt x="5711456" y="159283"/>
                </a:lnTo>
                <a:lnTo>
                  <a:pt x="5690527" y="168617"/>
                </a:lnTo>
                <a:lnTo>
                  <a:pt x="5676011" y="182714"/>
                </a:lnTo>
                <a:lnTo>
                  <a:pt x="5668848" y="205600"/>
                </a:lnTo>
                <a:lnTo>
                  <a:pt x="5666232" y="234416"/>
                </a:lnTo>
                <a:lnTo>
                  <a:pt x="5667921" y="262521"/>
                </a:lnTo>
                <a:lnTo>
                  <a:pt x="5694629" y="298907"/>
                </a:lnTo>
                <a:lnTo>
                  <a:pt x="5739282" y="301929"/>
                </a:lnTo>
                <a:lnTo>
                  <a:pt x="5779986" y="302285"/>
                </a:lnTo>
                <a:lnTo>
                  <a:pt x="5831954" y="300532"/>
                </a:lnTo>
                <a:lnTo>
                  <a:pt x="5884469" y="299491"/>
                </a:lnTo>
                <a:lnTo>
                  <a:pt x="5926785" y="301929"/>
                </a:lnTo>
                <a:lnTo>
                  <a:pt x="5954331" y="308775"/>
                </a:lnTo>
                <a:lnTo>
                  <a:pt x="5973305" y="318465"/>
                </a:lnTo>
                <a:lnTo>
                  <a:pt x="5989155" y="330136"/>
                </a:lnTo>
                <a:lnTo>
                  <a:pt x="6029401" y="358571"/>
                </a:lnTo>
                <a:lnTo>
                  <a:pt x="6075096" y="394068"/>
                </a:lnTo>
                <a:lnTo>
                  <a:pt x="6114745" y="412127"/>
                </a:lnTo>
                <a:lnTo>
                  <a:pt x="6132411" y="413766"/>
                </a:lnTo>
                <a:lnTo>
                  <a:pt x="6148781" y="412267"/>
                </a:lnTo>
                <a:lnTo>
                  <a:pt x="6190145" y="397002"/>
                </a:lnTo>
                <a:lnTo>
                  <a:pt x="6218479" y="352488"/>
                </a:lnTo>
                <a:lnTo>
                  <a:pt x="6233934" y="274612"/>
                </a:lnTo>
                <a:lnTo>
                  <a:pt x="6238532" y="250952"/>
                </a:lnTo>
                <a:lnTo>
                  <a:pt x="6246228" y="204063"/>
                </a:lnTo>
                <a:lnTo>
                  <a:pt x="6251587" y="150495"/>
                </a:lnTo>
                <a:lnTo>
                  <a:pt x="6254127" y="119545"/>
                </a:lnTo>
                <a:lnTo>
                  <a:pt x="6254623" y="89763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6480021" y="2518427"/>
            <a:ext cx="421640" cy="305435"/>
          </a:xfrm>
          <a:prstGeom prst="rect">
            <a:avLst/>
          </a:prstGeom>
        </p:spPr>
        <p:txBody>
          <a:bodyPr vert="horz" wrap="square" lIns="0" tIns="36195" rIns="0" bIns="0" rtlCol="0">
            <a:spAutoFit/>
          </a:bodyPr>
          <a:lstStyle/>
          <a:p>
            <a:pPr marL="123825" marR="5080" indent="-111760">
              <a:lnSpc>
                <a:spcPts val="1010"/>
              </a:lnSpc>
              <a:spcBef>
                <a:spcPts val="285"/>
              </a:spcBef>
            </a:pPr>
            <a:r>
              <a:rPr sz="1000" spc="-10" dirty="0">
                <a:latin typeface="Arial"/>
                <a:cs typeface="Arial"/>
              </a:rPr>
              <a:t>access </a:t>
            </a:r>
            <a:r>
              <a:rPr sz="1000" spc="-25" dirty="0">
                <a:latin typeface="Arial"/>
                <a:cs typeface="Arial"/>
              </a:rPr>
              <a:t>net</a:t>
            </a:r>
            <a:endParaRPr sz="10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824306" y="4732172"/>
            <a:ext cx="1009015" cy="1035685"/>
          </a:xfrm>
          <a:custGeom>
            <a:avLst/>
            <a:gdLst/>
            <a:ahLst/>
            <a:cxnLst/>
            <a:rect l="l" t="t" r="r" b="b"/>
            <a:pathLst>
              <a:path w="1009014" h="1035685">
                <a:moveTo>
                  <a:pt x="589915" y="89446"/>
                </a:moveTo>
                <a:lnTo>
                  <a:pt x="578446" y="45300"/>
                </a:lnTo>
                <a:lnTo>
                  <a:pt x="535711" y="8839"/>
                </a:lnTo>
                <a:lnTo>
                  <a:pt x="491667" y="800"/>
                </a:lnTo>
                <a:lnTo>
                  <a:pt x="426580" y="0"/>
                </a:lnTo>
                <a:lnTo>
                  <a:pt x="411149" y="571"/>
                </a:lnTo>
                <a:lnTo>
                  <a:pt x="370789" y="5130"/>
                </a:lnTo>
                <a:lnTo>
                  <a:pt x="298564" y="15341"/>
                </a:lnTo>
                <a:lnTo>
                  <a:pt x="258076" y="22542"/>
                </a:lnTo>
                <a:lnTo>
                  <a:pt x="190677" y="41160"/>
                </a:lnTo>
                <a:lnTo>
                  <a:pt x="136220" y="64960"/>
                </a:lnTo>
                <a:lnTo>
                  <a:pt x="103835" y="92938"/>
                </a:lnTo>
                <a:lnTo>
                  <a:pt x="93941" y="125539"/>
                </a:lnTo>
                <a:lnTo>
                  <a:pt x="84772" y="139992"/>
                </a:lnTo>
                <a:lnTo>
                  <a:pt x="67297" y="150571"/>
                </a:lnTo>
                <a:lnTo>
                  <a:pt x="45339" y="158711"/>
                </a:lnTo>
                <a:lnTo>
                  <a:pt x="24358" y="168008"/>
                </a:lnTo>
                <a:lnTo>
                  <a:pt x="9804" y="182054"/>
                </a:lnTo>
                <a:lnTo>
                  <a:pt x="2628" y="204851"/>
                </a:lnTo>
                <a:lnTo>
                  <a:pt x="0" y="233565"/>
                </a:lnTo>
                <a:lnTo>
                  <a:pt x="1701" y="261581"/>
                </a:lnTo>
                <a:lnTo>
                  <a:pt x="28473" y="297827"/>
                </a:lnTo>
                <a:lnTo>
                  <a:pt x="73240" y="300837"/>
                </a:lnTo>
                <a:lnTo>
                  <a:pt x="114046" y="301180"/>
                </a:lnTo>
                <a:lnTo>
                  <a:pt x="166154" y="299440"/>
                </a:lnTo>
                <a:lnTo>
                  <a:pt x="218795" y="298399"/>
                </a:lnTo>
                <a:lnTo>
                  <a:pt x="261226" y="300837"/>
                </a:lnTo>
                <a:lnTo>
                  <a:pt x="288848" y="307657"/>
                </a:lnTo>
                <a:lnTo>
                  <a:pt x="307873" y="317309"/>
                </a:lnTo>
                <a:lnTo>
                  <a:pt x="323748" y="328942"/>
                </a:lnTo>
                <a:lnTo>
                  <a:pt x="364109" y="357276"/>
                </a:lnTo>
                <a:lnTo>
                  <a:pt x="409917" y="392645"/>
                </a:lnTo>
                <a:lnTo>
                  <a:pt x="449668" y="410629"/>
                </a:lnTo>
                <a:lnTo>
                  <a:pt x="467385" y="412267"/>
                </a:lnTo>
                <a:lnTo>
                  <a:pt x="483793" y="410768"/>
                </a:lnTo>
                <a:lnTo>
                  <a:pt x="525259" y="395566"/>
                </a:lnTo>
                <a:lnTo>
                  <a:pt x="553669" y="351218"/>
                </a:lnTo>
                <a:lnTo>
                  <a:pt x="569150" y="273621"/>
                </a:lnTo>
                <a:lnTo>
                  <a:pt x="573773" y="250037"/>
                </a:lnTo>
                <a:lnTo>
                  <a:pt x="581482" y="203327"/>
                </a:lnTo>
                <a:lnTo>
                  <a:pt x="586867" y="149948"/>
                </a:lnTo>
                <a:lnTo>
                  <a:pt x="589407" y="119113"/>
                </a:lnTo>
                <a:lnTo>
                  <a:pt x="589915" y="89446"/>
                </a:lnTo>
                <a:close/>
              </a:path>
              <a:path w="1009014" h="1035685">
                <a:moveTo>
                  <a:pt x="1009015" y="711568"/>
                </a:moveTo>
                <a:lnTo>
                  <a:pt x="997546" y="667258"/>
                </a:lnTo>
                <a:lnTo>
                  <a:pt x="954811" y="630669"/>
                </a:lnTo>
                <a:lnTo>
                  <a:pt x="910767" y="622604"/>
                </a:lnTo>
                <a:lnTo>
                  <a:pt x="845680" y="621804"/>
                </a:lnTo>
                <a:lnTo>
                  <a:pt x="830249" y="622376"/>
                </a:lnTo>
                <a:lnTo>
                  <a:pt x="789889" y="626948"/>
                </a:lnTo>
                <a:lnTo>
                  <a:pt x="717664" y="637197"/>
                </a:lnTo>
                <a:lnTo>
                  <a:pt x="677176" y="644410"/>
                </a:lnTo>
                <a:lnTo>
                  <a:pt x="609777" y="663105"/>
                </a:lnTo>
                <a:lnTo>
                  <a:pt x="555320" y="686993"/>
                </a:lnTo>
                <a:lnTo>
                  <a:pt x="522935" y="715073"/>
                </a:lnTo>
                <a:lnTo>
                  <a:pt x="513041" y="747801"/>
                </a:lnTo>
                <a:lnTo>
                  <a:pt x="503872" y="762304"/>
                </a:lnTo>
                <a:lnTo>
                  <a:pt x="486397" y="772922"/>
                </a:lnTo>
                <a:lnTo>
                  <a:pt x="464439" y="781088"/>
                </a:lnTo>
                <a:lnTo>
                  <a:pt x="443458" y="790422"/>
                </a:lnTo>
                <a:lnTo>
                  <a:pt x="428904" y="804519"/>
                </a:lnTo>
                <a:lnTo>
                  <a:pt x="421728" y="827405"/>
                </a:lnTo>
                <a:lnTo>
                  <a:pt x="419100" y="856221"/>
                </a:lnTo>
                <a:lnTo>
                  <a:pt x="420801" y="884326"/>
                </a:lnTo>
                <a:lnTo>
                  <a:pt x="447573" y="920711"/>
                </a:lnTo>
                <a:lnTo>
                  <a:pt x="492340" y="923734"/>
                </a:lnTo>
                <a:lnTo>
                  <a:pt x="533146" y="924090"/>
                </a:lnTo>
                <a:lnTo>
                  <a:pt x="585254" y="922337"/>
                </a:lnTo>
                <a:lnTo>
                  <a:pt x="637895" y="921296"/>
                </a:lnTo>
                <a:lnTo>
                  <a:pt x="680326" y="923734"/>
                </a:lnTo>
                <a:lnTo>
                  <a:pt x="707948" y="930579"/>
                </a:lnTo>
                <a:lnTo>
                  <a:pt x="726973" y="940269"/>
                </a:lnTo>
                <a:lnTo>
                  <a:pt x="742848" y="951941"/>
                </a:lnTo>
                <a:lnTo>
                  <a:pt x="783209" y="980376"/>
                </a:lnTo>
                <a:lnTo>
                  <a:pt x="829017" y="1015873"/>
                </a:lnTo>
                <a:lnTo>
                  <a:pt x="868768" y="1033932"/>
                </a:lnTo>
                <a:lnTo>
                  <a:pt x="886485" y="1035570"/>
                </a:lnTo>
                <a:lnTo>
                  <a:pt x="902893" y="1034072"/>
                </a:lnTo>
                <a:lnTo>
                  <a:pt x="944359" y="1018806"/>
                </a:lnTo>
                <a:lnTo>
                  <a:pt x="972769" y="974293"/>
                </a:lnTo>
                <a:lnTo>
                  <a:pt x="988250" y="896416"/>
                </a:lnTo>
                <a:lnTo>
                  <a:pt x="992873" y="872756"/>
                </a:lnTo>
                <a:lnTo>
                  <a:pt x="1000582" y="825868"/>
                </a:lnTo>
                <a:lnTo>
                  <a:pt x="1005967" y="772299"/>
                </a:lnTo>
                <a:lnTo>
                  <a:pt x="1008507" y="741349"/>
                </a:lnTo>
                <a:lnTo>
                  <a:pt x="1009015" y="711568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967479" y="4753456"/>
            <a:ext cx="42164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10" dirty="0">
                <a:latin typeface="Arial"/>
                <a:cs typeface="Arial"/>
              </a:rPr>
              <a:t>access</a:t>
            </a:r>
            <a:endParaRPr sz="10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95716" y="4072275"/>
            <a:ext cx="589915" cy="412750"/>
          </a:xfrm>
          <a:custGeom>
            <a:avLst/>
            <a:gdLst/>
            <a:ahLst/>
            <a:cxnLst/>
            <a:rect l="l" t="t" r="r" b="b"/>
            <a:pathLst>
              <a:path w="589915" h="412750">
                <a:moveTo>
                  <a:pt x="426576" y="0"/>
                </a:moveTo>
                <a:lnTo>
                  <a:pt x="370787" y="5132"/>
                </a:lnTo>
                <a:lnTo>
                  <a:pt x="298559" y="15343"/>
                </a:lnTo>
                <a:lnTo>
                  <a:pt x="258066" y="22534"/>
                </a:lnTo>
                <a:lnTo>
                  <a:pt x="190670" y="41158"/>
                </a:lnTo>
                <a:lnTo>
                  <a:pt x="136217" y="64955"/>
                </a:lnTo>
                <a:lnTo>
                  <a:pt x="103828" y="92932"/>
                </a:lnTo>
                <a:lnTo>
                  <a:pt x="93931" y="125543"/>
                </a:lnTo>
                <a:lnTo>
                  <a:pt x="84770" y="139994"/>
                </a:lnTo>
                <a:lnTo>
                  <a:pt x="67297" y="150568"/>
                </a:lnTo>
                <a:lnTo>
                  <a:pt x="45339" y="158705"/>
                </a:lnTo>
                <a:lnTo>
                  <a:pt x="24354" y="168002"/>
                </a:lnTo>
                <a:lnTo>
                  <a:pt x="9802" y="182056"/>
                </a:lnTo>
                <a:lnTo>
                  <a:pt x="2630" y="204850"/>
                </a:lnTo>
                <a:lnTo>
                  <a:pt x="0" y="233561"/>
                </a:lnTo>
                <a:lnTo>
                  <a:pt x="1696" y="261577"/>
                </a:lnTo>
                <a:lnTo>
                  <a:pt x="28474" y="297820"/>
                </a:lnTo>
                <a:lnTo>
                  <a:pt x="73239" y="300839"/>
                </a:lnTo>
                <a:lnTo>
                  <a:pt x="114042" y="301184"/>
                </a:lnTo>
                <a:lnTo>
                  <a:pt x="166146" y="299444"/>
                </a:lnTo>
                <a:lnTo>
                  <a:pt x="218793" y="298401"/>
                </a:lnTo>
                <a:lnTo>
                  <a:pt x="261224" y="300839"/>
                </a:lnTo>
                <a:lnTo>
                  <a:pt x="288843" y="307655"/>
                </a:lnTo>
                <a:lnTo>
                  <a:pt x="307863" y="317311"/>
                </a:lnTo>
                <a:lnTo>
                  <a:pt x="323748" y="328939"/>
                </a:lnTo>
                <a:lnTo>
                  <a:pt x="364105" y="357272"/>
                </a:lnTo>
                <a:lnTo>
                  <a:pt x="409909" y="392647"/>
                </a:lnTo>
                <a:lnTo>
                  <a:pt x="449659" y="410633"/>
                </a:lnTo>
                <a:lnTo>
                  <a:pt x="467375" y="412269"/>
                </a:lnTo>
                <a:lnTo>
                  <a:pt x="483793" y="410771"/>
                </a:lnTo>
                <a:lnTo>
                  <a:pt x="525254" y="395568"/>
                </a:lnTo>
                <a:lnTo>
                  <a:pt x="553663" y="351217"/>
                </a:lnTo>
                <a:lnTo>
                  <a:pt x="569148" y="273623"/>
                </a:lnTo>
                <a:lnTo>
                  <a:pt x="573765" y="250037"/>
                </a:lnTo>
                <a:lnTo>
                  <a:pt x="581480" y="203327"/>
                </a:lnTo>
                <a:lnTo>
                  <a:pt x="586859" y="149948"/>
                </a:lnTo>
                <a:lnTo>
                  <a:pt x="589905" y="89438"/>
                </a:lnTo>
                <a:lnTo>
                  <a:pt x="586459" y="64517"/>
                </a:lnTo>
                <a:lnTo>
                  <a:pt x="566923" y="29954"/>
                </a:lnTo>
                <a:lnTo>
                  <a:pt x="515389" y="3139"/>
                </a:lnTo>
                <a:lnTo>
                  <a:pt x="467185" y="316"/>
                </a:lnTo>
                <a:lnTo>
                  <a:pt x="426576" y="0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738847" y="4093107"/>
            <a:ext cx="421640" cy="305435"/>
          </a:xfrm>
          <a:prstGeom prst="rect">
            <a:avLst/>
          </a:prstGeom>
        </p:spPr>
        <p:txBody>
          <a:bodyPr vert="horz" wrap="square" lIns="0" tIns="36195" rIns="0" bIns="0" rtlCol="0">
            <a:spAutoFit/>
          </a:bodyPr>
          <a:lstStyle/>
          <a:p>
            <a:pPr marL="123825" marR="5080" indent="-111760">
              <a:lnSpc>
                <a:spcPts val="1010"/>
              </a:lnSpc>
              <a:spcBef>
                <a:spcPts val="285"/>
              </a:spcBef>
            </a:pPr>
            <a:r>
              <a:rPr sz="1000" spc="-10" dirty="0">
                <a:latin typeface="Arial"/>
                <a:cs typeface="Arial"/>
              </a:rPr>
              <a:t>access </a:t>
            </a:r>
            <a:r>
              <a:rPr sz="1000" spc="-25" dirty="0">
                <a:latin typeface="Arial"/>
                <a:cs typeface="Arial"/>
              </a:rPr>
              <a:t>net</a:t>
            </a:r>
            <a:endParaRPr sz="10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7086432" y="2929275"/>
            <a:ext cx="589915" cy="412750"/>
          </a:xfrm>
          <a:custGeom>
            <a:avLst/>
            <a:gdLst/>
            <a:ahLst/>
            <a:cxnLst/>
            <a:rect l="l" t="t" r="r" b="b"/>
            <a:pathLst>
              <a:path w="589915" h="412750">
                <a:moveTo>
                  <a:pt x="426576" y="0"/>
                </a:moveTo>
                <a:lnTo>
                  <a:pt x="370787" y="5132"/>
                </a:lnTo>
                <a:lnTo>
                  <a:pt x="298559" y="15343"/>
                </a:lnTo>
                <a:lnTo>
                  <a:pt x="258066" y="22534"/>
                </a:lnTo>
                <a:lnTo>
                  <a:pt x="190670" y="41158"/>
                </a:lnTo>
                <a:lnTo>
                  <a:pt x="136217" y="64955"/>
                </a:lnTo>
                <a:lnTo>
                  <a:pt x="103828" y="92932"/>
                </a:lnTo>
                <a:lnTo>
                  <a:pt x="93931" y="125543"/>
                </a:lnTo>
                <a:lnTo>
                  <a:pt x="84770" y="139994"/>
                </a:lnTo>
                <a:lnTo>
                  <a:pt x="67297" y="150568"/>
                </a:lnTo>
                <a:lnTo>
                  <a:pt x="45339" y="158705"/>
                </a:lnTo>
                <a:lnTo>
                  <a:pt x="24354" y="168002"/>
                </a:lnTo>
                <a:lnTo>
                  <a:pt x="9802" y="182056"/>
                </a:lnTo>
                <a:lnTo>
                  <a:pt x="2630" y="204850"/>
                </a:lnTo>
                <a:lnTo>
                  <a:pt x="0" y="233561"/>
                </a:lnTo>
                <a:lnTo>
                  <a:pt x="1696" y="261577"/>
                </a:lnTo>
                <a:lnTo>
                  <a:pt x="28474" y="297820"/>
                </a:lnTo>
                <a:lnTo>
                  <a:pt x="73239" y="300839"/>
                </a:lnTo>
                <a:lnTo>
                  <a:pt x="114042" y="301184"/>
                </a:lnTo>
                <a:lnTo>
                  <a:pt x="166146" y="299444"/>
                </a:lnTo>
                <a:lnTo>
                  <a:pt x="218793" y="298401"/>
                </a:lnTo>
                <a:lnTo>
                  <a:pt x="261224" y="300839"/>
                </a:lnTo>
                <a:lnTo>
                  <a:pt x="288843" y="307655"/>
                </a:lnTo>
                <a:lnTo>
                  <a:pt x="307863" y="317311"/>
                </a:lnTo>
                <a:lnTo>
                  <a:pt x="323748" y="328939"/>
                </a:lnTo>
                <a:lnTo>
                  <a:pt x="364105" y="357272"/>
                </a:lnTo>
                <a:lnTo>
                  <a:pt x="409909" y="392647"/>
                </a:lnTo>
                <a:lnTo>
                  <a:pt x="449659" y="410633"/>
                </a:lnTo>
                <a:lnTo>
                  <a:pt x="467375" y="412269"/>
                </a:lnTo>
                <a:lnTo>
                  <a:pt x="483793" y="410771"/>
                </a:lnTo>
                <a:lnTo>
                  <a:pt x="525254" y="395568"/>
                </a:lnTo>
                <a:lnTo>
                  <a:pt x="553663" y="351217"/>
                </a:lnTo>
                <a:lnTo>
                  <a:pt x="569148" y="273623"/>
                </a:lnTo>
                <a:lnTo>
                  <a:pt x="573765" y="250037"/>
                </a:lnTo>
                <a:lnTo>
                  <a:pt x="581480" y="203327"/>
                </a:lnTo>
                <a:lnTo>
                  <a:pt x="586859" y="149948"/>
                </a:lnTo>
                <a:lnTo>
                  <a:pt x="589905" y="89438"/>
                </a:lnTo>
                <a:lnTo>
                  <a:pt x="586459" y="64517"/>
                </a:lnTo>
                <a:lnTo>
                  <a:pt x="566923" y="29954"/>
                </a:lnTo>
                <a:lnTo>
                  <a:pt x="515389" y="3139"/>
                </a:lnTo>
                <a:lnTo>
                  <a:pt x="467185" y="316"/>
                </a:lnTo>
                <a:lnTo>
                  <a:pt x="426576" y="0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7229421" y="2950194"/>
            <a:ext cx="421640" cy="305435"/>
          </a:xfrm>
          <a:prstGeom prst="rect">
            <a:avLst/>
          </a:prstGeom>
        </p:spPr>
        <p:txBody>
          <a:bodyPr vert="horz" wrap="square" lIns="0" tIns="36195" rIns="0" bIns="0" rtlCol="0">
            <a:spAutoFit/>
          </a:bodyPr>
          <a:lstStyle/>
          <a:p>
            <a:pPr marL="123825" marR="5080" indent="-111760">
              <a:lnSpc>
                <a:spcPts val="1010"/>
              </a:lnSpc>
              <a:spcBef>
                <a:spcPts val="285"/>
              </a:spcBef>
            </a:pPr>
            <a:r>
              <a:rPr sz="1000" spc="-10" dirty="0">
                <a:latin typeface="Arial"/>
                <a:cs typeface="Arial"/>
              </a:rPr>
              <a:t>access </a:t>
            </a:r>
            <a:r>
              <a:rPr sz="1000" spc="-25" dirty="0">
                <a:latin typeface="Arial"/>
                <a:cs typeface="Arial"/>
              </a:rPr>
              <a:t>net</a:t>
            </a:r>
            <a:endParaRPr sz="10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428832" y="2001167"/>
            <a:ext cx="589915" cy="414020"/>
          </a:xfrm>
          <a:custGeom>
            <a:avLst/>
            <a:gdLst/>
            <a:ahLst/>
            <a:cxnLst/>
            <a:rect l="l" t="t" r="r" b="b"/>
            <a:pathLst>
              <a:path w="589914" h="414019">
                <a:moveTo>
                  <a:pt x="426576" y="0"/>
                </a:moveTo>
                <a:lnTo>
                  <a:pt x="370787" y="5150"/>
                </a:lnTo>
                <a:lnTo>
                  <a:pt x="298559" y="15396"/>
                </a:lnTo>
                <a:lnTo>
                  <a:pt x="258066" y="22613"/>
                </a:lnTo>
                <a:lnTo>
                  <a:pt x="190670" y="41305"/>
                </a:lnTo>
                <a:lnTo>
                  <a:pt x="136217" y="65192"/>
                </a:lnTo>
                <a:lnTo>
                  <a:pt x="103830" y="93270"/>
                </a:lnTo>
                <a:lnTo>
                  <a:pt x="93937" y="126003"/>
                </a:lnTo>
                <a:lnTo>
                  <a:pt x="84770" y="140507"/>
                </a:lnTo>
                <a:lnTo>
                  <a:pt x="67297" y="151119"/>
                </a:lnTo>
                <a:lnTo>
                  <a:pt x="45339" y="159285"/>
                </a:lnTo>
                <a:lnTo>
                  <a:pt x="24354" y="168616"/>
                </a:lnTo>
                <a:lnTo>
                  <a:pt x="9802" y="182722"/>
                </a:lnTo>
                <a:lnTo>
                  <a:pt x="2630" y="205599"/>
                </a:lnTo>
                <a:lnTo>
                  <a:pt x="0" y="234414"/>
                </a:lnTo>
                <a:lnTo>
                  <a:pt x="1696" y="262528"/>
                </a:lnTo>
                <a:lnTo>
                  <a:pt x="28474" y="298907"/>
                </a:lnTo>
                <a:lnTo>
                  <a:pt x="73239" y="301936"/>
                </a:lnTo>
                <a:lnTo>
                  <a:pt x="114042" y="302283"/>
                </a:lnTo>
                <a:lnTo>
                  <a:pt x="166146" y="300536"/>
                </a:lnTo>
                <a:lnTo>
                  <a:pt x="218793" y="299490"/>
                </a:lnTo>
                <a:lnTo>
                  <a:pt x="261224" y="301936"/>
                </a:lnTo>
                <a:lnTo>
                  <a:pt x="288843" y="308778"/>
                </a:lnTo>
                <a:lnTo>
                  <a:pt x="307863" y="318470"/>
                </a:lnTo>
                <a:lnTo>
                  <a:pt x="323748" y="330142"/>
                </a:lnTo>
                <a:lnTo>
                  <a:pt x="364105" y="358571"/>
                </a:lnTo>
                <a:lnTo>
                  <a:pt x="409909" y="394076"/>
                </a:lnTo>
                <a:lnTo>
                  <a:pt x="449659" y="412131"/>
                </a:lnTo>
                <a:lnTo>
                  <a:pt x="467375" y="413773"/>
                </a:lnTo>
                <a:lnTo>
                  <a:pt x="483793" y="412271"/>
                </a:lnTo>
                <a:lnTo>
                  <a:pt x="525254" y="397009"/>
                </a:lnTo>
                <a:lnTo>
                  <a:pt x="553663" y="352496"/>
                </a:lnTo>
                <a:lnTo>
                  <a:pt x="569148" y="274619"/>
                </a:lnTo>
                <a:lnTo>
                  <a:pt x="573765" y="250949"/>
                </a:lnTo>
                <a:lnTo>
                  <a:pt x="581480" y="204071"/>
                </a:lnTo>
                <a:lnTo>
                  <a:pt x="586859" y="150496"/>
                </a:lnTo>
                <a:lnTo>
                  <a:pt x="589905" y="89763"/>
                </a:lnTo>
                <a:lnTo>
                  <a:pt x="586459" y="64751"/>
                </a:lnTo>
                <a:lnTo>
                  <a:pt x="566923" y="30058"/>
                </a:lnTo>
                <a:lnTo>
                  <a:pt x="515389" y="3149"/>
                </a:lnTo>
                <a:lnTo>
                  <a:pt x="467185" y="320"/>
                </a:lnTo>
                <a:lnTo>
                  <a:pt x="426576" y="0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3571330" y="2023165"/>
            <a:ext cx="421640" cy="305435"/>
          </a:xfrm>
          <a:prstGeom prst="rect">
            <a:avLst/>
          </a:prstGeom>
        </p:spPr>
        <p:txBody>
          <a:bodyPr vert="horz" wrap="square" lIns="0" tIns="36195" rIns="0" bIns="0" rtlCol="0">
            <a:spAutoFit/>
          </a:bodyPr>
          <a:lstStyle/>
          <a:p>
            <a:pPr marL="123825" marR="5080" indent="-111760">
              <a:lnSpc>
                <a:spcPts val="1010"/>
              </a:lnSpc>
              <a:spcBef>
                <a:spcPts val="285"/>
              </a:spcBef>
            </a:pPr>
            <a:r>
              <a:rPr sz="1000" spc="-10" dirty="0">
                <a:latin typeface="Arial"/>
                <a:cs typeface="Arial"/>
              </a:rPr>
              <a:t>access </a:t>
            </a:r>
            <a:r>
              <a:rPr sz="1000" spc="-25" dirty="0">
                <a:latin typeface="Arial"/>
                <a:cs typeface="Arial"/>
              </a:rPr>
              <a:t>net</a:t>
            </a:r>
            <a:endParaRPr sz="100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052916" y="2648867"/>
            <a:ext cx="589915" cy="414020"/>
          </a:xfrm>
          <a:custGeom>
            <a:avLst/>
            <a:gdLst/>
            <a:ahLst/>
            <a:cxnLst/>
            <a:rect l="l" t="t" r="r" b="b"/>
            <a:pathLst>
              <a:path w="589914" h="414019">
                <a:moveTo>
                  <a:pt x="426576" y="0"/>
                </a:moveTo>
                <a:lnTo>
                  <a:pt x="370787" y="5150"/>
                </a:lnTo>
                <a:lnTo>
                  <a:pt x="298559" y="15396"/>
                </a:lnTo>
                <a:lnTo>
                  <a:pt x="258066" y="22613"/>
                </a:lnTo>
                <a:lnTo>
                  <a:pt x="190670" y="41305"/>
                </a:lnTo>
                <a:lnTo>
                  <a:pt x="136217" y="65192"/>
                </a:lnTo>
                <a:lnTo>
                  <a:pt x="103828" y="93270"/>
                </a:lnTo>
                <a:lnTo>
                  <a:pt x="93931" y="126003"/>
                </a:lnTo>
                <a:lnTo>
                  <a:pt x="84770" y="140507"/>
                </a:lnTo>
                <a:lnTo>
                  <a:pt x="67297" y="151119"/>
                </a:lnTo>
                <a:lnTo>
                  <a:pt x="45339" y="159285"/>
                </a:lnTo>
                <a:lnTo>
                  <a:pt x="24354" y="168616"/>
                </a:lnTo>
                <a:lnTo>
                  <a:pt x="9802" y="182722"/>
                </a:lnTo>
                <a:lnTo>
                  <a:pt x="2630" y="205599"/>
                </a:lnTo>
                <a:lnTo>
                  <a:pt x="0" y="234414"/>
                </a:lnTo>
                <a:lnTo>
                  <a:pt x="1696" y="262528"/>
                </a:lnTo>
                <a:lnTo>
                  <a:pt x="28474" y="298907"/>
                </a:lnTo>
                <a:lnTo>
                  <a:pt x="73239" y="301936"/>
                </a:lnTo>
                <a:lnTo>
                  <a:pt x="114042" y="302283"/>
                </a:lnTo>
                <a:lnTo>
                  <a:pt x="166146" y="300536"/>
                </a:lnTo>
                <a:lnTo>
                  <a:pt x="218793" y="299490"/>
                </a:lnTo>
                <a:lnTo>
                  <a:pt x="261224" y="301936"/>
                </a:lnTo>
                <a:lnTo>
                  <a:pt x="288843" y="308778"/>
                </a:lnTo>
                <a:lnTo>
                  <a:pt x="307863" y="318470"/>
                </a:lnTo>
                <a:lnTo>
                  <a:pt x="323748" y="330142"/>
                </a:lnTo>
                <a:lnTo>
                  <a:pt x="364105" y="358571"/>
                </a:lnTo>
                <a:lnTo>
                  <a:pt x="409909" y="394076"/>
                </a:lnTo>
                <a:lnTo>
                  <a:pt x="449659" y="412131"/>
                </a:lnTo>
                <a:lnTo>
                  <a:pt x="467375" y="413773"/>
                </a:lnTo>
                <a:lnTo>
                  <a:pt x="483793" y="412271"/>
                </a:lnTo>
                <a:lnTo>
                  <a:pt x="525254" y="397009"/>
                </a:lnTo>
                <a:lnTo>
                  <a:pt x="553663" y="352496"/>
                </a:lnTo>
                <a:lnTo>
                  <a:pt x="569148" y="274619"/>
                </a:lnTo>
                <a:lnTo>
                  <a:pt x="573765" y="250949"/>
                </a:lnTo>
                <a:lnTo>
                  <a:pt x="581480" y="204071"/>
                </a:lnTo>
                <a:lnTo>
                  <a:pt x="586859" y="150496"/>
                </a:lnTo>
                <a:lnTo>
                  <a:pt x="589905" y="89763"/>
                </a:lnTo>
                <a:lnTo>
                  <a:pt x="586459" y="64751"/>
                </a:lnTo>
                <a:lnTo>
                  <a:pt x="566923" y="30058"/>
                </a:lnTo>
                <a:lnTo>
                  <a:pt x="515389" y="3149"/>
                </a:lnTo>
                <a:lnTo>
                  <a:pt x="467185" y="320"/>
                </a:lnTo>
                <a:lnTo>
                  <a:pt x="426576" y="0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815058" y="2670817"/>
            <a:ext cx="802640" cy="699135"/>
          </a:xfrm>
          <a:prstGeom prst="rect">
            <a:avLst/>
          </a:prstGeom>
        </p:spPr>
        <p:txBody>
          <a:bodyPr vert="horz" wrap="square" lIns="0" tIns="36195" rIns="0" bIns="0" rtlCol="0">
            <a:spAutoFit/>
          </a:bodyPr>
          <a:lstStyle/>
          <a:p>
            <a:pPr marL="504825" marR="5080" indent="-111760">
              <a:lnSpc>
                <a:spcPts val="1010"/>
              </a:lnSpc>
              <a:spcBef>
                <a:spcPts val="285"/>
              </a:spcBef>
            </a:pPr>
            <a:r>
              <a:rPr sz="1000" spc="-10" dirty="0">
                <a:latin typeface="Arial"/>
                <a:cs typeface="Arial"/>
              </a:rPr>
              <a:t>access </a:t>
            </a:r>
            <a:r>
              <a:rPr sz="1000" spc="-25" dirty="0">
                <a:latin typeface="Arial"/>
                <a:cs typeface="Arial"/>
              </a:rPr>
              <a:t>net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900">
              <a:latin typeface="Arial"/>
              <a:cs typeface="Arial"/>
            </a:endParaRPr>
          </a:p>
          <a:p>
            <a:pPr marL="123825" marR="386080" indent="-111760">
              <a:lnSpc>
                <a:spcPts val="1010"/>
              </a:lnSpc>
            </a:pPr>
            <a:r>
              <a:rPr sz="1000" spc="-10" dirty="0">
                <a:latin typeface="Arial"/>
                <a:cs typeface="Arial"/>
              </a:rPr>
              <a:t>access </a:t>
            </a:r>
            <a:r>
              <a:rPr sz="1000" spc="-25" dirty="0">
                <a:latin typeface="Arial"/>
                <a:cs typeface="Arial"/>
              </a:rPr>
              <a:t>net</a:t>
            </a:r>
            <a:endParaRPr sz="100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4343232" y="1976775"/>
            <a:ext cx="589915" cy="412750"/>
          </a:xfrm>
          <a:custGeom>
            <a:avLst/>
            <a:gdLst/>
            <a:ahLst/>
            <a:cxnLst/>
            <a:rect l="l" t="t" r="r" b="b"/>
            <a:pathLst>
              <a:path w="589914" h="412750">
                <a:moveTo>
                  <a:pt x="426576" y="0"/>
                </a:moveTo>
                <a:lnTo>
                  <a:pt x="370787" y="5132"/>
                </a:lnTo>
                <a:lnTo>
                  <a:pt x="298559" y="15343"/>
                </a:lnTo>
                <a:lnTo>
                  <a:pt x="258066" y="22534"/>
                </a:lnTo>
                <a:lnTo>
                  <a:pt x="190670" y="41158"/>
                </a:lnTo>
                <a:lnTo>
                  <a:pt x="136217" y="64955"/>
                </a:lnTo>
                <a:lnTo>
                  <a:pt x="103830" y="92932"/>
                </a:lnTo>
                <a:lnTo>
                  <a:pt x="93937" y="125543"/>
                </a:lnTo>
                <a:lnTo>
                  <a:pt x="84770" y="139994"/>
                </a:lnTo>
                <a:lnTo>
                  <a:pt x="67297" y="150568"/>
                </a:lnTo>
                <a:lnTo>
                  <a:pt x="45339" y="158705"/>
                </a:lnTo>
                <a:lnTo>
                  <a:pt x="24354" y="168002"/>
                </a:lnTo>
                <a:lnTo>
                  <a:pt x="9802" y="182056"/>
                </a:lnTo>
                <a:lnTo>
                  <a:pt x="2630" y="204850"/>
                </a:lnTo>
                <a:lnTo>
                  <a:pt x="0" y="233561"/>
                </a:lnTo>
                <a:lnTo>
                  <a:pt x="1696" y="261577"/>
                </a:lnTo>
                <a:lnTo>
                  <a:pt x="28474" y="297820"/>
                </a:lnTo>
                <a:lnTo>
                  <a:pt x="73239" y="300839"/>
                </a:lnTo>
                <a:lnTo>
                  <a:pt x="114042" y="301184"/>
                </a:lnTo>
                <a:lnTo>
                  <a:pt x="166146" y="299444"/>
                </a:lnTo>
                <a:lnTo>
                  <a:pt x="218793" y="298401"/>
                </a:lnTo>
                <a:lnTo>
                  <a:pt x="261224" y="300839"/>
                </a:lnTo>
                <a:lnTo>
                  <a:pt x="288843" y="307655"/>
                </a:lnTo>
                <a:lnTo>
                  <a:pt x="307863" y="317311"/>
                </a:lnTo>
                <a:lnTo>
                  <a:pt x="323748" y="328939"/>
                </a:lnTo>
                <a:lnTo>
                  <a:pt x="364105" y="357272"/>
                </a:lnTo>
                <a:lnTo>
                  <a:pt x="409909" y="392647"/>
                </a:lnTo>
                <a:lnTo>
                  <a:pt x="449659" y="410633"/>
                </a:lnTo>
                <a:lnTo>
                  <a:pt x="467375" y="412269"/>
                </a:lnTo>
                <a:lnTo>
                  <a:pt x="483793" y="410771"/>
                </a:lnTo>
                <a:lnTo>
                  <a:pt x="525254" y="395568"/>
                </a:lnTo>
                <a:lnTo>
                  <a:pt x="553663" y="351217"/>
                </a:lnTo>
                <a:lnTo>
                  <a:pt x="569148" y="273623"/>
                </a:lnTo>
                <a:lnTo>
                  <a:pt x="573765" y="250037"/>
                </a:lnTo>
                <a:lnTo>
                  <a:pt x="581480" y="203327"/>
                </a:lnTo>
                <a:lnTo>
                  <a:pt x="586859" y="149948"/>
                </a:lnTo>
                <a:lnTo>
                  <a:pt x="589905" y="89438"/>
                </a:lnTo>
                <a:lnTo>
                  <a:pt x="586459" y="64517"/>
                </a:lnTo>
                <a:lnTo>
                  <a:pt x="566923" y="29954"/>
                </a:lnTo>
                <a:lnTo>
                  <a:pt x="515389" y="3139"/>
                </a:lnTo>
                <a:lnTo>
                  <a:pt x="467185" y="316"/>
                </a:lnTo>
                <a:lnTo>
                  <a:pt x="426576" y="0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4485853" y="1997768"/>
            <a:ext cx="421640" cy="305435"/>
          </a:xfrm>
          <a:prstGeom prst="rect">
            <a:avLst/>
          </a:prstGeom>
        </p:spPr>
        <p:txBody>
          <a:bodyPr vert="horz" wrap="square" lIns="0" tIns="36195" rIns="0" bIns="0" rtlCol="0">
            <a:spAutoFit/>
          </a:bodyPr>
          <a:lstStyle/>
          <a:p>
            <a:pPr marL="123825" marR="5080" indent="-111760">
              <a:lnSpc>
                <a:spcPts val="1010"/>
              </a:lnSpc>
              <a:spcBef>
                <a:spcPts val="285"/>
              </a:spcBef>
            </a:pPr>
            <a:r>
              <a:rPr sz="1000" spc="-10" dirty="0">
                <a:latin typeface="Arial"/>
                <a:cs typeface="Arial"/>
              </a:rPr>
              <a:t>access </a:t>
            </a:r>
            <a:r>
              <a:rPr sz="1000" spc="-25" dirty="0">
                <a:latin typeface="Arial"/>
                <a:cs typeface="Arial"/>
              </a:rPr>
              <a:t>net</a:t>
            </a:r>
            <a:endParaRPr sz="1000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7404938" y="4046372"/>
            <a:ext cx="1428115" cy="1974850"/>
          </a:xfrm>
          <a:custGeom>
            <a:avLst/>
            <a:gdLst/>
            <a:ahLst/>
            <a:cxnLst/>
            <a:rect l="l" t="t" r="r" b="b"/>
            <a:pathLst>
              <a:path w="1428115" h="1974850">
                <a:moveTo>
                  <a:pt x="588391" y="1651546"/>
                </a:moveTo>
                <a:lnTo>
                  <a:pt x="576961" y="1607400"/>
                </a:lnTo>
                <a:lnTo>
                  <a:pt x="534339" y="1570939"/>
                </a:lnTo>
                <a:lnTo>
                  <a:pt x="490410" y="1562900"/>
                </a:lnTo>
                <a:lnTo>
                  <a:pt x="425488" y="1562100"/>
                </a:lnTo>
                <a:lnTo>
                  <a:pt x="410095" y="1562671"/>
                </a:lnTo>
                <a:lnTo>
                  <a:pt x="369836" y="1567230"/>
                </a:lnTo>
                <a:lnTo>
                  <a:pt x="297789" y="1577441"/>
                </a:lnTo>
                <a:lnTo>
                  <a:pt x="257403" y="1584642"/>
                </a:lnTo>
                <a:lnTo>
                  <a:pt x="190182" y="1603260"/>
                </a:lnTo>
                <a:lnTo>
                  <a:pt x="135864" y="1627060"/>
                </a:lnTo>
                <a:lnTo>
                  <a:pt x="103555" y="1655038"/>
                </a:lnTo>
                <a:lnTo>
                  <a:pt x="93687" y="1687639"/>
                </a:lnTo>
                <a:lnTo>
                  <a:pt x="84543" y="1702092"/>
                </a:lnTo>
                <a:lnTo>
                  <a:pt x="67119" y="1712671"/>
                </a:lnTo>
                <a:lnTo>
                  <a:pt x="45224" y="1720811"/>
                </a:lnTo>
                <a:lnTo>
                  <a:pt x="24295" y="1730108"/>
                </a:lnTo>
                <a:lnTo>
                  <a:pt x="9779" y="1744154"/>
                </a:lnTo>
                <a:lnTo>
                  <a:pt x="2616" y="1766951"/>
                </a:lnTo>
                <a:lnTo>
                  <a:pt x="0" y="1795665"/>
                </a:lnTo>
                <a:lnTo>
                  <a:pt x="1689" y="1823681"/>
                </a:lnTo>
                <a:lnTo>
                  <a:pt x="28397" y="1859927"/>
                </a:lnTo>
                <a:lnTo>
                  <a:pt x="73050" y="1862937"/>
                </a:lnTo>
                <a:lnTo>
                  <a:pt x="113753" y="1863280"/>
                </a:lnTo>
                <a:lnTo>
                  <a:pt x="165722" y="1861540"/>
                </a:lnTo>
                <a:lnTo>
                  <a:pt x="218236" y="1860499"/>
                </a:lnTo>
                <a:lnTo>
                  <a:pt x="260553" y="1862937"/>
                </a:lnTo>
                <a:lnTo>
                  <a:pt x="288099" y="1869757"/>
                </a:lnTo>
                <a:lnTo>
                  <a:pt x="307073" y="1879409"/>
                </a:lnTo>
                <a:lnTo>
                  <a:pt x="322922" y="1891042"/>
                </a:lnTo>
                <a:lnTo>
                  <a:pt x="363169" y="1919376"/>
                </a:lnTo>
                <a:lnTo>
                  <a:pt x="408863" y="1954745"/>
                </a:lnTo>
                <a:lnTo>
                  <a:pt x="448513" y="1972729"/>
                </a:lnTo>
                <a:lnTo>
                  <a:pt x="466178" y="1974367"/>
                </a:lnTo>
                <a:lnTo>
                  <a:pt x="482549" y="1972868"/>
                </a:lnTo>
                <a:lnTo>
                  <a:pt x="523913" y="1957666"/>
                </a:lnTo>
                <a:lnTo>
                  <a:pt x="552246" y="1913318"/>
                </a:lnTo>
                <a:lnTo>
                  <a:pt x="567702" y="1835721"/>
                </a:lnTo>
                <a:lnTo>
                  <a:pt x="572300" y="1812137"/>
                </a:lnTo>
                <a:lnTo>
                  <a:pt x="579996" y="1765427"/>
                </a:lnTo>
                <a:lnTo>
                  <a:pt x="585355" y="1712048"/>
                </a:lnTo>
                <a:lnTo>
                  <a:pt x="587895" y="1681213"/>
                </a:lnTo>
                <a:lnTo>
                  <a:pt x="588391" y="1651546"/>
                </a:lnTo>
                <a:close/>
              </a:path>
              <a:path w="1428115" h="1974850">
                <a:moveTo>
                  <a:pt x="1199515" y="89446"/>
                </a:moveTo>
                <a:lnTo>
                  <a:pt x="1188046" y="45300"/>
                </a:lnTo>
                <a:lnTo>
                  <a:pt x="1145311" y="8839"/>
                </a:lnTo>
                <a:lnTo>
                  <a:pt x="1101267" y="800"/>
                </a:lnTo>
                <a:lnTo>
                  <a:pt x="1036180" y="0"/>
                </a:lnTo>
                <a:lnTo>
                  <a:pt x="1020749" y="571"/>
                </a:lnTo>
                <a:lnTo>
                  <a:pt x="980389" y="5130"/>
                </a:lnTo>
                <a:lnTo>
                  <a:pt x="908164" y="15341"/>
                </a:lnTo>
                <a:lnTo>
                  <a:pt x="867676" y="22542"/>
                </a:lnTo>
                <a:lnTo>
                  <a:pt x="800277" y="41160"/>
                </a:lnTo>
                <a:lnTo>
                  <a:pt x="745820" y="64960"/>
                </a:lnTo>
                <a:lnTo>
                  <a:pt x="713435" y="92938"/>
                </a:lnTo>
                <a:lnTo>
                  <a:pt x="703541" y="125539"/>
                </a:lnTo>
                <a:lnTo>
                  <a:pt x="694372" y="139992"/>
                </a:lnTo>
                <a:lnTo>
                  <a:pt x="676897" y="150571"/>
                </a:lnTo>
                <a:lnTo>
                  <a:pt x="654939" y="158711"/>
                </a:lnTo>
                <a:lnTo>
                  <a:pt x="633958" y="168008"/>
                </a:lnTo>
                <a:lnTo>
                  <a:pt x="619404" y="182054"/>
                </a:lnTo>
                <a:lnTo>
                  <a:pt x="612228" y="204851"/>
                </a:lnTo>
                <a:lnTo>
                  <a:pt x="609600" y="233565"/>
                </a:lnTo>
                <a:lnTo>
                  <a:pt x="611301" y="261581"/>
                </a:lnTo>
                <a:lnTo>
                  <a:pt x="638073" y="297827"/>
                </a:lnTo>
                <a:lnTo>
                  <a:pt x="682840" y="300837"/>
                </a:lnTo>
                <a:lnTo>
                  <a:pt x="723646" y="301180"/>
                </a:lnTo>
                <a:lnTo>
                  <a:pt x="775754" y="299440"/>
                </a:lnTo>
                <a:lnTo>
                  <a:pt x="828395" y="298399"/>
                </a:lnTo>
                <a:lnTo>
                  <a:pt x="870826" y="300837"/>
                </a:lnTo>
                <a:lnTo>
                  <a:pt x="898448" y="307657"/>
                </a:lnTo>
                <a:lnTo>
                  <a:pt x="917473" y="317309"/>
                </a:lnTo>
                <a:lnTo>
                  <a:pt x="933348" y="328942"/>
                </a:lnTo>
                <a:lnTo>
                  <a:pt x="973709" y="357276"/>
                </a:lnTo>
                <a:lnTo>
                  <a:pt x="1019517" y="392645"/>
                </a:lnTo>
                <a:lnTo>
                  <a:pt x="1059268" y="410629"/>
                </a:lnTo>
                <a:lnTo>
                  <a:pt x="1076985" y="412267"/>
                </a:lnTo>
                <a:lnTo>
                  <a:pt x="1093393" y="410768"/>
                </a:lnTo>
                <a:lnTo>
                  <a:pt x="1134859" y="395566"/>
                </a:lnTo>
                <a:lnTo>
                  <a:pt x="1163269" y="351218"/>
                </a:lnTo>
                <a:lnTo>
                  <a:pt x="1178750" y="273621"/>
                </a:lnTo>
                <a:lnTo>
                  <a:pt x="1183373" y="250037"/>
                </a:lnTo>
                <a:lnTo>
                  <a:pt x="1191082" y="203327"/>
                </a:lnTo>
                <a:lnTo>
                  <a:pt x="1196467" y="149948"/>
                </a:lnTo>
                <a:lnTo>
                  <a:pt x="1199007" y="119113"/>
                </a:lnTo>
                <a:lnTo>
                  <a:pt x="1199515" y="89446"/>
                </a:lnTo>
                <a:close/>
              </a:path>
              <a:path w="1428115" h="1974850">
                <a:moveTo>
                  <a:pt x="1428115" y="1003846"/>
                </a:moveTo>
                <a:lnTo>
                  <a:pt x="1416646" y="959700"/>
                </a:lnTo>
                <a:lnTo>
                  <a:pt x="1373911" y="923239"/>
                </a:lnTo>
                <a:lnTo>
                  <a:pt x="1329867" y="915200"/>
                </a:lnTo>
                <a:lnTo>
                  <a:pt x="1264780" y="914400"/>
                </a:lnTo>
                <a:lnTo>
                  <a:pt x="1249349" y="914971"/>
                </a:lnTo>
                <a:lnTo>
                  <a:pt x="1208989" y="919530"/>
                </a:lnTo>
                <a:lnTo>
                  <a:pt x="1136764" y="929741"/>
                </a:lnTo>
                <a:lnTo>
                  <a:pt x="1096276" y="936942"/>
                </a:lnTo>
                <a:lnTo>
                  <a:pt x="1028877" y="955560"/>
                </a:lnTo>
                <a:lnTo>
                  <a:pt x="974420" y="979360"/>
                </a:lnTo>
                <a:lnTo>
                  <a:pt x="942035" y="1007338"/>
                </a:lnTo>
                <a:lnTo>
                  <a:pt x="932141" y="1039939"/>
                </a:lnTo>
                <a:lnTo>
                  <a:pt x="922972" y="1054392"/>
                </a:lnTo>
                <a:lnTo>
                  <a:pt x="905497" y="1064971"/>
                </a:lnTo>
                <a:lnTo>
                  <a:pt x="883539" y="1073111"/>
                </a:lnTo>
                <a:lnTo>
                  <a:pt x="862558" y="1082408"/>
                </a:lnTo>
                <a:lnTo>
                  <a:pt x="848004" y="1096454"/>
                </a:lnTo>
                <a:lnTo>
                  <a:pt x="840828" y="1119251"/>
                </a:lnTo>
                <a:lnTo>
                  <a:pt x="838200" y="1147965"/>
                </a:lnTo>
                <a:lnTo>
                  <a:pt x="839901" y="1175981"/>
                </a:lnTo>
                <a:lnTo>
                  <a:pt x="866673" y="1212227"/>
                </a:lnTo>
                <a:lnTo>
                  <a:pt x="911440" y="1215237"/>
                </a:lnTo>
                <a:lnTo>
                  <a:pt x="952246" y="1215580"/>
                </a:lnTo>
                <a:lnTo>
                  <a:pt x="1004354" y="1213840"/>
                </a:lnTo>
                <a:lnTo>
                  <a:pt x="1056995" y="1212799"/>
                </a:lnTo>
                <a:lnTo>
                  <a:pt x="1099426" y="1215237"/>
                </a:lnTo>
                <a:lnTo>
                  <a:pt x="1127048" y="1222057"/>
                </a:lnTo>
                <a:lnTo>
                  <a:pt x="1146073" y="1231709"/>
                </a:lnTo>
                <a:lnTo>
                  <a:pt x="1161948" y="1243342"/>
                </a:lnTo>
                <a:lnTo>
                  <a:pt x="1202309" y="1271676"/>
                </a:lnTo>
                <a:lnTo>
                  <a:pt x="1248117" y="1307045"/>
                </a:lnTo>
                <a:lnTo>
                  <a:pt x="1287868" y="1325029"/>
                </a:lnTo>
                <a:lnTo>
                  <a:pt x="1305585" y="1326667"/>
                </a:lnTo>
                <a:lnTo>
                  <a:pt x="1321993" y="1325168"/>
                </a:lnTo>
                <a:lnTo>
                  <a:pt x="1363459" y="1309966"/>
                </a:lnTo>
                <a:lnTo>
                  <a:pt x="1391869" y="1265618"/>
                </a:lnTo>
                <a:lnTo>
                  <a:pt x="1407350" y="1188021"/>
                </a:lnTo>
                <a:lnTo>
                  <a:pt x="1411973" y="1164437"/>
                </a:lnTo>
                <a:lnTo>
                  <a:pt x="1419682" y="1117727"/>
                </a:lnTo>
                <a:lnTo>
                  <a:pt x="1425067" y="1064348"/>
                </a:lnTo>
                <a:lnTo>
                  <a:pt x="1427607" y="1033513"/>
                </a:lnTo>
                <a:lnTo>
                  <a:pt x="1428115" y="1003846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8156647" y="4067708"/>
            <a:ext cx="421640" cy="305435"/>
          </a:xfrm>
          <a:prstGeom prst="rect">
            <a:avLst/>
          </a:prstGeom>
        </p:spPr>
        <p:txBody>
          <a:bodyPr vert="horz" wrap="square" lIns="0" tIns="36195" rIns="0" bIns="0" rtlCol="0">
            <a:spAutoFit/>
          </a:bodyPr>
          <a:lstStyle/>
          <a:p>
            <a:pPr marL="123825" marR="5080" indent="-111760">
              <a:lnSpc>
                <a:spcPts val="1010"/>
              </a:lnSpc>
              <a:spcBef>
                <a:spcPts val="285"/>
              </a:spcBef>
            </a:pPr>
            <a:r>
              <a:rPr sz="1000" spc="-10" dirty="0">
                <a:latin typeface="Arial"/>
                <a:cs typeface="Arial"/>
              </a:rPr>
              <a:t>access </a:t>
            </a:r>
            <a:r>
              <a:rPr sz="1000" spc="-25" dirty="0">
                <a:latin typeface="Arial"/>
                <a:cs typeface="Arial"/>
              </a:rPr>
              <a:t>net</a:t>
            </a:r>
            <a:endParaRPr sz="1000">
              <a:latin typeface="Arial"/>
              <a:cs typeface="Arial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5540245" y="2209335"/>
            <a:ext cx="270510" cy="116205"/>
          </a:xfrm>
          <a:custGeom>
            <a:avLst/>
            <a:gdLst/>
            <a:ahLst/>
            <a:cxnLst/>
            <a:rect l="l" t="t" r="r" b="b"/>
            <a:pathLst>
              <a:path w="270510" h="116205">
                <a:moveTo>
                  <a:pt x="10718" y="0"/>
                </a:moveTo>
                <a:lnTo>
                  <a:pt x="0" y="33883"/>
                </a:lnTo>
                <a:lnTo>
                  <a:pt x="33883" y="44602"/>
                </a:lnTo>
                <a:lnTo>
                  <a:pt x="44615" y="10718"/>
                </a:lnTo>
                <a:lnTo>
                  <a:pt x="10718" y="0"/>
                </a:lnTo>
                <a:close/>
              </a:path>
              <a:path w="270510" h="116205">
                <a:moveTo>
                  <a:pt x="123621" y="35725"/>
                </a:moveTo>
                <a:lnTo>
                  <a:pt x="112903" y="69608"/>
                </a:lnTo>
                <a:lnTo>
                  <a:pt x="146786" y="80327"/>
                </a:lnTo>
                <a:lnTo>
                  <a:pt x="157518" y="46443"/>
                </a:lnTo>
                <a:lnTo>
                  <a:pt x="123621" y="35725"/>
                </a:lnTo>
                <a:close/>
              </a:path>
              <a:path w="270510" h="116205">
                <a:moveTo>
                  <a:pt x="236372" y="71399"/>
                </a:moveTo>
                <a:lnTo>
                  <a:pt x="225640" y="105283"/>
                </a:lnTo>
                <a:lnTo>
                  <a:pt x="259702" y="116052"/>
                </a:lnTo>
                <a:lnTo>
                  <a:pt x="270421" y="82169"/>
                </a:lnTo>
                <a:lnTo>
                  <a:pt x="236372" y="71399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503010" y="5983956"/>
            <a:ext cx="271780" cy="109220"/>
          </a:xfrm>
          <a:custGeom>
            <a:avLst/>
            <a:gdLst/>
            <a:ahLst/>
            <a:cxnLst/>
            <a:rect l="l" t="t" r="r" b="b"/>
            <a:pathLst>
              <a:path w="271779" h="109220">
                <a:moveTo>
                  <a:pt x="261962" y="0"/>
                </a:moveTo>
                <a:lnTo>
                  <a:pt x="227774" y="9740"/>
                </a:lnTo>
                <a:lnTo>
                  <a:pt x="237515" y="43916"/>
                </a:lnTo>
                <a:lnTo>
                  <a:pt x="271703" y="34188"/>
                </a:lnTo>
                <a:lnTo>
                  <a:pt x="261962" y="0"/>
                </a:lnTo>
                <a:close/>
              </a:path>
              <a:path w="271779" h="109220">
                <a:moveTo>
                  <a:pt x="148069" y="32448"/>
                </a:moveTo>
                <a:lnTo>
                  <a:pt x="113893" y="42189"/>
                </a:lnTo>
                <a:lnTo>
                  <a:pt x="123621" y="76365"/>
                </a:lnTo>
                <a:lnTo>
                  <a:pt x="157810" y="66624"/>
                </a:lnTo>
                <a:lnTo>
                  <a:pt x="148069" y="32448"/>
                </a:lnTo>
                <a:close/>
              </a:path>
              <a:path w="271779" h="109220">
                <a:moveTo>
                  <a:pt x="34353" y="64846"/>
                </a:moveTo>
                <a:lnTo>
                  <a:pt x="0" y="74625"/>
                </a:lnTo>
                <a:lnTo>
                  <a:pt x="9740" y="108813"/>
                </a:lnTo>
                <a:lnTo>
                  <a:pt x="44081" y="99021"/>
                </a:lnTo>
                <a:lnTo>
                  <a:pt x="34353" y="64846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192734" y="5891714"/>
            <a:ext cx="273050" cy="101600"/>
          </a:xfrm>
          <a:custGeom>
            <a:avLst/>
            <a:gdLst/>
            <a:ahLst/>
            <a:cxnLst/>
            <a:rect l="l" t="t" r="r" b="b"/>
            <a:pathLst>
              <a:path w="273050" h="101600">
                <a:moveTo>
                  <a:pt x="238340" y="58051"/>
                </a:moveTo>
                <a:lnTo>
                  <a:pt x="229628" y="92506"/>
                </a:lnTo>
                <a:lnTo>
                  <a:pt x="264083" y="101219"/>
                </a:lnTo>
                <a:lnTo>
                  <a:pt x="272795" y="66763"/>
                </a:lnTo>
                <a:lnTo>
                  <a:pt x="238340" y="58051"/>
                </a:lnTo>
                <a:close/>
              </a:path>
              <a:path w="273050" h="101600">
                <a:moveTo>
                  <a:pt x="123532" y="29032"/>
                </a:moveTo>
                <a:lnTo>
                  <a:pt x="114820" y="63487"/>
                </a:lnTo>
                <a:lnTo>
                  <a:pt x="149275" y="72199"/>
                </a:lnTo>
                <a:lnTo>
                  <a:pt x="157987" y="37744"/>
                </a:lnTo>
                <a:lnTo>
                  <a:pt x="123532" y="29032"/>
                </a:lnTo>
                <a:close/>
              </a:path>
              <a:path w="273050" h="101600">
                <a:moveTo>
                  <a:pt x="8712" y="0"/>
                </a:moveTo>
                <a:lnTo>
                  <a:pt x="0" y="34467"/>
                </a:lnTo>
                <a:lnTo>
                  <a:pt x="34632" y="43218"/>
                </a:lnTo>
                <a:lnTo>
                  <a:pt x="43345" y="8750"/>
                </a:lnTo>
                <a:lnTo>
                  <a:pt x="8712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89885" y="3622933"/>
            <a:ext cx="67945" cy="274955"/>
          </a:xfrm>
          <a:custGeom>
            <a:avLst/>
            <a:gdLst/>
            <a:ahLst/>
            <a:cxnLst/>
            <a:rect l="l" t="t" r="r" b="b"/>
            <a:pathLst>
              <a:path w="67944" h="274954">
                <a:moveTo>
                  <a:pt x="4203" y="235178"/>
                </a:moveTo>
                <a:lnTo>
                  <a:pt x="0" y="270471"/>
                </a:lnTo>
                <a:lnTo>
                  <a:pt x="35293" y="274675"/>
                </a:lnTo>
                <a:lnTo>
                  <a:pt x="39496" y="239382"/>
                </a:lnTo>
                <a:lnTo>
                  <a:pt x="4203" y="235178"/>
                </a:lnTo>
                <a:close/>
              </a:path>
              <a:path w="67944" h="274954">
                <a:moveTo>
                  <a:pt x="18199" y="117589"/>
                </a:moveTo>
                <a:lnTo>
                  <a:pt x="13995" y="152882"/>
                </a:lnTo>
                <a:lnTo>
                  <a:pt x="49288" y="157086"/>
                </a:lnTo>
                <a:lnTo>
                  <a:pt x="53492" y="121793"/>
                </a:lnTo>
                <a:lnTo>
                  <a:pt x="18199" y="117589"/>
                </a:lnTo>
                <a:close/>
              </a:path>
              <a:path w="67944" h="274954">
                <a:moveTo>
                  <a:pt x="32194" y="0"/>
                </a:moveTo>
                <a:lnTo>
                  <a:pt x="27978" y="35458"/>
                </a:lnTo>
                <a:lnTo>
                  <a:pt x="63271" y="39662"/>
                </a:lnTo>
                <a:lnTo>
                  <a:pt x="67487" y="4203"/>
                </a:lnTo>
                <a:lnTo>
                  <a:pt x="32194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793118" y="2162569"/>
            <a:ext cx="271145" cy="113664"/>
          </a:xfrm>
          <a:custGeom>
            <a:avLst/>
            <a:gdLst/>
            <a:ahLst/>
            <a:cxnLst/>
            <a:rect l="l" t="t" r="r" b="b"/>
            <a:pathLst>
              <a:path w="271144" h="113664">
                <a:moveTo>
                  <a:pt x="33997" y="69062"/>
                </a:moveTo>
                <a:lnTo>
                  <a:pt x="0" y="79425"/>
                </a:lnTo>
                <a:lnTo>
                  <a:pt x="10363" y="113423"/>
                </a:lnTo>
                <a:lnTo>
                  <a:pt x="44361" y="103060"/>
                </a:lnTo>
                <a:lnTo>
                  <a:pt x="33997" y="69062"/>
                </a:lnTo>
                <a:close/>
              </a:path>
              <a:path w="271144" h="113664">
                <a:moveTo>
                  <a:pt x="147269" y="34531"/>
                </a:moveTo>
                <a:lnTo>
                  <a:pt x="113271" y="44894"/>
                </a:lnTo>
                <a:lnTo>
                  <a:pt x="123634" y="78892"/>
                </a:lnTo>
                <a:lnTo>
                  <a:pt x="157632" y="68529"/>
                </a:lnTo>
                <a:lnTo>
                  <a:pt x="147269" y="34531"/>
                </a:lnTo>
                <a:close/>
              </a:path>
              <a:path w="271144" h="113664">
                <a:moveTo>
                  <a:pt x="260553" y="0"/>
                </a:moveTo>
                <a:lnTo>
                  <a:pt x="226377" y="10413"/>
                </a:lnTo>
                <a:lnTo>
                  <a:pt x="236753" y="44411"/>
                </a:lnTo>
                <a:lnTo>
                  <a:pt x="270916" y="33997"/>
                </a:lnTo>
                <a:lnTo>
                  <a:pt x="260553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6" name="object 26"/>
          <p:cNvGrpSpPr/>
          <p:nvPr/>
        </p:nvGrpSpPr>
        <p:grpSpPr>
          <a:xfrm>
            <a:off x="3035633" y="3596589"/>
            <a:ext cx="4984750" cy="2805430"/>
            <a:chOff x="3035633" y="3596589"/>
            <a:chExt cx="4984750" cy="2805430"/>
          </a:xfrm>
        </p:grpSpPr>
        <p:pic>
          <p:nvPicPr>
            <p:cNvPr id="27" name="object 2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808510" y="3596589"/>
              <a:ext cx="211289" cy="223875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4546092" y="3745992"/>
              <a:ext cx="3226435" cy="1118870"/>
            </a:xfrm>
            <a:custGeom>
              <a:avLst/>
              <a:gdLst/>
              <a:ahLst/>
              <a:cxnLst/>
              <a:rect l="l" t="t" r="r" b="b"/>
              <a:pathLst>
                <a:path w="3226434" h="1118870">
                  <a:moveTo>
                    <a:pt x="1613154" y="0"/>
                  </a:moveTo>
                  <a:lnTo>
                    <a:pt x="1544963" y="490"/>
                  </a:lnTo>
                  <a:lnTo>
                    <a:pt x="1477495" y="1949"/>
                  </a:lnTo>
                  <a:lnTo>
                    <a:pt x="1410803" y="4357"/>
                  </a:lnTo>
                  <a:lnTo>
                    <a:pt x="1344945" y="7695"/>
                  </a:lnTo>
                  <a:lnTo>
                    <a:pt x="1279977" y="11943"/>
                  </a:lnTo>
                  <a:lnTo>
                    <a:pt x="1215954" y="17081"/>
                  </a:lnTo>
                  <a:lnTo>
                    <a:pt x="1152932" y="23091"/>
                  </a:lnTo>
                  <a:lnTo>
                    <a:pt x="1090967" y="29952"/>
                  </a:lnTo>
                  <a:lnTo>
                    <a:pt x="1030116" y="37647"/>
                  </a:lnTo>
                  <a:lnTo>
                    <a:pt x="970435" y="46154"/>
                  </a:lnTo>
                  <a:lnTo>
                    <a:pt x="911978" y="55455"/>
                  </a:lnTo>
                  <a:lnTo>
                    <a:pt x="854803" y="65530"/>
                  </a:lnTo>
                  <a:lnTo>
                    <a:pt x="798965" y="76360"/>
                  </a:lnTo>
                  <a:lnTo>
                    <a:pt x="744520" y="87926"/>
                  </a:lnTo>
                  <a:lnTo>
                    <a:pt x="691525" y="100208"/>
                  </a:lnTo>
                  <a:lnTo>
                    <a:pt x="640035" y="113186"/>
                  </a:lnTo>
                  <a:lnTo>
                    <a:pt x="590106" y="126841"/>
                  </a:lnTo>
                  <a:lnTo>
                    <a:pt x="541795" y="141154"/>
                  </a:lnTo>
                  <a:lnTo>
                    <a:pt x="495157" y="156106"/>
                  </a:lnTo>
                  <a:lnTo>
                    <a:pt x="450248" y="171677"/>
                  </a:lnTo>
                  <a:lnTo>
                    <a:pt x="407124" y="187847"/>
                  </a:lnTo>
                  <a:lnTo>
                    <a:pt x="365841" y="204597"/>
                  </a:lnTo>
                  <a:lnTo>
                    <a:pt x="326456" y="221908"/>
                  </a:lnTo>
                  <a:lnTo>
                    <a:pt x="289024" y="239761"/>
                  </a:lnTo>
                  <a:lnTo>
                    <a:pt x="253601" y="258135"/>
                  </a:lnTo>
                  <a:lnTo>
                    <a:pt x="220243" y="277012"/>
                  </a:lnTo>
                  <a:lnTo>
                    <a:pt x="159947" y="316196"/>
                  </a:lnTo>
                  <a:lnTo>
                    <a:pt x="108583" y="357156"/>
                  </a:lnTo>
                  <a:lnTo>
                    <a:pt x="66601" y="399739"/>
                  </a:lnTo>
                  <a:lnTo>
                    <a:pt x="34446" y="443788"/>
                  </a:lnTo>
                  <a:lnTo>
                    <a:pt x="12568" y="489148"/>
                  </a:lnTo>
                  <a:lnTo>
                    <a:pt x="1415" y="535664"/>
                  </a:lnTo>
                  <a:lnTo>
                    <a:pt x="0" y="559307"/>
                  </a:lnTo>
                  <a:lnTo>
                    <a:pt x="1415" y="582951"/>
                  </a:lnTo>
                  <a:lnTo>
                    <a:pt x="12568" y="629467"/>
                  </a:lnTo>
                  <a:lnTo>
                    <a:pt x="34446" y="674827"/>
                  </a:lnTo>
                  <a:lnTo>
                    <a:pt x="66601" y="718876"/>
                  </a:lnTo>
                  <a:lnTo>
                    <a:pt x="108583" y="761459"/>
                  </a:lnTo>
                  <a:lnTo>
                    <a:pt x="159947" y="802419"/>
                  </a:lnTo>
                  <a:lnTo>
                    <a:pt x="220243" y="841603"/>
                  </a:lnTo>
                  <a:lnTo>
                    <a:pt x="253601" y="860480"/>
                  </a:lnTo>
                  <a:lnTo>
                    <a:pt x="289024" y="878854"/>
                  </a:lnTo>
                  <a:lnTo>
                    <a:pt x="326456" y="896707"/>
                  </a:lnTo>
                  <a:lnTo>
                    <a:pt x="365841" y="914018"/>
                  </a:lnTo>
                  <a:lnTo>
                    <a:pt x="407124" y="930768"/>
                  </a:lnTo>
                  <a:lnTo>
                    <a:pt x="450248" y="946938"/>
                  </a:lnTo>
                  <a:lnTo>
                    <a:pt x="495157" y="962509"/>
                  </a:lnTo>
                  <a:lnTo>
                    <a:pt x="541795" y="977461"/>
                  </a:lnTo>
                  <a:lnTo>
                    <a:pt x="590106" y="991774"/>
                  </a:lnTo>
                  <a:lnTo>
                    <a:pt x="640035" y="1005429"/>
                  </a:lnTo>
                  <a:lnTo>
                    <a:pt x="691525" y="1018407"/>
                  </a:lnTo>
                  <a:lnTo>
                    <a:pt x="744520" y="1030689"/>
                  </a:lnTo>
                  <a:lnTo>
                    <a:pt x="798965" y="1042255"/>
                  </a:lnTo>
                  <a:lnTo>
                    <a:pt x="854803" y="1053085"/>
                  </a:lnTo>
                  <a:lnTo>
                    <a:pt x="911978" y="1063160"/>
                  </a:lnTo>
                  <a:lnTo>
                    <a:pt x="970435" y="1072461"/>
                  </a:lnTo>
                  <a:lnTo>
                    <a:pt x="1030116" y="1080968"/>
                  </a:lnTo>
                  <a:lnTo>
                    <a:pt x="1090967" y="1088663"/>
                  </a:lnTo>
                  <a:lnTo>
                    <a:pt x="1152932" y="1095524"/>
                  </a:lnTo>
                  <a:lnTo>
                    <a:pt x="1215954" y="1101534"/>
                  </a:lnTo>
                  <a:lnTo>
                    <a:pt x="1279977" y="1106672"/>
                  </a:lnTo>
                  <a:lnTo>
                    <a:pt x="1344945" y="1110920"/>
                  </a:lnTo>
                  <a:lnTo>
                    <a:pt x="1410803" y="1114258"/>
                  </a:lnTo>
                  <a:lnTo>
                    <a:pt x="1477495" y="1116666"/>
                  </a:lnTo>
                  <a:lnTo>
                    <a:pt x="1544963" y="1118125"/>
                  </a:lnTo>
                  <a:lnTo>
                    <a:pt x="1613154" y="1118615"/>
                  </a:lnTo>
                  <a:lnTo>
                    <a:pt x="1681344" y="1118125"/>
                  </a:lnTo>
                  <a:lnTo>
                    <a:pt x="1748812" y="1116666"/>
                  </a:lnTo>
                  <a:lnTo>
                    <a:pt x="1815504" y="1114258"/>
                  </a:lnTo>
                  <a:lnTo>
                    <a:pt x="1881362" y="1110920"/>
                  </a:lnTo>
                  <a:lnTo>
                    <a:pt x="1946330" y="1106672"/>
                  </a:lnTo>
                  <a:lnTo>
                    <a:pt x="2010353" y="1101534"/>
                  </a:lnTo>
                  <a:lnTo>
                    <a:pt x="2073375" y="1095524"/>
                  </a:lnTo>
                  <a:lnTo>
                    <a:pt x="2135340" y="1088663"/>
                  </a:lnTo>
                  <a:lnTo>
                    <a:pt x="2196191" y="1080968"/>
                  </a:lnTo>
                  <a:lnTo>
                    <a:pt x="2255872" y="1072461"/>
                  </a:lnTo>
                  <a:lnTo>
                    <a:pt x="2314329" y="1063160"/>
                  </a:lnTo>
                  <a:lnTo>
                    <a:pt x="2371504" y="1053085"/>
                  </a:lnTo>
                  <a:lnTo>
                    <a:pt x="2427342" y="1042255"/>
                  </a:lnTo>
                  <a:lnTo>
                    <a:pt x="2481787" y="1030689"/>
                  </a:lnTo>
                  <a:lnTo>
                    <a:pt x="2534782" y="1018407"/>
                  </a:lnTo>
                  <a:lnTo>
                    <a:pt x="2586272" y="1005429"/>
                  </a:lnTo>
                  <a:lnTo>
                    <a:pt x="2636201" y="991774"/>
                  </a:lnTo>
                  <a:lnTo>
                    <a:pt x="2684512" y="977461"/>
                  </a:lnTo>
                  <a:lnTo>
                    <a:pt x="2731150" y="962509"/>
                  </a:lnTo>
                  <a:lnTo>
                    <a:pt x="2776059" y="946938"/>
                  </a:lnTo>
                  <a:lnTo>
                    <a:pt x="2819183" y="930768"/>
                  </a:lnTo>
                  <a:lnTo>
                    <a:pt x="2860466" y="914018"/>
                  </a:lnTo>
                  <a:lnTo>
                    <a:pt x="2899851" y="896707"/>
                  </a:lnTo>
                  <a:lnTo>
                    <a:pt x="2937283" y="878854"/>
                  </a:lnTo>
                  <a:lnTo>
                    <a:pt x="2972706" y="860480"/>
                  </a:lnTo>
                  <a:lnTo>
                    <a:pt x="3006064" y="841603"/>
                  </a:lnTo>
                  <a:lnTo>
                    <a:pt x="3066360" y="802419"/>
                  </a:lnTo>
                  <a:lnTo>
                    <a:pt x="3117724" y="761459"/>
                  </a:lnTo>
                  <a:lnTo>
                    <a:pt x="3159706" y="718876"/>
                  </a:lnTo>
                  <a:lnTo>
                    <a:pt x="3191861" y="674827"/>
                  </a:lnTo>
                  <a:lnTo>
                    <a:pt x="3213739" y="629467"/>
                  </a:lnTo>
                  <a:lnTo>
                    <a:pt x="3224892" y="582951"/>
                  </a:lnTo>
                  <a:lnTo>
                    <a:pt x="3226308" y="559307"/>
                  </a:lnTo>
                  <a:lnTo>
                    <a:pt x="3224892" y="535664"/>
                  </a:lnTo>
                  <a:lnTo>
                    <a:pt x="3213739" y="489148"/>
                  </a:lnTo>
                  <a:lnTo>
                    <a:pt x="3191861" y="443788"/>
                  </a:lnTo>
                  <a:lnTo>
                    <a:pt x="3159706" y="399739"/>
                  </a:lnTo>
                  <a:lnTo>
                    <a:pt x="3117724" y="357156"/>
                  </a:lnTo>
                  <a:lnTo>
                    <a:pt x="3066360" y="316196"/>
                  </a:lnTo>
                  <a:lnTo>
                    <a:pt x="3006064" y="277012"/>
                  </a:lnTo>
                  <a:lnTo>
                    <a:pt x="2972706" y="258135"/>
                  </a:lnTo>
                  <a:lnTo>
                    <a:pt x="2937283" y="239761"/>
                  </a:lnTo>
                  <a:lnTo>
                    <a:pt x="2899851" y="221908"/>
                  </a:lnTo>
                  <a:lnTo>
                    <a:pt x="2860466" y="204597"/>
                  </a:lnTo>
                  <a:lnTo>
                    <a:pt x="2819183" y="187847"/>
                  </a:lnTo>
                  <a:lnTo>
                    <a:pt x="2776059" y="171677"/>
                  </a:lnTo>
                  <a:lnTo>
                    <a:pt x="2731150" y="156106"/>
                  </a:lnTo>
                  <a:lnTo>
                    <a:pt x="2684512" y="141154"/>
                  </a:lnTo>
                  <a:lnTo>
                    <a:pt x="2636201" y="126841"/>
                  </a:lnTo>
                  <a:lnTo>
                    <a:pt x="2586272" y="113186"/>
                  </a:lnTo>
                  <a:lnTo>
                    <a:pt x="2534782" y="100208"/>
                  </a:lnTo>
                  <a:lnTo>
                    <a:pt x="2481787" y="87926"/>
                  </a:lnTo>
                  <a:lnTo>
                    <a:pt x="2427342" y="76360"/>
                  </a:lnTo>
                  <a:lnTo>
                    <a:pt x="2371504" y="65530"/>
                  </a:lnTo>
                  <a:lnTo>
                    <a:pt x="2314329" y="55455"/>
                  </a:lnTo>
                  <a:lnTo>
                    <a:pt x="2255872" y="46154"/>
                  </a:lnTo>
                  <a:lnTo>
                    <a:pt x="2196191" y="37647"/>
                  </a:lnTo>
                  <a:lnTo>
                    <a:pt x="2135340" y="29952"/>
                  </a:lnTo>
                  <a:lnTo>
                    <a:pt x="2073375" y="23091"/>
                  </a:lnTo>
                  <a:lnTo>
                    <a:pt x="2010353" y="17081"/>
                  </a:lnTo>
                  <a:lnTo>
                    <a:pt x="1946330" y="11943"/>
                  </a:lnTo>
                  <a:lnTo>
                    <a:pt x="1881362" y="7695"/>
                  </a:lnTo>
                  <a:lnTo>
                    <a:pt x="1815504" y="4357"/>
                  </a:lnTo>
                  <a:lnTo>
                    <a:pt x="1748812" y="1949"/>
                  </a:lnTo>
                  <a:lnTo>
                    <a:pt x="1681344" y="490"/>
                  </a:lnTo>
                  <a:lnTo>
                    <a:pt x="1613154" y="0"/>
                  </a:lnTo>
                  <a:close/>
                </a:path>
              </a:pathLst>
            </a:custGeom>
            <a:solidFill>
              <a:srgbClr val="99CC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4546092" y="3745992"/>
              <a:ext cx="3226435" cy="1118870"/>
            </a:xfrm>
            <a:custGeom>
              <a:avLst/>
              <a:gdLst/>
              <a:ahLst/>
              <a:cxnLst/>
              <a:rect l="l" t="t" r="r" b="b"/>
              <a:pathLst>
                <a:path w="3226434" h="1118870">
                  <a:moveTo>
                    <a:pt x="0" y="559307"/>
                  </a:moveTo>
                  <a:lnTo>
                    <a:pt x="5623" y="512271"/>
                  </a:lnTo>
                  <a:lnTo>
                    <a:pt x="22195" y="466314"/>
                  </a:lnTo>
                  <a:lnTo>
                    <a:pt x="49267" y="421590"/>
                  </a:lnTo>
                  <a:lnTo>
                    <a:pt x="86391" y="378254"/>
                  </a:lnTo>
                  <a:lnTo>
                    <a:pt x="133121" y="336463"/>
                  </a:lnTo>
                  <a:lnTo>
                    <a:pt x="189006" y="296372"/>
                  </a:lnTo>
                  <a:lnTo>
                    <a:pt x="253601" y="258135"/>
                  </a:lnTo>
                  <a:lnTo>
                    <a:pt x="289024" y="239761"/>
                  </a:lnTo>
                  <a:lnTo>
                    <a:pt x="326456" y="221908"/>
                  </a:lnTo>
                  <a:lnTo>
                    <a:pt x="365841" y="204597"/>
                  </a:lnTo>
                  <a:lnTo>
                    <a:pt x="407124" y="187847"/>
                  </a:lnTo>
                  <a:lnTo>
                    <a:pt x="450248" y="171677"/>
                  </a:lnTo>
                  <a:lnTo>
                    <a:pt x="495157" y="156106"/>
                  </a:lnTo>
                  <a:lnTo>
                    <a:pt x="541795" y="141154"/>
                  </a:lnTo>
                  <a:lnTo>
                    <a:pt x="590106" y="126841"/>
                  </a:lnTo>
                  <a:lnTo>
                    <a:pt x="640035" y="113186"/>
                  </a:lnTo>
                  <a:lnTo>
                    <a:pt x="691525" y="100208"/>
                  </a:lnTo>
                  <a:lnTo>
                    <a:pt x="744520" y="87926"/>
                  </a:lnTo>
                  <a:lnTo>
                    <a:pt x="798965" y="76360"/>
                  </a:lnTo>
                  <a:lnTo>
                    <a:pt x="854803" y="65530"/>
                  </a:lnTo>
                  <a:lnTo>
                    <a:pt x="911978" y="55455"/>
                  </a:lnTo>
                  <a:lnTo>
                    <a:pt x="970435" y="46154"/>
                  </a:lnTo>
                  <a:lnTo>
                    <a:pt x="1030116" y="37647"/>
                  </a:lnTo>
                  <a:lnTo>
                    <a:pt x="1090967" y="29952"/>
                  </a:lnTo>
                  <a:lnTo>
                    <a:pt x="1152932" y="23091"/>
                  </a:lnTo>
                  <a:lnTo>
                    <a:pt x="1215954" y="17081"/>
                  </a:lnTo>
                  <a:lnTo>
                    <a:pt x="1279977" y="11943"/>
                  </a:lnTo>
                  <a:lnTo>
                    <a:pt x="1344945" y="7695"/>
                  </a:lnTo>
                  <a:lnTo>
                    <a:pt x="1410803" y="4357"/>
                  </a:lnTo>
                  <a:lnTo>
                    <a:pt x="1477495" y="1949"/>
                  </a:lnTo>
                  <a:lnTo>
                    <a:pt x="1544963" y="490"/>
                  </a:lnTo>
                  <a:lnTo>
                    <a:pt x="1613154" y="0"/>
                  </a:lnTo>
                  <a:lnTo>
                    <a:pt x="1681344" y="490"/>
                  </a:lnTo>
                  <a:lnTo>
                    <a:pt x="1748812" y="1949"/>
                  </a:lnTo>
                  <a:lnTo>
                    <a:pt x="1815504" y="4357"/>
                  </a:lnTo>
                  <a:lnTo>
                    <a:pt x="1881362" y="7695"/>
                  </a:lnTo>
                  <a:lnTo>
                    <a:pt x="1946330" y="11943"/>
                  </a:lnTo>
                  <a:lnTo>
                    <a:pt x="2010353" y="17081"/>
                  </a:lnTo>
                  <a:lnTo>
                    <a:pt x="2073375" y="23091"/>
                  </a:lnTo>
                  <a:lnTo>
                    <a:pt x="2135340" y="29952"/>
                  </a:lnTo>
                  <a:lnTo>
                    <a:pt x="2196191" y="37647"/>
                  </a:lnTo>
                  <a:lnTo>
                    <a:pt x="2255872" y="46154"/>
                  </a:lnTo>
                  <a:lnTo>
                    <a:pt x="2314329" y="55455"/>
                  </a:lnTo>
                  <a:lnTo>
                    <a:pt x="2371504" y="65530"/>
                  </a:lnTo>
                  <a:lnTo>
                    <a:pt x="2427342" y="76360"/>
                  </a:lnTo>
                  <a:lnTo>
                    <a:pt x="2481787" y="87926"/>
                  </a:lnTo>
                  <a:lnTo>
                    <a:pt x="2534782" y="100208"/>
                  </a:lnTo>
                  <a:lnTo>
                    <a:pt x="2586272" y="113186"/>
                  </a:lnTo>
                  <a:lnTo>
                    <a:pt x="2636201" y="126841"/>
                  </a:lnTo>
                  <a:lnTo>
                    <a:pt x="2684512" y="141154"/>
                  </a:lnTo>
                  <a:lnTo>
                    <a:pt x="2731150" y="156106"/>
                  </a:lnTo>
                  <a:lnTo>
                    <a:pt x="2776059" y="171677"/>
                  </a:lnTo>
                  <a:lnTo>
                    <a:pt x="2819183" y="187847"/>
                  </a:lnTo>
                  <a:lnTo>
                    <a:pt x="2860466" y="204597"/>
                  </a:lnTo>
                  <a:lnTo>
                    <a:pt x="2899851" y="221908"/>
                  </a:lnTo>
                  <a:lnTo>
                    <a:pt x="2937283" y="239761"/>
                  </a:lnTo>
                  <a:lnTo>
                    <a:pt x="2972706" y="258135"/>
                  </a:lnTo>
                  <a:lnTo>
                    <a:pt x="3006064" y="277012"/>
                  </a:lnTo>
                  <a:lnTo>
                    <a:pt x="3066360" y="316196"/>
                  </a:lnTo>
                  <a:lnTo>
                    <a:pt x="3117724" y="357156"/>
                  </a:lnTo>
                  <a:lnTo>
                    <a:pt x="3159706" y="399739"/>
                  </a:lnTo>
                  <a:lnTo>
                    <a:pt x="3191861" y="443788"/>
                  </a:lnTo>
                  <a:lnTo>
                    <a:pt x="3213739" y="489148"/>
                  </a:lnTo>
                  <a:lnTo>
                    <a:pt x="3224892" y="535664"/>
                  </a:lnTo>
                  <a:lnTo>
                    <a:pt x="3226308" y="559307"/>
                  </a:lnTo>
                  <a:lnTo>
                    <a:pt x="3224892" y="582951"/>
                  </a:lnTo>
                  <a:lnTo>
                    <a:pt x="3213739" y="629467"/>
                  </a:lnTo>
                  <a:lnTo>
                    <a:pt x="3191861" y="674827"/>
                  </a:lnTo>
                  <a:lnTo>
                    <a:pt x="3159706" y="718876"/>
                  </a:lnTo>
                  <a:lnTo>
                    <a:pt x="3117724" y="761459"/>
                  </a:lnTo>
                  <a:lnTo>
                    <a:pt x="3066360" y="802419"/>
                  </a:lnTo>
                  <a:lnTo>
                    <a:pt x="3006064" y="841603"/>
                  </a:lnTo>
                  <a:lnTo>
                    <a:pt x="2972706" y="860480"/>
                  </a:lnTo>
                  <a:lnTo>
                    <a:pt x="2937283" y="878854"/>
                  </a:lnTo>
                  <a:lnTo>
                    <a:pt x="2899851" y="896707"/>
                  </a:lnTo>
                  <a:lnTo>
                    <a:pt x="2860466" y="914018"/>
                  </a:lnTo>
                  <a:lnTo>
                    <a:pt x="2819183" y="930768"/>
                  </a:lnTo>
                  <a:lnTo>
                    <a:pt x="2776059" y="946938"/>
                  </a:lnTo>
                  <a:lnTo>
                    <a:pt x="2731150" y="962509"/>
                  </a:lnTo>
                  <a:lnTo>
                    <a:pt x="2684512" y="977461"/>
                  </a:lnTo>
                  <a:lnTo>
                    <a:pt x="2636201" y="991774"/>
                  </a:lnTo>
                  <a:lnTo>
                    <a:pt x="2586272" y="1005429"/>
                  </a:lnTo>
                  <a:lnTo>
                    <a:pt x="2534782" y="1018407"/>
                  </a:lnTo>
                  <a:lnTo>
                    <a:pt x="2481787" y="1030689"/>
                  </a:lnTo>
                  <a:lnTo>
                    <a:pt x="2427342" y="1042255"/>
                  </a:lnTo>
                  <a:lnTo>
                    <a:pt x="2371504" y="1053085"/>
                  </a:lnTo>
                  <a:lnTo>
                    <a:pt x="2314329" y="1063160"/>
                  </a:lnTo>
                  <a:lnTo>
                    <a:pt x="2255872" y="1072461"/>
                  </a:lnTo>
                  <a:lnTo>
                    <a:pt x="2196191" y="1080968"/>
                  </a:lnTo>
                  <a:lnTo>
                    <a:pt x="2135340" y="1088663"/>
                  </a:lnTo>
                  <a:lnTo>
                    <a:pt x="2073375" y="1095524"/>
                  </a:lnTo>
                  <a:lnTo>
                    <a:pt x="2010353" y="1101534"/>
                  </a:lnTo>
                  <a:lnTo>
                    <a:pt x="1946330" y="1106672"/>
                  </a:lnTo>
                  <a:lnTo>
                    <a:pt x="1881362" y="1110920"/>
                  </a:lnTo>
                  <a:lnTo>
                    <a:pt x="1815504" y="1114258"/>
                  </a:lnTo>
                  <a:lnTo>
                    <a:pt x="1748812" y="1116666"/>
                  </a:lnTo>
                  <a:lnTo>
                    <a:pt x="1681344" y="1118125"/>
                  </a:lnTo>
                  <a:lnTo>
                    <a:pt x="1613154" y="1118615"/>
                  </a:lnTo>
                  <a:lnTo>
                    <a:pt x="1544963" y="1118125"/>
                  </a:lnTo>
                  <a:lnTo>
                    <a:pt x="1477495" y="1116666"/>
                  </a:lnTo>
                  <a:lnTo>
                    <a:pt x="1410803" y="1114258"/>
                  </a:lnTo>
                  <a:lnTo>
                    <a:pt x="1344945" y="1110920"/>
                  </a:lnTo>
                  <a:lnTo>
                    <a:pt x="1279977" y="1106672"/>
                  </a:lnTo>
                  <a:lnTo>
                    <a:pt x="1215954" y="1101534"/>
                  </a:lnTo>
                  <a:lnTo>
                    <a:pt x="1152932" y="1095524"/>
                  </a:lnTo>
                  <a:lnTo>
                    <a:pt x="1090967" y="1088663"/>
                  </a:lnTo>
                  <a:lnTo>
                    <a:pt x="1030116" y="1080968"/>
                  </a:lnTo>
                  <a:lnTo>
                    <a:pt x="970435" y="1072461"/>
                  </a:lnTo>
                  <a:lnTo>
                    <a:pt x="911978" y="1063160"/>
                  </a:lnTo>
                  <a:lnTo>
                    <a:pt x="854803" y="1053085"/>
                  </a:lnTo>
                  <a:lnTo>
                    <a:pt x="798965" y="1042255"/>
                  </a:lnTo>
                  <a:lnTo>
                    <a:pt x="744520" y="1030689"/>
                  </a:lnTo>
                  <a:lnTo>
                    <a:pt x="691525" y="1018407"/>
                  </a:lnTo>
                  <a:lnTo>
                    <a:pt x="640035" y="1005429"/>
                  </a:lnTo>
                  <a:lnTo>
                    <a:pt x="590106" y="991774"/>
                  </a:lnTo>
                  <a:lnTo>
                    <a:pt x="541795" y="977461"/>
                  </a:lnTo>
                  <a:lnTo>
                    <a:pt x="495157" y="962509"/>
                  </a:lnTo>
                  <a:lnTo>
                    <a:pt x="450248" y="946938"/>
                  </a:lnTo>
                  <a:lnTo>
                    <a:pt x="407124" y="930768"/>
                  </a:lnTo>
                  <a:lnTo>
                    <a:pt x="365841" y="914018"/>
                  </a:lnTo>
                  <a:lnTo>
                    <a:pt x="326456" y="896707"/>
                  </a:lnTo>
                  <a:lnTo>
                    <a:pt x="289024" y="878854"/>
                  </a:lnTo>
                  <a:lnTo>
                    <a:pt x="253601" y="860480"/>
                  </a:lnTo>
                  <a:lnTo>
                    <a:pt x="220243" y="841603"/>
                  </a:lnTo>
                  <a:lnTo>
                    <a:pt x="159947" y="802419"/>
                  </a:lnTo>
                  <a:lnTo>
                    <a:pt x="108583" y="761459"/>
                  </a:lnTo>
                  <a:lnTo>
                    <a:pt x="66601" y="718876"/>
                  </a:lnTo>
                  <a:lnTo>
                    <a:pt x="34446" y="674827"/>
                  </a:lnTo>
                  <a:lnTo>
                    <a:pt x="12568" y="629467"/>
                  </a:lnTo>
                  <a:lnTo>
                    <a:pt x="1415" y="582951"/>
                  </a:lnTo>
                  <a:lnTo>
                    <a:pt x="0" y="559307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30368" y="3907536"/>
              <a:ext cx="533399" cy="83819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5230368" y="3907536"/>
              <a:ext cx="533400" cy="83820"/>
            </a:xfrm>
            <a:custGeom>
              <a:avLst/>
              <a:gdLst/>
              <a:ahLst/>
              <a:cxnLst/>
              <a:rect l="l" t="t" r="r" b="b"/>
              <a:pathLst>
                <a:path w="533400" h="83820">
                  <a:moveTo>
                    <a:pt x="0" y="41910"/>
                  </a:moveTo>
                  <a:lnTo>
                    <a:pt x="36412" y="20754"/>
                  </a:lnTo>
                  <a:lnTo>
                    <a:pt x="78114" y="12272"/>
                  </a:lnTo>
                  <a:lnTo>
                    <a:pt x="132091" y="5720"/>
                  </a:lnTo>
                  <a:lnTo>
                    <a:pt x="195800" y="1496"/>
                  </a:lnTo>
                  <a:lnTo>
                    <a:pt x="266700" y="0"/>
                  </a:lnTo>
                  <a:lnTo>
                    <a:pt x="337599" y="1496"/>
                  </a:lnTo>
                  <a:lnTo>
                    <a:pt x="401308" y="5720"/>
                  </a:lnTo>
                  <a:lnTo>
                    <a:pt x="455285" y="12272"/>
                  </a:lnTo>
                  <a:lnTo>
                    <a:pt x="496987" y="20754"/>
                  </a:lnTo>
                  <a:lnTo>
                    <a:pt x="533400" y="41910"/>
                  </a:lnTo>
                  <a:lnTo>
                    <a:pt x="523873" y="53053"/>
                  </a:lnTo>
                  <a:lnTo>
                    <a:pt x="455285" y="71547"/>
                  </a:lnTo>
                  <a:lnTo>
                    <a:pt x="401308" y="78099"/>
                  </a:lnTo>
                  <a:lnTo>
                    <a:pt x="337599" y="82323"/>
                  </a:lnTo>
                  <a:lnTo>
                    <a:pt x="266700" y="83820"/>
                  </a:lnTo>
                  <a:lnTo>
                    <a:pt x="195800" y="82323"/>
                  </a:lnTo>
                  <a:lnTo>
                    <a:pt x="132091" y="78099"/>
                  </a:lnTo>
                  <a:lnTo>
                    <a:pt x="78114" y="71547"/>
                  </a:lnTo>
                  <a:lnTo>
                    <a:pt x="36412" y="63065"/>
                  </a:lnTo>
                  <a:lnTo>
                    <a:pt x="0" y="4191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230368" y="3840480"/>
              <a:ext cx="536447" cy="109727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5230368" y="3840480"/>
              <a:ext cx="532130" cy="99060"/>
            </a:xfrm>
            <a:custGeom>
              <a:avLst/>
              <a:gdLst/>
              <a:ahLst/>
              <a:cxnLst/>
              <a:rect l="l" t="t" r="r" b="b"/>
              <a:pathLst>
                <a:path w="532129" h="99060">
                  <a:moveTo>
                    <a:pt x="0" y="49530"/>
                  </a:moveTo>
                  <a:lnTo>
                    <a:pt x="36307" y="24530"/>
                  </a:lnTo>
                  <a:lnTo>
                    <a:pt x="77890" y="14506"/>
                  </a:lnTo>
                  <a:lnTo>
                    <a:pt x="131713" y="6762"/>
                  </a:lnTo>
                  <a:lnTo>
                    <a:pt x="195240" y="1769"/>
                  </a:lnTo>
                  <a:lnTo>
                    <a:pt x="265938" y="0"/>
                  </a:lnTo>
                  <a:lnTo>
                    <a:pt x="336635" y="1769"/>
                  </a:lnTo>
                  <a:lnTo>
                    <a:pt x="400162" y="6762"/>
                  </a:lnTo>
                  <a:lnTo>
                    <a:pt x="453985" y="14506"/>
                  </a:lnTo>
                  <a:lnTo>
                    <a:pt x="495568" y="24530"/>
                  </a:lnTo>
                  <a:lnTo>
                    <a:pt x="531876" y="49530"/>
                  </a:lnTo>
                  <a:lnTo>
                    <a:pt x="522376" y="62697"/>
                  </a:lnTo>
                  <a:lnTo>
                    <a:pt x="453985" y="84553"/>
                  </a:lnTo>
                  <a:lnTo>
                    <a:pt x="400162" y="92297"/>
                  </a:lnTo>
                  <a:lnTo>
                    <a:pt x="336635" y="97290"/>
                  </a:lnTo>
                  <a:lnTo>
                    <a:pt x="265938" y="99060"/>
                  </a:lnTo>
                  <a:lnTo>
                    <a:pt x="195240" y="97290"/>
                  </a:lnTo>
                  <a:lnTo>
                    <a:pt x="131713" y="92297"/>
                  </a:lnTo>
                  <a:lnTo>
                    <a:pt x="77890" y="84553"/>
                  </a:lnTo>
                  <a:lnTo>
                    <a:pt x="36307" y="74529"/>
                  </a:lnTo>
                  <a:lnTo>
                    <a:pt x="0" y="4953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5339333" y="3867150"/>
              <a:ext cx="300355" cy="45720"/>
            </a:xfrm>
            <a:custGeom>
              <a:avLst/>
              <a:gdLst/>
              <a:ahLst/>
              <a:cxnLst/>
              <a:rect l="l" t="t" r="r" b="b"/>
              <a:pathLst>
                <a:path w="300354" h="45720">
                  <a:moveTo>
                    <a:pt x="0" y="45719"/>
                  </a:moveTo>
                  <a:lnTo>
                    <a:pt x="92976" y="45719"/>
                  </a:lnTo>
                  <a:lnTo>
                    <a:pt x="185953" y="0"/>
                  </a:lnTo>
                  <a:lnTo>
                    <a:pt x="300228" y="0"/>
                  </a:lnTo>
                </a:path>
              </a:pathLst>
            </a:custGeom>
            <a:ln w="1981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5353050" y="3867150"/>
              <a:ext cx="273050" cy="45720"/>
            </a:xfrm>
            <a:custGeom>
              <a:avLst/>
              <a:gdLst/>
              <a:ahLst/>
              <a:cxnLst/>
              <a:rect l="l" t="t" r="r" b="b"/>
              <a:pathLst>
                <a:path w="273050" h="45720">
                  <a:moveTo>
                    <a:pt x="0" y="0"/>
                  </a:moveTo>
                  <a:lnTo>
                    <a:pt x="92862" y="0"/>
                  </a:lnTo>
                  <a:lnTo>
                    <a:pt x="185737" y="45720"/>
                  </a:lnTo>
                  <a:lnTo>
                    <a:pt x="272796" y="45720"/>
                  </a:lnTo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5230368" y="3889248"/>
              <a:ext cx="0" cy="64135"/>
            </a:xfrm>
            <a:custGeom>
              <a:avLst/>
              <a:gdLst/>
              <a:ahLst/>
              <a:cxnLst/>
              <a:rect l="l" t="t" r="r" b="b"/>
              <a:pathLst>
                <a:path h="64135">
                  <a:moveTo>
                    <a:pt x="0" y="0"/>
                  </a:moveTo>
                  <a:lnTo>
                    <a:pt x="0" y="64008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5763768" y="3890772"/>
              <a:ext cx="0" cy="64135"/>
            </a:xfrm>
            <a:custGeom>
              <a:avLst/>
              <a:gdLst/>
              <a:ahLst/>
              <a:cxnLst/>
              <a:rect l="l" t="t" r="r" b="b"/>
              <a:pathLst>
                <a:path h="64135">
                  <a:moveTo>
                    <a:pt x="0" y="0"/>
                  </a:moveTo>
                  <a:lnTo>
                    <a:pt x="0" y="64008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5762244" y="3889248"/>
              <a:ext cx="983615" cy="111760"/>
            </a:xfrm>
            <a:custGeom>
              <a:avLst/>
              <a:gdLst/>
              <a:ahLst/>
              <a:cxnLst/>
              <a:rect l="l" t="t" r="r" b="b"/>
              <a:pathLst>
                <a:path w="983615" h="111760">
                  <a:moveTo>
                    <a:pt x="0" y="0"/>
                  </a:moveTo>
                  <a:lnTo>
                    <a:pt x="983119" y="111252"/>
                  </a:lnTo>
                </a:path>
              </a:pathLst>
            </a:custGeom>
            <a:ln w="1523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6233160" y="4184904"/>
              <a:ext cx="121920" cy="67945"/>
            </a:xfrm>
            <a:custGeom>
              <a:avLst/>
              <a:gdLst/>
              <a:ahLst/>
              <a:cxnLst/>
              <a:rect l="l" t="t" r="r" b="b"/>
              <a:pathLst>
                <a:path w="121920" h="67945">
                  <a:moveTo>
                    <a:pt x="0" y="0"/>
                  </a:moveTo>
                  <a:lnTo>
                    <a:pt x="121704" y="67945"/>
                  </a:lnTo>
                </a:path>
              </a:pathLst>
            </a:custGeom>
            <a:ln w="1523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6033516" y="4351022"/>
              <a:ext cx="245745" cy="37465"/>
            </a:xfrm>
            <a:custGeom>
              <a:avLst/>
              <a:gdLst/>
              <a:ahLst/>
              <a:cxnLst/>
              <a:rect l="l" t="t" r="r" b="b"/>
              <a:pathLst>
                <a:path w="245745" h="37464">
                  <a:moveTo>
                    <a:pt x="0" y="37172"/>
                  </a:moveTo>
                  <a:lnTo>
                    <a:pt x="245287" y="0"/>
                  </a:lnTo>
                </a:path>
              </a:pathLst>
            </a:custGeom>
            <a:ln w="1523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5734811" y="4207761"/>
              <a:ext cx="194310" cy="89535"/>
            </a:xfrm>
            <a:custGeom>
              <a:avLst/>
              <a:gdLst/>
              <a:ahLst/>
              <a:cxnLst/>
              <a:rect l="l" t="t" r="r" b="b"/>
              <a:pathLst>
                <a:path w="194310" h="89535">
                  <a:moveTo>
                    <a:pt x="0" y="89293"/>
                  </a:moveTo>
                  <a:lnTo>
                    <a:pt x="194310" y="0"/>
                  </a:lnTo>
                </a:path>
              </a:pathLst>
            </a:custGeom>
            <a:ln w="1524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5434583" y="4451601"/>
              <a:ext cx="194310" cy="89535"/>
            </a:xfrm>
            <a:custGeom>
              <a:avLst/>
              <a:gdLst/>
              <a:ahLst/>
              <a:cxnLst/>
              <a:rect l="l" t="t" r="r" b="b"/>
              <a:pathLst>
                <a:path w="194310" h="89535">
                  <a:moveTo>
                    <a:pt x="0" y="89293"/>
                  </a:moveTo>
                  <a:lnTo>
                    <a:pt x="194310" y="0"/>
                  </a:lnTo>
                </a:path>
              </a:pathLst>
            </a:custGeom>
            <a:ln w="1524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6249924" y="4392173"/>
              <a:ext cx="255270" cy="206375"/>
            </a:xfrm>
            <a:custGeom>
              <a:avLst/>
              <a:gdLst/>
              <a:ahLst/>
              <a:cxnLst/>
              <a:rect l="l" t="t" r="r" b="b"/>
              <a:pathLst>
                <a:path w="255270" h="206375">
                  <a:moveTo>
                    <a:pt x="0" y="206095"/>
                  </a:moveTo>
                  <a:lnTo>
                    <a:pt x="254977" y="0"/>
                  </a:lnTo>
                </a:path>
              </a:pathLst>
            </a:custGeom>
            <a:ln w="1524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6745228" y="4379972"/>
              <a:ext cx="358140" cy="101600"/>
            </a:xfrm>
            <a:custGeom>
              <a:avLst/>
              <a:gdLst/>
              <a:ahLst/>
              <a:cxnLst/>
              <a:rect l="l" t="t" r="r" b="b"/>
              <a:pathLst>
                <a:path w="358140" h="101600">
                  <a:moveTo>
                    <a:pt x="357771" y="101358"/>
                  </a:moveTo>
                  <a:lnTo>
                    <a:pt x="0" y="0"/>
                  </a:lnTo>
                </a:path>
              </a:pathLst>
            </a:custGeom>
            <a:ln w="1523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6729983" y="4098029"/>
              <a:ext cx="285750" cy="160020"/>
            </a:xfrm>
            <a:custGeom>
              <a:avLst/>
              <a:gdLst/>
              <a:ahLst/>
              <a:cxnLst/>
              <a:rect l="l" t="t" r="r" b="b"/>
              <a:pathLst>
                <a:path w="285750" h="160020">
                  <a:moveTo>
                    <a:pt x="0" y="159435"/>
                  </a:moveTo>
                  <a:lnTo>
                    <a:pt x="285610" y="0"/>
                  </a:lnTo>
                </a:path>
              </a:pathLst>
            </a:custGeom>
            <a:ln w="1524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5497065" y="3991361"/>
              <a:ext cx="414655" cy="71120"/>
            </a:xfrm>
            <a:custGeom>
              <a:avLst/>
              <a:gdLst/>
              <a:ahLst/>
              <a:cxnLst/>
              <a:rect l="l" t="t" r="r" b="b"/>
              <a:pathLst>
                <a:path w="414654" h="71120">
                  <a:moveTo>
                    <a:pt x="414248" y="71031"/>
                  </a:moveTo>
                  <a:lnTo>
                    <a:pt x="0" y="0"/>
                  </a:lnTo>
                </a:path>
              </a:pathLst>
            </a:custGeom>
            <a:ln w="1524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3035630" y="5837072"/>
              <a:ext cx="2723515" cy="565150"/>
            </a:xfrm>
            <a:custGeom>
              <a:avLst/>
              <a:gdLst/>
              <a:ahLst/>
              <a:cxnLst/>
              <a:rect l="l" t="t" r="r" b="b"/>
              <a:pathLst>
                <a:path w="2723515" h="565150">
                  <a:moveTo>
                    <a:pt x="588391" y="89446"/>
                  </a:moveTo>
                  <a:lnTo>
                    <a:pt x="576961" y="45300"/>
                  </a:lnTo>
                  <a:lnTo>
                    <a:pt x="534339" y="8839"/>
                  </a:lnTo>
                  <a:lnTo>
                    <a:pt x="490410" y="800"/>
                  </a:lnTo>
                  <a:lnTo>
                    <a:pt x="425488" y="0"/>
                  </a:lnTo>
                  <a:lnTo>
                    <a:pt x="410095" y="571"/>
                  </a:lnTo>
                  <a:lnTo>
                    <a:pt x="369836" y="5130"/>
                  </a:lnTo>
                  <a:lnTo>
                    <a:pt x="297789" y="15341"/>
                  </a:lnTo>
                  <a:lnTo>
                    <a:pt x="257403" y="22542"/>
                  </a:lnTo>
                  <a:lnTo>
                    <a:pt x="190182" y="41160"/>
                  </a:lnTo>
                  <a:lnTo>
                    <a:pt x="135864" y="64960"/>
                  </a:lnTo>
                  <a:lnTo>
                    <a:pt x="103555" y="92938"/>
                  </a:lnTo>
                  <a:lnTo>
                    <a:pt x="93687" y="125539"/>
                  </a:lnTo>
                  <a:lnTo>
                    <a:pt x="84543" y="139992"/>
                  </a:lnTo>
                  <a:lnTo>
                    <a:pt x="67119" y="150571"/>
                  </a:lnTo>
                  <a:lnTo>
                    <a:pt x="45224" y="158711"/>
                  </a:lnTo>
                  <a:lnTo>
                    <a:pt x="24295" y="168008"/>
                  </a:lnTo>
                  <a:lnTo>
                    <a:pt x="9779" y="182054"/>
                  </a:lnTo>
                  <a:lnTo>
                    <a:pt x="2616" y="204851"/>
                  </a:lnTo>
                  <a:lnTo>
                    <a:pt x="0" y="233565"/>
                  </a:lnTo>
                  <a:lnTo>
                    <a:pt x="1689" y="261581"/>
                  </a:lnTo>
                  <a:lnTo>
                    <a:pt x="28397" y="297827"/>
                  </a:lnTo>
                  <a:lnTo>
                    <a:pt x="73050" y="300837"/>
                  </a:lnTo>
                  <a:lnTo>
                    <a:pt x="113753" y="301180"/>
                  </a:lnTo>
                  <a:lnTo>
                    <a:pt x="165722" y="299440"/>
                  </a:lnTo>
                  <a:lnTo>
                    <a:pt x="218236" y="298399"/>
                  </a:lnTo>
                  <a:lnTo>
                    <a:pt x="260553" y="300837"/>
                  </a:lnTo>
                  <a:lnTo>
                    <a:pt x="288099" y="307657"/>
                  </a:lnTo>
                  <a:lnTo>
                    <a:pt x="307073" y="317309"/>
                  </a:lnTo>
                  <a:lnTo>
                    <a:pt x="322922" y="328942"/>
                  </a:lnTo>
                  <a:lnTo>
                    <a:pt x="363169" y="357276"/>
                  </a:lnTo>
                  <a:lnTo>
                    <a:pt x="408863" y="392645"/>
                  </a:lnTo>
                  <a:lnTo>
                    <a:pt x="448513" y="410629"/>
                  </a:lnTo>
                  <a:lnTo>
                    <a:pt x="466178" y="412267"/>
                  </a:lnTo>
                  <a:lnTo>
                    <a:pt x="482549" y="410768"/>
                  </a:lnTo>
                  <a:lnTo>
                    <a:pt x="523913" y="395566"/>
                  </a:lnTo>
                  <a:lnTo>
                    <a:pt x="552246" y="351218"/>
                  </a:lnTo>
                  <a:lnTo>
                    <a:pt x="567702" y="273621"/>
                  </a:lnTo>
                  <a:lnTo>
                    <a:pt x="572300" y="250037"/>
                  </a:lnTo>
                  <a:lnTo>
                    <a:pt x="579996" y="203327"/>
                  </a:lnTo>
                  <a:lnTo>
                    <a:pt x="585355" y="149948"/>
                  </a:lnTo>
                  <a:lnTo>
                    <a:pt x="587895" y="119113"/>
                  </a:lnTo>
                  <a:lnTo>
                    <a:pt x="588391" y="89446"/>
                  </a:lnTo>
                  <a:close/>
                </a:path>
                <a:path w="2723515" h="565150">
                  <a:moveTo>
                    <a:pt x="1809115" y="241846"/>
                  </a:moveTo>
                  <a:lnTo>
                    <a:pt x="1797646" y="197700"/>
                  </a:lnTo>
                  <a:lnTo>
                    <a:pt x="1754911" y="161239"/>
                  </a:lnTo>
                  <a:lnTo>
                    <a:pt x="1710867" y="153200"/>
                  </a:lnTo>
                  <a:lnTo>
                    <a:pt x="1645780" y="152400"/>
                  </a:lnTo>
                  <a:lnTo>
                    <a:pt x="1630349" y="152971"/>
                  </a:lnTo>
                  <a:lnTo>
                    <a:pt x="1589989" y="157530"/>
                  </a:lnTo>
                  <a:lnTo>
                    <a:pt x="1517764" y="167741"/>
                  </a:lnTo>
                  <a:lnTo>
                    <a:pt x="1477276" y="174942"/>
                  </a:lnTo>
                  <a:lnTo>
                    <a:pt x="1409877" y="193560"/>
                  </a:lnTo>
                  <a:lnTo>
                    <a:pt x="1355420" y="217360"/>
                  </a:lnTo>
                  <a:lnTo>
                    <a:pt x="1323035" y="245338"/>
                  </a:lnTo>
                  <a:lnTo>
                    <a:pt x="1313141" y="277939"/>
                  </a:lnTo>
                  <a:lnTo>
                    <a:pt x="1303972" y="292392"/>
                  </a:lnTo>
                  <a:lnTo>
                    <a:pt x="1286497" y="302971"/>
                  </a:lnTo>
                  <a:lnTo>
                    <a:pt x="1264539" y="311111"/>
                  </a:lnTo>
                  <a:lnTo>
                    <a:pt x="1243558" y="320408"/>
                  </a:lnTo>
                  <a:lnTo>
                    <a:pt x="1229004" y="334454"/>
                  </a:lnTo>
                  <a:lnTo>
                    <a:pt x="1221828" y="357251"/>
                  </a:lnTo>
                  <a:lnTo>
                    <a:pt x="1219200" y="385965"/>
                  </a:lnTo>
                  <a:lnTo>
                    <a:pt x="1220901" y="413981"/>
                  </a:lnTo>
                  <a:lnTo>
                    <a:pt x="1247673" y="450227"/>
                  </a:lnTo>
                  <a:lnTo>
                    <a:pt x="1292440" y="453237"/>
                  </a:lnTo>
                  <a:lnTo>
                    <a:pt x="1333246" y="453580"/>
                  </a:lnTo>
                  <a:lnTo>
                    <a:pt x="1385354" y="451840"/>
                  </a:lnTo>
                  <a:lnTo>
                    <a:pt x="1437995" y="450799"/>
                  </a:lnTo>
                  <a:lnTo>
                    <a:pt x="1480426" y="453237"/>
                  </a:lnTo>
                  <a:lnTo>
                    <a:pt x="1508048" y="460057"/>
                  </a:lnTo>
                  <a:lnTo>
                    <a:pt x="1527073" y="469709"/>
                  </a:lnTo>
                  <a:lnTo>
                    <a:pt x="1542948" y="481342"/>
                  </a:lnTo>
                  <a:lnTo>
                    <a:pt x="1583309" y="509676"/>
                  </a:lnTo>
                  <a:lnTo>
                    <a:pt x="1629117" y="545045"/>
                  </a:lnTo>
                  <a:lnTo>
                    <a:pt x="1668868" y="563029"/>
                  </a:lnTo>
                  <a:lnTo>
                    <a:pt x="1686585" y="564667"/>
                  </a:lnTo>
                  <a:lnTo>
                    <a:pt x="1702993" y="563168"/>
                  </a:lnTo>
                  <a:lnTo>
                    <a:pt x="1744459" y="547966"/>
                  </a:lnTo>
                  <a:lnTo>
                    <a:pt x="1772869" y="503618"/>
                  </a:lnTo>
                  <a:lnTo>
                    <a:pt x="1788350" y="426021"/>
                  </a:lnTo>
                  <a:lnTo>
                    <a:pt x="1792973" y="402437"/>
                  </a:lnTo>
                  <a:lnTo>
                    <a:pt x="1800682" y="355727"/>
                  </a:lnTo>
                  <a:lnTo>
                    <a:pt x="1806067" y="302348"/>
                  </a:lnTo>
                  <a:lnTo>
                    <a:pt x="1808607" y="271513"/>
                  </a:lnTo>
                  <a:lnTo>
                    <a:pt x="1809115" y="241846"/>
                  </a:lnTo>
                  <a:close/>
                </a:path>
                <a:path w="2723515" h="565150">
                  <a:moveTo>
                    <a:pt x="2723515" y="101968"/>
                  </a:moveTo>
                  <a:lnTo>
                    <a:pt x="2712047" y="57658"/>
                  </a:lnTo>
                  <a:lnTo>
                    <a:pt x="2669311" y="21069"/>
                  </a:lnTo>
                  <a:lnTo>
                    <a:pt x="2625267" y="13004"/>
                  </a:lnTo>
                  <a:lnTo>
                    <a:pt x="2560180" y="12204"/>
                  </a:lnTo>
                  <a:lnTo>
                    <a:pt x="2544749" y="12776"/>
                  </a:lnTo>
                  <a:lnTo>
                    <a:pt x="2504389" y="17348"/>
                  </a:lnTo>
                  <a:lnTo>
                    <a:pt x="2432164" y="27597"/>
                  </a:lnTo>
                  <a:lnTo>
                    <a:pt x="2391676" y="34810"/>
                  </a:lnTo>
                  <a:lnTo>
                    <a:pt x="2324277" y="53505"/>
                  </a:lnTo>
                  <a:lnTo>
                    <a:pt x="2269820" y="77393"/>
                  </a:lnTo>
                  <a:lnTo>
                    <a:pt x="2237435" y="105473"/>
                  </a:lnTo>
                  <a:lnTo>
                    <a:pt x="2227542" y="138201"/>
                  </a:lnTo>
                  <a:lnTo>
                    <a:pt x="2218372" y="152704"/>
                  </a:lnTo>
                  <a:lnTo>
                    <a:pt x="2200897" y="163322"/>
                  </a:lnTo>
                  <a:lnTo>
                    <a:pt x="2178939" y="171488"/>
                  </a:lnTo>
                  <a:lnTo>
                    <a:pt x="2157958" y="180822"/>
                  </a:lnTo>
                  <a:lnTo>
                    <a:pt x="2143404" y="194919"/>
                  </a:lnTo>
                  <a:lnTo>
                    <a:pt x="2136229" y="217805"/>
                  </a:lnTo>
                  <a:lnTo>
                    <a:pt x="2133600" y="246621"/>
                  </a:lnTo>
                  <a:lnTo>
                    <a:pt x="2135301" y="274726"/>
                  </a:lnTo>
                  <a:lnTo>
                    <a:pt x="2162073" y="311111"/>
                  </a:lnTo>
                  <a:lnTo>
                    <a:pt x="2206841" y="314134"/>
                  </a:lnTo>
                  <a:lnTo>
                    <a:pt x="2247646" y="314490"/>
                  </a:lnTo>
                  <a:lnTo>
                    <a:pt x="2299754" y="312737"/>
                  </a:lnTo>
                  <a:lnTo>
                    <a:pt x="2352395" y="311696"/>
                  </a:lnTo>
                  <a:lnTo>
                    <a:pt x="2394826" y="314134"/>
                  </a:lnTo>
                  <a:lnTo>
                    <a:pt x="2422448" y="320979"/>
                  </a:lnTo>
                  <a:lnTo>
                    <a:pt x="2441473" y="330669"/>
                  </a:lnTo>
                  <a:lnTo>
                    <a:pt x="2457348" y="342341"/>
                  </a:lnTo>
                  <a:lnTo>
                    <a:pt x="2497709" y="370776"/>
                  </a:lnTo>
                  <a:lnTo>
                    <a:pt x="2543518" y="406273"/>
                  </a:lnTo>
                  <a:lnTo>
                    <a:pt x="2583269" y="424332"/>
                  </a:lnTo>
                  <a:lnTo>
                    <a:pt x="2600985" y="425970"/>
                  </a:lnTo>
                  <a:lnTo>
                    <a:pt x="2617393" y="424472"/>
                  </a:lnTo>
                  <a:lnTo>
                    <a:pt x="2658859" y="409206"/>
                  </a:lnTo>
                  <a:lnTo>
                    <a:pt x="2687269" y="364693"/>
                  </a:lnTo>
                  <a:lnTo>
                    <a:pt x="2702750" y="286816"/>
                  </a:lnTo>
                  <a:lnTo>
                    <a:pt x="2707373" y="263156"/>
                  </a:lnTo>
                  <a:lnTo>
                    <a:pt x="2715082" y="216268"/>
                  </a:lnTo>
                  <a:lnTo>
                    <a:pt x="2720467" y="162699"/>
                  </a:lnTo>
                  <a:lnTo>
                    <a:pt x="2723007" y="131749"/>
                  </a:lnTo>
                  <a:lnTo>
                    <a:pt x="2723515" y="101968"/>
                  </a:lnTo>
                  <a:close/>
                </a:path>
              </a:pathLst>
            </a:custGeom>
            <a:solidFill>
              <a:srgbClr val="00CC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8" name="object 48"/>
          <p:cNvSpPr txBox="1"/>
          <p:nvPr/>
        </p:nvSpPr>
        <p:spPr>
          <a:xfrm>
            <a:off x="551815" y="1039114"/>
            <a:ext cx="7640320" cy="702310"/>
          </a:xfrm>
          <a:prstGeom prst="rect">
            <a:avLst/>
          </a:prstGeom>
        </p:spPr>
        <p:txBody>
          <a:bodyPr vert="horz" wrap="square" lIns="0" tIns="68580" rIns="0" bIns="0" rtlCol="0">
            <a:spAutoFit/>
          </a:bodyPr>
          <a:lstStyle/>
          <a:p>
            <a:pPr marL="12700" marR="5080">
              <a:lnSpc>
                <a:spcPts val="2450"/>
              </a:lnSpc>
              <a:spcBef>
                <a:spcPts val="540"/>
              </a:spcBef>
            </a:pPr>
            <a:r>
              <a:rPr sz="2400" dirty="0">
                <a:latin typeface="Gill Sans MT"/>
                <a:cs typeface="Gill Sans MT"/>
              </a:rPr>
              <a:t>…</a:t>
            </a:r>
            <a:r>
              <a:rPr sz="2400" spc="-50" dirty="0">
                <a:latin typeface="Gill Sans MT"/>
                <a:cs typeface="Gill Sans MT"/>
              </a:rPr>
              <a:t> </a:t>
            </a:r>
            <a:r>
              <a:rPr sz="2400" dirty="0">
                <a:latin typeface="Gill Sans MT"/>
                <a:cs typeface="Gill Sans MT"/>
              </a:rPr>
              <a:t>and</a:t>
            </a:r>
            <a:r>
              <a:rPr sz="2400" spc="-20" dirty="0">
                <a:latin typeface="Gill Sans MT"/>
                <a:cs typeface="Gill Sans MT"/>
              </a:rPr>
              <a:t> </a:t>
            </a:r>
            <a:r>
              <a:rPr sz="2400" dirty="0">
                <a:latin typeface="Gill Sans MT"/>
                <a:cs typeface="Gill Sans MT"/>
              </a:rPr>
              <a:t>regional</a:t>
            </a:r>
            <a:r>
              <a:rPr sz="2400" spc="-20" dirty="0">
                <a:latin typeface="Gill Sans MT"/>
                <a:cs typeface="Gill Sans MT"/>
              </a:rPr>
              <a:t> </a:t>
            </a:r>
            <a:r>
              <a:rPr sz="2400" dirty="0">
                <a:latin typeface="Gill Sans MT"/>
                <a:cs typeface="Gill Sans MT"/>
              </a:rPr>
              <a:t>networks</a:t>
            </a:r>
            <a:r>
              <a:rPr sz="2400" spc="-35" dirty="0">
                <a:latin typeface="Gill Sans MT"/>
                <a:cs typeface="Gill Sans MT"/>
              </a:rPr>
              <a:t> </a:t>
            </a:r>
            <a:r>
              <a:rPr sz="2400" dirty="0">
                <a:latin typeface="Gill Sans MT"/>
                <a:cs typeface="Gill Sans MT"/>
              </a:rPr>
              <a:t>may</a:t>
            </a:r>
            <a:r>
              <a:rPr sz="2400" spc="-30" dirty="0">
                <a:latin typeface="Gill Sans MT"/>
                <a:cs typeface="Gill Sans MT"/>
              </a:rPr>
              <a:t> </a:t>
            </a:r>
            <a:r>
              <a:rPr sz="2400" dirty="0">
                <a:latin typeface="Gill Sans MT"/>
                <a:cs typeface="Gill Sans MT"/>
              </a:rPr>
              <a:t>arise</a:t>
            </a:r>
            <a:r>
              <a:rPr sz="2400" spc="-20" dirty="0">
                <a:latin typeface="Gill Sans MT"/>
                <a:cs typeface="Gill Sans MT"/>
              </a:rPr>
              <a:t> </a:t>
            </a:r>
            <a:r>
              <a:rPr sz="2400" dirty="0">
                <a:latin typeface="Gill Sans MT"/>
                <a:cs typeface="Gill Sans MT"/>
              </a:rPr>
              <a:t>to</a:t>
            </a:r>
            <a:r>
              <a:rPr sz="2400" spc="-40" dirty="0">
                <a:latin typeface="Gill Sans MT"/>
                <a:cs typeface="Gill Sans MT"/>
              </a:rPr>
              <a:t> </a:t>
            </a:r>
            <a:r>
              <a:rPr sz="2400" dirty="0">
                <a:latin typeface="Gill Sans MT"/>
                <a:cs typeface="Gill Sans MT"/>
              </a:rPr>
              <a:t>connect</a:t>
            </a:r>
            <a:r>
              <a:rPr sz="2400" spc="-40" dirty="0">
                <a:latin typeface="Gill Sans MT"/>
                <a:cs typeface="Gill Sans MT"/>
              </a:rPr>
              <a:t> </a:t>
            </a:r>
            <a:r>
              <a:rPr sz="2400" dirty="0">
                <a:latin typeface="Gill Sans MT"/>
                <a:cs typeface="Gill Sans MT"/>
              </a:rPr>
              <a:t>access</a:t>
            </a:r>
            <a:r>
              <a:rPr sz="2400" spc="-35" dirty="0">
                <a:latin typeface="Gill Sans MT"/>
                <a:cs typeface="Gill Sans MT"/>
              </a:rPr>
              <a:t> </a:t>
            </a:r>
            <a:r>
              <a:rPr sz="2400" dirty="0">
                <a:latin typeface="Gill Sans MT"/>
                <a:cs typeface="Gill Sans MT"/>
              </a:rPr>
              <a:t>nets</a:t>
            </a:r>
            <a:r>
              <a:rPr sz="2400" spc="-45" dirty="0">
                <a:latin typeface="Gill Sans MT"/>
                <a:cs typeface="Gill Sans MT"/>
              </a:rPr>
              <a:t> </a:t>
            </a:r>
            <a:r>
              <a:rPr sz="2400" spc="-25" dirty="0">
                <a:latin typeface="Gill Sans MT"/>
                <a:cs typeface="Gill Sans MT"/>
              </a:rPr>
              <a:t>to </a:t>
            </a:r>
            <a:r>
              <a:rPr sz="2400" spc="-20" dirty="0">
                <a:latin typeface="Gill Sans MT"/>
                <a:cs typeface="Gill Sans MT"/>
              </a:rPr>
              <a:t>ISPS</a:t>
            </a:r>
            <a:endParaRPr sz="2400">
              <a:latin typeface="Gill Sans MT"/>
              <a:cs typeface="Gill Sans MT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4735690" y="4119492"/>
            <a:ext cx="66484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i="1" dirty="0">
                <a:latin typeface="Arial"/>
                <a:cs typeface="Arial"/>
              </a:rPr>
              <a:t>ISP</a:t>
            </a:r>
            <a:r>
              <a:rPr sz="2000" i="1" spc="-95" dirty="0">
                <a:latin typeface="Arial"/>
                <a:cs typeface="Arial"/>
              </a:rPr>
              <a:t> </a:t>
            </a:r>
            <a:r>
              <a:rPr sz="2000" i="1" spc="-50" dirty="0">
                <a:latin typeface="Arial"/>
                <a:cs typeface="Arial"/>
              </a:rPr>
              <a:t>B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50" name="object 50"/>
          <p:cNvGrpSpPr/>
          <p:nvPr/>
        </p:nvGrpSpPr>
        <p:grpSpPr>
          <a:xfrm>
            <a:off x="1798129" y="2750629"/>
            <a:ext cx="5691505" cy="1989455"/>
            <a:chOff x="1798129" y="2750629"/>
            <a:chExt cx="5691505" cy="1989455"/>
          </a:xfrm>
        </p:grpSpPr>
        <p:pic>
          <p:nvPicPr>
            <p:cNvPr id="51" name="object 5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68212" y="4306824"/>
              <a:ext cx="531876" cy="83819"/>
            </a:xfrm>
            <a:prstGeom prst="rect">
              <a:avLst/>
            </a:prstGeom>
          </p:spPr>
        </p:pic>
        <p:sp>
          <p:nvSpPr>
            <p:cNvPr id="52" name="object 52"/>
            <p:cNvSpPr/>
            <p:nvPr/>
          </p:nvSpPr>
          <p:spPr>
            <a:xfrm>
              <a:off x="6268212" y="4306824"/>
              <a:ext cx="532130" cy="83820"/>
            </a:xfrm>
            <a:custGeom>
              <a:avLst/>
              <a:gdLst/>
              <a:ahLst/>
              <a:cxnLst/>
              <a:rect l="l" t="t" r="r" b="b"/>
              <a:pathLst>
                <a:path w="532129" h="83820">
                  <a:moveTo>
                    <a:pt x="0" y="41909"/>
                  </a:moveTo>
                  <a:lnTo>
                    <a:pt x="36307" y="20754"/>
                  </a:lnTo>
                  <a:lnTo>
                    <a:pt x="77890" y="12272"/>
                  </a:lnTo>
                  <a:lnTo>
                    <a:pt x="131713" y="5720"/>
                  </a:lnTo>
                  <a:lnTo>
                    <a:pt x="195240" y="1496"/>
                  </a:lnTo>
                  <a:lnTo>
                    <a:pt x="265938" y="0"/>
                  </a:lnTo>
                  <a:lnTo>
                    <a:pt x="336635" y="1496"/>
                  </a:lnTo>
                  <a:lnTo>
                    <a:pt x="400162" y="5720"/>
                  </a:lnTo>
                  <a:lnTo>
                    <a:pt x="453985" y="12272"/>
                  </a:lnTo>
                  <a:lnTo>
                    <a:pt x="495568" y="20754"/>
                  </a:lnTo>
                  <a:lnTo>
                    <a:pt x="531876" y="41909"/>
                  </a:lnTo>
                  <a:lnTo>
                    <a:pt x="522376" y="53053"/>
                  </a:lnTo>
                  <a:lnTo>
                    <a:pt x="453985" y="71547"/>
                  </a:lnTo>
                  <a:lnTo>
                    <a:pt x="400162" y="78099"/>
                  </a:lnTo>
                  <a:lnTo>
                    <a:pt x="336635" y="82323"/>
                  </a:lnTo>
                  <a:lnTo>
                    <a:pt x="265938" y="83819"/>
                  </a:lnTo>
                  <a:lnTo>
                    <a:pt x="195240" y="82323"/>
                  </a:lnTo>
                  <a:lnTo>
                    <a:pt x="131713" y="78099"/>
                  </a:lnTo>
                  <a:lnTo>
                    <a:pt x="77890" y="71547"/>
                  </a:lnTo>
                  <a:lnTo>
                    <a:pt x="36307" y="63065"/>
                  </a:lnTo>
                  <a:lnTo>
                    <a:pt x="0" y="41909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3" name="object 5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266688" y="4239768"/>
              <a:ext cx="536447" cy="109727"/>
            </a:xfrm>
            <a:prstGeom prst="rect">
              <a:avLst/>
            </a:prstGeom>
          </p:spPr>
        </p:pic>
        <p:sp>
          <p:nvSpPr>
            <p:cNvPr id="54" name="object 54"/>
            <p:cNvSpPr/>
            <p:nvPr/>
          </p:nvSpPr>
          <p:spPr>
            <a:xfrm>
              <a:off x="6266688" y="4239768"/>
              <a:ext cx="533400" cy="99060"/>
            </a:xfrm>
            <a:custGeom>
              <a:avLst/>
              <a:gdLst/>
              <a:ahLst/>
              <a:cxnLst/>
              <a:rect l="l" t="t" r="r" b="b"/>
              <a:pathLst>
                <a:path w="533400" h="99060">
                  <a:moveTo>
                    <a:pt x="0" y="49529"/>
                  </a:moveTo>
                  <a:lnTo>
                    <a:pt x="36412" y="24530"/>
                  </a:lnTo>
                  <a:lnTo>
                    <a:pt x="78114" y="14506"/>
                  </a:lnTo>
                  <a:lnTo>
                    <a:pt x="132091" y="6762"/>
                  </a:lnTo>
                  <a:lnTo>
                    <a:pt x="195800" y="1769"/>
                  </a:lnTo>
                  <a:lnTo>
                    <a:pt x="266700" y="0"/>
                  </a:lnTo>
                  <a:lnTo>
                    <a:pt x="337599" y="1769"/>
                  </a:lnTo>
                  <a:lnTo>
                    <a:pt x="401308" y="6762"/>
                  </a:lnTo>
                  <a:lnTo>
                    <a:pt x="455285" y="14506"/>
                  </a:lnTo>
                  <a:lnTo>
                    <a:pt x="496987" y="24530"/>
                  </a:lnTo>
                  <a:lnTo>
                    <a:pt x="533400" y="49529"/>
                  </a:lnTo>
                  <a:lnTo>
                    <a:pt x="523873" y="62697"/>
                  </a:lnTo>
                  <a:lnTo>
                    <a:pt x="455285" y="84553"/>
                  </a:lnTo>
                  <a:lnTo>
                    <a:pt x="401308" y="92297"/>
                  </a:lnTo>
                  <a:lnTo>
                    <a:pt x="337599" y="97290"/>
                  </a:lnTo>
                  <a:lnTo>
                    <a:pt x="266700" y="99059"/>
                  </a:lnTo>
                  <a:lnTo>
                    <a:pt x="195800" y="97290"/>
                  </a:lnTo>
                  <a:lnTo>
                    <a:pt x="132091" y="92297"/>
                  </a:lnTo>
                  <a:lnTo>
                    <a:pt x="78114" y="84553"/>
                  </a:lnTo>
                  <a:lnTo>
                    <a:pt x="36412" y="74529"/>
                  </a:lnTo>
                  <a:lnTo>
                    <a:pt x="0" y="49529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6375654" y="4266438"/>
              <a:ext cx="300355" cy="45720"/>
            </a:xfrm>
            <a:custGeom>
              <a:avLst/>
              <a:gdLst/>
              <a:ahLst/>
              <a:cxnLst/>
              <a:rect l="l" t="t" r="r" b="b"/>
              <a:pathLst>
                <a:path w="300354" h="45720">
                  <a:moveTo>
                    <a:pt x="0" y="45719"/>
                  </a:moveTo>
                  <a:lnTo>
                    <a:pt x="92976" y="45719"/>
                  </a:lnTo>
                  <a:lnTo>
                    <a:pt x="185953" y="0"/>
                  </a:lnTo>
                  <a:lnTo>
                    <a:pt x="300228" y="0"/>
                  </a:lnTo>
                </a:path>
              </a:pathLst>
            </a:custGeom>
            <a:ln w="1981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6389370" y="4266438"/>
              <a:ext cx="273050" cy="45720"/>
            </a:xfrm>
            <a:custGeom>
              <a:avLst/>
              <a:gdLst/>
              <a:ahLst/>
              <a:cxnLst/>
              <a:rect l="l" t="t" r="r" b="b"/>
              <a:pathLst>
                <a:path w="273050" h="45720">
                  <a:moveTo>
                    <a:pt x="0" y="0"/>
                  </a:moveTo>
                  <a:lnTo>
                    <a:pt x="92862" y="0"/>
                  </a:lnTo>
                  <a:lnTo>
                    <a:pt x="185737" y="45720"/>
                  </a:lnTo>
                  <a:lnTo>
                    <a:pt x="272796" y="45720"/>
                  </a:lnTo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6268212" y="4287012"/>
              <a:ext cx="0" cy="66040"/>
            </a:xfrm>
            <a:custGeom>
              <a:avLst/>
              <a:gdLst/>
              <a:ahLst/>
              <a:cxnLst/>
              <a:rect l="l" t="t" r="r" b="b"/>
              <a:pathLst>
                <a:path h="66039">
                  <a:moveTo>
                    <a:pt x="0" y="0"/>
                  </a:moveTo>
                  <a:lnTo>
                    <a:pt x="0" y="65532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6800088" y="4288536"/>
              <a:ext cx="0" cy="66040"/>
            </a:xfrm>
            <a:custGeom>
              <a:avLst/>
              <a:gdLst/>
              <a:ahLst/>
              <a:cxnLst/>
              <a:rect l="l" t="t" r="r" b="b"/>
              <a:pathLst>
                <a:path h="66039">
                  <a:moveTo>
                    <a:pt x="0" y="0"/>
                  </a:moveTo>
                  <a:lnTo>
                    <a:pt x="0" y="65532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9" name="object 5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478780" y="4367784"/>
              <a:ext cx="533399" cy="83820"/>
            </a:xfrm>
            <a:prstGeom prst="rect">
              <a:avLst/>
            </a:prstGeom>
          </p:spPr>
        </p:pic>
        <p:sp>
          <p:nvSpPr>
            <p:cNvPr id="60" name="object 60"/>
            <p:cNvSpPr/>
            <p:nvPr/>
          </p:nvSpPr>
          <p:spPr>
            <a:xfrm>
              <a:off x="5478780" y="4367784"/>
              <a:ext cx="533400" cy="83820"/>
            </a:xfrm>
            <a:custGeom>
              <a:avLst/>
              <a:gdLst/>
              <a:ahLst/>
              <a:cxnLst/>
              <a:rect l="l" t="t" r="r" b="b"/>
              <a:pathLst>
                <a:path w="533400" h="83820">
                  <a:moveTo>
                    <a:pt x="0" y="41910"/>
                  </a:moveTo>
                  <a:lnTo>
                    <a:pt x="36412" y="20754"/>
                  </a:lnTo>
                  <a:lnTo>
                    <a:pt x="78114" y="12272"/>
                  </a:lnTo>
                  <a:lnTo>
                    <a:pt x="132091" y="5720"/>
                  </a:lnTo>
                  <a:lnTo>
                    <a:pt x="195800" y="1496"/>
                  </a:lnTo>
                  <a:lnTo>
                    <a:pt x="266700" y="0"/>
                  </a:lnTo>
                  <a:lnTo>
                    <a:pt x="337599" y="1496"/>
                  </a:lnTo>
                  <a:lnTo>
                    <a:pt x="401308" y="5720"/>
                  </a:lnTo>
                  <a:lnTo>
                    <a:pt x="455285" y="12272"/>
                  </a:lnTo>
                  <a:lnTo>
                    <a:pt x="496987" y="20754"/>
                  </a:lnTo>
                  <a:lnTo>
                    <a:pt x="533400" y="41910"/>
                  </a:lnTo>
                  <a:lnTo>
                    <a:pt x="523873" y="53053"/>
                  </a:lnTo>
                  <a:lnTo>
                    <a:pt x="455285" y="71547"/>
                  </a:lnTo>
                  <a:lnTo>
                    <a:pt x="401308" y="78099"/>
                  </a:lnTo>
                  <a:lnTo>
                    <a:pt x="337599" y="82323"/>
                  </a:lnTo>
                  <a:lnTo>
                    <a:pt x="266700" y="83820"/>
                  </a:lnTo>
                  <a:lnTo>
                    <a:pt x="195800" y="82323"/>
                  </a:lnTo>
                  <a:lnTo>
                    <a:pt x="132091" y="78099"/>
                  </a:lnTo>
                  <a:lnTo>
                    <a:pt x="78114" y="71547"/>
                  </a:lnTo>
                  <a:lnTo>
                    <a:pt x="36412" y="63065"/>
                  </a:lnTo>
                  <a:lnTo>
                    <a:pt x="0" y="4191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1" name="object 6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477256" y="4300728"/>
              <a:ext cx="537971" cy="109727"/>
            </a:xfrm>
            <a:prstGeom prst="rect">
              <a:avLst/>
            </a:prstGeom>
          </p:spPr>
        </p:pic>
        <p:sp>
          <p:nvSpPr>
            <p:cNvPr id="62" name="object 62"/>
            <p:cNvSpPr/>
            <p:nvPr/>
          </p:nvSpPr>
          <p:spPr>
            <a:xfrm>
              <a:off x="5477256" y="4300728"/>
              <a:ext cx="533400" cy="99060"/>
            </a:xfrm>
            <a:custGeom>
              <a:avLst/>
              <a:gdLst/>
              <a:ahLst/>
              <a:cxnLst/>
              <a:rect l="l" t="t" r="r" b="b"/>
              <a:pathLst>
                <a:path w="533400" h="99060">
                  <a:moveTo>
                    <a:pt x="0" y="49530"/>
                  </a:moveTo>
                  <a:lnTo>
                    <a:pt x="36412" y="24530"/>
                  </a:lnTo>
                  <a:lnTo>
                    <a:pt x="78114" y="14506"/>
                  </a:lnTo>
                  <a:lnTo>
                    <a:pt x="132091" y="6762"/>
                  </a:lnTo>
                  <a:lnTo>
                    <a:pt x="195800" y="1769"/>
                  </a:lnTo>
                  <a:lnTo>
                    <a:pt x="266700" y="0"/>
                  </a:lnTo>
                  <a:lnTo>
                    <a:pt x="337599" y="1769"/>
                  </a:lnTo>
                  <a:lnTo>
                    <a:pt x="401308" y="6762"/>
                  </a:lnTo>
                  <a:lnTo>
                    <a:pt x="455285" y="14506"/>
                  </a:lnTo>
                  <a:lnTo>
                    <a:pt x="496987" y="24530"/>
                  </a:lnTo>
                  <a:lnTo>
                    <a:pt x="533400" y="49530"/>
                  </a:lnTo>
                  <a:lnTo>
                    <a:pt x="523873" y="62697"/>
                  </a:lnTo>
                  <a:lnTo>
                    <a:pt x="455285" y="84553"/>
                  </a:lnTo>
                  <a:lnTo>
                    <a:pt x="401308" y="92297"/>
                  </a:lnTo>
                  <a:lnTo>
                    <a:pt x="337599" y="97290"/>
                  </a:lnTo>
                  <a:lnTo>
                    <a:pt x="266700" y="99060"/>
                  </a:lnTo>
                  <a:lnTo>
                    <a:pt x="195800" y="97290"/>
                  </a:lnTo>
                  <a:lnTo>
                    <a:pt x="132091" y="92297"/>
                  </a:lnTo>
                  <a:lnTo>
                    <a:pt x="78114" y="84553"/>
                  </a:lnTo>
                  <a:lnTo>
                    <a:pt x="36412" y="74529"/>
                  </a:lnTo>
                  <a:lnTo>
                    <a:pt x="0" y="4953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5587745" y="4327398"/>
              <a:ext cx="299085" cy="45720"/>
            </a:xfrm>
            <a:custGeom>
              <a:avLst/>
              <a:gdLst/>
              <a:ahLst/>
              <a:cxnLst/>
              <a:rect l="l" t="t" r="r" b="b"/>
              <a:pathLst>
                <a:path w="299085" h="45720">
                  <a:moveTo>
                    <a:pt x="0" y="45719"/>
                  </a:moveTo>
                  <a:lnTo>
                    <a:pt x="92506" y="45719"/>
                  </a:lnTo>
                  <a:lnTo>
                    <a:pt x="185000" y="0"/>
                  </a:lnTo>
                  <a:lnTo>
                    <a:pt x="298704" y="0"/>
                  </a:lnTo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5599938" y="4327398"/>
              <a:ext cx="273050" cy="45720"/>
            </a:xfrm>
            <a:custGeom>
              <a:avLst/>
              <a:gdLst/>
              <a:ahLst/>
              <a:cxnLst/>
              <a:rect l="l" t="t" r="r" b="b"/>
              <a:pathLst>
                <a:path w="273050" h="45720">
                  <a:moveTo>
                    <a:pt x="0" y="0"/>
                  </a:moveTo>
                  <a:lnTo>
                    <a:pt x="92862" y="0"/>
                  </a:lnTo>
                  <a:lnTo>
                    <a:pt x="185737" y="45720"/>
                  </a:lnTo>
                  <a:lnTo>
                    <a:pt x="272796" y="45720"/>
                  </a:lnTo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5480304" y="4344924"/>
              <a:ext cx="0" cy="68580"/>
            </a:xfrm>
            <a:custGeom>
              <a:avLst/>
              <a:gdLst/>
              <a:ahLst/>
              <a:cxnLst/>
              <a:rect l="l" t="t" r="r" b="b"/>
              <a:pathLst>
                <a:path h="68579">
                  <a:moveTo>
                    <a:pt x="0" y="0"/>
                  </a:moveTo>
                  <a:lnTo>
                    <a:pt x="0" y="6858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6012180" y="4346448"/>
              <a:ext cx="0" cy="67310"/>
            </a:xfrm>
            <a:custGeom>
              <a:avLst/>
              <a:gdLst/>
              <a:ahLst/>
              <a:cxnLst/>
              <a:rect l="l" t="t" r="r" b="b"/>
              <a:pathLst>
                <a:path h="67310">
                  <a:moveTo>
                    <a:pt x="0" y="0"/>
                  </a:moveTo>
                  <a:lnTo>
                    <a:pt x="0" y="67056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7" name="object 6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769863" y="4125468"/>
              <a:ext cx="533399" cy="83819"/>
            </a:xfrm>
            <a:prstGeom prst="rect">
              <a:avLst/>
            </a:prstGeom>
          </p:spPr>
        </p:pic>
        <p:sp>
          <p:nvSpPr>
            <p:cNvPr id="68" name="object 68"/>
            <p:cNvSpPr/>
            <p:nvPr/>
          </p:nvSpPr>
          <p:spPr>
            <a:xfrm>
              <a:off x="5769863" y="4125468"/>
              <a:ext cx="533400" cy="83820"/>
            </a:xfrm>
            <a:custGeom>
              <a:avLst/>
              <a:gdLst/>
              <a:ahLst/>
              <a:cxnLst/>
              <a:rect l="l" t="t" r="r" b="b"/>
              <a:pathLst>
                <a:path w="533400" h="83820">
                  <a:moveTo>
                    <a:pt x="0" y="41910"/>
                  </a:moveTo>
                  <a:lnTo>
                    <a:pt x="36412" y="20754"/>
                  </a:lnTo>
                  <a:lnTo>
                    <a:pt x="78114" y="12272"/>
                  </a:lnTo>
                  <a:lnTo>
                    <a:pt x="132091" y="5720"/>
                  </a:lnTo>
                  <a:lnTo>
                    <a:pt x="195800" y="1496"/>
                  </a:lnTo>
                  <a:lnTo>
                    <a:pt x="266700" y="0"/>
                  </a:lnTo>
                  <a:lnTo>
                    <a:pt x="337599" y="1496"/>
                  </a:lnTo>
                  <a:lnTo>
                    <a:pt x="401308" y="5720"/>
                  </a:lnTo>
                  <a:lnTo>
                    <a:pt x="455285" y="12272"/>
                  </a:lnTo>
                  <a:lnTo>
                    <a:pt x="496987" y="20754"/>
                  </a:lnTo>
                  <a:lnTo>
                    <a:pt x="533400" y="41910"/>
                  </a:lnTo>
                  <a:lnTo>
                    <a:pt x="523873" y="53053"/>
                  </a:lnTo>
                  <a:lnTo>
                    <a:pt x="455285" y="71547"/>
                  </a:lnTo>
                  <a:lnTo>
                    <a:pt x="401308" y="78099"/>
                  </a:lnTo>
                  <a:lnTo>
                    <a:pt x="337599" y="82323"/>
                  </a:lnTo>
                  <a:lnTo>
                    <a:pt x="266700" y="83820"/>
                  </a:lnTo>
                  <a:lnTo>
                    <a:pt x="195800" y="82323"/>
                  </a:lnTo>
                  <a:lnTo>
                    <a:pt x="132091" y="78099"/>
                  </a:lnTo>
                  <a:lnTo>
                    <a:pt x="78114" y="71547"/>
                  </a:lnTo>
                  <a:lnTo>
                    <a:pt x="36412" y="63065"/>
                  </a:lnTo>
                  <a:lnTo>
                    <a:pt x="0" y="4191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9" name="object 6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768339" y="4058412"/>
              <a:ext cx="536447" cy="109727"/>
            </a:xfrm>
            <a:prstGeom prst="rect">
              <a:avLst/>
            </a:prstGeom>
          </p:spPr>
        </p:pic>
        <p:sp>
          <p:nvSpPr>
            <p:cNvPr id="70" name="object 70"/>
            <p:cNvSpPr/>
            <p:nvPr/>
          </p:nvSpPr>
          <p:spPr>
            <a:xfrm>
              <a:off x="5768339" y="4058412"/>
              <a:ext cx="533400" cy="99060"/>
            </a:xfrm>
            <a:custGeom>
              <a:avLst/>
              <a:gdLst/>
              <a:ahLst/>
              <a:cxnLst/>
              <a:rect l="l" t="t" r="r" b="b"/>
              <a:pathLst>
                <a:path w="533400" h="99060">
                  <a:moveTo>
                    <a:pt x="0" y="49530"/>
                  </a:moveTo>
                  <a:lnTo>
                    <a:pt x="36412" y="24530"/>
                  </a:lnTo>
                  <a:lnTo>
                    <a:pt x="78114" y="14506"/>
                  </a:lnTo>
                  <a:lnTo>
                    <a:pt x="132091" y="6762"/>
                  </a:lnTo>
                  <a:lnTo>
                    <a:pt x="195800" y="1769"/>
                  </a:lnTo>
                  <a:lnTo>
                    <a:pt x="266700" y="0"/>
                  </a:lnTo>
                  <a:lnTo>
                    <a:pt x="337599" y="1769"/>
                  </a:lnTo>
                  <a:lnTo>
                    <a:pt x="401308" y="6762"/>
                  </a:lnTo>
                  <a:lnTo>
                    <a:pt x="455285" y="14506"/>
                  </a:lnTo>
                  <a:lnTo>
                    <a:pt x="496987" y="24530"/>
                  </a:lnTo>
                  <a:lnTo>
                    <a:pt x="533400" y="49530"/>
                  </a:lnTo>
                  <a:lnTo>
                    <a:pt x="523873" y="62697"/>
                  </a:lnTo>
                  <a:lnTo>
                    <a:pt x="455285" y="84553"/>
                  </a:lnTo>
                  <a:lnTo>
                    <a:pt x="401308" y="92297"/>
                  </a:lnTo>
                  <a:lnTo>
                    <a:pt x="337599" y="97290"/>
                  </a:lnTo>
                  <a:lnTo>
                    <a:pt x="266700" y="99060"/>
                  </a:lnTo>
                  <a:lnTo>
                    <a:pt x="195800" y="97290"/>
                  </a:lnTo>
                  <a:lnTo>
                    <a:pt x="132091" y="92297"/>
                  </a:lnTo>
                  <a:lnTo>
                    <a:pt x="78114" y="84553"/>
                  </a:lnTo>
                  <a:lnTo>
                    <a:pt x="36412" y="74529"/>
                  </a:lnTo>
                  <a:lnTo>
                    <a:pt x="0" y="4953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5877306" y="4085082"/>
              <a:ext cx="300355" cy="45720"/>
            </a:xfrm>
            <a:custGeom>
              <a:avLst/>
              <a:gdLst/>
              <a:ahLst/>
              <a:cxnLst/>
              <a:rect l="l" t="t" r="r" b="b"/>
              <a:pathLst>
                <a:path w="300354" h="45720">
                  <a:moveTo>
                    <a:pt x="0" y="45720"/>
                  </a:moveTo>
                  <a:lnTo>
                    <a:pt x="92976" y="45720"/>
                  </a:lnTo>
                  <a:lnTo>
                    <a:pt x="185953" y="0"/>
                  </a:lnTo>
                  <a:lnTo>
                    <a:pt x="300228" y="0"/>
                  </a:lnTo>
                </a:path>
              </a:pathLst>
            </a:custGeom>
            <a:ln w="1981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5891022" y="4085082"/>
              <a:ext cx="273050" cy="45720"/>
            </a:xfrm>
            <a:custGeom>
              <a:avLst/>
              <a:gdLst/>
              <a:ahLst/>
              <a:cxnLst/>
              <a:rect l="l" t="t" r="r" b="b"/>
              <a:pathLst>
                <a:path w="273050" h="45720">
                  <a:moveTo>
                    <a:pt x="0" y="0"/>
                  </a:moveTo>
                  <a:lnTo>
                    <a:pt x="92862" y="0"/>
                  </a:lnTo>
                  <a:lnTo>
                    <a:pt x="185737" y="45720"/>
                  </a:lnTo>
                  <a:lnTo>
                    <a:pt x="272796" y="45720"/>
                  </a:lnTo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5769863" y="4107180"/>
              <a:ext cx="0" cy="66040"/>
            </a:xfrm>
            <a:custGeom>
              <a:avLst/>
              <a:gdLst/>
              <a:ahLst/>
              <a:cxnLst/>
              <a:rect l="l" t="t" r="r" b="b"/>
              <a:pathLst>
                <a:path h="66039">
                  <a:moveTo>
                    <a:pt x="0" y="0"/>
                  </a:moveTo>
                  <a:lnTo>
                    <a:pt x="0" y="65532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6303263" y="4108704"/>
              <a:ext cx="0" cy="66040"/>
            </a:xfrm>
            <a:custGeom>
              <a:avLst/>
              <a:gdLst/>
              <a:ahLst/>
              <a:cxnLst/>
              <a:rect l="l" t="t" r="r" b="b"/>
              <a:pathLst>
                <a:path h="66039">
                  <a:moveTo>
                    <a:pt x="0" y="0"/>
                  </a:moveTo>
                  <a:lnTo>
                    <a:pt x="0" y="65532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5" name="object 7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720840" y="4012692"/>
              <a:ext cx="533399" cy="83819"/>
            </a:xfrm>
            <a:prstGeom prst="rect">
              <a:avLst/>
            </a:prstGeom>
          </p:spPr>
        </p:pic>
        <p:sp>
          <p:nvSpPr>
            <p:cNvPr id="76" name="object 76"/>
            <p:cNvSpPr/>
            <p:nvPr/>
          </p:nvSpPr>
          <p:spPr>
            <a:xfrm>
              <a:off x="6720839" y="4012692"/>
              <a:ext cx="533400" cy="83820"/>
            </a:xfrm>
            <a:custGeom>
              <a:avLst/>
              <a:gdLst/>
              <a:ahLst/>
              <a:cxnLst/>
              <a:rect l="l" t="t" r="r" b="b"/>
              <a:pathLst>
                <a:path w="533400" h="83820">
                  <a:moveTo>
                    <a:pt x="0" y="41910"/>
                  </a:moveTo>
                  <a:lnTo>
                    <a:pt x="36412" y="20754"/>
                  </a:lnTo>
                  <a:lnTo>
                    <a:pt x="78114" y="12272"/>
                  </a:lnTo>
                  <a:lnTo>
                    <a:pt x="132091" y="5720"/>
                  </a:lnTo>
                  <a:lnTo>
                    <a:pt x="195800" y="1496"/>
                  </a:lnTo>
                  <a:lnTo>
                    <a:pt x="266700" y="0"/>
                  </a:lnTo>
                  <a:lnTo>
                    <a:pt x="337599" y="1496"/>
                  </a:lnTo>
                  <a:lnTo>
                    <a:pt x="401308" y="5720"/>
                  </a:lnTo>
                  <a:lnTo>
                    <a:pt x="455285" y="12272"/>
                  </a:lnTo>
                  <a:lnTo>
                    <a:pt x="496987" y="20754"/>
                  </a:lnTo>
                  <a:lnTo>
                    <a:pt x="533400" y="41910"/>
                  </a:lnTo>
                  <a:lnTo>
                    <a:pt x="523873" y="53053"/>
                  </a:lnTo>
                  <a:lnTo>
                    <a:pt x="455285" y="71547"/>
                  </a:lnTo>
                  <a:lnTo>
                    <a:pt x="401308" y="78099"/>
                  </a:lnTo>
                  <a:lnTo>
                    <a:pt x="337599" y="82323"/>
                  </a:lnTo>
                  <a:lnTo>
                    <a:pt x="266700" y="83820"/>
                  </a:lnTo>
                  <a:lnTo>
                    <a:pt x="195800" y="82323"/>
                  </a:lnTo>
                  <a:lnTo>
                    <a:pt x="132091" y="78099"/>
                  </a:lnTo>
                  <a:lnTo>
                    <a:pt x="78114" y="71547"/>
                  </a:lnTo>
                  <a:lnTo>
                    <a:pt x="36412" y="63065"/>
                  </a:lnTo>
                  <a:lnTo>
                    <a:pt x="0" y="4191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7" name="object 7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720840" y="3945636"/>
              <a:ext cx="536447" cy="109728"/>
            </a:xfrm>
            <a:prstGeom prst="rect">
              <a:avLst/>
            </a:prstGeom>
          </p:spPr>
        </p:pic>
        <p:sp>
          <p:nvSpPr>
            <p:cNvPr id="78" name="object 78"/>
            <p:cNvSpPr/>
            <p:nvPr/>
          </p:nvSpPr>
          <p:spPr>
            <a:xfrm>
              <a:off x="6720839" y="3945636"/>
              <a:ext cx="533400" cy="99060"/>
            </a:xfrm>
            <a:custGeom>
              <a:avLst/>
              <a:gdLst/>
              <a:ahLst/>
              <a:cxnLst/>
              <a:rect l="l" t="t" r="r" b="b"/>
              <a:pathLst>
                <a:path w="533400" h="99060">
                  <a:moveTo>
                    <a:pt x="0" y="49530"/>
                  </a:moveTo>
                  <a:lnTo>
                    <a:pt x="36412" y="24530"/>
                  </a:lnTo>
                  <a:lnTo>
                    <a:pt x="78114" y="14506"/>
                  </a:lnTo>
                  <a:lnTo>
                    <a:pt x="132091" y="6762"/>
                  </a:lnTo>
                  <a:lnTo>
                    <a:pt x="195800" y="1769"/>
                  </a:lnTo>
                  <a:lnTo>
                    <a:pt x="266700" y="0"/>
                  </a:lnTo>
                  <a:lnTo>
                    <a:pt x="337599" y="1769"/>
                  </a:lnTo>
                  <a:lnTo>
                    <a:pt x="401308" y="6762"/>
                  </a:lnTo>
                  <a:lnTo>
                    <a:pt x="455285" y="14506"/>
                  </a:lnTo>
                  <a:lnTo>
                    <a:pt x="496987" y="24530"/>
                  </a:lnTo>
                  <a:lnTo>
                    <a:pt x="533400" y="49530"/>
                  </a:lnTo>
                  <a:lnTo>
                    <a:pt x="523873" y="62697"/>
                  </a:lnTo>
                  <a:lnTo>
                    <a:pt x="455285" y="84553"/>
                  </a:lnTo>
                  <a:lnTo>
                    <a:pt x="401308" y="92297"/>
                  </a:lnTo>
                  <a:lnTo>
                    <a:pt x="337599" y="97290"/>
                  </a:lnTo>
                  <a:lnTo>
                    <a:pt x="266700" y="99060"/>
                  </a:lnTo>
                  <a:lnTo>
                    <a:pt x="195800" y="97290"/>
                  </a:lnTo>
                  <a:lnTo>
                    <a:pt x="132091" y="92297"/>
                  </a:lnTo>
                  <a:lnTo>
                    <a:pt x="78114" y="84553"/>
                  </a:lnTo>
                  <a:lnTo>
                    <a:pt x="36412" y="74529"/>
                  </a:lnTo>
                  <a:lnTo>
                    <a:pt x="0" y="4953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6829806" y="3972306"/>
              <a:ext cx="300355" cy="45720"/>
            </a:xfrm>
            <a:custGeom>
              <a:avLst/>
              <a:gdLst/>
              <a:ahLst/>
              <a:cxnLst/>
              <a:rect l="l" t="t" r="r" b="b"/>
              <a:pathLst>
                <a:path w="300354" h="45720">
                  <a:moveTo>
                    <a:pt x="0" y="45720"/>
                  </a:moveTo>
                  <a:lnTo>
                    <a:pt x="92976" y="45720"/>
                  </a:lnTo>
                  <a:lnTo>
                    <a:pt x="185953" y="0"/>
                  </a:lnTo>
                  <a:lnTo>
                    <a:pt x="300228" y="0"/>
                  </a:lnTo>
                </a:path>
              </a:pathLst>
            </a:custGeom>
            <a:ln w="1981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6843522" y="3972306"/>
              <a:ext cx="273050" cy="45720"/>
            </a:xfrm>
            <a:custGeom>
              <a:avLst/>
              <a:gdLst/>
              <a:ahLst/>
              <a:cxnLst/>
              <a:rect l="l" t="t" r="r" b="b"/>
              <a:pathLst>
                <a:path w="273050" h="45720">
                  <a:moveTo>
                    <a:pt x="0" y="0"/>
                  </a:moveTo>
                  <a:lnTo>
                    <a:pt x="92862" y="0"/>
                  </a:lnTo>
                  <a:lnTo>
                    <a:pt x="185737" y="45720"/>
                  </a:lnTo>
                  <a:lnTo>
                    <a:pt x="272796" y="45720"/>
                  </a:lnTo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6720839" y="3994404"/>
              <a:ext cx="0" cy="66040"/>
            </a:xfrm>
            <a:custGeom>
              <a:avLst/>
              <a:gdLst/>
              <a:ahLst/>
              <a:cxnLst/>
              <a:rect l="l" t="t" r="r" b="b"/>
              <a:pathLst>
                <a:path h="66039">
                  <a:moveTo>
                    <a:pt x="0" y="0"/>
                  </a:moveTo>
                  <a:lnTo>
                    <a:pt x="0" y="65532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7254239" y="3995928"/>
              <a:ext cx="0" cy="66040"/>
            </a:xfrm>
            <a:custGeom>
              <a:avLst/>
              <a:gdLst/>
              <a:ahLst/>
              <a:cxnLst/>
              <a:rect l="l" t="t" r="r" b="b"/>
              <a:pathLst>
                <a:path h="66039">
                  <a:moveTo>
                    <a:pt x="0" y="0"/>
                  </a:moveTo>
                  <a:lnTo>
                    <a:pt x="0" y="65532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3" name="object 8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950964" y="4495800"/>
              <a:ext cx="533399" cy="83819"/>
            </a:xfrm>
            <a:prstGeom prst="rect">
              <a:avLst/>
            </a:prstGeom>
          </p:spPr>
        </p:pic>
        <p:sp>
          <p:nvSpPr>
            <p:cNvPr id="84" name="object 84"/>
            <p:cNvSpPr/>
            <p:nvPr/>
          </p:nvSpPr>
          <p:spPr>
            <a:xfrm>
              <a:off x="6950963" y="4495800"/>
              <a:ext cx="533400" cy="83820"/>
            </a:xfrm>
            <a:custGeom>
              <a:avLst/>
              <a:gdLst/>
              <a:ahLst/>
              <a:cxnLst/>
              <a:rect l="l" t="t" r="r" b="b"/>
              <a:pathLst>
                <a:path w="533400" h="83820">
                  <a:moveTo>
                    <a:pt x="0" y="41910"/>
                  </a:moveTo>
                  <a:lnTo>
                    <a:pt x="36412" y="20754"/>
                  </a:lnTo>
                  <a:lnTo>
                    <a:pt x="78114" y="12272"/>
                  </a:lnTo>
                  <a:lnTo>
                    <a:pt x="132091" y="5720"/>
                  </a:lnTo>
                  <a:lnTo>
                    <a:pt x="195800" y="1496"/>
                  </a:lnTo>
                  <a:lnTo>
                    <a:pt x="266700" y="0"/>
                  </a:lnTo>
                  <a:lnTo>
                    <a:pt x="337599" y="1496"/>
                  </a:lnTo>
                  <a:lnTo>
                    <a:pt x="401308" y="5720"/>
                  </a:lnTo>
                  <a:lnTo>
                    <a:pt x="455285" y="12272"/>
                  </a:lnTo>
                  <a:lnTo>
                    <a:pt x="496987" y="20754"/>
                  </a:lnTo>
                  <a:lnTo>
                    <a:pt x="533400" y="41910"/>
                  </a:lnTo>
                  <a:lnTo>
                    <a:pt x="523873" y="53053"/>
                  </a:lnTo>
                  <a:lnTo>
                    <a:pt x="455285" y="71547"/>
                  </a:lnTo>
                  <a:lnTo>
                    <a:pt x="401308" y="78099"/>
                  </a:lnTo>
                  <a:lnTo>
                    <a:pt x="337599" y="82323"/>
                  </a:lnTo>
                  <a:lnTo>
                    <a:pt x="266700" y="83820"/>
                  </a:lnTo>
                  <a:lnTo>
                    <a:pt x="195800" y="82323"/>
                  </a:lnTo>
                  <a:lnTo>
                    <a:pt x="132091" y="78099"/>
                  </a:lnTo>
                  <a:lnTo>
                    <a:pt x="78114" y="71547"/>
                  </a:lnTo>
                  <a:lnTo>
                    <a:pt x="36412" y="63065"/>
                  </a:lnTo>
                  <a:lnTo>
                    <a:pt x="0" y="4191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5" name="object 8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949440" y="4428744"/>
              <a:ext cx="536447" cy="109727"/>
            </a:xfrm>
            <a:prstGeom prst="rect">
              <a:avLst/>
            </a:prstGeom>
          </p:spPr>
        </p:pic>
        <p:sp>
          <p:nvSpPr>
            <p:cNvPr id="86" name="object 86"/>
            <p:cNvSpPr/>
            <p:nvPr/>
          </p:nvSpPr>
          <p:spPr>
            <a:xfrm>
              <a:off x="6949439" y="4428744"/>
              <a:ext cx="533400" cy="99060"/>
            </a:xfrm>
            <a:custGeom>
              <a:avLst/>
              <a:gdLst/>
              <a:ahLst/>
              <a:cxnLst/>
              <a:rect l="l" t="t" r="r" b="b"/>
              <a:pathLst>
                <a:path w="533400" h="99060">
                  <a:moveTo>
                    <a:pt x="0" y="49529"/>
                  </a:moveTo>
                  <a:lnTo>
                    <a:pt x="36412" y="24530"/>
                  </a:lnTo>
                  <a:lnTo>
                    <a:pt x="78114" y="14506"/>
                  </a:lnTo>
                  <a:lnTo>
                    <a:pt x="132091" y="6762"/>
                  </a:lnTo>
                  <a:lnTo>
                    <a:pt x="195800" y="1769"/>
                  </a:lnTo>
                  <a:lnTo>
                    <a:pt x="266700" y="0"/>
                  </a:lnTo>
                  <a:lnTo>
                    <a:pt x="337599" y="1769"/>
                  </a:lnTo>
                  <a:lnTo>
                    <a:pt x="401308" y="6762"/>
                  </a:lnTo>
                  <a:lnTo>
                    <a:pt x="455285" y="14506"/>
                  </a:lnTo>
                  <a:lnTo>
                    <a:pt x="496987" y="24530"/>
                  </a:lnTo>
                  <a:lnTo>
                    <a:pt x="533400" y="49529"/>
                  </a:lnTo>
                  <a:lnTo>
                    <a:pt x="523873" y="62697"/>
                  </a:lnTo>
                  <a:lnTo>
                    <a:pt x="455285" y="84553"/>
                  </a:lnTo>
                  <a:lnTo>
                    <a:pt x="401308" y="92297"/>
                  </a:lnTo>
                  <a:lnTo>
                    <a:pt x="337599" y="97290"/>
                  </a:lnTo>
                  <a:lnTo>
                    <a:pt x="266700" y="99059"/>
                  </a:lnTo>
                  <a:lnTo>
                    <a:pt x="195800" y="97290"/>
                  </a:lnTo>
                  <a:lnTo>
                    <a:pt x="132091" y="92297"/>
                  </a:lnTo>
                  <a:lnTo>
                    <a:pt x="78114" y="84553"/>
                  </a:lnTo>
                  <a:lnTo>
                    <a:pt x="36412" y="74529"/>
                  </a:lnTo>
                  <a:lnTo>
                    <a:pt x="0" y="49529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7058406" y="4455414"/>
              <a:ext cx="300355" cy="45720"/>
            </a:xfrm>
            <a:custGeom>
              <a:avLst/>
              <a:gdLst/>
              <a:ahLst/>
              <a:cxnLst/>
              <a:rect l="l" t="t" r="r" b="b"/>
              <a:pathLst>
                <a:path w="300354" h="45720">
                  <a:moveTo>
                    <a:pt x="0" y="45719"/>
                  </a:moveTo>
                  <a:lnTo>
                    <a:pt x="92976" y="45719"/>
                  </a:lnTo>
                  <a:lnTo>
                    <a:pt x="185953" y="0"/>
                  </a:lnTo>
                  <a:lnTo>
                    <a:pt x="300228" y="0"/>
                  </a:lnTo>
                </a:path>
              </a:pathLst>
            </a:custGeom>
            <a:ln w="1981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7072122" y="4455414"/>
              <a:ext cx="273050" cy="45720"/>
            </a:xfrm>
            <a:custGeom>
              <a:avLst/>
              <a:gdLst/>
              <a:ahLst/>
              <a:cxnLst/>
              <a:rect l="l" t="t" r="r" b="b"/>
              <a:pathLst>
                <a:path w="273050" h="45720">
                  <a:moveTo>
                    <a:pt x="0" y="0"/>
                  </a:moveTo>
                  <a:lnTo>
                    <a:pt x="92862" y="0"/>
                  </a:lnTo>
                  <a:lnTo>
                    <a:pt x="185737" y="45720"/>
                  </a:lnTo>
                  <a:lnTo>
                    <a:pt x="272796" y="45720"/>
                  </a:lnTo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6950963" y="4477512"/>
              <a:ext cx="0" cy="64135"/>
            </a:xfrm>
            <a:custGeom>
              <a:avLst/>
              <a:gdLst/>
              <a:ahLst/>
              <a:cxnLst/>
              <a:rect l="l" t="t" r="r" b="b"/>
              <a:pathLst>
                <a:path h="64135">
                  <a:moveTo>
                    <a:pt x="0" y="0"/>
                  </a:moveTo>
                  <a:lnTo>
                    <a:pt x="0" y="64008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7484363" y="4479036"/>
              <a:ext cx="0" cy="64135"/>
            </a:xfrm>
            <a:custGeom>
              <a:avLst/>
              <a:gdLst/>
              <a:ahLst/>
              <a:cxnLst/>
              <a:rect l="l" t="t" r="r" b="b"/>
              <a:pathLst>
                <a:path h="64135">
                  <a:moveTo>
                    <a:pt x="0" y="0"/>
                  </a:moveTo>
                  <a:lnTo>
                    <a:pt x="0" y="64008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1" name="object 91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041136" y="4649724"/>
              <a:ext cx="533399" cy="85343"/>
            </a:xfrm>
            <a:prstGeom prst="rect">
              <a:avLst/>
            </a:prstGeom>
          </p:spPr>
        </p:pic>
        <p:sp>
          <p:nvSpPr>
            <p:cNvPr id="92" name="object 92"/>
            <p:cNvSpPr/>
            <p:nvPr/>
          </p:nvSpPr>
          <p:spPr>
            <a:xfrm>
              <a:off x="6041136" y="4649724"/>
              <a:ext cx="533400" cy="85725"/>
            </a:xfrm>
            <a:custGeom>
              <a:avLst/>
              <a:gdLst/>
              <a:ahLst/>
              <a:cxnLst/>
              <a:rect l="l" t="t" r="r" b="b"/>
              <a:pathLst>
                <a:path w="533400" h="85725">
                  <a:moveTo>
                    <a:pt x="0" y="42671"/>
                  </a:moveTo>
                  <a:lnTo>
                    <a:pt x="36412" y="21132"/>
                  </a:lnTo>
                  <a:lnTo>
                    <a:pt x="78114" y="12496"/>
                  </a:lnTo>
                  <a:lnTo>
                    <a:pt x="132091" y="5825"/>
                  </a:lnTo>
                  <a:lnTo>
                    <a:pt x="195800" y="1523"/>
                  </a:lnTo>
                  <a:lnTo>
                    <a:pt x="266700" y="0"/>
                  </a:lnTo>
                  <a:lnTo>
                    <a:pt x="337599" y="1523"/>
                  </a:lnTo>
                  <a:lnTo>
                    <a:pt x="401308" y="5825"/>
                  </a:lnTo>
                  <a:lnTo>
                    <a:pt x="455285" y="12496"/>
                  </a:lnTo>
                  <a:lnTo>
                    <a:pt x="496987" y="21132"/>
                  </a:lnTo>
                  <a:lnTo>
                    <a:pt x="533400" y="42671"/>
                  </a:lnTo>
                  <a:lnTo>
                    <a:pt x="523873" y="54017"/>
                  </a:lnTo>
                  <a:lnTo>
                    <a:pt x="455285" y="72847"/>
                  </a:lnTo>
                  <a:lnTo>
                    <a:pt x="401308" y="79518"/>
                  </a:lnTo>
                  <a:lnTo>
                    <a:pt x="337599" y="83819"/>
                  </a:lnTo>
                  <a:lnTo>
                    <a:pt x="266700" y="85343"/>
                  </a:lnTo>
                  <a:lnTo>
                    <a:pt x="195800" y="83819"/>
                  </a:lnTo>
                  <a:lnTo>
                    <a:pt x="132091" y="79518"/>
                  </a:lnTo>
                  <a:lnTo>
                    <a:pt x="78114" y="72847"/>
                  </a:lnTo>
                  <a:lnTo>
                    <a:pt x="36412" y="64211"/>
                  </a:lnTo>
                  <a:lnTo>
                    <a:pt x="0" y="42671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3" name="object 9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041136" y="4584192"/>
              <a:ext cx="536447" cy="108203"/>
            </a:xfrm>
            <a:prstGeom prst="rect">
              <a:avLst/>
            </a:prstGeom>
          </p:spPr>
        </p:pic>
        <p:sp>
          <p:nvSpPr>
            <p:cNvPr id="94" name="object 94"/>
            <p:cNvSpPr/>
            <p:nvPr/>
          </p:nvSpPr>
          <p:spPr>
            <a:xfrm>
              <a:off x="6041136" y="4584192"/>
              <a:ext cx="532130" cy="99060"/>
            </a:xfrm>
            <a:custGeom>
              <a:avLst/>
              <a:gdLst/>
              <a:ahLst/>
              <a:cxnLst/>
              <a:rect l="l" t="t" r="r" b="b"/>
              <a:pathLst>
                <a:path w="532129" h="99060">
                  <a:moveTo>
                    <a:pt x="0" y="49529"/>
                  </a:moveTo>
                  <a:lnTo>
                    <a:pt x="36307" y="24530"/>
                  </a:lnTo>
                  <a:lnTo>
                    <a:pt x="77890" y="14506"/>
                  </a:lnTo>
                  <a:lnTo>
                    <a:pt x="131713" y="6762"/>
                  </a:lnTo>
                  <a:lnTo>
                    <a:pt x="195240" y="1769"/>
                  </a:lnTo>
                  <a:lnTo>
                    <a:pt x="265938" y="0"/>
                  </a:lnTo>
                  <a:lnTo>
                    <a:pt x="336635" y="1769"/>
                  </a:lnTo>
                  <a:lnTo>
                    <a:pt x="400162" y="6762"/>
                  </a:lnTo>
                  <a:lnTo>
                    <a:pt x="453985" y="14506"/>
                  </a:lnTo>
                  <a:lnTo>
                    <a:pt x="495568" y="24530"/>
                  </a:lnTo>
                  <a:lnTo>
                    <a:pt x="531876" y="49529"/>
                  </a:lnTo>
                  <a:lnTo>
                    <a:pt x="522376" y="62697"/>
                  </a:lnTo>
                  <a:lnTo>
                    <a:pt x="453985" y="84553"/>
                  </a:lnTo>
                  <a:lnTo>
                    <a:pt x="400162" y="92297"/>
                  </a:lnTo>
                  <a:lnTo>
                    <a:pt x="336635" y="97290"/>
                  </a:lnTo>
                  <a:lnTo>
                    <a:pt x="265938" y="99059"/>
                  </a:lnTo>
                  <a:lnTo>
                    <a:pt x="195240" y="97290"/>
                  </a:lnTo>
                  <a:lnTo>
                    <a:pt x="131713" y="92297"/>
                  </a:lnTo>
                  <a:lnTo>
                    <a:pt x="77890" y="84553"/>
                  </a:lnTo>
                  <a:lnTo>
                    <a:pt x="36307" y="74529"/>
                  </a:lnTo>
                  <a:lnTo>
                    <a:pt x="0" y="49529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6150101" y="4609338"/>
              <a:ext cx="299085" cy="47625"/>
            </a:xfrm>
            <a:custGeom>
              <a:avLst/>
              <a:gdLst/>
              <a:ahLst/>
              <a:cxnLst/>
              <a:rect l="l" t="t" r="r" b="b"/>
              <a:pathLst>
                <a:path w="299085" h="47625">
                  <a:moveTo>
                    <a:pt x="0" y="47243"/>
                  </a:moveTo>
                  <a:lnTo>
                    <a:pt x="92506" y="47243"/>
                  </a:lnTo>
                  <a:lnTo>
                    <a:pt x="185000" y="0"/>
                  </a:lnTo>
                  <a:lnTo>
                    <a:pt x="298704" y="0"/>
                  </a:lnTo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6163818" y="4609338"/>
              <a:ext cx="273050" cy="47625"/>
            </a:xfrm>
            <a:custGeom>
              <a:avLst/>
              <a:gdLst/>
              <a:ahLst/>
              <a:cxnLst/>
              <a:rect l="l" t="t" r="r" b="b"/>
              <a:pathLst>
                <a:path w="273050" h="47625">
                  <a:moveTo>
                    <a:pt x="0" y="0"/>
                  </a:moveTo>
                  <a:lnTo>
                    <a:pt x="92862" y="0"/>
                  </a:lnTo>
                  <a:lnTo>
                    <a:pt x="185737" y="47244"/>
                  </a:lnTo>
                  <a:lnTo>
                    <a:pt x="272796" y="47244"/>
                  </a:lnTo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6042660" y="4632960"/>
              <a:ext cx="0" cy="64135"/>
            </a:xfrm>
            <a:custGeom>
              <a:avLst/>
              <a:gdLst/>
              <a:ahLst/>
              <a:cxnLst/>
              <a:rect l="l" t="t" r="r" b="b"/>
              <a:pathLst>
                <a:path h="64135">
                  <a:moveTo>
                    <a:pt x="0" y="0"/>
                  </a:moveTo>
                  <a:lnTo>
                    <a:pt x="0" y="64008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6573012" y="4634484"/>
              <a:ext cx="0" cy="64135"/>
            </a:xfrm>
            <a:custGeom>
              <a:avLst/>
              <a:gdLst/>
              <a:ahLst/>
              <a:cxnLst/>
              <a:rect l="l" t="t" r="r" b="b"/>
              <a:pathLst>
                <a:path h="64135">
                  <a:moveTo>
                    <a:pt x="0" y="0"/>
                  </a:moveTo>
                  <a:lnTo>
                    <a:pt x="0" y="64008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9" name="object 9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141976" y="4607052"/>
              <a:ext cx="533399" cy="83820"/>
            </a:xfrm>
            <a:prstGeom prst="rect">
              <a:avLst/>
            </a:prstGeom>
          </p:spPr>
        </p:pic>
        <p:sp>
          <p:nvSpPr>
            <p:cNvPr id="100" name="object 100"/>
            <p:cNvSpPr/>
            <p:nvPr/>
          </p:nvSpPr>
          <p:spPr>
            <a:xfrm>
              <a:off x="5141976" y="4607052"/>
              <a:ext cx="533400" cy="83820"/>
            </a:xfrm>
            <a:custGeom>
              <a:avLst/>
              <a:gdLst/>
              <a:ahLst/>
              <a:cxnLst/>
              <a:rect l="l" t="t" r="r" b="b"/>
              <a:pathLst>
                <a:path w="533400" h="83820">
                  <a:moveTo>
                    <a:pt x="0" y="41910"/>
                  </a:moveTo>
                  <a:lnTo>
                    <a:pt x="36412" y="20754"/>
                  </a:lnTo>
                  <a:lnTo>
                    <a:pt x="78114" y="12272"/>
                  </a:lnTo>
                  <a:lnTo>
                    <a:pt x="132091" y="5720"/>
                  </a:lnTo>
                  <a:lnTo>
                    <a:pt x="195800" y="1496"/>
                  </a:lnTo>
                  <a:lnTo>
                    <a:pt x="266700" y="0"/>
                  </a:lnTo>
                  <a:lnTo>
                    <a:pt x="337599" y="1496"/>
                  </a:lnTo>
                  <a:lnTo>
                    <a:pt x="401308" y="5720"/>
                  </a:lnTo>
                  <a:lnTo>
                    <a:pt x="455285" y="12272"/>
                  </a:lnTo>
                  <a:lnTo>
                    <a:pt x="496987" y="20754"/>
                  </a:lnTo>
                  <a:lnTo>
                    <a:pt x="533400" y="41910"/>
                  </a:lnTo>
                  <a:lnTo>
                    <a:pt x="523873" y="53053"/>
                  </a:lnTo>
                  <a:lnTo>
                    <a:pt x="455285" y="71547"/>
                  </a:lnTo>
                  <a:lnTo>
                    <a:pt x="401308" y="78099"/>
                  </a:lnTo>
                  <a:lnTo>
                    <a:pt x="337599" y="82323"/>
                  </a:lnTo>
                  <a:lnTo>
                    <a:pt x="266700" y="83820"/>
                  </a:lnTo>
                  <a:lnTo>
                    <a:pt x="195800" y="82323"/>
                  </a:lnTo>
                  <a:lnTo>
                    <a:pt x="132091" y="78099"/>
                  </a:lnTo>
                  <a:lnTo>
                    <a:pt x="78114" y="71547"/>
                  </a:lnTo>
                  <a:lnTo>
                    <a:pt x="36412" y="63065"/>
                  </a:lnTo>
                  <a:lnTo>
                    <a:pt x="0" y="4191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1" name="object 101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140451" y="4539996"/>
              <a:ext cx="537971" cy="109727"/>
            </a:xfrm>
            <a:prstGeom prst="rect">
              <a:avLst/>
            </a:prstGeom>
          </p:spPr>
        </p:pic>
        <p:sp>
          <p:nvSpPr>
            <p:cNvPr id="102" name="object 102"/>
            <p:cNvSpPr/>
            <p:nvPr/>
          </p:nvSpPr>
          <p:spPr>
            <a:xfrm>
              <a:off x="5140451" y="4539996"/>
              <a:ext cx="533400" cy="99060"/>
            </a:xfrm>
            <a:custGeom>
              <a:avLst/>
              <a:gdLst/>
              <a:ahLst/>
              <a:cxnLst/>
              <a:rect l="l" t="t" r="r" b="b"/>
              <a:pathLst>
                <a:path w="533400" h="99060">
                  <a:moveTo>
                    <a:pt x="0" y="49529"/>
                  </a:moveTo>
                  <a:lnTo>
                    <a:pt x="36412" y="24530"/>
                  </a:lnTo>
                  <a:lnTo>
                    <a:pt x="78114" y="14506"/>
                  </a:lnTo>
                  <a:lnTo>
                    <a:pt x="132091" y="6762"/>
                  </a:lnTo>
                  <a:lnTo>
                    <a:pt x="195800" y="1769"/>
                  </a:lnTo>
                  <a:lnTo>
                    <a:pt x="266700" y="0"/>
                  </a:lnTo>
                  <a:lnTo>
                    <a:pt x="337599" y="1769"/>
                  </a:lnTo>
                  <a:lnTo>
                    <a:pt x="401308" y="6762"/>
                  </a:lnTo>
                  <a:lnTo>
                    <a:pt x="455285" y="14506"/>
                  </a:lnTo>
                  <a:lnTo>
                    <a:pt x="496987" y="24530"/>
                  </a:lnTo>
                  <a:lnTo>
                    <a:pt x="533400" y="49529"/>
                  </a:lnTo>
                  <a:lnTo>
                    <a:pt x="523873" y="62697"/>
                  </a:lnTo>
                  <a:lnTo>
                    <a:pt x="455285" y="84553"/>
                  </a:lnTo>
                  <a:lnTo>
                    <a:pt x="401308" y="92297"/>
                  </a:lnTo>
                  <a:lnTo>
                    <a:pt x="337599" y="97290"/>
                  </a:lnTo>
                  <a:lnTo>
                    <a:pt x="266700" y="99059"/>
                  </a:lnTo>
                  <a:lnTo>
                    <a:pt x="195800" y="97290"/>
                  </a:lnTo>
                  <a:lnTo>
                    <a:pt x="132091" y="92297"/>
                  </a:lnTo>
                  <a:lnTo>
                    <a:pt x="78114" y="84553"/>
                  </a:lnTo>
                  <a:lnTo>
                    <a:pt x="36412" y="74529"/>
                  </a:lnTo>
                  <a:lnTo>
                    <a:pt x="0" y="49529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5249418" y="4566666"/>
              <a:ext cx="300355" cy="45720"/>
            </a:xfrm>
            <a:custGeom>
              <a:avLst/>
              <a:gdLst/>
              <a:ahLst/>
              <a:cxnLst/>
              <a:rect l="l" t="t" r="r" b="b"/>
              <a:pathLst>
                <a:path w="300354" h="45720">
                  <a:moveTo>
                    <a:pt x="0" y="45719"/>
                  </a:moveTo>
                  <a:lnTo>
                    <a:pt x="92976" y="45719"/>
                  </a:lnTo>
                  <a:lnTo>
                    <a:pt x="185953" y="0"/>
                  </a:lnTo>
                  <a:lnTo>
                    <a:pt x="300228" y="0"/>
                  </a:lnTo>
                </a:path>
              </a:pathLst>
            </a:custGeom>
            <a:ln w="1981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5263133" y="4566666"/>
              <a:ext cx="273050" cy="45720"/>
            </a:xfrm>
            <a:custGeom>
              <a:avLst/>
              <a:gdLst/>
              <a:ahLst/>
              <a:cxnLst/>
              <a:rect l="l" t="t" r="r" b="b"/>
              <a:pathLst>
                <a:path w="273050" h="45720">
                  <a:moveTo>
                    <a:pt x="0" y="0"/>
                  </a:moveTo>
                  <a:lnTo>
                    <a:pt x="92862" y="0"/>
                  </a:lnTo>
                  <a:lnTo>
                    <a:pt x="185737" y="45719"/>
                  </a:lnTo>
                  <a:lnTo>
                    <a:pt x="272796" y="45719"/>
                  </a:lnTo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5141976" y="4587240"/>
              <a:ext cx="0" cy="66040"/>
            </a:xfrm>
            <a:custGeom>
              <a:avLst/>
              <a:gdLst/>
              <a:ahLst/>
              <a:cxnLst/>
              <a:rect l="l" t="t" r="r" b="b"/>
              <a:pathLst>
                <a:path h="66039">
                  <a:moveTo>
                    <a:pt x="0" y="0"/>
                  </a:moveTo>
                  <a:lnTo>
                    <a:pt x="0" y="65532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5676900" y="4588764"/>
              <a:ext cx="0" cy="66040"/>
            </a:xfrm>
            <a:custGeom>
              <a:avLst/>
              <a:gdLst/>
              <a:ahLst/>
              <a:cxnLst/>
              <a:rect l="l" t="t" r="r" b="b"/>
              <a:pathLst>
                <a:path h="66039">
                  <a:moveTo>
                    <a:pt x="0" y="0"/>
                  </a:moveTo>
                  <a:lnTo>
                    <a:pt x="0" y="65532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1802892" y="2755392"/>
              <a:ext cx="3467100" cy="1195070"/>
            </a:xfrm>
            <a:custGeom>
              <a:avLst/>
              <a:gdLst/>
              <a:ahLst/>
              <a:cxnLst/>
              <a:rect l="l" t="t" r="r" b="b"/>
              <a:pathLst>
                <a:path w="3467100" h="1195070">
                  <a:moveTo>
                    <a:pt x="1733550" y="0"/>
                  </a:moveTo>
                  <a:lnTo>
                    <a:pt x="1665479" y="452"/>
                  </a:lnTo>
                  <a:lnTo>
                    <a:pt x="1598073" y="1797"/>
                  </a:lnTo>
                  <a:lnTo>
                    <a:pt x="1531381" y="4019"/>
                  </a:lnTo>
                  <a:lnTo>
                    <a:pt x="1465449" y="7101"/>
                  </a:lnTo>
                  <a:lnTo>
                    <a:pt x="1400327" y="11026"/>
                  </a:lnTo>
                  <a:lnTo>
                    <a:pt x="1336062" y="15778"/>
                  </a:lnTo>
                  <a:lnTo>
                    <a:pt x="1272703" y="21340"/>
                  </a:lnTo>
                  <a:lnTo>
                    <a:pt x="1210297" y="27696"/>
                  </a:lnTo>
                  <a:lnTo>
                    <a:pt x="1148894" y="34828"/>
                  </a:lnTo>
                  <a:lnTo>
                    <a:pt x="1088541" y="42721"/>
                  </a:lnTo>
                  <a:lnTo>
                    <a:pt x="1029286" y="51358"/>
                  </a:lnTo>
                  <a:lnTo>
                    <a:pt x="971177" y="60722"/>
                  </a:lnTo>
                  <a:lnTo>
                    <a:pt x="914264" y="70796"/>
                  </a:lnTo>
                  <a:lnTo>
                    <a:pt x="858593" y="81565"/>
                  </a:lnTo>
                  <a:lnTo>
                    <a:pt x="804213" y="93010"/>
                  </a:lnTo>
                  <a:lnTo>
                    <a:pt x="751173" y="105117"/>
                  </a:lnTo>
                  <a:lnTo>
                    <a:pt x="699519" y="117867"/>
                  </a:lnTo>
                  <a:lnTo>
                    <a:pt x="649302" y="131245"/>
                  </a:lnTo>
                  <a:lnTo>
                    <a:pt x="600568" y="145234"/>
                  </a:lnTo>
                  <a:lnTo>
                    <a:pt x="553366" y="159818"/>
                  </a:lnTo>
                  <a:lnTo>
                    <a:pt x="507744" y="174979"/>
                  </a:lnTo>
                  <a:lnTo>
                    <a:pt x="463750" y="190701"/>
                  </a:lnTo>
                  <a:lnTo>
                    <a:pt x="421433" y="206967"/>
                  </a:lnTo>
                  <a:lnTo>
                    <a:pt x="380840" y="223762"/>
                  </a:lnTo>
                  <a:lnTo>
                    <a:pt x="342021" y="241068"/>
                  </a:lnTo>
                  <a:lnTo>
                    <a:pt x="305022" y="258868"/>
                  </a:lnTo>
                  <a:lnTo>
                    <a:pt x="269892" y="277147"/>
                  </a:lnTo>
                  <a:lnTo>
                    <a:pt x="236680" y="295887"/>
                  </a:lnTo>
                  <a:lnTo>
                    <a:pt x="176199" y="334685"/>
                  </a:lnTo>
                  <a:lnTo>
                    <a:pt x="123966" y="375130"/>
                  </a:lnTo>
                  <a:lnTo>
                    <a:pt x="80366" y="417089"/>
                  </a:lnTo>
                  <a:lnTo>
                    <a:pt x="45784" y="460429"/>
                  </a:lnTo>
                  <a:lnTo>
                    <a:pt x="20605" y="505017"/>
                  </a:lnTo>
                  <a:lnTo>
                    <a:pt x="5215" y="550721"/>
                  </a:lnTo>
                  <a:lnTo>
                    <a:pt x="0" y="597408"/>
                  </a:lnTo>
                  <a:lnTo>
                    <a:pt x="1311" y="620865"/>
                  </a:lnTo>
                  <a:lnTo>
                    <a:pt x="11662" y="667077"/>
                  </a:lnTo>
                  <a:lnTo>
                    <a:pt x="31995" y="712239"/>
                  </a:lnTo>
                  <a:lnTo>
                    <a:pt x="61923" y="756220"/>
                  </a:lnTo>
                  <a:lnTo>
                    <a:pt x="101063" y="798886"/>
                  </a:lnTo>
                  <a:lnTo>
                    <a:pt x="149028" y="840105"/>
                  </a:lnTo>
                  <a:lnTo>
                    <a:pt x="205433" y="879743"/>
                  </a:lnTo>
                  <a:lnTo>
                    <a:pt x="269892" y="917668"/>
                  </a:lnTo>
                  <a:lnTo>
                    <a:pt x="305022" y="935947"/>
                  </a:lnTo>
                  <a:lnTo>
                    <a:pt x="342021" y="953747"/>
                  </a:lnTo>
                  <a:lnTo>
                    <a:pt x="380840" y="971053"/>
                  </a:lnTo>
                  <a:lnTo>
                    <a:pt x="421433" y="987848"/>
                  </a:lnTo>
                  <a:lnTo>
                    <a:pt x="463750" y="1004114"/>
                  </a:lnTo>
                  <a:lnTo>
                    <a:pt x="507744" y="1019836"/>
                  </a:lnTo>
                  <a:lnTo>
                    <a:pt x="553366" y="1034997"/>
                  </a:lnTo>
                  <a:lnTo>
                    <a:pt x="600568" y="1049581"/>
                  </a:lnTo>
                  <a:lnTo>
                    <a:pt x="649302" y="1063570"/>
                  </a:lnTo>
                  <a:lnTo>
                    <a:pt x="699519" y="1076948"/>
                  </a:lnTo>
                  <a:lnTo>
                    <a:pt x="751173" y="1089698"/>
                  </a:lnTo>
                  <a:lnTo>
                    <a:pt x="804213" y="1101805"/>
                  </a:lnTo>
                  <a:lnTo>
                    <a:pt x="858593" y="1113250"/>
                  </a:lnTo>
                  <a:lnTo>
                    <a:pt x="914264" y="1124019"/>
                  </a:lnTo>
                  <a:lnTo>
                    <a:pt x="971177" y="1134093"/>
                  </a:lnTo>
                  <a:lnTo>
                    <a:pt x="1029286" y="1143457"/>
                  </a:lnTo>
                  <a:lnTo>
                    <a:pt x="1088541" y="1152094"/>
                  </a:lnTo>
                  <a:lnTo>
                    <a:pt x="1148894" y="1159987"/>
                  </a:lnTo>
                  <a:lnTo>
                    <a:pt x="1210297" y="1167119"/>
                  </a:lnTo>
                  <a:lnTo>
                    <a:pt x="1272703" y="1173475"/>
                  </a:lnTo>
                  <a:lnTo>
                    <a:pt x="1336062" y="1179037"/>
                  </a:lnTo>
                  <a:lnTo>
                    <a:pt x="1400327" y="1183789"/>
                  </a:lnTo>
                  <a:lnTo>
                    <a:pt x="1465449" y="1187714"/>
                  </a:lnTo>
                  <a:lnTo>
                    <a:pt x="1531381" y="1190796"/>
                  </a:lnTo>
                  <a:lnTo>
                    <a:pt x="1598073" y="1193018"/>
                  </a:lnTo>
                  <a:lnTo>
                    <a:pt x="1665479" y="1194363"/>
                  </a:lnTo>
                  <a:lnTo>
                    <a:pt x="1733550" y="1194816"/>
                  </a:lnTo>
                  <a:lnTo>
                    <a:pt x="1801620" y="1194363"/>
                  </a:lnTo>
                  <a:lnTo>
                    <a:pt x="1869026" y="1193018"/>
                  </a:lnTo>
                  <a:lnTo>
                    <a:pt x="1935718" y="1190796"/>
                  </a:lnTo>
                  <a:lnTo>
                    <a:pt x="2001650" y="1187714"/>
                  </a:lnTo>
                  <a:lnTo>
                    <a:pt x="2066772" y="1183789"/>
                  </a:lnTo>
                  <a:lnTo>
                    <a:pt x="2131037" y="1179037"/>
                  </a:lnTo>
                  <a:lnTo>
                    <a:pt x="2194396" y="1173475"/>
                  </a:lnTo>
                  <a:lnTo>
                    <a:pt x="2256802" y="1167119"/>
                  </a:lnTo>
                  <a:lnTo>
                    <a:pt x="2318205" y="1159987"/>
                  </a:lnTo>
                  <a:lnTo>
                    <a:pt x="2378558" y="1152094"/>
                  </a:lnTo>
                  <a:lnTo>
                    <a:pt x="2437813" y="1143457"/>
                  </a:lnTo>
                  <a:lnTo>
                    <a:pt x="2495922" y="1134093"/>
                  </a:lnTo>
                  <a:lnTo>
                    <a:pt x="2552835" y="1124019"/>
                  </a:lnTo>
                  <a:lnTo>
                    <a:pt x="2608506" y="1113250"/>
                  </a:lnTo>
                  <a:lnTo>
                    <a:pt x="2662886" y="1101805"/>
                  </a:lnTo>
                  <a:lnTo>
                    <a:pt x="2715926" y="1089698"/>
                  </a:lnTo>
                  <a:lnTo>
                    <a:pt x="2767580" y="1076948"/>
                  </a:lnTo>
                  <a:lnTo>
                    <a:pt x="2817797" y="1063570"/>
                  </a:lnTo>
                  <a:lnTo>
                    <a:pt x="2866531" y="1049581"/>
                  </a:lnTo>
                  <a:lnTo>
                    <a:pt x="2913733" y="1034997"/>
                  </a:lnTo>
                  <a:lnTo>
                    <a:pt x="2959355" y="1019836"/>
                  </a:lnTo>
                  <a:lnTo>
                    <a:pt x="3003349" y="1004114"/>
                  </a:lnTo>
                  <a:lnTo>
                    <a:pt x="3045666" y="987848"/>
                  </a:lnTo>
                  <a:lnTo>
                    <a:pt x="3086259" y="971053"/>
                  </a:lnTo>
                  <a:lnTo>
                    <a:pt x="3125078" y="953747"/>
                  </a:lnTo>
                  <a:lnTo>
                    <a:pt x="3162077" y="935947"/>
                  </a:lnTo>
                  <a:lnTo>
                    <a:pt x="3197207" y="917668"/>
                  </a:lnTo>
                  <a:lnTo>
                    <a:pt x="3230419" y="898928"/>
                  </a:lnTo>
                  <a:lnTo>
                    <a:pt x="3290900" y="860130"/>
                  </a:lnTo>
                  <a:lnTo>
                    <a:pt x="3343133" y="819685"/>
                  </a:lnTo>
                  <a:lnTo>
                    <a:pt x="3386733" y="777726"/>
                  </a:lnTo>
                  <a:lnTo>
                    <a:pt x="3421315" y="734386"/>
                  </a:lnTo>
                  <a:lnTo>
                    <a:pt x="3446494" y="689798"/>
                  </a:lnTo>
                  <a:lnTo>
                    <a:pt x="3461884" y="644094"/>
                  </a:lnTo>
                  <a:lnTo>
                    <a:pt x="3467100" y="597408"/>
                  </a:lnTo>
                  <a:lnTo>
                    <a:pt x="3465788" y="573950"/>
                  </a:lnTo>
                  <a:lnTo>
                    <a:pt x="3455437" y="527738"/>
                  </a:lnTo>
                  <a:lnTo>
                    <a:pt x="3435104" y="482576"/>
                  </a:lnTo>
                  <a:lnTo>
                    <a:pt x="3405176" y="438595"/>
                  </a:lnTo>
                  <a:lnTo>
                    <a:pt x="3366036" y="395929"/>
                  </a:lnTo>
                  <a:lnTo>
                    <a:pt x="3318071" y="354710"/>
                  </a:lnTo>
                  <a:lnTo>
                    <a:pt x="3261666" y="315072"/>
                  </a:lnTo>
                  <a:lnTo>
                    <a:pt x="3197207" y="277147"/>
                  </a:lnTo>
                  <a:lnTo>
                    <a:pt x="3162077" y="258868"/>
                  </a:lnTo>
                  <a:lnTo>
                    <a:pt x="3125078" y="241068"/>
                  </a:lnTo>
                  <a:lnTo>
                    <a:pt x="3086259" y="223762"/>
                  </a:lnTo>
                  <a:lnTo>
                    <a:pt x="3045666" y="206967"/>
                  </a:lnTo>
                  <a:lnTo>
                    <a:pt x="3003349" y="190701"/>
                  </a:lnTo>
                  <a:lnTo>
                    <a:pt x="2959355" y="174979"/>
                  </a:lnTo>
                  <a:lnTo>
                    <a:pt x="2913733" y="159818"/>
                  </a:lnTo>
                  <a:lnTo>
                    <a:pt x="2866531" y="145234"/>
                  </a:lnTo>
                  <a:lnTo>
                    <a:pt x="2817797" y="131245"/>
                  </a:lnTo>
                  <a:lnTo>
                    <a:pt x="2767580" y="117867"/>
                  </a:lnTo>
                  <a:lnTo>
                    <a:pt x="2715926" y="105117"/>
                  </a:lnTo>
                  <a:lnTo>
                    <a:pt x="2662886" y="93010"/>
                  </a:lnTo>
                  <a:lnTo>
                    <a:pt x="2608506" y="81565"/>
                  </a:lnTo>
                  <a:lnTo>
                    <a:pt x="2552835" y="70796"/>
                  </a:lnTo>
                  <a:lnTo>
                    <a:pt x="2495922" y="60722"/>
                  </a:lnTo>
                  <a:lnTo>
                    <a:pt x="2437813" y="51358"/>
                  </a:lnTo>
                  <a:lnTo>
                    <a:pt x="2378558" y="42721"/>
                  </a:lnTo>
                  <a:lnTo>
                    <a:pt x="2318205" y="34828"/>
                  </a:lnTo>
                  <a:lnTo>
                    <a:pt x="2256802" y="27696"/>
                  </a:lnTo>
                  <a:lnTo>
                    <a:pt x="2194396" y="21340"/>
                  </a:lnTo>
                  <a:lnTo>
                    <a:pt x="2131037" y="15778"/>
                  </a:lnTo>
                  <a:lnTo>
                    <a:pt x="2066772" y="11026"/>
                  </a:lnTo>
                  <a:lnTo>
                    <a:pt x="2001650" y="7101"/>
                  </a:lnTo>
                  <a:lnTo>
                    <a:pt x="1935718" y="4019"/>
                  </a:lnTo>
                  <a:lnTo>
                    <a:pt x="1869026" y="1797"/>
                  </a:lnTo>
                  <a:lnTo>
                    <a:pt x="1801620" y="452"/>
                  </a:lnTo>
                  <a:lnTo>
                    <a:pt x="1733550" y="0"/>
                  </a:lnTo>
                  <a:close/>
                </a:path>
              </a:pathLst>
            </a:custGeom>
            <a:solidFill>
              <a:srgbClr val="99CC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/>
            <p:cNvSpPr/>
            <p:nvPr/>
          </p:nvSpPr>
          <p:spPr>
            <a:xfrm>
              <a:off x="1802892" y="2755392"/>
              <a:ext cx="3467100" cy="1195070"/>
            </a:xfrm>
            <a:custGeom>
              <a:avLst/>
              <a:gdLst/>
              <a:ahLst/>
              <a:cxnLst/>
              <a:rect l="l" t="t" r="r" b="b"/>
              <a:pathLst>
                <a:path w="3467100" h="1195070">
                  <a:moveTo>
                    <a:pt x="0" y="597408"/>
                  </a:moveTo>
                  <a:lnTo>
                    <a:pt x="5215" y="550721"/>
                  </a:lnTo>
                  <a:lnTo>
                    <a:pt x="20605" y="505017"/>
                  </a:lnTo>
                  <a:lnTo>
                    <a:pt x="45784" y="460429"/>
                  </a:lnTo>
                  <a:lnTo>
                    <a:pt x="80366" y="417089"/>
                  </a:lnTo>
                  <a:lnTo>
                    <a:pt x="123966" y="375130"/>
                  </a:lnTo>
                  <a:lnTo>
                    <a:pt x="176199" y="334685"/>
                  </a:lnTo>
                  <a:lnTo>
                    <a:pt x="236680" y="295887"/>
                  </a:lnTo>
                  <a:lnTo>
                    <a:pt x="269892" y="277147"/>
                  </a:lnTo>
                  <a:lnTo>
                    <a:pt x="305022" y="258868"/>
                  </a:lnTo>
                  <a:lnTo>
                    <a:pt x="342021" y="241068"/>
                  </a:lnTo>
                  <a:lnTo>
                    <a:pt x="380840" y="223762"/>
                  </a:lnTo>
                  <a:lnTo>
                    <a:pt x="421433" y="206967"/>
                  </a:lnTo>
                  <a:lnTo>
                    <a:pt x="463750" y="190701"/>
                  </a:lnTo>
                  <a:lnTo>
                    <a:pt x="507744" y="174979"/>
                  </a:lnTo>
                  <a:lnTo>
                    <a:pt x="553366" y="159818"/>
                  </a:lnTo>
                  <a:lnTo>
                    <a:pt x="600568" y="145234"/>
                  </a:lnTo>
                  <a:lnTo>
                    <a:pt x="649302" y="131245"/>
                  </a:lnTo>
                  <a:lnTo>
                    <a:pt x="699519" y="117867"/>
                  </a:lnTo>
                  <a:lnTo>
                    <a:pt x="751173" y="105117"/>
                  </a:lnTo>
                  <a:lnTo>
                    <a:pt x="804213" y="93010"/>
                  </a:lnTo>
                  <a:lnTo>
                    <a:pt x="858593" y="81565"/>
                  </a:lnTo>
                  <a:lnTo>
                    <a:pt x="914264" y="70796"/>
                  </a:lnTo>
                  <a:lnTo>
                    <a:pt x="971177" y="60722"/>
                  </a:lnTo>
                  <a:lnTo>
                    <a:pt x="1029286" y="51358"/>
                  </a:lnTo>
                  <a:lnTo>
                    <a:pt x="1088541" y="42721"/>
                  </a:lnTo>
                  <a:lnTo>
                    <a:pt x="1148894" y="34828"/>
                  </a:lnTo>
                  <a:lnTo>
                    <a:pt x="1210297" y="27696"/>
                  </a:lnTo>
                  <a:lnTo>
                    <a:pt x="1272703" y="21340"/>
                  </a:lnTo>
                  <a:lnTo>
                    <a:pt x="1336062" y="15778"/>
                  </a:lnTo>
                  <a:lnTo>
                    <a:pt x="1400327" y="11026"/>
                  </a:lnTo>
                  <a:lnTo>
                    <a:pt x="1465449" y="7101"/>
                  </a:lnTo>
                  <a:lnTo>
                    <a:pt x="1531381" y="4019"/>
                  </a:lnTo>
                  <a:lnTo>
                    <a:pt x="1598073" y="1797"/>
                  </a:lnTo>
                  <a:lnTo>
                    <a:pt x="1665479" y="452"/>
                  </a:lnTo>
                  <a:lnTo>
                    <a:pt x="1733550" y="0"/>
                  </a:lnTo>
                  <a:lnTo>
                    <a:pt x="1801620" y="452"/>
                  </a:lnTo>
                  <a:lnTo>
                    <a:pt x="1869026" y="1797"/>
                  </a:lnTo>
                  <a:lnTo>
                    <a:pt x="1935718" y="4019"/>
                  </a:lnTo>
                  <a:lnTo>
                    <a:pt x="2001650" y="7101"/>
                  </a:lnTo>
                  <a:lnTo>
                    <a:pt x="2066772" y="11026"/>
                  </a:lnTo>
                  <a:lnTo>
                    <a:pt x="2131037" y="15778"/>
                  </a:lnTo>
                  <a:lnTo>
                    <a:pt x="2194396" y="21340"/>
                  </a:lnTo>
                  <a:lnTo>
                    <a:pt x="2256802" y="27696"/>
                  </a:lnTo>
                  <a:lnTo>
                    <a:pt x="2318205" y="34828"/>
                  </a:lnTo>
                  <a:lnTo>
                    <a:pt x="2378558" y="42721"/>
                  </a:lnTo>
                  <a:lnTo>
                    <a:pt x="2437813" y="51358"/>
                  </a:lnTo>
                  <a:lnTo>
                    <a:pt x="2495922" y="60722"/>
                  </a:lnTo>
                  <a:lnTo>
                    <a:pt x="2552835" y="70796"/>
                  </a:lnTo>
                  <a:lnTo>
                    <a:pt x="2608506" y="81565"/>
                  </a:lnTo>
                  <a:lnTo>
                    <a:pt x="2662886" y="93010"/>
                  </a:lnTo>
                  <a:lnTo>
                    <a:pt x="2715926" y="105117"/>
                  </a:lnTo>
                  <a:lnTo>
                    <a:pt x="2767580" y="117867"/>
                  </a:lnTo>
                  <a:lnTo>
                    <a:pt x="2817797" y="131245"/>
                  </a:lnTo>
                  <a:lnTo>
                    <a:pt x="2866531" y="145234"/>
                  </a:lnTo>
                  <a:lnTo>
                    <a:pt x="2913733" y="159818"/>
                  </a:lnTo>
                  <a:lnTo>
                    <a:pt x="2959355" y="174979"/>
                  </a:lnTo>
                  <a:lnTo>
                    <a:pt x="3003349" y="190701"/>
                  </a:lnTo>
                  <a:lnTo>
                    <a:pt x="3045666" y="206967"/>
                  </a:lnTo>
                  <a:lnTo>
                    <a:pt x="3086259" y="223762"/>
                  </a:lnTo>
                  <a:lnTo>
                    <a:pt x="3125078" y="241068"/>
                  </a:lnTo>
                  <a:lnTo>
                    <a:pt x="3162077" y="258868"/>
                  </a:lnTo>
                  <a:lnTo>
                    <a:pt x="3197207" y="277147"/>
                  </a:lnTo>
                  <a:lnTo>
                    <a:pt x="3230419" y="295887"/>
                  </a:lnTo>
                  <a:lnTo>
                    <a:pt x="3290900" y="334685"/>
                  </a:lnTo>
                  <a:lnTo>
                    <a:pt x="3343133" y="375130"/>
                  </a:lnTo>
                  <a:lnTo>
                    <a:pt x="3386733" y="417089"/>
                  </a:lnTo>
                  <a:lnTo>
                    <a:pt x="3421315" y="460429"/>
                  </a:lnTo>
                  <a:lnTo>
                    <a:pt x="3446494" y="505017"/>
                  </a:lnTo>
                  <a:lnTo>
                    <a:pt x="3461884" y="550721"/>
                  </a:lnTo>
                  <a:lnTo>
                    <a:pt x="3467100" y="597408"/>
                  </a:lnTo>
                  <a:lnTo>
                    <a:pt x="3465788" y="620865"/>
                  </a:lnTo>
                  <a:lnTo>
                    <a:pt x="3455437" y="667077"/>
                  </a:lnTo>
                  <a:lnTo>
                    <a:pt x="3435104" y="712239"/>
                  </a:lnTo>
                  <a:lnTo>
                    <a:pt x="3405176" y="756220"/>
                  </a:lnTo>
                  <a:lnTo>
                    <a:pt x="3366036" y="798886"/>
                  </a:lnTo>
                  <a:lnTo>
                    <a:pt x="3318071" y="840105"/>
                  </a:lnTo>
                  <a:lnTo>
                    <a:pt x="3261666" y="879743"/>
                  </a:lnTo>
                  <a:lnTo>
                    <a:pt x="3197207" y="917668"/>
                  </a:lnTo>
                  <a:lnTo>
                    <a:pt x="3162077" y="935947"/>
                  </a:lnTo>
                  <a:lnTo>
                    <a:pt x="3125078" y="953747"/>
                  </a:lnTo>
                  <a:lnTo>
                    <a:pt x="3086259" y="971053"/>
                  </a:lnTo>
                  <a:lnTo>
                    <a:pt x="3045666" y="987848"/>
                  </a:lnTo>
                  <a:lnTo>
                    <a:pt x="3003349" y="1004114"/>
                  </a:lnTo>
                  <a:lnTo>
                    <a:pt x="2959355" y="1019836"/>
                  </a:lnTo>
                  <a:lnTo>
                    <a:pt x="2913733" y="1034997"/>
                  </a:lnTo>
                  <a:lnTo>
                    <a:pt x="2866531" y="1049581"/>
                  </a:lnTo>
                  <a:lnTo>
                    <a:pt x="2817797" y="1063570"/>
                  </a:lnTo>
                  <a:lnTo>
                    <a:pt x="2767580" y="1076948"/>
                  </a:lnTo>
                  <a:lnTo>
                    <a:pt x="2715926" y="1089698"/>
                  </a:lnTo>
                  <a:lnTo>
                    <a:pt x="2662886" y="1101805"/>
                  </a:lnTo>
                  <a:lnTo>
                    <a:pt x="2608506" y="1113250"/>
                  </a:lnTo>
                  <a:lnTo>
                    <a:pt x="2552835" y="1124019"/>
                  </a:lnTo>
                  <a:lnTo>
                    <a:pt x="2495922" y="1134093"/>
                  </a:lnTo>
                  <a:lnTo>
                    <a:pt x="2437813" y="1143457"/>
                  </a:lnTo>
                  <a:lnTo>
                    <a:pt x="2378558" y="1152094"/>
                  </a:lnTo>
                  <a:lnTo>
                    <a:pt x="2318205" y="1159987"/>
                  </a:lnTo>
                  <a:lnTo>
                    <a:pt x="2256802" y="1167119"/>
                  </a:lnTo>
                  <a:lnTo>
                    <a:pt x="2194396" y="1173475"/>
                  </a:lnTo>
                  <a:lnTo>
                    <a:pt x="2131037" y="1179037"/>
                  </a:lnTo>
                  <a:lnTo>
                    <a:pt x="2066772" y="1183789"/>
                  </a:lnTo>
                  <a:lnTo>
                    <a:pt x="2001650" y="1187714"/>
                  </a:lnTo>
                  <a:lnTo>
                    <a:pt x="1935718" y="1190796"/>
                  </a:lnTo>
                  <a:lnTo>
                    <a:pt x="1869026" y="1193018"/>
                  </a:lnTo>
                  <a:lnTo>
                    <a:pt x="1801620" y="1194363"/>
                  </a:lnTo>
                  <a:lnTo>
                    <a:pt x="1733550" y="1194816"/>
                  </a:lnTo>
                  <a:lnTo>
                    <a:pt x="1665479" y="1194363"/>
                  </a:lnTo>
                  <a:lnTo>
                    <a:pt x="1598073" y="1193018"/>
                  </a:lnTo>
                  <a:lnTo>
                    <a:pt x="1531381" y="1190796"/>
                  </a:lnTo>
                  <a:lnTo>
                    <a:pt x="1465449" y="1187714"/>
                  </a:lnTo>
                  <a:lnTo>
                    <a:pt x="1400327" y="1183789"/>
                  </a:lnTo>
                  <a:lnTo>
                    <a:pt x="1336062" y="1179037"/>
                  </a:lnTo>
                  <a:lnTo>
                    <a:pt x="1272703" y="1173475"/>
                  </a:lnTo>
                  <a:lnTo>
                    <a:pt x="1210297" y="1167119"/>
                  </a:lnTo>
                  <a:lnTo>
                    <a:pt x="1148894" y="1159987"/>
                  </a:lnTo>
                  <a:lnTo>
                    <a:pt x="1088541" y="1152094"/>
                  </a:lnTo>
                  <a:lnTo>
                    <a:pt x="1029286" y="1143457"/>
                  </a:lnTo>
                  <a:lnTo>
                    <a:pt x="971177" y="1134093"/>
                  </a:lnTo>
                  <a:lnTo>
                    <a:pt x="914264" y="1124019"/>
                  </a:lnTo>
                  <a:lnTo>
                    <a:pt x="858593" y="1113250"/>
                  </a:lnTo>
                  <a:lnTo>
                    <a:pt x="804213" y="1101805"/>
                  </a:lnTo>
                  <a:lnTo>
                    <a:pt x="751173" y="1089698"/>
                  </a:lnTo>
                  <a:lnTo>
                    <a:pt x="699519" y="1076948"/>
                  </a:lnTo>
                  <a:lnTo>
                    <a:pt x="649302" y="1063570"/>
                  </a:lnTo>
                  <a:lnTo>
                    <a:pt x="600568" y="1049581"/>
                  </a:lnTo>
                  <a:lnTo>
                    <a:pt x="553366" y="1034997"/>
                  </a:lnTo>
                  <a:lnTo>
                    <a:pt x="507744" y="1019836"/>
                  </a:lnTo>
                  <a:lnTo>
                    <a:pt x="463750" y="1004114"/>
                  </a:lnTo>
                  <a:lnTo>
                    <a:pt x="421433" y="987848"/>
                  </a:lnTo>
                  <a:lnTo>
                    <a:pt x="380840" y="971053"/>
                  </a:lnTo>
                  <a:lnTo>
                    <a:pt x="342021" y="953747"/>
                  </a:lnTo>
                  <a:lnTo>
                    <a:pt x="305022" y="935947"/>
                  </a:lnTo>
                  <a:lnTo>
                    <a:pt x="269892" y="917668"/>
                  </a:lnTo>
                  <a:lnTo>
                    <a:pt x="236680" y="898928"/>
                  </a:lnTo>
                  <a:lnTo>
                    <a:pt x="176199" y="860130"/>
                  </a:lnTo>
                  <a:lnTo>
                    <a:pt x="123966" y="819685"/>
                  </a:lnTo>
                  <a:lnTo>
                    <a:pt x="80366" y="777726"/>
                  </a:lnTo>
                  <a:lnTo>
                    <a:pt x="45784" y="734386"/>
                  </a:lnTo>
                  <a:lnTo>
                    <a:pt x="20605" y="689798"/>
                  </a:lnTo>
                  <a:lnTo>
                    <a:pt x="5215" y="644094"/>
                  </a:lnTo>
                  <a:lnTo>
                    <a:pt x="0" y="597408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9" name="object 109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538984" y="2927604"/>
              <a:ext cx="573023" cy="89916"/>
            </a:xfrm>
            <a:prstGeom prst="rect">
              <a:avLst/>
            </a:prstGeom>
          </p:spPr>
        </p:pic>
        <p:sp>
          <p:nvSpPr>
            <p:cNvPr id="110" name="object 110"/>
            <p:cNvSpPr/>
            <p:nvPr/>
          </p:nvSpPr>
          <p:spPr>
            <a:xfrm>
              <a:off x="2538984" y="2927604"/>
              <a:ext cx="573405" cy="90170"/>
            </a:xfrm>
            <a:custGeom>
              <a:avLst/>
              <a:gdLst/>
              <a:ahLst/>
              <a:cxnLst/>
              <a:rect l="l" t="t" r="r" b="b"/>
              <a:pathLst>
                <a:path w="573405" h="90169">
                  <a:moveTo>
                    <a:pt x="0" y="44958"/>
                  </a:moveTo>
                  <a:lnTo>
                    <a:pt x="39115" y="22267"/>
                  </a:lnTo>
                  <a:lnTo>
                    <a:pt x="83915" y="13168"/>
                  </a:lnTo>
                  <a:lnTo>
                    <a:pt x="141901" y="6138"/>
                  </a:lnTo>
                  <a:lnTo>
                    <a:pt x="210343" y="1606"/>
                  </a:lnTo>
                  <a:lnTo>
                    <a:pt x="286512" y="0"/>
                  </a:lnTo>
                  <a:lnTo>
                    <a:pt x="362680" y="1606"/>
                  </a:lnTo>
                  <a:lnTo>
                    <a:pt x="431122" y="6138"/>
                  </a:lnTo>
                  <a:lnTo>
                    <a:pt x="489108" y="13168"/>
                  </a:lnTo>
                  <a:lnTo>
                    <a:pt x="533908" y="22267"/>
                  </a:lnTo>
                  <a:lnTo>
                    <a:pt x="573024" y="44958"/>
                  </a:lnTo>
                  <a:lnTo>
                    <a:pt x="562789" y="56909"/>
                  </a:lnTo>
                  <a:lnTo>
                    <a:pt x="489108" y="76747"/>
                  </a:lnTo>
                  <a:lnTo>
                    <a:pt x="431122" y="83777"/>
                  </a:lnTo>
                  <a:lnTo>
                    <a:pt x="362680" y="88309"/>
                  </a:lnTo>
                  <a:lnTo>
                    <a:pt x="286512" y="89916"/>
                  </a:lnTo>
                  <a:lnTo>
                    <a:pt x="210343" y="88309"/>
                  </a:lnTo>
                  <a:lnTo>
                    <a:pt x="141901" y="83777"/>
                  </a:lnTo>
                  <a:lnTo>
                    <a:pt x="83915" y="76747"/>
                  </a:lnTo>
                  <a:lnTo>
                    <a:pt x="39116" y="67648"/>
                  </a:lnTo>
                  <a:lnTo>
                    <a:pt x="0" y="44958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1" name="object 111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537460" y="2857500"/>
              <a:ext cx="577595" cy="115823"/>
            </a:xfrm>
            <a:prstGeom prst="rect">
              <a:avLst/>
            </a:prstGeom>
          </p:spPr>
        </p:pic>
        <p:sp>
          <p:nvSpPr>
            <p:cNvPr id="112" name="object 112"/>
            <p:cNvSpPr/>
            <p:nvPr/>
          </p:nvSpPr>
          <p:spPr>
            <a:xfrm>
              <a:off x="2537460" y="2857500"/>
              <a:ext cx="573405" cy="105410"/>
            </a:xfrm>
            <a:custGeom>
              <a:avLst/>
              <a:gdLst/>
              <a:ahLst/>
              <a:cxnLst/>
              <a:rect l="l" t="t" r="r" b="b"/>
              <a:pathLst>
                <a:path w="573405" h="105410">
                  <a:moveTo>
                    <a:pt x="0" y="52577"/>
                  </a:moveTo>
                  <a:lnTo>
                    <a:pt x="39115" y="26043"/>
                  </a:lnTo>
                  <a:lnTo>
                    <a:pt x="83915" y="15401"/>
                  </a:lnTo>
                  <a:lnTo>
                    <a:pt x="141901" y="7179"/>
                  </a:lnTo>
                  <a:lnTo>
                    <a:pt x="210343" y="1878"/>
                  </a:lnTo>
                  <a:lnTo>
                    <a:pt x="286512" y="0"/>
                  </a:lnTo>
                  <a:lnTo>
                    <a:pt x="362680" y="1878"/>
                  </a:lnTo>
                  <a:lnTo>
                    <a:pt x="431122" y="7179"/>
                  </a:lnTo>
                  <a:lnTo>
                    <a:pt x="489108" y="15401"/>
                  </a:lnTo>
                  <a:lnTo>
                    <a:pt x="533908" y="26043"/>
                  </a:lnTo>
                  <a:lnTo>
                    <a:pt x="573024" y="52577"/>
                  </a:lnTo>
                  <a:lnTo>
                    <a:pt x="562789" y="66553"/>
                  </a:lnTo>
                  <a:lnTo>
                    <a:pt x="489108" y="89754"/>
                  </a:lnTo>
                  <a:lnTo>
                    <a:pt x="431122" y="97976"/>
                  </a:lnTo>
                  <a:lnTo>
                    <a:pt x="362680" y="103277"/>
                  </a:lnTo>
                  <a:lnTo>
                    <a:pt x="286512" y="105155"/>
                  </a:lnTo>
                  <a:lnTo>
                    <a:pt x="210343" y="103277"/>
                  </a:lnTo>
                  <a:lnTo>
                    <a:pt x="141901" y="97976"/>
                  </a:lnTo>
                  <a:lnTo>
                    <a:pt x="83915" y="89754"/>
                  </a:lnTo>
                  <a:lnTo>
                    <a:pt x="39116" y="79112"/>
                  </a:lnTo>
                  <a:lnTo>
                    <a:pt x="0" y="52577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2655570" y="2884170"/>
              <a:ext cx="321945" cy="50800"/>
            </a:xfrm>
            <a:custGeom>
              <a:avLst/>
              <a:gdLst/>
              <a:ahLst/>
              <a:cxnLst/>
              <a:rect l="l" t="t" r="r" b="b"/>
              <a:pathLst>
                <a:path w="321944" h="50800">
                  <a:moveTo>
                    <a:pt x="0" y="50291"/>
                  </a:moveTo>
                  <a:lnTo>
                    <a:pt x="99580" y="50291"/>
                  </a:lnTo>
                  <a:lnTo>
                    <a:pt x="199161" y="0"/>
                  </a:lnTo>
                  <a:lnTo>
                    <a:pt x="321564" y="0"/>
                  </a:lnTo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4"/>
            <p:cNvSpPr/>
            <p:nvPr/>
          </p:nvSpPr>
          <p:spPr>
            <a:xfrm>
              <a:off x="2669286" y="2884170"/>
              <a:ext cx="294640" cy="50800"/>
            </a:xfrm>
            <a:custGeom>
              <a:avLst/>
              <a:gdLst/>
              <a:ahLst/>
              <a:cxnLst/>
              <a:rect l="l" t="t" r="r" b="b"/>
              <a:pathLst>
                <a:path w="294639" h="50800">
                  <a:moveTo>
                    <a:pt x="0" y="0"/>
                  </a:moveTo>
                  <a:lnTo>
                    <a:pt x="100126" y="0"/>
                  </a:lnTo>
                  <a:lnTo>
                    <a:pt x="200266" y="50292"/>
                  </a:lnTo>
                  <a:lnTo>
                    <a:pt x="294132" y="50292"/>
                  </a:lnTo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5"/>
            <p:cNvSpPr/>
            <p:nvPr/>
          </p:nvSpPr>
          <p:spPr>
            <a:xfrm>
              <a:off x="2540508" y="2907792"/>
              <a:ext cx="0" cy="68580"/>
            </a:xfrm>
            <a:custGeom>
              <a:avLst/>
              <a:gdLst/>
              <a:ahLst/>
              <a:cxnLst/>
              <a:rect l="l" t="t" r="r" b="b"/>
              <a:pathLst>
                <a:path h="68580">
                  <a:moveTo>
                    <a:pt x="0" y="0"/>
                  </a:moveTo>
                  <a:lnTo>
                    <a:pt x="0" y="6858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6"/>
            <p:cNvSpPr/>
            <p:nvPr/>
          </p:nvSpPr>
          <p:spPr>
            <a:xfrm>
              <a:off x="3110484" y="2909316"/>
              <a:ext cx="0" cy="70485"/>
            </a:xfrm>
            <a:custGeom>
              <a:avLst/>
              <a:gdLst/>
              <a:ahLst/>
              <a:cxnLst/>
              <a:rect l="l" t="t" r="r" b="b"/>
              <a:pathLst>
                <a:path h="70485">
                  <a:moveTo>
                    <a:pt x="0" y="0"/>
                  </a:moveTo>
                  <a:lnTo>
                    <a:pt x="0" y="70104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7"/>
            <p:cNvSpPr/>
            <p:nvPr/>
          </p:nvSpPr>
          <p:spPr>
            <a:xfrm>
              <a:off x="3110484" y="2909316"/>
              <a:ext cx="1057275" cy="119380"/>
            </a:xfrm>
            <a:custGeom>
              <a:avLst/>
              <a:gdLst/>
              <a:ahLst/>
              <a:cxnLst/>
              <a:rect l="l" t="t" r="r" b="b"/>
              <a:pathLst>
                <a:path w="1057275" h="119380">
                  <a:moveTo>
                    <a:pt x="0" y="0"/>
                  </a:moveTo>
                  <a:lnTo>
                    <a:pt x="1056652" y="118833"/>
                  </a:lnTo>
                </a:path>
              </a:pathLst>
            </a:custGeom>
            <a:ln w="1524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/>
            <p:cNvSpPr/>
            <p:nvPr/>
          </p:nvSpPr>
          <p:spPr>
            <a:xfrm>
              <a:off x="3616452" y="3224784"/>
              <a:ext cx="130810" cy="73025"/>
            </a:xfrm>
            <a:custGeom>
              <a:avLst/>
              <a:gdLst/>
              <a:ahLst/>
              <a:cxnLst/>
              <a:rect l="l" t="t" r="r" b="b"/>
              <a:pathLst>
                <a:path w="130810" h="73025">
                  <a:moveTo>
                    <a:pt x="0" y="0"/>
                  </a:moveTo>
                  <a:lnTo>
                    <a:pt x="130810" y="72580"/>
                  </a:lnTo>
                </a:path>
              </a:pathLst>
            </a:custGeom>
            <a:ln w="1524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9"/>
            <p:cNvSpPr/>
            <p:nvPr/>
          </p:nvSpPr>
          <p:spPr>
            <a:xfrm>
              <a:off x="3400044" y="3401565"/>
              <a:ext cx="264160" cy="40005"/>
            </a:xfrm>
            <a:custGeom>
              <a:avLst/>
              <a:gdLst/>
              <a:ahLst/>
              <a:cxnLst/>
              <a:rect l="l" t="t" r="r" b="b"/>
              <a:pathLst>
                <a:path w="264160" h="40004">
                  <a:moveTo>
                    <a:pt x="0" y="39712"/>
                  </a:moveTo>
                  <a:lnTo>
                    <a:pt x="263639" y="0"/>
                  </a:lnTo>
                </a:path>
              </a:pathLst>
            </a:custGeom>
            <a:ln w="1524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20"/>
            <p:cNvSpPr/>
            <p:nvPr/>
          </p:nvSpPr>
          <p:spPr>
            <a:xfrm>
              <a:off x="3081528" y="3249170"/>
              <a:ext cx="208915" cy="95885"/>
            </a:xfrm>
            <a:custGeom>
              <a:avLst/>
              <a:gdLst/>
              <a:ahLst/>
              <a:cxnLst/>
              <a:rect l="l" t="t" r="r" b="b"/>
              <a:pathLst>
                <a:path w="208914" h="95885">
                  <a:moveTo>
                    <a:pt x="0" y="95376"/>
                  </a:moveTo>
                  <a:lnTo>
                    <a:pt x="208838" y="0"/>
                  </a:lnTo>
                </a:path>
              </a:pathLst>
            </a:custGeom>
            <a:ln w="1523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21"/>
            <p:cNvSpPr/>
            <p:nvPr/>
          </p:nvSpPr>
          <p:spPr>
            <a:xfrm>
              <a:off x="2758440" y="3508250"/>
              <a:ext cx="208915" cy="95885"/>
            </a:xfrm>
            <a:custGeom>
              <a:avLst/>
              <a:gdLst/>
              <a:ahLst/>
              <a:cxnLst/>
              <a:rect l="l" t="t" r="r" b="b"/>
              <a:pathLst>
                <a:path w="208914" h="95885">
                  <a:moveTo>
                    <a:pt x="0" y="95376"/>
                  </a:moveTo>
                  <a:lnTo>
                    <a:pt x="208838" y="0"/>
                  </a:lnTo>
                </a:path>
              </a:pathLst>
            </a:custGeom>
            <a:ln w="1523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122"/>
            <p:cNvSpPr/>
            <p:nvPr/>
          </p:nvSpPr>
          <p:spPr>
            <a:xfrm>
              <a:off x="3633216" y="3444238"/>
              <a:ext cx="274320" cy="220345"/>
            </a:xfrm>
            <a:custGeom>
              <a:avLst/>
              <a:gdLst/>
              <a:ahLst/>
              <a:cxnLst/>
              <a:rect l="l" t="t" r="r" b="b"/>
              <a:pathLst>
                <a:path w="274320" h="220345">
                  <a:moveTo>
                    <a:pt x="0" y="220154"/>
                  </a:moveTo>
                  <a:lnTo>
                    <a:pt x="274053" y="0"/>
                  </a:lnTo>
                </a:path>
              </a:pathLst>
            </a:custGeom>
            <a:ln w="1524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23"/>
            <p:cNvSpPr/>
            <p:nvPr/>
          </p:nvSpPr>
          <p:spPr>
            <a:xfrm>
              <a:off x="4166612" y="3432045"/>
              <a:ext cx="384810" cy="108585"/>
            </a:xfrm>
            <a:custGeom>
              <a:avLst/>
              <a:gdLst/>
              <a:ahLst/>
              <a:cxnLst/>
              <a:rect l="l" t="t" r="r" b="b"/>
              <a:pathLst>
                <a:path w="384810" h="108585">
                  <a:moveTo>
                    <a:pt x="384543" y="108267"/>
                  </a:moveTo>
                  <a:lnTo>
                    <a:pt x="0" y="0"/>
                  </a:lnTo>
                </a:path>
              </a:pathLst>
            </a:custGeom>
            <a:ln w="1524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124"/>
            <p:cNvSpPr/>
            <p:nvPr/>
          </p:nvSpPr>
          <p:spPr>
            <a:xfrm>
              <a:off x="4149852" y="3130301"/>
              <a:ext cx="307340" cy="170815"/>
            </a:xfrm>
            <a:custGeom>
              <a:avLst/>
              <a:gdLst/>
              <a:ahLst/>
              <a:cxnLst/>
              <a:rect l="l" t="t" r="r" b="b"/>
              <a:pathLst>
                <a:path w="307339" h="170814">
                  <a:moveTo>
                    <a:pt x="0" y="170294"/>
                  </a:moveTo>
                  <a:lnTo>
                    <a:pt x="306971" y="0"/>
                  </a:lnTo>
                </a:path>
              </a:pathLst>
            </a:custGeom>
            <a:ln w="1524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125"/>
            <p:cNvSpPr/>
            <p:nvPr/>
          </p:nvSpPr>
          <p:spPr>
            <a:xfrm>
              <a:off x="2825492" y="3017516"/>
              <a:ext cx="445770" cy="76200"/>
            </a:xfrm>
            <a:custGeom>
              <a:avLst/>
              <a:gdLst/>
              <a:ahLst/>
              <a:cxnLst/>
              <a:rect l="l" t="t" r="r" b="b"/>
              <a:pathLst>
                <a:path w="445770" h="76200">
                  <a:moveTo>
                    <a:pt x="445236" y="75882"/>
                  </a:moveTo>
                  <a:lnTo>
                    <a:pt x="0" y="0"/>
                  </a:lnTo>
                </a:path>
              </a:pathLst>
            </a:custGeom>
            <a:ln w="1524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6" name="object 126"/>
          <p:cNvSpPr txBox="1"/>
          <p:nvPr/>
        </p:nvSpPr>
        <p:spPr>
          <a:xfrm>
            <a:off x="2000743" y="3152593"/>
            <a:ext cx="65595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i="1" spc="-10" dirty="0">
                <a:latin typeface="Arial"/>
                <a:cs typeface="Arial"/>
              </a:rPr>
              <a:t>ISP</a:t>
            </a:r>
            <a:r>
              <a:rPr sz="2000" i="1" spc="-135" dirty="0">
                <a:latin typeface="Arial"/>
                <a:cs typeface="Arial"/>
              </a:rPr>
              <a:t> </a:t>
            </a:r>
            <a:r>
              <a:rPr sz="2000" i="1" spc="-50" dirty="0">
                <a:latin typeface="Arial"/>
                <a:cs typeface="Arial"/>
              </a:rPr>
              <a:t>A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127" name="object 127"/>
          <p:cNvGrpSpPr/>
          <p:nvPr/>
        </p:nvGrpSpPr>
        <p:grpSpPr>
          <a:xfrm>
            <a:off x="1493329" y="2963989"/>
            <a:ext cx="3472179" cy="2374900"/>
            <a:chOff x="1493329" y="2963989"/>
            <a:chExt cx="3472179" cy="2374900"/>
          </a:xfrm>
        </p:grpSpPr>
        <p:pic>
          <p:nvPicPr>
            <p:cNvPr id="128" name="object 128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653027" y="3354323"/>
              <a:ext cx="573023" cy="89915"/>
            </a:xfrm>
            <a:prstGeom prst="rect">
              <a:avLst/>
            </a:prstGeom>
          </p:spPr>
        </p:pic>
        <p:sp>
          <p:nvSpPr>
            <p:cNvPr id="129" name="object 129"/>
            <p:cNvSpPr/>
            <p:nvPr/>
          </p:nvSpPr>
          <p:spPr>
            <a:xfrm>
              <a:off x="3653027" y="3354323"/>
              <a:ext cx="573405" cy="90170"/>
            </a:xfrm>
            <a:custGeom>
              <a:avLst/>
              <a:gdLst/>
              <a:ahLst/>
              <a:cxnLst/>
              <a:rect l="l" t="t" r="r" b="b"/>
              <a:pathLst>
                <a:path w="573404" h="90170">
                  <a:moveTo>
                    <a:pt x="0" y="44958"/>
                  </a:moveTo>
                  <a:lnTo>
                    <a:pt x="39115" y="22267"/>
                  </a:lnTo>
                  <a:lnTo>
                    <a:pt x="83915" y="13168"/>
                  </a:lnTo>
                  <a:lnTo>
                    <a:pt x="141901" y="6138"/>
                  </a:lnTo>
                  <a:lnTo>
                    <a:pt x="210343" y="1606"/>
                  </a:lnTo>
                  <a:lnTo>
                    <a:pt x="286512" y="0"/>
                  </a:lnTo>
                  <a:lnTo>
                    <a:pt x="362680" y="1606"/>
                  </a:lnTo>
                  <a:lnTo>
                    <a:pt x="431122" y="6138"/>
                  </a:lnTo>
                  <a:lnTo>
                    <a:pt x="489108" y="13168"/>
                  </a:lnTo>
                  <a:lnTo>
                    <a:pt x="533908" y="22267"/>
                  </a:lnTo>
                  <a:lnTo>
                    <a:pt x="573024" y="44958"/>
                  </a:lnTo>
                  <a:lnTo>
                    <a:pt x="562789" y="56909"/>
                  </a:lnTo>
                  <a:lnTo>
                    <a:pt x="489108" y="76747"/>
                  </a:lnTo>
                  <a:lnTo>
                    <a:pt x="431122" y="83777"/>
                  </a:lnTo>
                  <a:lnTo>
                    <a:pt x="362680" y="88309"/>
                  </a:lnTo>
                  <a:lnTo>
                    <a:pt x="286512" y="89916"/>
                  </a:lnTo>
                  <a:lnTo>
                    <a:pt x="210343" y="88309"/>
                  </a:lnTo>
                  <a:lnTo>
                    <a:pt x="141901" y="83777"/>
                  </a:lnTo>
                  <a:lnTo>
                    <a:pt x="83915" y="76747"/>
                  </a:lnTo>
                  <a:lnTo>
                    <a:pt x="39116" y="67648"/>
                  </a:lnTo>
                  <a:lnTo>
                    <a:pt x="0" y="44958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0" name="object 130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651503" y="3282696"/>
              <a:ext cx="577595" cy="117347"/>
            </a:xfrm>
            <a:prstGeom prst="rect">
              <a:avLst/>
            </a:prstGeom>
          </p:spPr>
        </p:pic>
        <p:sp>
          <p:nvSpPr>
            <p:cNvPr id="131" name="object 131"/>
            <p:cNvSpPr/>
            <p:nvPr/>
          </p:nvSpPr>
          <p:spPr>
            <a:xfrm>
              <a:off x="3651503" y="3282695"/>
              <a:ext cx="573405" cy="105410"/>
            </a:xfrm>
            <a:custGeom>
              <a:avLst/>
              <a:gdLst/>
              <a:ahLst/>
              <a:cxnLst/>
              <a:rect l="l" t="t" r="r" b="b"/>
              <a:pathLst>
                <a:path w="573404" h="105410">
                  <a:moveTo>
                    <a:pt x="0" y="52577"/>
                  </a:moveTo>
                  <a:lnTo>
                    <a:pt x="39115" y="26043"/>
                  </a:lnTo>
                  <a:lnTo>
                    <a:pt x="83915" y="15401"/>
                  </a:lnTo>
                  <a:lnTo>
                    <a:pt x="141901" y="7179"/>
                  </a:lnTo>
                  <a:lnTo>
                    <a:pt x="210343" y="1878"/>
                  </a:lnTo>
                  <a:lnTo>
                    <a:pt x="286512" y="0"/>
                  </a:lnTo>
                  <a:lnTo>
                    <a:pt x="362680" y="1878"/>
                  </a:lnTo>
                  <a:lnTo>
                    <a:pt x="431122" y="7179"/>
                  </a:lnTo>
                  <a:lnTo>
                    <a:pt x="489108" y="15401"/>
                  </a:lnTo>
                  <a:lnTo>
                    <a:pt x="533908" y="26043"/>
                  </a:lnTo>
                  <a:lnTo>
                    <a:pt x="573024" y="52577"/>
                  </a:lnTo>
                  <a:lnTo>
                    <a:pt x="562789" y="66553"/>
                  </a:lnTo>
                  <a:lnTo>
                    <a:pt x="489108" y="89754"/>
                  </a:lnTo>
                  <a:lnTo>
                    <a:pt x="431122" y="97976"/>
                  </a:lnTo>
                  <a:lnTo>
                    <a:pt x="362680" y="103277"/>
                  </a:lnTo>
                  <a:lnTo>
                    <a:pt x="286512" y="105155"/>
                  </a:lnTo>
                  <a:lnTo>
                    <a:pt x="210343" y="103277"/>
                  </a:lnTo>
                  <a:lnTo>
                    <a:pt x="141901" y="97976"/>
                  </a:lnTo>
                  <a:lnTo>
                    <a:pt x="83915" y="89754"/>
                  </a:lnTo>
                  <a:lnTo>
                    <a:pt x="39116" y="79112"/>
                  </a:lnTo>
                  <a:lnTo>
                    <a:pt x="0" y="52577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132"/>
            <p:cNvSpPr/>
            <p:nvPr/>
          </p:nvSpPr>
          <p:spPr>
            <a:xfrm>
              <a:off x="3769613" y="3310889"/>
              <a:ext cx="321945" cy="48895"/>
            </a:xfrm>
            <a:custGeom>
              <a:avLst/>
              <a:gdLst/>
              <a:ahLst/>
              <a:cxnLst/>
              <a:rect l="l" t="t" r="r" b="b"/>
              <a:pathLst>
                <a:path w="321945" h="48895">
                  <a:moveTo>
                    <a:pt x="0" y="48767"/>
                  </a:moveTo>
                  <a:lnTo>
                    <a:pt x="99580" y="48767"/>
                  </a:lnTo>
                  <a:lnTo>
                    <a:pt x="199161" y="0"/>
                  </a:lnTo>
                  <a:lnTo>
                    <a:pt x="321564" y="0"/>
                  </a:lnTo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133"/>
            <p:cNvSpPr/>
            <p:nvPr/>
          </p:nvSpPr>
          <p:spPr>
            <a:xfrm>
              <a:off x="3783330" y="3310889"/>
              <a:ext cx="294640" cy="48895"/>
            </a:xfrm>
            <a:custGeom>
              <a:avLst/>
              <a:gdLst/>
              <a:ahLst/>
              <a:cxnLst/>
              <a:rect l="l" t="t" r="r" b="b"/>
              <a:pathLst>
                <a:path w="294639" h="48895">
                  <a:moveTo>
                    <a:pt x="0" y="0"/>
                  </a:moveTo>
                  <a:lnTo>
                    <a:pt x="100126" y="0"/>
                  </a:lnTo>
                  <a:lnTo>
                    <a:pt x="200266" y="48768"/>
                  </a:lnTo>
                  <a:lnTo>
                    <a:pt x="294132" y="48768"/>
                  </a:lnTo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134"/>
            <p:cNvSpPr/>
            <p:nvPr/>
          </p:nvSpPr>
          <p:spPr>
            <a:xfrm>
              <a:off x="3654552" y="3334511"/>
              <a:ext cx="0" cy="68580"/>
            </a:xfrm>
            <a:custGeom>
              <a:avLst/>
              <a:gdLst/>
              <a:ahLst/>
              <a:cxnLst/>
              <a:rect l="l" t="t" r="r" b="b"/>
              <a:pathLst>
                <a:path h="68579">
                  <a:moveTo>
                    <a:pt x="0" y="0"/>
                  </a:moveTo>
                  <a:lnTo>
                    <a:pt x="0" y="6858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135"/>
            <p:cNvSpPr/>
            <p:nvPr/>
          </p:nvSpPr>
          <p:spPr>
            <a:xfrm>
              <a:off x="4224527" y="3336035"/>
              <a:ext cx="0" cy="68580"/>
            </a:xfrm>
            <a:custGeom>
              <a:avLst/>
              <a:gdLst/>
              <a:ahLst/>
              <a:cxnLst/>
              <a:rect l="l" t="t" r="r" b="b"/>
              <a:pathLst>
                <a:path h="68579">
                  <a:moveTo>
                    <a:pt x="0" y="0"/>
                  </a:moveTo>
                  <a:lnTo>
                    <a:pt x="0" y="6858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6" name="object 136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805683" y="3418331"/>
              <a:ext cx="573023" cy="91439"/>
            </a:xfrm>
            <a:prstGeom prst="rect">
              <a:avLst/>
            </a:prstGeom>
          </p:spPr>
        </p:pic>
        <p:sp>
          <p:nvSpPr>
            <p:cNvPr id="137" name="object 137"/>
            <p:cNvSpPr/>
            <p:nvPr/>
          </p:nvSpPr>
          <p:spPr>
            <a:xfrm>
              <a:off x="2805683" y="3418331"/>
              <a:ext cx="573405" cy="91440"/>
            </a:xfrm>
            <a:custGeom>
              <a:avLst/>
              <a:gdLst/>
              <a:ahLst/>
              <a:cxnLst/>
              <a:rect l="l" t="t" r="r" b="b"/>
              <a:pathLst>
                <a:path w="573404" h="91439">
                  <a:moveTo>
                    <a:pt x="0" y="45720"/>
                  </a:moveTo>
                  <a:lnTo>
                    <a:pt x="39115" y="22645"/>
                  </a:lnTo>
                  <a:lnTo>
                    <a:pt x="83915" y="13392"/>
                  </a:lnTo>
                  <a:lnTo>
                    <a:pt x="141901" y="6242"/>
                  </a:lnTo>
                  <a:lnTo>
                    <a:pt x="210343" y="1633"/>
                  </a:lnTo>
                  <a:lnTo>
                    <a:pt x="286512" y="0"/>
                  </a:lnTo>
                  <a:lnTo>
                    <a:pt x="362680" y="1633"/>
                  </a:lnTo>
                  <a:lnTo>
                    <a:pt x="431122" y="6242"/>
                  </a:lnTo>
                  <a:lnTo>
                    <a:pt x="489108" y="13392"/>
                  </a:lnTo>
                  <a:lnTo>
                    <a:pt x="533908" y="22645"/>
                  </a:lnTo>
                  <a:lnTo>
                    <a:pt x="573024" y="45720"/>
                  </a:lnTo>
                  <a:lnTo>
                    <a:pt x="562789" y="57873"/>
                  </a:lnTo>
                  <a:lnTo>
                    <a:pt x="489108" y="78047"/>
                  </a:lnTo>
                  <a:lnTo>
                    <a:pt x="431122" y="85197"/>
                  </a:lnTo>
                  <a:lnTo>
                    <a:pt x="362680" y="89806"/>
                  </a:lnTo>
                  <a:lnTo>
                    <a:pt x="286512" y="91440"/>
                  </a:lnTo>
                  <a:lnTo>
                    <a:pt x="210343" y="89806"/>
                  </a:lnTo>
                  <a:lnTo>
                    <a:pt x="141901" y="85197"/>
                  </a:lnTo>
                  <a:lnTo>
                    <a:pt x="83915" y="78047"/>
                  </a:lnTo>
                  <a:lnTo>
                    <a:pt x="39116" y="68794"/>
                  </a:lnTo>
                  <a:lnTo>
                    <a:pt x="0" y="4572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8" name="object 138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2804159" y="3348228"/>
              <a:ext cx="577595" cy="115823"/>
            </a:xfrm>
            <a:prstGeom prst="rect">
              <a:avLst/>
            </a:prstGeom>
          </p:spPr>
        </p:pic>
        <p:sp>
          <p:nvSpPr>
            <p:cNvPr id="139" name="object 139"/>
            <p:cNvSpPr/>
            <p:nvPr/>
          </p:nvSpPr>
          <p:spPr>
            <a:xfrm>
              <a:off x="2804159" y="3348227"/>
              <a:ext cx="573405" cy="105410"/>
            </a:xfrm>
            <a:custGeom>
              <a:avLst/>
              <a:gdLst/>
              <a:ahLst/>
              <a:cxnLst/>
              <a:rect l="l" t="t" r="r" b="b"/>
              <a:pathLst>
                <a:path w="573404" h="105410">
                  <a:moveTo>
                    <a:pt x="0" y="52577"/>
                  </a:moveTo>
                  <a:lnTo>
                    <a:pt x="39115" y="26043"/>
                  </a:lnTo>
                  <a:lnTo>
                    <a:pt x="83915" y="15401"/>
                  </a:lnTo>
                  <a:lnTo>
                    <a:pt x="141901" y="7179"/>
                  </a:lnTo>
                  <a:lnTo>
                    <a:pt x="210343" y="1878"/>
                  </a:lnTo>
                  <a:lnTo>
                    <a:pt x="286512" y="0"/>
                  </a:lnTo>
                  <a:lnTo>
                    <a:pt x="362680" y="1878"/>
                  </a:lnTo>
                  <a:lnTo>
                    <a:pt x="431122" y="7179"/>
                  </a:lnTo>
                  <a:lnTo>
                    <a:pt x="489108" y="15401"/>
                  </a:lnTo>
                  <a:lnTo>
                    <a:pt x="533908" y="26043"/>
                  </a:lnTo>
                  <a:lnTo>
                    <a:pt x="573024" y="52577"/>
                  </a:lnTo>
                  <a:lnTo>
                    <a:pt x="562789" y="66553"/>
                  </a:lnTo>
                  <a:lnTo>
                    <a:pt x="489108" y="89754"/>
                  </a:lnTo>
                  <a:lnTo>
                    <a:pt x="431122" y="97976"/>
                  </a:lnTo>
                  <a:lnTo>
                    <a:pt x="362680" y="103277"/>
                  </a:lnTo>
                  <a:lnTo>
                    <a:pt x="286512" y="105155"/>
                  </a:lnTo>
                  <a:lnTo>
                    <a:pt x="210343" y="103277"/>
                  </a:lnTo>
                  <a:lnTo>
                    <a:pt x="141901" y="97976"/>
                  </a:lnTo>
                  <a:lnTo>
                    <a:pt x="83915" y="89754"/>
                  </a:lnTo>
                  <a:lnTo>
                    <a:pt x="39116" y="79112"/>
                  </a:lnTo>
                  <a:lnTo>
                    <a:pt x="0" y="52577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140"/>
            <p:cNvSpPr/>
            <p:nvPr/>
          </p:nvSpPr>
          <p:spPr>
            <a:xfrm>
              <a:off x="2922269" y="3376421"/>
              <a:ext cx="321945" cy="48895"/>
            </a:xfrm>
            <a:custGeom>
              <a:avLst/>
              <a:gdLst/>
              <a:ahLst/>
              <a:cxnLst/>
              <a:rect l="l" t="t" r="r" b="b"/>
              <a:pathLst>
                <a:path w="321944" h="48895">
                  <a:moveTo>
                    <a:pt x="0" y="48767"/>
                  </a:moveTo>
                  <a:lnTo>
                    <a:pt x="99580" y="48767"/>
                  </a:lnTo>
                  <a:lnTo>
                    <a:pt x="199161" y="0"/>
                  </a:lnTo>
                  <a:lnTo>
                    <a:pt x="321564" y="0"/>
                  </a:lnTo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141"/>
            <p:cNvSpPr/>
            <p:nvPr/>
          </p:nvSpPr>
          <p:spPr>
            <a:xfrm>
              <a:off x="2935986" y="3376421"/>
              <a:ext cx="294640" cy="48895"/>
            </a:xfrm>
            <a:custGeom>
              <a:avLst/>
              <a:gdLst/>
              <a:ahLst/>
              <a:cxnLst/>
              <a:rect l="l" t="t" r="r" b="b"/>
              <a:pathLst>
                <a:path w="294639" h="48895">
                  <a:moveTo>
                    <a:pt x="0" y="0"/>
                  </a:moveTo>
                  <a:lnTo>
                    <a:pt x="100126" y="0"/>
                  </a:lnTo>
                  <a:lnTo>
                    <a:pt x="200266" y="48768"/>
                  </a:lnTo>
                  <a:lnTo>
                    <a:pt x="294132" y="48768"/>
                  </a:lnTo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142"/>
            <p:cNvSpPr/>
            <p:nvPr/>
          </p:nvSpPr>
          <p:spPr>
            <a:xfrm>
              <a:off x="2807208" y="3398519"/>
              <a:ext cx="0" cy="70485"/>
            </a:xfrm>
            <a:custGeom>
              <a:avLst/>
              <a:gdLst/>
              <a:ahLst/>
              <a:cxnLst/>
              <a:rect l="l" t="t" r="r" b="b"/>
              <a:pathLst>
                <a:path h="70485">
                  <a:moveTo>
                    <a:pt x="0" y="0"/>
                  </a:moveTo>
                  <a:lnTo>
                    <a:pt x="0" y="70104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143"/>
            <p:cNvSpPr/>
            <p:nvPr/>
          </p:nvSpPr>
          <p:spPr>
            <a:xfrm>
              <a:off x="3375659" y="3400043"/>
              <a:ext cx="0" cy="70485"/>
            </a:xfrm>
            <a:custGeom>
              <a:avLst/>
              <a:gdLst/>
              <a:ahLst/>
              <a:cxnLst/>
              <a:rect l="l" t="t" r="r" b="b"/>
              <a:pathLst>
                <a:path h="70485">
                  <a:moveTo>
                    <a:pt x="0" y="0"/>
                  </a:moveTo>
                  <a:lnTo>
                    <a:pt x="0" y="70104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4" name="object 144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118103" y="3160775"/>
              <a:ext cx="573023" cy="89915"/>
            </a:xfrm>
            <a:prstGeom prst="rect">
              <a:avLst/>
            </a:prstGeom>
          </p:spPr>
        </p:pic>
        <p:sp>
          <p:nvSpPr>
            <p:cNvPr id="145" name="object 145"/>
            <p:cNvSpPr/>
            <p:nvPr/>
          </p:nvSpPr>
          <p:spPr>
            <a:xfrm>
              <a:off x="3118103" y="3160775"/>
              <a:ext cx="573405" cy="90170"/>
            </a:xfrm>
            <a:custGeom>
              <a:avLst/>
              <a:gdLst/>
              <a:ahLst/>
              <a:cxnLst/>
              <a:rect l="l" t="t" r="r" b="b"/>
              <a:pathLst>
                <a:path w="573404" h="90169">
                  <a:moveTo>
                    <a:pt x="0" y="44958"/>
                  </a:moveTo>
                  <a:lnTo>
                    <a:pt x="39115" y="22267"/>
                  </a:lnTo>
                  <a:lnTo>
                    <a:pt x="83915" y="13168"/>
                  </a:lnTo>
                  <a:lnTo>
                    <a:pt x="141901" y="6138"/>
                  </a:lnTo>
                  <a:lnTo>
                    <a:pt x="210343" y="1606"/>
                  </a:lnTo>
                  <a:lnTo>
                    <a:pt x="286512" y="0"/>
                  </a:lnTo>
                  <a:lnTo>
                    <a:pt x="362680" y="1606"/>
                  </a:lnTo>
                  <a:lnTo>
                    <a:pt x="431122" y="6138"/>
                  </a:lnTo>
                  <a:lnTo>
                    <a:pt x="489108" y="13168"/>
                  </a:lnTo>
                  <a:lnTo>
                    <a:pt x="533908" y="22267"/>
                  </a:lnTo>
                  <a:lnTo>
                    <a:pt x="573024" y="44958"/>
                  </a:lnTo>
                  <a:lnTo>
                    <a:pt x="562789" y="56909"/>
                  </a:lnTo>
                  <a:lnTo>
                    <a:pt x="489108" y="76747"/>
                  </a:lnTo>
                  <a:lnTo>
                    <a:pt x="431122" y="83777"/>
                  </a:lnTo>
                  <a:lnTo>
                    <a:pt x="362680" y="88309"/>
                  </a:lnTo>
                  <a:lnTo>
                    <a:pt x="286512" y="89916"/>
                  </a:lnTo>
                  <a:lnTo>
                    <a:pt x="210343" y="88309"/>
                  </a:lnTo>
                  <a:lnTo>
                    <a:pt x="141901" y="83777"/>
                  </a:lnTo>
                  <a:lnTo>
                    <a:pt x="83915" y="76747"/>
                  </a:lnTo>
                  <a:lnTo>
                    <a:pt x="39116" y="67648"/>
                  </a:lnTo>
                  <a:lnTo>
                    <a:pt x="0" y="44958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6" name="object 146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3116580" y="3089147"/>
              <a:ext cx="577595" cy="115823"/>
            </a:xfrm>
            <a:prstGeom prst="rect">
              <a:avLst/>
            </a:prstGeom>
          </p:spPr>
        </p:pic>
        <p:sp>
          <p:nvSpPr>
            <p:cNvPr id="147" name="object 147"/>
            <p:cNvSpPr/>
            <p:nvPr/>
          </p:nvSpPr>
          <p:spPr>
            <a:xfrm>
              <a:off x="3116580" y="3089147"/>
              <a:ext cx="573405" cy="105410"/>
            </a:xfrm>
            <a:custGeom>
              <a:avLst/>
              <a:gdLst/>
              <a:ahLst/>
              <a:cxnLst/>
              <a:rect l="l" t="t" r="r" b="b"/>
              <a:pathLst>
                <a:path w="573404" h="105410">
                  <a:moveTo>
                    <a:pt x="0" y="52577"/>
                  </a:moveTo>
                  <a:lnTo>
                    <a:pt x="39115" y="26043"/>
                  </a:lnTo>
                  <a:lnTo>
                    <a:pt x="83915" y="15401"/>
                  </a:lnTo>
                  <a:lnTo>
                    <a:pt x="141901" y="7179"/>
                  </a:lnTo>
                  <a:lnTo>
                    <a:pt x="210343" y="1878"/>
                  </a:lnTo>
                  <a:lnTo>
                    <a:pt x="286512" y="0"/>
                  </a:lnTo>
                  <a:lnTo>
                    <a:pt x="362680" y="1878"/>
                  </a:lnTo>
                  <a:lnTo>
                    <a:pt x="431122" y="7179"/>
                  </a:lnTo>
                  <a:lnTo>
                    <a:pt x="489108" y="15401"/>
                  </a:lnTo>
                  <a:lnTo>
                    <a:pt x="533908" y="26043"/>
                  </a:lnTo>
                  <a:lnTo>
                    <a:pt x="573024" y="52577"/>
                  </a:lnTo>
                  <a:lnTo>
                    <a:pt x="562789" y="66553"/>
                  </a:lnTo>
                  <a:lnTo>
                    <a:pt x="489108" y="89754"/>
                  </a:lnTo>
                  <a:lnTo>
                    <a:pt x="431122" y="97976"/>
                  </a:lnTo>
                  <a:lnTo>
                    <a:pt x="362680" y="103277"/>
                  </a:lnTo>
                  <a:lnTo>
                    <a:pt x="286512" y="105155"/>
                  </a:lnTo>
                  <a:lnTo>
                    <a:pt x="210343" y="103277"/>
                  </a:lnTo>
                  <a:lnTo>
                    <a:pt x="141901" y="97976"/>
                  </a:lnTo>
                  <a:lnTo>
                    <a:pt x="83915" y="89754"/>
                  </a:lnTo>
                  <a:lnTo>
                    <a:pt x="39116" y="79112"/>
                  </a:lnTo>
                  <a:lnTo>
                    <a:pt x="0" y="52577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148"/>
            <p:cNvSpPr/>
            <p:nvPr/>
          </p:nvSpPr>
          <p:spPr>
            <a:xfrm>
              <a:off x="3234690" y="3117341"/>
              <a:ext cx="321945" cy="48895"/>
            </a:xfrm>
            <a:custGeom>
              <a:avLst/>
              <a:gdLst/>
              <a:ahLst/>
              <a:cxnLst/>
              <a:rect l="l" t="t" r="r" b="b"/>
              <a:pathLst>
                <a:path w="321945" h="48894">
                  <a:moveTo>
                    <a:pt x="0" y="48767"/>
                  </a:moveTo>
                  <a:lnTo>
                    <a:pt x="99580" y="48767"/>
                  </a:lnTo>
                  <a:lnTo>
                    <a:pt x="199161" y="0"/>
                  </a:lnTo>
                  <a:lnTo>
                    <a:pt x="321564" y="0"/>
                  </a:lnTo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149"/>
            <p:cNvSpPr/>
            <p:nvPr/>
          </p:nvSpPr>
          <p:spPr>
            <a:xfrm>
              <a:off x="3248406" y="3117341"/>
              <a:ext cx="294640" cy="48895"/>
            </a:xfrm>
            <a:custGeom>
              <a:avLst/>
              <a:gdLst/>
              <a:ahLst/>
              <a:cxnLst/>
              <a:rect l="l" t="t" r="r" b="b"/>
              <a:pathLst>
                <a:path w="294639" h="48894">
                  <a:moveTo>
                    <a:pt x="0" y="0"/>
                  </a:moveTo>
                  <a:lnTo>
                    <a:pt x="100126" y="0"/>
                  </a:lnTo>
                  <a:lnTo>
                    <a:pt x="200266" y="48768"/>
                  </a:lnTo>
                  <a:lnTo>
                    <a:pt x="294132" y="48768"/>
                  </a:lnTo>
                </a:path>
              </a:pathLst>
            </a:custGeom>
            <a:ln w="1981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object 150"/>
            <p:cNvSpPr/>
            <p:nvPr/>
          </p:nvSpPr>
          <p:spPr>
            <a:xfrm>
              <a:off x="3118103" y="3139439"/>
              <a:ext cx="0" cy="70485"/>
            </a:xfrm>
            <a:custGeom>
              <a:avLst/>
              <a:gdLst/>
              <a:ahLst/>
              <a:cxnLst/>
              <a:rect l="l" t="t" r="r" b="b"/>
              <a:pathLst>
                <a:path h="70485">
                  <a:moveTo>
                    <a:pt x="0" y="0"/>
                  </a:moveTo>
                  <a:lnTo>
                    <a:pt x="0" y="70104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" name="object 151"/>
            <p:cNvSpPr/>
            <p:nvPr/>
          </p:nvSpPr>
          <p:spPr>
            <a:xfrm>
              <a:off x="3689603" y="3142487"/>
              <a:ext cx="0" cy="68580"/>
            </a:xfrm>
            <a:custGeom>
              <a:avLst/>
              <a:gdLst/>
              <a:ahLst/>
              <a:cxnLst/>
              <a:rect l="l" t="t" r="r" b="b"/>
              <a:pathLst>
                <a:path h="68580">
                  <a:moveTo>
                    <a:pt x="0" y="0"/>
                  </a:moveTo>
                  <a:lnTo>
                    <a:pt x="0" y="6858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2" name="object 152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4140708" y="3040379"/>
              <a:ext cx="573023" cy="89916"/>
            </a:xfrm>
            <a:prstGeom prst="rect">
              <a:avLst/>
            </a:prstGeom>
          </p:spPr>
        </p:pic>
        <p:sp>
          <p:nvSpPr>
            <p:cNvPr id="153" name="object 153"/>
            <p:cNvSpPr/>
            <p:nvPr/>
          </p:nvSpPr>
          <p:spPr>
            <a:xfrm>
              <a:off x="4140708" y="3040379"/>
              <a:ext cx="573405" cy="90170"/>
            </a:xfrm>
            <a:custGeom>
              <a:avLst/>
              <a:gdLst/>
              <a:ahLst/>
              <a:cxnLst/>
              <a:rect l="l" t="t" r="r" b="b"/>
              <a:pathLst>
                <a:path w="573404" h="90169">
                  <a:moveTo>
                    <a:pt x="0" y="44958"/>
                  </a:moveTo>
                  <a:lnTo>
                    <a:pt x="39115" y="22267"/>
                  </a:lnTo>
                  <a:lnTo>
                    <a:pt x="83915" y="13168"/>
                  </a:lnTo>
                  <a:lnTo>
                    <a:pt x="141901" y="6138"/>
                  </a:lnTo>
                  <a:lnTo>
                    <a:pt x="210343" y="1606"/>
                  </a:lnTo>
                  <a:lnTo>
                    <a:pt x="286512" y="0"/>
                  </a:lnTo>
                  <a:lnTo>
                    <a:pt x="362680" y="1606"/>
                  </a:lnTo>
                  <a:lnTo>
                    <a:pt x="431122" y="6138"/>
                  </a:lnTo>
                  <a:lnTo>
                    <a:pt x="489108" y="13168"/>
                  </a:lnTo>
                  <a:lnTo>
                    <a:pt x="533908" y="22267"/>
                  </a:lnTo>
                  <a:lnTo>
                    <a:pt x="573024" y="44958"/>
                  </a:lnTo>
                  <a:lnTo>
                    <a:pt x="562789" y="56909"/>
                  </a:lnTo>
                  <a:lnTo>
                    <a:pt x="489108" y="76747"/>
                  </a:lnTo>
                  <a:lnTo>
                    <a:pt x="431122" y="83777"/>
                  </a:lnTo>
                  <a:lnTo>
                    <a:pt x="362680" y="88309"/>
                  </a:lnTo>
                  <a:lnTo>
                    <a:pt x="286512" y="89916"/>
                  </a:lnTo>
                  <a:lnTo>
                    <a:pt x="210343" y="88309"/>
                  </a:lnTo>
                  <a:lnTo>
                    <a:pt x="141901" y="83777"/>
                  </a:lnTo>
                  <a:lnTo>
                    <a:pt x="83915" y="76747"/>
                  </a:lnTo>
                  <a:lnTo>
                    <a:pt x="39116" y="67648"/>
                  </a:lnTo>
                  <a:lnTo>
                    <a:pt x="0" y="44958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4" name="object 154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139184" y="2968752"/>
              <a:ext cx="577595" cy="117347"/>
            </a:xfrm>
            <a:prstGeom prst="rect">
              <a:avLst/>
            </a:prstGeom>
          </p:spPr>
        </p:pic>
        <p:sp>
          <p:nvSpPr>
            <p:cNvPr id="155" name="object 155"/>
            <p:cNvSpPr/>
            <p:nvPr/>
          </p:nvSpPr>
          <p:spPr>
            <a:xfrm>
              <a:off x="4139184" y="2968751"/>
              <a:ext cx="573405" cy="105410"/>
            </a:xfrm>
            <a:custGeom>
              <a:avLst/>
              <a:gdLst/>
              <a:ahLst/>
              <a:cxnLst/>
              <a:rect l="l" t="t" r="r" b="b"/>
              <a:pathLst>
                <a:path w="573404" h="105410">
                  <a:moveTo>
                    <a:pt x="0" y="52577"/>
                  </a:moveTo>
                  <a:lnTo>
                    <a:pt x="39115" y="26043"/>
                  </a:lnTo>
                  <a:lnTo>
                    <a:pt x="83915" y="15401"/>
                  </a:lnTo>
                  <a:lnTo>
                    <a:pt x="141901" y="7179"/>
                  </a:lnTo>
                  <a:lnTo>
                    <a:pt x="210343" y="1878"/>
                  </a:lnTo>
                  <a:lnTo>
                    <a:pt x="286512" y="0"/>
                  </a:lnTo>
                  <a:lnTo>
                    <a:pt x="362680" y="1878"/>
                  </a:lnTo>
                  <a:lnTo>
                    <a:pt x="431122" y="7179"/>
                  </a:lnTo>
                  <a:lnTo>
                    <a:pt x="489108" y="15401"/>
                  </a:lnTo>
                  <a:lnTo>
                    <a:pt x="533908" y="26043"/>
                  </a:lnTo>
                  <a:lnTo>
                    <a:pt x="573024" y="52577"/>
                  </a:lnTo>
                  <a:lnTo>
                    <a:pt x="562789" y="66553"/>
                  </a:lnTo>
                  <a:lnTo>
                    <a:pt x="489108" y="89754"/>
                  </a:lnTo>
                  <a:lnTo>
                    <a:pt x="431122" y="97976"/>
                  </a:lnTo>
                  <a:lnTo>
                    <a:pt x="362680" y="103277"/>
                  </a:lnTo>
                  <a:lnTo>
                    <a:pt x="286512" y="105155"/>
                  </a:lnTo>
                  <a:lnTo>
                    <a:pt x="210343" y="103277"/>
                  </a:lnTo>
                  <a:lnTo>
                    <a:pt x="141901" y="97976"/>
                  </a:lnTo>
                  <a:lnTo>
                    <a:pt x="83915" y="89754"/>
                  </a:lnTo>
                  <a:lnTo>
                    <a:pt x="39116" y="79112"/>
                  </a:lnTo>
                  <a:lnTo>
                    <a:pt x="0" y="52577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object 156"/>
            <p:cNvSpPr/>
            <p:nvPr/>
          </p:nvSpPr>
          <p:spPr>
            <a:xfrm>
              <a:off x="4257293" y="2996945"/>
              <a:ext cx="321945" cy="48895"/>
            </a:xfrm>
            <a:custGeom>
              <a:avLst/>
              <a:gdLst/>
              <a:ahLst/>
              <a:cxnLst/>
              <a:rect l="l" t="t" r="r" b="b"/>
              <a:pathLst>
                <a:path w="321945" h="48894">
                  <a:moveTo>
                    <a:pt x="0" y="48767"/>
                  </a:moveTo>
                  <a:lnTo>
                    <a:pt x="99580" y="48767"/>
                  </a:lnTo>
                  <a:lnTo>
                    <a:pt x="199161" y="0"/>
                  </a:lnTo>
                  <a:lnTo>
                    <a:pt x="321564" y="0"/>
                  </a:lnTo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157"/>
            <p:cNvSpPr/>
            <p:nvPr/>
          </p:nvSpPr>
          <p:spPr>
            <a:xfrm>
              <a:off x="4271009" y="2996945"/>
              <a:ext cx="294640" cy="48895"/>
            </a:xfrm>
            <a:custGeom>
              <a:avLst/>
              <a:gdLst/>
              <a:ahLst/>
              <a:cxnLst/>
              <a:rect l="l" t="t" r="r" b="b"/>
              <a:pathLst>
                <a:path w="294639" h="48894">
                  <a:moveTo>
                    <a:pt x="0" y="0"/>
                  </a:moveTo>
                  <a:lnTo>
                    <a:pt x="100126" y="0"/>
                  </a:lnTo>
                  <a:lnTo>
                    <a:pt x="200266" y="48768"/>
                  </a:lnTo>
                  <a:lnTo>
                    <a:pt x="294132" y="48768"/>
                  </a:lnTo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158"/>
            <p:cNvSpPr/>
            <p:nvPr/>
          </p:nvSpPr>
          <p:spPr>
            <a:xfrm>
              <a:off x="4142231" y="3019043"/>
              <a:ext cx="0" cy="70485"/>
            </a:xfrm>
            <a:custGeom>
              <a:avLst/>
              <a:gdLst/>
              <a:ahLst/>
              <a:cxnLst/>
              <a:rect l="l" t="t" r="r" b="b"/>
              <a:pathLst>
                <a:path h="70485">
                  <a:moveTo>
                    <a:pt x="0" y="0"/>
                  </a:moveTo>
                  <a:lnTo>
                    <a:pt x="0" y="70104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159"/>
            <p:cNvSpPr/>
            <p:nvPr/>
          </p:nvSpPr>
          <p:spPr>
            <a:xfrm>
              <a:off x="4712208" y="3020567"/>
              <a:ext cx="0" cy="70485"/>
            </a:xfrm>
            <a:custGeom>
              <a:avLst/>
              <a:gdLst/>
              <a:ahLst/>
              <a:cxnLst/>
              <a:rect l="l" t="t" r="r" b="b"/>
              <a:pathLst>
                <a:path h="70485">
                  <a:moveTo>
                    <a:pt x="0" y="0"/>
                  </a:moveTo>
                  <a:lnTo>
                    <a:pt x="0" y="70104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0" name="object 160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4387596" y="3555491"/>
              <a:ext cx="573023" cy="91440"/>
            </a:xfrm>
            <a:prstGeom prst="rect">
              <a:avLst/>
            </a:prstGeom>
          </p:spPr>
        </p:pic>
        <p:sp>
          <p:nvSpPr>
            <p:cNvPr id="161" name="object 161"/>
            <p:cNvSpPr/>
            <p:nvPr/>
          </p:nvSpPr>
          <p:spPr>
            <a:xfrm>
              <a:off x="4387596" y="3555491"/>
              <a:ext cx="573405" cy="91440"/>
            </a:xfrm>
            <a:custGeom>
              <a:avLst/>
              <a:gdLst/>
              <a:ahLst/>
              <a:cxnLst/>
              <a:rect l="l" t="t" r="r" b="b"/>
              <a:pathLst>
                <a:path w="573404" h="91439">
                  <a:moveTo>
                    <a:pt x="0" y="45720"/>
                  </a:moveTo>
                  <a:lnTo>
                    <a:pt x="39115" y="22645"/>
                  </a:lnTo>
                  <a:lnTo>
                    <a:pt x="83915" y="13392"/>
                  </a:lnTo>
                  <a:lnTo>
                    <a:pt x="141901" y="6242"/>
                  </a:lnTo>
                  <a:lnTo>
                    <a:pt x="210343" y="1633"/>
                  </a:lnTo>
                  <a:lnTo>
                    <a:pt x="286512" y="0"/>
                  </a:lnTo>
                  <a:lnTo>
                    <a:pt x="362680" y="1633"/>
                  </a:lnTo>
                  <a:lnTo>
                    <a:pt x="431122" y="6242"/>
                  </a:lnTo>
                  <a:lnTo>
                    <a:pt x="489108" y="13392"/>
                  </a:lnTo>
                  <a:lnTo>
                    <a:pt x="533908" y="22645"/>
                  </a:lnTo>
                  <a:lnTo>
                    <a:pt x="573024" y="45720"/>
                  </a:lnTo>
                  <a:lnTo>
                    <a:pt x="562789" y="57873"/>
                  </a:lnTo>
                  <a:lnTo>
                    <a:pt x="489108" y="78047"/>
                  </a:lnTo>
                  <a:lnTo>
                    <a:pt x="431122" y="85197"/>
                  </a:lnTo>
                  <a:lnTo>
                    <a:pt x="362680" y="89806"/>
                  </a:lnTo>
                  <a:lnTo>
                    <a:pt x="286512" y="91440"/>
                  </a:lnTo>
                  <a:lnTo>
                    <a:pt x="210343" y="89806"/>
                  </a:lnTo>
                  <a:lnTo>
                    <a:pt x="141901" y="85197"/>
                  </a:lnTo>
                  <a:lnTo>
                    <a:pt x="83915" y="78047"/>
                  </a:lnTo>
                  <a:lnTo>
                    <a:pt x="39116" y="68794"/>
                  </a:lnTo>
                  <a:lnTo>
                    <a:pt x="0" y="4572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2" name="object 162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4386071" y="3485387"/>
              <a:ext cx="577595" cy="115823"/>
            </a:xfrm>
            <a:prstGeom prst="rect">
              <a:avLst/>
            </a:prstGeom>
          </p:spPr>
        </p:pic>
        <p:sp>
          <p:nvSpPr>
            <p:cNvPr id="163" name="object 163"/>
            <p:cNvSpPr/>
            <p:nvPr/>
          </p:nvSpPr>
          <p:spPr>
            <a:xfrm>
              <a:off x="4386071" y="3485387"/>
              <a:ext cx="573405" cy="105410"/>
            </a:xfrm>
            <a:custGeom>
              <a:avLst/>
              <a:gdLst/>
              <a:ahLst/>
              <a:cxnLst/>
              <a:rect l="l" t="t" r="r" b="b"/>
              <a:pathLst>
                <a:path w="573404" h="105410">
                  <a:moveTo>
                    <a:pt x="0" y="52577"/>
                  </a:moveTo>
                  <a:lnTo>
                    <a:pt x="39115" y="26043"/>
                  </a:lnTo>
                  <a:lnTo>
                    <a:pt x="83915" y="15401"/>
                  </a:lnTo>
                  <a:lnTo>
                    <a:pt x="141901" y="7179"/>
                  </a:lnTo>
                  <a:lnTo>
                    <a:pt x="210343" y="1878"/>
                  </a:lnTo>
                  <a:lnTo>
                    <a:pt x="286512" y="0"/>
                  </a:lnTo>
                  <a:lnTo>
                    <a:pt x="362680" y="1878"/>
                  </a:lnTo>
                  <a:lnTo>
                    <a:pt x="431122" y="7179"/>
                  </a:lnTo>
                  <a:lnTo>
                    <a:pt x="489108" y="15401"/>
                  </a:lnTo>
                  <a:lnTo>
                    <a:pt x="533908" y="26043"/>
                  </a:lnTo>
                  <a:lnTo>
                    <a:pt x="573024" y="52577"/>
                  </a:lnTo>
                  <a:lnTo>
                    <a:pt x="562789" y="66553"/>
                  </a:lnTo>
                  <a:lnTo>
                    <a:pt x="489108" y="89754"/>
                  </a:lnTo>
                  <a:lnTo>
                    <a:pt x="431122" y="97976"/>
                  </a:lnTo>
                  <a:lnTo>
                    <a:pt x="362680" y="103277"/>
                  </a:lnTo>
                  <a:lnTo>
                    <a:pt x="286512" y="105155"/>
                  </a:lnTo>
                  <a:lnTo>
                    <a:pt x="210343" y="103277"/>
                  </a:lnTo>
                  <a:lnTo>
                    <a:pt x="141901" y="97976"/>
                  </a:lnTo>
                  <a:lnTo>
                    <a:pt x="83915" y="89754"/>
                  </a:lnTo>
                  <a:lnTo>
                    <a:pt x="39116" y="79112"/>
                  </a:lnTo>
                  <a:lnTo>
                    <a:pt x="0" y="52577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4" name="object 164"/>
            <p:cNvSpPr/>
            <p:nvPr/>
          </p:nvSpPr>
          <p:spPr>
            <a:xfrm>
              <a:off x="4502658" y="3512057"/>
              <a:ext cx="323215" cy="50800"/>
            </a:xfrm>
            <a:custGeom>
              <a:avLst/>
              <a:gdLst/>
              <a:ahLst/>
              <a:cxnLst/>
              <a:rect l="l" t="t" r="r" b="b"/>
              <a:pathLst>
                <a:path w="323214" h="50800">
                  <a:moveTo>
                    <a:pt x="0" y="50291"/>
                  </a:moveTo>
                  <a:lnTo>
                    <a:pt x="100050" y="50291"/>
                  </a:lnTo>
                  <a:lnTo>
                    <a:pt x="200101" y="0"/>
                  </a:lnTo>
                  <a:lnTo>
                    <a:pt x="323088" y="0"/>
                  </a:lnTo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5" name="object 165"/>
            <p:cNvSpPr/>
            <p:nvPr/>
          </p:nvSpPr>
          <p:spPr>
            <a:xfrm>
              <a:off x="4517897" y="3512057"/>
              <a:ext cx="292735" cy="50800"/>
            </a:xfrm>
            <a:custGeom>
              <a:avLst/>
              <a:gdLst/>
              <a:ahLst/>
              <a:cxnLst/>
              <a:rect l="l" t="t" r="r" b="b"/>
              <a:pathLst>
                <a:path w="292735" h="50800">
                  <a:moveTo>
                    <a:pt x="0" y="0"/>
                  </a:moveTo>
                  <a:lnTo>
                    <a:pt x="99606" y="0"/>
                  </a:lnTo>
                  <a:lnTo>
                    <a:pt x="199224" y="50292"/>
                  </a:lnTo>
                  <a:lnTo>
                    <a:pt x="292608" y="50292"/>
                  </a:lnTo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6" name="object 166"/>
            <p:cNvSpPr/>
            <p:nvPr/>
          </p:nvSpPr>
          <p:spPr>
            <a:xfrm>
              <a:off x="4387596" y="3537203"/>
              <a:ext cx="0" cy="67310"/>
            </a:xfrm>
            <a:custGeom>
              <a:avLst/>
              <a:gdLst/>
              <a:ahLst/>
              <a:cxnLst/>
              <a:rect l="l" t="t" r="r" b="b"/>
              <a:pathLst>
                <a:path h="67310">
                  <a:moveTo>
                    <a:pt x="0" y="0"/>
                  </a:moveTo>
                  <a:lnTo>
                    <a:pt x="0" y="67056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7" name="object 167"/>
            <p:cNvSpPr/>
            <p:nvPr/>
          </p:nvSpPr>
          <p:spPr>
            <a:xfrm>
              <a:off x="4957571" y="3538727"/>
              <a:ext cx="0" cy="70485"/>
            </a:xfrm>
            <a:custGeom>
              <a:avLst/>
              <a:gdLst/>
              <a:ahLst/>
              <a:cxnLst/>
              <a:rect l="l" t="t" r="r" b="b"/>
              <a:pathLst>
                <a:path h="70485">
                  <a:moveTo>
                    <a:pt x="0" y="0"/>
                  </a:moveTo>
                  <a:lnTo>
                    <a:pt x="0" y="70104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8" name="object 168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410712" y="3721607"/>
              <a:ext cx="573023" cy="89915"/>
            </a:xfrm>
            <a:prstGeom prst="rect">
              <a:avLst/>
            </a:prstGeom>
          </p:spPr>
        </p:pic>
        <p:sp>
          <p:nvSpPr>
            <p:cNvPr id="169" name="object 169"/>
            <p:cNvSpPr/>
            <p:nvPr/>
          </p:nvSpPr>
          <p:spPr>
            <a:xfrm>
              <a:off x="3410712" y="3721607"/>
              <a:ext cx="573405" cy="90170"/>
            </a:xfrm>
            <a:custGeom>
              <a:avLst/>
              <a:gdLst/>
              <a:ahLst/>
              <a:cxnLst/>
              <a:rect l="l" t="t" r="r" b="b"/>
              <a:pathLst>
                <a:path w="573404" h="90170">
                  <a:moveTo>
                    <a:pt x="0" y="44957"/>
                  </a:moveTo>
                  <a:lnTo>
                    <a:pt x="39115" y="22267"/>
                  </a:lnTo>
                  <a:lnTo>
                    <a:pt x="83915" y="13168"/>
                  </a:lnTo>
                  <a:lnTo>
                    <a:pt x="141901" y="6138"/>
                  </a:lnTo>
                  <a:lnTo>
                    <a:pt x="210343" y="1606"/>
                  </a:lnTo>
                  <a:lnTo>
                    <a:pt x="286512" y="0"/>
                  </a:lnTo>
                  <a:lnTo>
                    <a:pt x="362680" y="1606"/>
                  </a:lnTo>
                  <a:lnTo>
                    <a:pt x="431122" y="6138"/>
                  </a:lnTo>
                  <a:lnTo>
                    <a:pt x="489108" y="13168"/>
                  </a:lnTo>
                  <a:lnTo>
                    <a:pt x="533908" y="22267"/>
                  </a:lnTo>
                  <a:lnTo>
                    <a:pt x="573024" y="44957"/>
                  </a:lnTo>
                  <a:lnTo>
                    <a:pt x="562789" y="56909"/>
                  </a:lnTo>
                  <a:lnTo>
                    <a:pt x="489108" y="76747"/>
                  </a:lnTo>
                  <a:lnTo>
                    <a:pt x="431122" y="83777"/>
                  </a:lnTo>
                  <a:lnTo>
                    <a:pt x="362680" y="88309"/>
                  </a:lnTo>
                  <a:lnTo>
                    <a:pt x="286512" y="89915"/>
                  </a:lnTo>
                  <a:lnTo>
                    <a:pt x="210343" y="88309"/>
                  </a:lnTo>
                  <a:lnTo>
                    <a:pt x="141901" y="83777"/>
                  </a:lnTo>
                  <a:lnTo>
                    <a:pt x="83915" y="76747"/>
                  </a:lnTo>
                  <a:lnTo>
                    <a:pt x="39116" y="67648"/>
                  </a:lnTo>
                  <a:lnTo>
                    <a:pt x="0" y="44957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0" name="object 170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3409187" y="3649979"/>
              <a:ext cx="577595" cy="117347"/>
            </a:xfrm>
            <a:prstGeom prst="rect">
              <a:avLst/>
            </a:prstGeom>
          </p:spPr>
        </p:pic>
        <p:sp>
          <p:nvSpPr>
            <p:cNvPr id="171" name="object 171"/>
            <p:cNvSpPr/>
            <p:nvPr/>
          </p:nvSpPr>
          <p:spPr>
            <a:xfrm>
              <a:off x="3409187" y="3649979"/>
              <a:ext cx="573405" cy="106680"/>
            </a:xfrm>
            <a:custGeom>
              <a:avLst/>
              <a:gdLst/>
              <a:ahLst/>
              <a:cxnLst/>
              <a:rect l="l" t="t" r="r" b="b"/>
              <a:pathLst>
                <a:path w="573404" h="106679">
                  <a:moveTo>
                    <a:pt x="0" y="53340"/>
                  </a:moveTo>
                  <a:lnTo>
                    <a:pt x="39115" y="26416"/>
                  </a:lnTo>
                  <a:lnTo>
                    <a:pt x="83915" y="15621"/>
                  </a:lnTo>
                  <a:lnTo>
                    <a:pt x="141901" y="7281"/>
                  </a:lnTo>
                  <a:lnTo>
                    <a:pt x="210343" y="1905"/>
                  </a:lnTo>
                  <a:lnTo>
                    <a:pt x="286512" y="0"/>
                  </a:lnTo>
                  <a:lnTo>
                    <a:pt x="362680" y="1905"/>
                  </a:lnTo>
                  <a:lnTo>
                    <a:pt x="431122" y="7281"/>
                  </a:lnTo>
                  <a:lnTo>
                    <a:pt x="489108" y="15621"/>
                  </a:lnTo>
                  <a:lnTo>
                    <a:pt x="533908" y="26416"/>
                  </a:lnTo>
                  <a:lnTo>
                    <a:pt x="573024" y="53340"/>
                  </a:lnTo>
                  <a:lnTo>
                    <a:pt x="562789" y="67521"/>
                  </a:lnTo>
                  <a:lnTo>
                    <a:pt x="489108" y="91059"/>
                  </a:lnTo>
                  <a:lnTo>
                    <a:pt x="431122" y="99398"/>
                  </a:lnTo>
                  <a:lnTo>
                    <a:pt x="362680" y="104775"/>
                  </a:lnTo>
                  <a:lnTo>
                    <a:pt x="286512" y="106680"/>
                  </a:lnTo>
                  <a:lnTo>
                    <a:pt x="210343" y="104775"/>
                  </a:lnTo>
                  <a:lnTo>
                    <a:pt x="141901" y="99398"/>
                  </a:lnTo>
                  <a:lnTo>
                    <a:pt x="83915" y="91059"/>
                  </a:lnTo>
                  <a:lnTo>
                    <a:pt x="39116" y="80264"/>
                  </a:lnTo>
                  <a:lnTo>
                    <a:pt x="0" y="5334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2" name="object 172"/>
            <p:cNvSpPr/>
            <p:nvPr/>
          </p:nvSpPr>
          <p:spPr>
            <a:xfrm>
              <a:off x="3525774" y="3678173"/>
              <a:ext cx="323215" cy="50800"/>
            </a:xfrm>
            <a:custGeom>
              <a:avLst/>
              <a:gdLst/>
              <a:ahLst/>
              <a:cxnLst/>
              <a:rect l="l" t="t" r="r" b="b"/>
              <a:pathLst>
                <a:path w="323214" h="50800">
                  <a:moveTo>
                    <a:pt x="0" y="50292"/>
                  </a:moveTo>
                  <a:lnTo>
                    <a:pt x="100050" y="50292"/>
                  </a:lnTo>
                  <a:lnTo>
                    <a:pt x="200101" y="0"/>
                  </a:lnTo>
                  <a:lnTo>
                    <a:pt x="323088" y="0"/>
                  </a:lnTo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3" name="object 173"/>
            <p:cNvSpPr/>
            <p:nvPr/>
          </p:nvSpPr>
          <p:spPr>
            <a:xfrm>
              <a:off x="3541013" y="3678173"/>
              <a:ext cx="292735" cy="50800"/>
            </a:xfrm>
            <a:custGeom>
              <a:avLst/>
              <a:gdLst/>
              <a:ahLst/>
              <a:cxnLst/>
              <a:rect l="l" t="t" r="r" b="b"/>
              <a:pathLst>
                <a:path w="292735" h="50800">
                  <a:moveTo>
                    <a:pt x="0" y="0"/>
                  </a:moveTo>
                  <a:lnTo>
                    <a:pt x="99606" y="0"/>
                  </a:lnTo>
                  <a:lnTo>
                    <a:pt x="199224" y="50292"/>
                  </a:lnTo>
                  <a:lnTo>
                    <a:pt x="292608" y="50292"/>
                  </a:lnTo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4" name="object 174"/>
            <p:cNvSpPr/>
            <p:nvPr/>
          </p:nvSpPr>
          <p:spPr>
            <a:xfrm>
              <a:off x="3410712" y="3701795"/>
              <a:ext cx="0" cy="68580"/>
            </a:xfrm>
            <a:custGeom>
              <a:avLst/>
              <a:gdLst/>
              <a:ahLst/>
              <a:cxnLst/>
              <a:rect l="l" t="t" r="r" b="b"/>
              <a:pathLst>
                <a:path h="68579">
                  <a:moveTo>
                    <a:pt x="0" y="0"/>
                  </a:moveTo>
                  <a:lnTo>
                    <a:pt x="0" y="68579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5" name="object 175"/>
            <p:cNvSpPr/>
            <p:nvPr/>
          </p:nvSpPr>
          <p:spPr>
            <a:xfrm>
              <a:off x="3982212" y="3703319"/>
              <a:ext cx="0" cy="70485"/>
            </a:xfrm>
            <a:custGeom>
              <a:avLst/>
              <a:gdLst/>
              <a:ahLst/>
              <a:cxnLst/>
              <a:rect l="l" t="t" r="r" b="b"/>
              <a:pathLst>
                <a:path h="70485">
                  <a:moveTo>
                    <a:pt x="0" y="0"/>
                  </a:moveTo>
                  <a:lnTo>
                    <a:pt x="0" y="70103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6" name="object 176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2442972" y="3674364"/>
              <a:ext cx="573023" cy="89915"/>
            </a:xfrm>
            <a:prstGeom prst="rect">
              <a:avLst/>
            </a:prstGeom>
          </p:spPr>
        </p:pic>
        <p:sp>
          <p:nvSpPr>
            <p:cNvPr id="177" name="object 177"/>
            <p:cNvSpPr/>
            <p:nvPr/>
          </p:nvSpPr>
          <p:spPr>
            <a:xfrm>
              <a:off x="2442972" y="3674363"/>
              <a:ext cx="573405" cy="90170"/>
            </a:xfrm>
            <a:custGeom>
              <a:avLst/>
              <a:gdLst/>
              <a:ahLst/>
              <a:cxnLst/>
              <a:rect l="l" t="t" r="r" b="b"/>
              <a:pathLst>
                <a:path w="573405" h="90170">
                  <a:moveTo>
                    <a:pt x="0" y="44957"/>
                  </a:moveTo>
                  <a:lnTo>
                    <a:pt x="39115" y="22267"/>
                  </a:lnTo>
                  <a:lnTo>
                    <a:pt x="83915" y="13168"/>
                  </a:lnTo>
                  <a:lnTo>
                    <a:pt x="141901" y="6138"/>
                  </a:lnTo>
                  <a:lnTo>
                    <a:pt x="210343" y="1606"/>
                  </a:lnTo>
                  <a:lnTo>
                    <a:pt x="286512" y="0"/>
                  </a:lnTo>
                  <a:lnTo>
                    <a:pt x="362680" y="1606"/>
                  </a:lnTo>
                  <a:lnTo>
                    <a:pt x="431122" y="6138"/>
                  </a:lnTo>
                  <a:lnTo>
                    <a:pt x="489108" y="13168"/>
                  </a:lnTo>
                  <a:lnTo>
                    <a:pt x="533908" y="22267"/>
                  </a:lnTo>
                  <a:lnTo>
                    <a:pt x="573024" y="44957"/>
                  </a:lnTo>
                  <a:lnTo>
                    <a:pt x="562789" y="56909"/>
                  </a:lnTo>
                  <a:lnTo>
                    <a:pt x="489108" y="76747"/>
                  </a:lnTo>
                  <a:lnTo>
                    <a:pt x="431122" y="83777"/>
                  </a:lnTo>
                  <a:lnTo>
                    <a:pt x="362680" y="88309"/>
                  </a:lnTo>
                  <a:lnTo>
                    <a:pt x="286512" y="89915"/>
                  </a:lnTo>
                  <a:lnTo>
                    <a:pt x="210343" y="88309"/>
                  </a:lnTo>
                  <a:lnTo>
                    <a:pt x="141901" y="83777"/>
                  </a:lnTo>
                  <a:lnTo>
                    <a:pt x="83915" y="76747"/>
                  </a:lnTo>
                  <a:lnTo>
                    <a:pt x="39116" y="67648"/>
                  </a:lnTo>
                  <a:lnTo>
                    <a:pt x="0" y="44957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8" name="object 178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2441447" y="3604259"/>
              <a:ext cx="577595" cy="115823"/>
            </a:xfrm>
            <a:prstGeom prst="rect">
              <a:avLst/>
            </a:prstGeom>
          </p:spPr>
        </p:pic>
        <p:sp>
          <p:nvSpPr>
            <p:cNvPr id="179" name="object 179"/>
            <p:cNvSpPr/>
            <p:nvPr/>
          </p:nvSpPr>
          <p:spPr>
            <a:xfrm>
              <a:off x="2441447" y="3604259"/>
              <a:ext cx="573405" cy="105410"/>
            </a:xfrm>
            <a:custGeom>
              <a:avLst/>
              <a:gdLst/>
              <a:ahLst/>
              <a:cxnLst/>
              <a:rect l="l" t="t" r="r" b="b"/>
              <a:pathLst>
                <a:path w="573405" h="105410">
                  <a:moveTo>
                    <a:pt x="0" y="52577"/>
                  </a:moveTo>
                  <a:lnTo>
                    <a:pt x="39115" y="26043"/>
                  </a:lnTo>
                  <a:lnTo>
                    <a:pt x="83915" y="15401"/>
                  </a:lnTo>
                  <a:lnTo>
                    <a:pt x="141901" y="7179"/>
                  </a:lnTo>
                  <a:lnTo>
                    <a:pt x="210343" y="1878"/>
                  </a:lnTo>
                  <a:lnTo>
                    <a:pt x="286512" y="0"/>
                  </a:lnTo>
                  <a:lnTo>
                    <a:pt x="362680" y="1878"/>
                  </a:lnTo>
                  <a:lnTo>
                    <a:pt x="431122" y="7179"/>
                  </a:lnTo>
                  <a:lnTo>
                    <a:pt x="489108" y="15401"/>
                  </a:lnTo>
                  <a:lnTo>
                    <a:pt x="533908" y="26043"/>
                  </a:lnTo>
                  <a:lnTo>
                    <a:pt x="573024" y="52577"/>
                  </a:lnTo>
                  <a:lnTo>
                    <a:pt x="562789" y="66553"/>
                  </a:lnTo>
                  <a:lnTo>
                    <a:pt x="489108" y="89754"/>
                  </a:lnTo>
                  <a:lnTo>
                    <a:pt x="431122" y="97976"/>
                  </a:lnTo>
                  <a:lnTo>
                    <a:pt x="362680" y="103277"/>
                  </a:lnTo>
                  <a:lnTo>
                    <a:pt x="286512" y="105155"/>
                  </a:lnTo>
                  <a:lnTo>
                    <a:pt x="210343" y="103277"/>
                  </a:lnTo>
                  <a:lnTo>
                    <a:pt x="141901" y="97976"/>
                  </a:lnTo>
                  <a:lnTo>
                    <a:pt x="83915" y="89754"/>
                  </a:lnTo>
                  <a:lnTo>
                    <a:pt x="39116" y="79112"/>
                  </a:lnTo>
                  <a:lnTo>
                    <a:pt x="0" y="52577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0" name="object 180"/>
            <p:cNvSpPr/>
            <p:nvPr/>
          </p:nvSpPr>
          <p:spPr>
            <a:xfrm>
              <a:off x="2559558" y="3630929"/>
              <a:ext cx="321945" cy="50800"/>
            </a:xfrm>
            <a:custGeom>
              <a:avLst/>
              <a:gdLst/>
              <a:ahLst/>
              <a:cxnLst/>
              <a:rect l="l" t="t" r="r" b="b"/>
              <a:pathLst>
                <a:path w="321944" h="50800">
                  <a:moveTo>
                    <a:pt x="0" y="50292"/>
                  </a:moveTo>
                  <a:lnTo>
                    <a:pt x="99580" y="50292"/>
                  </a:lnTo>
                  <a:lnTo>
                    <a:pt x="199161" y="0"/>
                  </a:lnTo>
                  <a:lnTo>
                    <a:pt x="321564" y="0"/>
                  </a:lnTo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1" name="object 181"/>
            <p:cNvSpPr/>
            <p:nvPr/>
          </p:nvSpPr>
          <p:spPr>
            <a:xfrm>
              <a:off x="2573274" y="3630929"/>
              <a:ext cx="294640" cy="50800"/>
            </a:xfrm>
            <a:custGeom>
              <a:avLst/>
              <a:gdLst/>
              <a:ahLst/>
              <a:cxnLst/>
              <a:rect l="l" t="t" r="r" b="b"/>
              <a:pathLst>
                <a:path w="294639" h="50800">
                  <a:moveTo>
                    <a:pt x="0" y="0"/>
                  </a:moveTo>
                  <a:lnTo>
                    <a:pt x="100126" y="0"/>
                  </a:lnTo>
                  <a:lnTo>
                    <a:pt x="200266" y="50292"/>
                  </a:lnTo>
                  <a:lnTo>
                    <a:pt x="294132" y="50292"/>
                  </a:lnTo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2" name="object 182"/>
            <p:cNvSpPr/>
            <p:nvPr/>
          </p:nvSpPr>
          <p:spPr>
            <a:xfrm>
              <a:off x="2442972" y="3654551"/>
              <a:ext cx="0" cy="66040"/>
            </a:xfrm>
            <a:custGeom>
              <a:avLst/>
              <a:gdLst/>
              <a:ahLst/>
              <a:cxnLst/>
              <a:rect l="l" t="t" r="r" b="b"/>
              <a:pathLst>
                <a:path h="66039">
                  <a:moveTo>
                    <a:pt x="0" y="0"/>
                  </a:moveTo>
                  <a:lnTo>
                    <a:pt x="0" y="65532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3" name="object 183"/>
            <p:cNvSpPr/>
            <p:nvPr/>
          </p:nvSpPr>
          <p:spPr>
            <a:xfrm>
              <a:off x="3014472" y="3656075"/>
              <a:ext cx="0" cy="70485"/>
            </a:xfrm>
            <a:custGeom>
              <a:avLst/>
              <a:gdLst/>
              <a:ahLst/>
              <a:cxnLst/>
              <a:rect l="l" t="t" r="r" b="b"/>
              <a:pathLst>
                <a:path h="70485">
                  <a:moveTo>
                    <a:pt x="0" y="0"/>
                  </a:moveTo>
                  <a:lnTo>
                    <a:pt x="0" y="70104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4" name="object 184"/>
            <p:cNvSpPr/>
            <p:nvPr/>
          </p:nvSpPr>
          <p:spPr>
            <a:xfrm>
              <a:off x="1498091" y="4165091"/>
              <a:ext cx="3086100" cy="1169035"/>
            </a:xfrm>
            <a:custGeom>
              <a:avLst/>
              <a:gdLst/>
              <a:ahLst/>
              <a:cxnLst/>
              <a:rect l="l" t="t" r="r" b="b"/>
              <a:pathLst>
                <a:path w="3086100" h="1169035">
                  <a:moveTo>
                    <a:pt x="1543050" y="0"/>
                  </a:moveTo>
                  <a:lnTo>
                    <a:pt x="1476115" y="539"/>
                  </a:lnTo>
                  <a:lnTo>
                    <a:pt x="1409909" y="2145"/>
                  </a:lnTo>
                  <a:lnTo>
                    <a:pt x="1344489" y="4794"/>
                  </a:lnTo>
                  <a:lnTo>
                    <a:pt x="1279913" y="8464"/>
                  </a:lnTo>
                  <a:lnTo>
                    <a:pt x="1216239" y="13134"/>
                  </a:lnTo>
                  <a:lnTo>
                    <a:pt x="1153525" y="18781"/>
                  </a:lnTo>
                  <a:lnTo>
                    <a:pt x="1091829" y="25384"/>
                  </a:lnTo>
                  <a:lnTo>
                    <a:pt x="1031209" y="32921"/>
                  </a:lnTo>
                  <a:lnTo>
                    <a:pt x="971723" y="41370"/>
                  </a:lnTo>
                  <a:lnTo>
                    <a:pt x="913428" y="50708"/>
                  </a:lnTo>
                  <a:lnTo>
                    <a:pt x="856382" y="60915"/>
                  </a:lnTo>
                  <a:lnTo>
                    <a:pt x="800644" y="71967"/>
                  </a:lnTo>
                  <a:lnTo>
                    <a:pt x="746271" y="83844"/>
                  </a:lnTo>
                  <a:lnTo>
                    <a:pt x="693322" y="96523"/>
                  </a:lnTo>
                  <a:lnTo>
                    <a:pt x="641853" y="109982"/>
                  </a:lnTo>
                  <a:lnTo>
                    <a:pt x="591923" y="124200"/>
                  </a:lnTo>
                  <a:lnTo>
                    <a:pt x="543590" y="139154"/>
                  </a:lnTo>
                  <a:lnTo>
                    <a:pt x="496912" y="154822"/>
                  </a:lnTo>
                  <a:lnTo>
                    <a:pt x="451946" y="171183"/>
                  </a:lnTo>
                  <a:lnTo>
                    <a:pt x="408751" y="188214"/>
                  </a:lnTo>
                  <a:lnTo>
                    <a:pt x="367385" y="205894"/>
                  </a:lnTo>
                  <a:lnTo>
                    <a:pt x="327904" y="224201"/>
                  </a:lnTo>
                  <a:lnTo>
                    <a:pt x="290368" y="243113"/>
                  </a:lnTo>
                  <a:lnTo>
                    <a:pt x="254834" y="262608"/>
                  </a:lnTo>
                  <a:lnTo>
                    <a:pt x="221360" y="282663"/>
                  </a:lnTo>
                  <a:lnTo>
                    <a:pt x="160824" y="324369"/>
                  </a:lnTo>
                  <a:lnTo>
                    <a:pt x="109222" y="368056"/>
                  </a:lnTo>
                  <a:lnTo>
                    <a:pt x="67018" y="413548"/>
                  </a:lnTo>
                  <a:lnTo>
                    <a:pt x="34675" y="460670"/>
                  </a:lnTo>
                  <a:lnTo>
                    <a:pt x="12656" y="509246"/>
                  </a:lnTo>
                  <a:lnTo>
                    <a:pt x="1425" y="559101"/>
                  </a:lnTo>
                  <a:lnTo>
                    <a:pt x="0" y="584454"/>
                  </a:lnTo>
                  <a:lnTo>
                    <a:pt x="1425" y="609806"/>
                  </a:lnTo>
                  <a:lnTo>
                    <a:pt x="12656" y="659661"/>
                  </a:lnTo>
                  <a:lnTo>
                    <a:pt x="34675" y="708237"/>
                  </a:lnTo>
                  <a:lnTo>
                    <a:pt x="67018" y="755359"/>
                  </a:lnTo>
                  <a:lnTo>
                    <a:pt x="109222" y="800851"/>
                  </a:lnTo>
                  <a:lnTo>
                    <a:pt x="160824" y="844538"/>
                  </a:lnTo>
                  <a:lnTo>
                    <a:pt x="221360" y="886244"/>
                  </a:lnTo>
                  <a:lnTo>
                    <a:pt x="254834" y="906299"/>
                  </a:lnTo>
                  <a:lnTo>
                    <a:pt x="290368" y="925794"/>
                  </a:lnTo>
                  <a:lnTo>
                    <a:pt x="327904" y="944706"/>
                  </a:lnTo>
                  <a:lnTo>
                    <a:pt x="367385" y="963013"/>
                  </a:lnTo>
                  <a:lnTo>
                    <a:pt x="408751" y="980693"/>
                  </a:lnTo>
                  <a:lnTo>
                    <a:pt x="451946" y="997724"/>
                  </a:lnTo>
                  <a:lnTo>
                    <a:pt x="496912" y="1014085"/>
                  </a:lnTo>
                  <a:lnTo>
                    <a:pt x="543590" y="1029753"/>
                  </a:lnTo>
                  <a:lnTo>
                    <a:pt x="591923" y="1044707"/>
                  </a:lnTo>
                  <a:lnTo>
                    <a:pt x="641853" y="1058925"/>
                  </a:lnTo>
                  <a:lnTo>
                    <a:pt x="693322" y="1072384"/>
                  </a:lnTo>
                  <a:lnTo>
                    <a:pt x="746271" y="1085063"/>
                  </a:lnTo>
                  <a:lnTo>
                    <a:pt x="800644" y="1096940"/>
                  </a:lnTo>
                  <a:lnTo>
                    <a:pt x="856382" y="1107992"/>
                  </a:lnTo>
                  <a:lnTo>
                    <a:pt x="913428" y="1118199"/>
                  </a:lnTo>
                  <a:lnTo>
                    <a:pt x="971723" y="1127537"/>
                  </a:lnTo>
                  <a:lnTo>
                    <a:pt x="1031209" y="1135986"/>
                  </a:lnTo>
                  <a:lnTo>
                    <a:pt x="1091829" y="1143523"/>
                  </a:lnTo>
                  <a:lnTo>
                    <a:pt x="1153525" y="1150126"/>
                  </a:lnTo>
                  <a:lnTo>
                    <a:pt x="1216239" y="1155773"/>
                  </a:lnTo>
                  <a:lnTo>
                    <a:pt x="1279913" y="1160443"/>
                  </a:lnTo>
                  <a:lnTo>
                    <a:pt x="1344489" y="1164113"/>
                  </a:lnTo>
                  <a:lnTo>
                    <a:pt x="1409909" y="1166762"/>
                  </a:lnTo>
                  <a:lnTo>
                    <a:pt x="1476115" y="1168368"/>
                  </a:lnTo>
                  <a:lnTo>
                    <a:pt x="1543050" y="1168908"/>
                  </a:lnTo>
                  <a:lnTo>
                    <a:pt x="1609984" y="1168368"/>
                  </a:lnTo>
                  <a:lnTo>
                    <a:pt x="1676190" y="1166762"/>
                  </a:lnTo>
                  <a:lnTo>
                    <a:pt x="1741610" y="1164113"/>
                  </a:lnTo>
                  <a:lnTo>
                    <a:pt x="1806186" y="1160443"/>
                  </a:lnTo>
                  <a:lnTo>
                    <a:pt x="1869860" y="1155773"/>
                  </a:lnTo>
                  <a:lnTo>
                    <a:pt x="1932574" y="1150126"/>
                  </a:lnTo>
                  <a:lnTo>
                    <a:pt x="1994270" y="1143523"/>
                  </a:lnTo>
                  <a:lnTo>
                    <a:pt x="2054890" y="1135986"/>
                  </a:lnTo>
                  <a:lnTo>
                    <a:pt x="2114376" y="1127537"/>
                  </a:lnTo>
                  <a:lnTo>
                    <a:pt x="2172671" y="1118199"/>
                  </a:lnTo>
                  <a:lnTo>
                    <a:pt x="2229717" y="1107992"/>
                  </a:lnTo>
                  <a:lnTo>
                    <a:pt x="2285455" y="1096940"/>
                  </a:lnTo>
                  <a:lnTo>
                    <a:pt x="2339828" y="1085063"/>
                  </a:lnTo>
                  <a:lnTo>
                    <a:pt x="2392777" y="1072384"/>
                  </a:lnTo>
                  <a:lnTo>
                    <a:pt x="2444246" y="1058925"/>
                  </a:lnTo>
                  <a:lnTo>
                    <a:pt x="2494176" y="1044707"/>
                  </a:lnTo>
                  <a:lnTo>
                    <a:pt x="2542509" y="1029753"/>
                  </a:lnTo>
                  <a:lnTo>
                    <a:pt x="2589187" y="1014085"/>
                  </a:lnTo>
                  <a:lnTo>
                    <a:pt x="2634153" y="997724"/>
                  </a:lnTo>
                  <a:lnTo>
                    <a:pt x="2677348" y="980693"/>
                  </a:lnTo>
                  <a:lnTo>
                    <a:pt x="2718714" y="963013"/>
                  </a:lnTo>
                  <a:lnTo>
                    <a:pt x="2758195" y="944706"/>
                  </a:lnTo>
                  <a:lnTo>
                    <a:pt x="2795731" y="925794"/>
                  </a:lnTo>
                  <a:lnTo>
                    <a:pt x="2831265" y="906299"/>
                  </a:lnTo>
                  <a:lnTo>
                    <a:pt x="2864739" y="886244"/>
                  </a:lnTo>
                  <a:lnTo>
                    <a:pt x="2925275" y="844538"/>
                  </a:lnTo>
                  <a:lnTo>
                    <a:pt x="2976877" y="800851"/>
                  </a:lnTo>
                  <a:lnTo>
                    <a:pt x="3019081" y="755359"/>
                  </a:lnTo>
                  <a:lnTo>
                    <a:pt x="3051424" y="708237"/>
                  </a:lnTo>
                  <a:lnTo>
                    <a:pt x="3073443" y="659661"/>
                  </a:lnTo>
                  <a:lnTo>
                    <a:pt x="3084674" y="609806"/>
                  </a:lnTo>
                  <a:lnTo>
                    <a:pt x="3086100" y="584454"/>
                  </a:lnTo>
                  <a:lnTo>
                    <a:pt x="3084674" y="559101"/>
                  </a:lnTo>
                  <a:lnTo>
                    <a:pt x="3073443" y="509246"/>
                  </a:lnTo>
                  <a:lnTo>
                    <a:pt x="3051424" y="460670"/>
                  </a:lnTo>
                  <a:lnTo>
                    <a:pt x="3019081" y="413548"/>
                  </a:lnTo>
                  <a:lnTo>
                    <a:pt x="2976877" y="368056"/>
                  </a:lnTo>
                  <a:lnTo>
                    <a:pt x="2925275" y="324369"/>
                  </a:lnTo>
                  <a:lnTo>
                    <a:pt x="2864739" y="282663"/>
                  </a:lnTo>
                  <a:lnTo>
                    <a:pt x="2831265" y="262608"/>
                  </a:lnTo>
                  <a:lnTo>
                    <a:pt x="2795731" y="243113"/>
                  </a:lnTo>
                  <a:lnTo>
                    <a:pt x="2758195" y="224201"/>
                  </a:lnTo>
                  <a:lnTo>
                    <a:pt x="2718714" y="205894"/>
                  </a:lnTo>
                  <a:lnTo>
                    <a:pt x="2677348" y="188214"/>
                  </a:lnTo>
                  <a:lnTo>
                    <a:pt x="2634153" y="171183"/>
                  </a:lnTo>
                  <a:lnTo>
                    <a:pt x="2589187" y="154822"/>
                  </a:lnTo>
                  <a:lnTo>
                    <a:pt x="2542509" y="139154"/>
                  </a:lnTo>
                  <a:lnTo>
                    <a:pt x="2494176" y="124200"/>
                  </a:lnTo>
                  <a:lnTo>
                    <a:pt x="2444246" y="109982"/>
                  </a:lnTo>
                  <a:lnTo>
                    <a:pt x="2392777" y="96523"/>
                  </a:lnTo>
                  <a:lnTo>
                    <a:pt x="2339828" y="83844"/>
                  </a:lnTo>
                  <a:lnTo>
                    <a:pt x="2285455" y="71967"/>
                  </a:lnTo>
                  <a:lnTo>
                    <a:pt x="2229717" y="60915"/>
                  </a:lnTo>
                  <a:lnTo>
                    <a:pt x="2172671" y="50708"/>
                  </a:lnTo>
                  <a:lnTo>
                    <a:pt x="2114376" y="41370"/>
                  </a:lnTo>
                  <a:lnTo>
                    <a:pt x="2054890" y="32921"/>
                  </a:lnTo>
                  <a:lnTo>
                    <a:pt x="1994270" y="25384"/>
                  </a:lnTo>
                  <a:lnTo>
                    <a:pt x="1932574" y="18781"/>
                  </a:lnTo>
                  <a:lnTo>
                    <a:pt x="1869860" y="13134"/>
                  </a:lnTo>
                  <a:lnTo>
                    <a:pt x="1806186" y="8464"/>
                  </a:lnTo>
                  <a:lnTo>
                    <a:pt x="1741610" y="4794"/>
                  </a:lnTo>
                  <a:lnTo>
                    <a:pt x="1676190" y="2145"/>
                  </a:lnTo>
                  <a:lnTo>
                    <a:pt x="1609984" y="539"/>
                  </a:lnTo>
                  <a:lnTo>
                    <a:pt x="1543050" y="0"/>
                  </a:lnTo>
                  <a:close/>
                </a:path>
              </a:pathLst>
            </a:custGeom>
            <a:solidFill>
              <a:srgbClr val="99CC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5" name="object 185"/>
            <p:cNvSpPr/>
            <p:nvPr/>
          </p:nvSpPr>
          <p:spPr>
            <a:xfrm>
              <a:off x="1498091" y="4165091"/>
              <a:ext cx="3086100" cy="1169035"/>
            </a:xfrm>
            <a:custGeom>
              <a:avLst/>
              <a:gdLst/>
              <a:ahLst/>
              <a:cxnLst/>
              <a:rect l="l" t="t" r="r" b="b"/>
              <a:pathLst>
                <a:path w="3086100" h="1169035">
                  <a:moveTo>
                    <a:pt x="0" y="584454"/>
                  </a:moveTo>
                  <a:lnTo>
                    <a:pt x="5663" y="534025"/>
                  </a:lnTo>
                  <a:lnTo>
                    <a:pt x="22346" y="484787"/>
                  </a:lnTo>
                  <a:lnTo>
                    <a:pt x="49585" y="436916"/>
                  </a:lnTo>
                  <a:lnTo>
                    <a:pt x="86916" y="390588"/>
                  </a:lnTo>
                  <a:lnTo>
                    <a:pt x="133877" y="345976"/>
                  </a:lnTo>
                  <a:lnTo>
                    <a:pt x="190004" y="303258"/>
                  </a:lnTo>
                  <a:lnTo>
                    <a:pt x="254834" y="262608"/>
                  </a:lnTo>
                  <a:lnTo>
                    <a:pt x="290368" y="243113"/>
                  </a:lnTo>
                  <a:lnTo>
                    <a:pt x="327904" y="224201"/>
                  </a:lnTo>
                  <a:lnTo>
                    <a:pt x="367385" y="205894"/>
                  </a:lnTo>
                  <a:lnTo>
                    <a:pt x="408751" y="188214"/>
                  </a:lnTo>
                  <a:lnTo>
                    <a:pt x="451946" y="171183"/>
                  </a:lnTo>
                  <a:lnTo>
                    <a:pt x="496912" y="154822"/>
                  </a:lnTo>
                  <a:lnTo>
                    <a:pt x="543590" y="139154"/>
                  </a:lnTo>
                  <a:lnTo>
                    <a:pt x="591923" y="124200"/>
                  </a:lnTo>
                  <a:lnTo>
                    <a:pt x="641853" y="109982"/>
                  </a:lnTo>
                  <a:lnTo>
                    <a:pt x="693322" y="96523"/>
                  </a:lnTo>
                  <a:lnTo>
                    <a:pt x="746271" y="83844"/>
                  </a:lnTo>
                  <a:lnTo>
                    <a:pt x="800644" y="71967"/>
                  </a:lnTo>
                  <a:lnTo>
                    <a:pt x="856382" y="60915"/>
                  </a:lnTo>
                  <a:lnTo>
                    <a:pt x="913428" y="50708"/>
                  </a:lnTo>
                  <a:lnTo>
                    <a:pt x="971723" y="41370"/>
                  </a:lnTo>
                  <a:lnTo>
                    <a:pt x="1031209" y="32921"/>
                  </a:lnTo>
                  <a:lnTo>
                    <a:pt x="1091829" y="25384"/>
                  </a:lnTo>
                  <a:lnTo>
                    <a:pt x="1153525" y="18781"/>
                  </a:lnTo>
                  <a:lnTo>
                    <a:pt x="1216239" y="13134"/>
                  </a:lnTo>
                  <a:lnTo>
                    <a:pt x="1279913" y="8464"/>
                  </a:lnTo>
                  <a:lnTo>
                    <a:pt x="1344489" y="4794"/>
                  </a:lnTo>
                  <a:lnTo>
                    <a:pt x="1409909" y="2145"/>
                  </a:lnTo>
                  <a:lnTo>
                    <a:pt x="1476115" y="539"/>
                  </a:lnTo>
                  <a:lnTo>
                    <a:pt x="1543050" y="0"/>
                  </a:lnTo>
                  <a:lnTo>
                    <a:pt x="1609984" y="539"/>
                  </a:lnTo>
                  <a:lnTo>
                    <a:pt x="1676190" y="2145"/>
                  </a:lnTo>
                  <a:lnTo>
                    <a:pt x="1741610" y="4794"/>
                  </a:lnTo>
                  <a:lnTo>
                    <a:pt x="1806186" y="8464"/>
                  </a:lnTo>
                  <a:lnTo>
                    <a:pt x="1869860" y="13134"/>
                  </a:lnTo>
                  <a:lnTo>
                    <a:pt x="1932574" y="18781"/>
                  </a:lnTo>
                  <a:lnTo>
                    <a:pt x="1994270" y="25384"/>
                  </a:lnTo>
                  <a:lnTo>
                    <a:pt x="2054890" y="32921"/>
                  </a:lnTo>
                  <a:lnTo>
                    <a:pt x="2114376" y="41370"/>
                  </a:lnTo>
                  <a:lnTo>
                    <a:pt x="2172671" y="50708"/>
                  </a:lnTo>
                  <a:lnTo>
                    <a:pt x="2229717" y="60915"/>
                  </a:lnTo>
                  <a:lnTo>
                    <a:pt x="2285455" y="71967"/>
                  </a:lnTo>
                  <a:lnTo>
                    <a:pt x="2339828" y="83844"/>
                  </a:lnTo>
                  <a:lnTo>
                    <a:pt x="2392777" y="96523"/>
                  </a:lnTo>
                  <a:lnTo>
                    <a:pt x="2444246" y="109982"/>
                  </a:lnTo>
                  <a:lnTo>
                    <a:pt x="2494176" y="124200"/>
                  </a:lnTo>
                  <a:lnTo>
                    <a:pt x="2542509" y="139154"/>
                  </a:lnTo>
                  <a:lnTo>
                    <a:pt x="2589187" y="154822"/>
                  </a:lnTo>
                  <a:lnTo>
                    <a:pt x="2634153" y="171183"/>
                  </a:lnTo>
                  <a:lnTo>
                    <a:pt x="2677348" y="188214"/>
                  </a:lnTo>
                  <a:lnTo>
                    <a:pt x="2718714" y="205894"/>
                  </a:lnTo>
                  <a:lnTo>
                    <a:pt x="2758195" y="224201"/>
                  </a:lnTo>
                  <a:lnTo>
                    <a:pt x="2795731" y="243113"/>
                  </a:lnTo>
                  <a:lnTo>
                    <a:pt x="2831265" y="262608"/>
                  </a:lnTo>
                  <a:lnTo>
                    <a:pt x="2864739" y="282663"/>
                  </a:lnTo>
                  <a:lnTo>
                    <a:pt x="2925275" y="324369"/>
                  </a:lnTo>
                  <a:lnTo>
                    <a:pt x="2976877" y="368056"/>
                  </a:lnTo>
                  <a:lnTo>
                    <a:pt x="3019081" y="413548"/>
                  </a:lnTo>
                  <a:lnTo>
                    <a:pt x="3051424" y="460670"/>
                  </a:lnTo>
                  <a:lnTo>
                    <a:pt x="3073443" y="509246"/>
                  </a:lnTo>
                  <a:lnTo>
                    <a:pt x="3084674" y="559101"/>
                  </a:lnTo>
                  <a:lnTo>
                    <a:pt x="3086100" y="584454"/>
                  </a:lnTo>
                  <a:lnTo>
                    <a:pt x="3084674" y="609806"/>
                  </a:lnTo>
                  <a:lnTo>
                    <a:pt x="3073443" y="659661"/>
                  </a:lnTo>
                  <a:lnTo>
                    <a:pt x="3051424" y="708237"/>
                  </a:lnTo>
                  <a:lnTo>
                    <a:pt x="3019081" y="755359"/>
                  </a:lnTo>
                  <a:lnTo>
                    <a:pt x="2976877" y="800851"/>
                  </a:lnTo>
                  <a:lnTo>
                    <a:pt x="2925275" y="844538"/>
                  </a:lnTo>
                  <a:lnTo>
                    <a:pt x="2864739" y="886244"/>
                  </a:lnTo>
                  <a:lnTo>
                    <a:pt x="2831265" y="906299"/>
                  </a:lnTo>
                  <a:lnTo>
                    <a:pt x="2795731" y="925794"/>
                  </a:lnTo>
                  <a:lnTo>
                    <a:pt x="2758195" y="944706"/>
                  </a:lnTo>
                  <a:lnTo>
                    <a:pt x="2718714" y="963013"/>
                  </a:lnTo>
                  <a:lnTo>
                    <a:pt x="2677348" y="980693"/>
                  </a:lnTo>
                  <a:lnTo>
                    <a:pt x="2634153" y="997724"/>
                  </a:lnTo>
                  <a:lnTo>
                    <a:pt x="2589187" y="1014085"/>
                  </a:lnTo>
                  <a:lnTo>
                    <a:pt x="2542509" y="1029753"/>
                  </a:lnTo>
                  <a:lnTo>
                    <a:pt x="2494176" y="1044707"/>
                  </a:lnTo>
                  <a:lnTo>
                    <a:pt x="2444246" y="1058925"/>
                  </a:lnTo>
                  <a:lnTo>
                    <a:pt x="2392777" y="1072384"/>
                  </a:lnTo>
                  <a:lnTo>
                    <a:pt x="2339828" y="1085063"/>
                  </a:lnTo>
                  <a:lnTo>
                    <a:pt x="2285455" y="1096940"/>
                  </a:lnTo>
                  <a:lnTo>
                    <a:pt x="2229717" y="1107992"/>
                  </a:lnTo>
                  <a:lnTo>
                    <a:pt x="2172671" y="1118199"/>
                  </a:lnTo>
                  <a:lnTo>
                    <a:pt x="2114376" y="1127537"/>
                  </a:lnTo>
                  <a:lnTo>
                    <a:pt x="2054890" y="1135986"/>
                  </a:lnTo>
                  <a:lnTo>
                    <a:pt x="1994270" y="1143523"/>
                  </a:lnTo>
                  <a:lnTo>
                    <a:pt x="1932574" y="1150126"/>
                  </a:lnTo>
                  <a:lnTo>
                    <a:pt x="1869860" y="1155773"/>
                  </a:lnTo>
                  <a:lnTo>
                    <a:pt x="1806186" y="1160443"/>
                  </a:lnTo>
                  <a:lnTo>
                    <a:pt x="1741610" y="1164113"/>
                  </a:lnTo>
                  <a:lnTo>
                    <a:pt x="1676190" y="1166762"/>
                  </a:lnTo>
                  <a:lnTo>
                    <a:pt x="1609984" y="1168368"/>
                  </a:lnTo>
                  <a:lnTo>
                    <a:pt x="1543050" y="1168908"/>
                  </a:lnTo>
                  <a:lnTo>
                    <a:pt x="1476115" y="1168368"/>
                  </a:lnTo>
                  <a:lnTo>
                    <a:pt x="1409909" y="1166762"/>
                  </a:lnTo>
                  <a:lnTo>
                    <a:pt x="1344489" y="1164113"/>
                  </a:lnTo>
                  <a:lnTo>
                    <a:pt x="1279913" y="1160443"/>
                  </a:lnTo>
                  <a:lnTo>
                    <a:pt x="1216239" y="1155773"/>
                  </a:lnTo>
                  <a:lnTo>
                    <a:pt x="1153525" y="1150126"/>
                  </a:lnTo>
                  <a:lnTo>
                    <a:pt x="1091829" y="1143523"/>
                  </a:lnTo>
                  <a:lnTo>
                    <a:pt x="1031209" y="1135986"/>
                  </a:lnTo>
                  <a:lnTo>
                    <a:pt x="971723" y="1127537"/>
                  </a:lnTo>
                  <a:lnTo>
                    <a:pt x="913428" y="1118199"/>
                  </a:lnTo>
                  <a:lnTo>
                    <a:pt x="856382" y="1107992"/>
                  </a:lnTo>
                  <a:lnTo>
                    <a:pt x="800644" y="1096940"/>
                  </a:lnTo>
                  <a:lnTo>
                    <a:pt x="746271" y="1085063"/>
                  </a:lnTo>
                  <a:lnTo>
                    <a:pt x="693322" y="1072384"/>
                  </a:lnTo>
                  <a:lnTo>
                    <a:pt x="641853" y="1058925"/>
                  </a:lnTo>
                  <a:lnTo>
                    <a:pt x="591923" y="1044707"/>
                  </a:lnTo>
                  <a:lnTo>
                    <a:pt x="543590" y="1029753"/>
                  </a:lnTo>
                  <a:lnTo>
                    <a:pt x="496912" y="1014085"/>
                  </a:lnTo>
                  <a:lnTo>
                    <a:pt x="451946" y="997724"/>
                  </a:lnTo>
                  <a:lnTo>
                    <a:pt x="408751" y="980693"/>
                  </a:lnTo>
                  <a:lnTo>
                    <a:pt x="367385" y="963013"/>
                  </a:lnTo>
                  <a:lnTo>
                    <a:pt x="327904" y="944706"/>
                  </a:lnTo>
                  <a:lnTo>
                    <a:pt x="290368" y="925794"/>
                  </a:lnTo>
                  <a:lnTo>
                    <a:pt x="254834" y="906299"/>
                  </a:lnTo>
                  <a:lnTo>
                    <a:pt x="221360" y="886244"/>
                  </a:lnTo>
                  <a:lnTo>
                    <a:pt x="160824" y="844538"/>
                  </a:lnTo>
                  <a:lnTo>
                    <a:pt x="109222" y="800851"/>
                  </a:lnTo>
                  <a:lnTo>
                    <a:pt x="67018" y="755359"/>
                  </a:lnTo>
                  <a:lnTo>
                    <a:pt x="34675" y="708237"/>
                  </a:lnTo>
                  <a:lnTo>
                    <a:pt x="12656" y="659661"/>
                  </a:lnTo>
                  <a:lnTo>
                    <a:pt x="1425" y="609806"/>
                  </a:lnTo>
                  <a:lnTo>
                    <a:pt x="0" y="584454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6" name="object 186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2153411" y="4332731"/>
              <a:ext cx="510539" cy="89915"/>
            </a:xfrm>
            <a:prstGeom prst="rect">
              <a:avLst/>
            </a:prstGeom>
          </p:spPr>
        </p:pic>
        <p:sp>
          <p:nvSpPr>
            <p:cNvPr id="187" name="object 187"/>
            <p:cNvSpPr/>
            <p:nvPr/>
          </p:nvSpPr>
          <p:spPr>
            <a:xfrm>
              <a:off x="2153411" y="4332731"/>
              <a:ext cx="510540" cy="90170"/>
            </a:xfrm>
            <a:custGeom>
              <a:avLst/>
              <a:gdLst/>
              <a:ahLst/>
              <a:cxnLst/>
              <a:rect l="l" t="t" r="r" b="b"/>
              <a:pathLst>
                <a:path w="510539" h="90170">
                  <a:moveTo>
                    <a:pt x="0" y="44958"/>
                  </a:moveTo>
                  <a:lnTo>
                    <a:pt x="34851" y="22267"/>
                  </a:lnTo>
                  <a:lnTo>
                    <a:pt x="74766" y="13168"/>
                  </a:lnTo>
                  <a:lnTo>
                    <a:pt x="126429" y="6138"/>
                  </a:lnTo>
                  <a:lnTo>
                    <a:pt x="187408" y="1606"/>
                  </a:lnTo>
                  <a:lnTo>
                    <a:pt x="255270" y="0"/>
                  </a:lnTo>
                  <a:lnTo>
                    <a:pt x="323131" y="1606"/>
                  </a:lnTo>
                  <a:lnTo>
                    <a:pt x="384110" y="6138"/>
                  </a:lnTo>
                  <a:lnTo>
                    <a:pt x="435773" y="13168"/>
                  </a:lnTo>
                  <a:lnTo>
                    <a:pt x="475688" y="22267"/>
                  </a:lnTo>
                  <a:lnTo>
                    <a:pt x="510540" y="44958"/>
                  </a:lnTo>
                  <a:lnTo>
                    <a:pt x="501421" y="56909"/>
                  </a:lnTo>
                  <a:lnTo>
                    <a:pt x="435773" y="76747"/>
                  </a:lnTo>
                  <a:lnTo>
                    <a:pt x="384110" y="83777"/>
                  </a:lnTo>
                  <a:lnTo>
                    <a:pt x="323131" y="88309"/>
                  </a:lnTo>
                  <a:lnTo>
                    <a:pt x="255270" y="89916"/>
                  </a:lnTo>
                  <a:lnTo>
                    <a:pt x="187408" y="88309"/>
                  </a:lnTo>
                  <a:lnTo>
                    <a:pt x="126429" y="83777"/>
                  </a:lnTo>
                  <a:lnTo>
                    <a:pt x="74766" y="76747"/>
                  </a:lnTo>
                  <a:lnTo>
                    <a:pt x="34851" y="67648"/>
                  </a:lnTo>
                  <a:lnTo>
                    <a:pt x="0" y="44958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8" name="object 188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2151888" y="4264151"/>
              <a:ext cx="513587" cy="114299"/>
            </a:xfrm>
            <a:prstGeom prst="rect">
              <a:avLst/>
            </a:prstGeom>
          </p:spPr>
        </p:pic>
        <p:sp>
          <p:nvSpPr>
            <p:cNvPr id="189" name="object 189"/>
            <p:cNvSpPr/>
            <p:nvPr/>
          </p:nvSpPr>
          <p:spPr>
            <a:xfrm>
              <a:off x="2151887" y="4264151"/>
              <a:ext cx="510540" cy="104139"/>
            </a:xfrm>
            <a:custGeom>
              <a:avLst/>
              <a:gdLst/>
              <a:ahLst/>
              <a:cxnLst/>
              <a:rect l="l" t="t" r="r" b="b"/>
              <a:pathLst>
                <a:path w="510539" h="104139">
                  <a:moveTo>
                    <a:pt x="0" y="51816"/>
                  </a:moveTo>
                  <a:lnTo>
                    <a:pt x="34851" y="25665"/>
                  </a:lnTo>
                  <a:lnTo>
                    <a:pt x="74766" y="15178"/>
                  </a:lnTo>
                  <a:lnTo>
                    <a:pt x="126429" y="7075"/>
                  </a:lnTo>
                  <a:lnTo>
                    <a:pt x="187408" y="1851"/>
                  </a:lnTo>
                  <a:lnTo>
                    <a:pt x="255270" y="0"/>
                  </a:lnTo>
                  <a:lnTo>
                    <a:pt x="323131" y="1851"/>
                  </a:lnTo>
                  <a:lnTo>
                    <a:pt x="384110" y="7075"/>
                  </a:lnTo>
                  <a:lnTo>
                    <a:pt x="435773" y="15178"/>
                  </a:lnTo>
                  <a:lnTo>
                    <a:pt x="475688" y="25665"/>
                  </a:lnTo>
                  <a:lnTo>
                    <a:pt x="510540" y="51816"/>
                  </a:lnTo>
                  <a:lnTo>
                    <a:pt x="501421" y="65589"/>
                  </a:lnTo>
                  <a:lnTo>
                    <a:pt x="435773" y="88453"/>
                  </a:lnTo>
                  <a:lnTo>
                    <a:pt x="384110" y="96556"/>
                  </a:lnTo>
                  <a:lnTo>
                    <a:pt x="323131" y="101780"/>
                  </a:lnTo>
                  <a:lnTo>
                    <a:pt x="255270" y="103632"/>
                  </a:lnTo>
                  <a:lnTo>
                    <a:pt x="187408" y="101780"/>
                  </a:lnTo>
                  <a:lnTo>
                    <a:pt x="126429" y="96556"/>
                  </a:lnTo>
                  <a:lnTo>
                    <a:pt x="74766" y="88453"/>
                  </a:lnTo>
                  <a:lnTo>
                    <a:pt x="34851" y="77966"/>
                  </a:lnTo>
                  <a:lnTo>
                    <a:pt x="0" y="51816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0" name="object 190"/>
            <p:cNvSpPr/>
            <p:nvPr/>
          </p:nvSpPr>
          <p:spPr>
            <a:xfrm>
              <a:off x="2256281" y="4290821"/>
              <a:ext cx="288290" cy="48895"/>
            </a:xfrm>
            <a:custGeom>
              <a:avLst/>
              <a:gdLst/>
              <a:ahLst/>
              <a:cxnLst/>
              <a:rect l="l" t="t" r="r" b="b"/>
              <a:pathLst>
                <a:path w="288289" h="48895">
                  <a:moveTo>
                    <a:pt x="0" y="48767"/>
                  </a:moveTo>
                  <a:lnTo>
                    <a:pt x="89192" y="48767"/>
                  </a:lnTo>
                  <a:lnTo>
                    <a:pt x="178396" y="0"/>
                  </a:lnTo>
                  <a:lnTo>
                    <a:pt x="288036" y="0"/>
                  </a:lnTo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1" name="object 191"/>
            <p:cNvSpPr/>
            <p:nvPr/>
          </p:nvSpPr>
          <p:spPr>
            <a:xfrm>
              <a:off x="2269997" y="4290821"/>
              <a:ext cx="260985" cy="48895"/>
            </a:xfrm>
            <a:custGeom>
              <a:avLst/>
              <a:gdLst/>
              <a:ahLst/>
              <a:cxnLst/>
              <a:rect l="l" t="t" r="r" b="b"/>
              <a:pathLst>
                <a:path w="260985" h="48895">
                  <a:moveTo>
                    <a:pt x="0" y="0"/>
                  </a:moveTo>
                  <a:lnTo>
                    <a:pt x="88722" y="0"/>
                  </a:lnTo>
                  <a:lnTo>
                    <a:pt x="177431" y="48768"/>
                  </a:lnTo>
                  <a:lnTo>
                    <a:pt x="260604" y="48768"/>
                  </a:lnTo>
                </a:path>
              </a:pathLst>
            </a:custGeom>
            <a:ln w="1981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2" name="object 192"/>
            <p:cNvSpPr/>
            <p:nvPr/>
          </p:nvSpPr>
          <p:spPr>
            <a:xfrm>
              <a:off x="2153411" y="4312919"/>
              <a:ext cx="0" cy="66040"/>
            </a:xfrm>
            <a:custGeom>
              <a:avLst/>
              <a:gdLst/>
              <a:ahLst/>
              <a:cxnLst/>
              <a:rect l="l" t="t" r="r" b="b"/>
              <a:pathLst>
                <a:path h="66039">
                  <a:moveTo>
                    <a:pt x="0" y="0"/>
                  </a:moveTo>
                  <a:lnTo>
                    <a:pt x="0" y="65531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3" name="object 193"/>
            <p:cNvSpPr/>
            <p:nvPr/>
          </p:nvSpPr>
          <p:spPr>
            <a:xfrm>
              <a:off x="2662427" y="4314443"/>
              <a:ext cx="0" cy="68580"/>
            </a:xfrm>
            <a:custGeom>
              <a:avLst/>
              <a:gdLst/>
              <a:ahLst/>
              <a:cxnLst/>
              <a:rect l="l" t="t" r="r" b="b"/>
              <a:pathLst>
                <a:path h="68579">
                  <a:moveTo>
                    <a:pt x="0" y="0"/>
                  </a:moveTo>
                  <a:lnTo>
                    <a:pt x="0" y="68579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4" name="object 194"/>
            <p:cNvSpPr/>
            <p:nvPr/>
          </p:nvSpPr>
          <p:spPr>
            <a:xfrm>
              <a:off x="2662427" y="4315967"/>
              <a:ext cx="941069" cy="116839"/>
            </a:xfrm>
            <a:custGeom>
              <a:avLst/>
              <a:gdLst/>
              <a:ahLst/>
              <a:cxnLst/>
              <a:rect l="l" t="t" r="r" b="b"/>
              <a:pathLst>
                <a:path w="941070" h="116839">
                  <a:moveTo>
                    <a:pt x="0" y="0"/>
                  </a:moveTo>
                  <a:lnTo>
                    <a:pt x="940536" y="116306"/>
                  </a:lnTo>
                </a:path>
              </a:pathLst>
            </a:custGeom>
            <a:ln w="1523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5" name="object 195"/>
            <p:cNvSpPr/>
            <p:nvPr/>
          </p:nvSpPr>
          <p:spPr>
            <a:xfrm>
              <a:off x="3112008" y="4623816"/>
              <a:ext cx="116839" cy="71120"/>
            </a:xfrm>
            <a:custGeom>
              <a:avLst/>
              <a:gdLst/>
              <a:ahLst/>
              <a:cxnLst/>
              <a:rect l="l" t="t" r="r" b="b"/>
              <a:pathLst>
                <a:path w="116839" h="71120">
                  <a:moveTo>
                    <a:pt x="0" y="0"/>
                  </a:moveTo>
                  <a:lnTo>
                    <a:pt x="116433" y="71043"/>
                  </a:lnTo>
                </a:path>
              </a:pathLst>
            </a:custGeom>
            <a:ln w="1524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6" name="object 196"/>
            <p:cNvSpPr/>
            <p:nvPr/>
          </p:nvSpPr>
          <p:spPr>
            <a:xfrm>
              <a:off x="2919983" y="4797554"/>
              <a:ext cx="234950" cy="39370"/>
            </a:xfrm>
            <a:custGeom>
              <a:avLst/>
              <a:gdLst/>
              <a:ahLst/>
              <a:cxnLst/>
              <a:rect l="l" t="t" r="r" b="b"/>
              <a:pathLst>
                <a:path w="234950" h="39370">
                  <a:moveTo>
                    <a:pt x="0" y="38862"/>
                  </a:moveTo>
                  <a:lnTo>
                    <a:pt x="234670" y="0"/>
                  </a:lnTo>
                </a:path>
              </a:pathLst>
            </a:custGeom>
            <a:ln w="1524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7" name="object 197"/>
            <p:cNvSpPr/>
            <p:nvPr/>
          </p:nvSpPr>
          <p:spPr>
            <a:xfrm>
              <a:off x="2636519" y="4648203"/>
              <a:ext cx="186055" cy="93345"/>
            </a:xfrm>
            <a:custGeom>
              <a:avLst/>
              <a:gdLst/>
              <a:ahLst/>
              <a:cxnLst/>
              <a:rect l="l" t="t" r="r" b="b"/>
              <a:pathLst>
                <a:path w="186055" h="93345">
                  <a:moveTo>
                    <a:pt x="0" y="93344"/>
                  </a:moveTo>
                  <a:lnTo>
                    <a:pt x="185889" y="0"/>
                  </a:lnTo>
                </a:path>
              </a:pathLst>
            </a:custGeom>
            <a:ln w="1524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8" name="object 198"/>
            <p:cNvSpPr/>
            <p:nvPr/>
          </p:nvSpPr>
          <p:spPr>
            <a:xfrm>
              <a:off x="2348483" y="4902711"/>
              <a:ext cx="186055" cy="93345"/>
            </a:xfrm>
            <a:custGeom>
              <a:avLst/>
              <a:gdLst/>
              <a:ahLst/>
              <a:cxnLst/>
              <a:rect l="l" t="t" r="r" b="b"/>
              <a:pathLst>
                <a:path w="186055" h="93345">
                  <a:moveTo>
                    <a:pt x="0" y="93344"/>
                  </a:moveTo>
                  <a:lnTo>
                    <a:pt x="185889" y="0"/>
                  </a:lnTo>
                </a:path>
              </a:pathLst>
            </a:custGeom>
            <a:ln w="1524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9" name="object 199"/>
            <p:cNvSpPr/>
            <p:nvPr/>
          </p:nvSpPr>
          <p:spPr>
            <a:xfrm>
              <a:off x="3127247" y="4840225"/>
              <a:ext cx="244475" cy="215900"/>
            </a:xfrm>
            <a:custGeom>
              <a:avLst/>
              <a:gdLst/>
              <a:ahLst/>
              <a:cxnLst/>
              <a:rect l="l" t="t" r="r" b="b"/>
              <a:pathLst>
                <a:path w="244475" h="215900">
                  <a:moveTo>
                    <a:pt x="0" y="215468"/>
                  </a:moveTo>
                  <a:lnTo>
                    <a:pt x="243928" y="0"/>
                  </a:lnTo>
                </a:path>
              </a:pathLst>
            </a:custGeom>
            <a:ln w="1524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0" name="object 200"/>
            <p:cNvSpPr/>
            <p:nvPr/>
          </p:nvSpPr>
          <p:spPr>
            <a:xfrm>
              <a:off x="3601215" y="4828037"/>
              <a:ext cx="342900" cy="106045"/>
            </a:xfrm>
            <a:custGeom>
              <a:avLst/>
              <a:gdLst/>
              <a:ahLst/>
              <a:cxnLst/>
              <a:rect l="l" t="t" r="r" b="b"/>
              <a:pathLst>
                <a:path w="342900" h="106045">
                  <a:moveTo>
                    <a:pt x="342277" y="105956"/>
                  </a:moveTo>
                  <a:lnTo>
                    <a:pt x="0" y="0"/>
                  </a:lnTo>
                </a:path>
              </a:pathLst>
            </a:custGeom>
            <a:ln w="1524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1" name="object 201"/>
            <p:cNvSpPr/>
            <p:nvPr/>
          </p:nvSpPr>
          <p:spPr>
            <a:xfrm>
              <a:off x="3587496" y="4532378"/>
              <a:ext cx="273685" cy="167005"/>
            </a:xfrm>
            <a:custGeom>
              <a:avLst/>
              <a:gdLst/>
              <a:ahLst/>
              <a:cxnLst/>
              <a:rect l="l" t="t" r="r" b="b"/>
              <a:pathLst>
                <a:path w="273685" h="167004">
                  <a:moveTo>
                    <a:pt x="0" y="166674"/>
                  </a:moveTo>
                  <a:lnTo>
                    <a:pt x="273240" y="0"/>
                  </a:lnTo>
                </a:path>
              </a:pathLst>
            </a:custGeom>
            <a:ln w="1524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2" name="object 202"/>
            <p:cNvSpPr/>
            <p:nvPr/>
          </p:nvSpPr>
          <p:spPr>
            <a:xfrm>
              <a:off x="2407922" y="4422642"/>
              <a:ext cx="396875" cy="74295"/>
            </a:xfrm>
            <a:custGeom>
              <a:avLst/>
              <a:gdLst/>
              <a:ahLst/>
              <a:cxnLst/>
              <a:rect l="l" t="t" r="r" b="b"/>
              <a:pathLst>
                <a:path w="396875" h="74295">
                  <a:moveTo>
                    <a:pt x="396303" y="74269"/>
                  </a:moveTo>
                  <a:lnTo>
                    <a:pt x="0" y="0"/>
                  </a:lnTo>
                </a:path>
              </a:pathLst>
            </a:custGeom>
            <a:ln w="1524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3" name="object 203"/>
          <p:cNvSpPr txBox="1"/>
          <p:nvPr/>
        </p:nvSpPr>
        <p:spPr>
          <a:xfrm>
            <a:off x="1682911" y="4554392"/>
            <a:ext cx="67881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i="1" dirty="0">
                <a:latin typeface="Arial"/>
                <a:cs typeface="Arial"/>
              </a:rPr>
              <a:t>ISP</a:t>
            </a:r>
            <a:r>
              <a:rPr sz="2000" i="1" spc="-95" dirty="0">
                <a:latin typeface="Arial"/>
                <a:cs typeface="Arial"/>
              </a:rPr>
              <a:t> </a:t>
            </a:r>
            <a:r>
              <a:rPr sz="2000" i="1" spc="-50" dirty="0">
                <a:latin typeface="Arial"/>
                <a:cs typeface="Arial"/>
              </a:rPr>
              <a:t>C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204" name="object 204"/>
          <p:cNvGrpSpPr/>
          <p:nvPr/>
        </p:nvGrpSpPr>
        <p:grpSpPr>
          <a:xfrm>
            <a:off x="1150429" y="2384869"/>
            <a:ext cx="7106920" cy="3637915"/>
            <a:chOff x="1150429" y="2384869"/>
            <a:chExt cx="7106920" cy="3637915"/>
          </a:xfrm>
        </p:grpSpPr>
        <p:pic>
          <p:nvPicPr>
            <p:cNvPr id="205" name="object 205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3145536" y="4750308"/>
              <a:ext cx="509015" cy="88392"/>
            </a:xfrm>
            <a:prstGeom prst="rect">
              <a:avLst/>
            </a:prstGeom>
          </p:spPr>
        </p:pic>
        <p:sp>
          <p:nvSpPr>
            <p:cNvPr id="206" name="object 206"/>
            <p:cNvSpPr/>
            <p:nvPr/>
          </p:nvSpPr>
          <p:spPr>
            <a:xfrm>
              <a:off x="3145536" y="4750308"/>
              <a:ext cx="509270" cy="88900"/>
            </a:xfrm>
            <a:custGeom>
              <a:avLst/>
              <a:gdLst/>
              <a:ahLst/>
              <a:cxnLst/>
              <a:rect l="l" t="t" r="r" b="b"/>
              <a:pathLst>
                <a:path w="509270" h="88900">
                  <a:moveTo>
                    <a:pt x="0" y="44195"/>
                  </a:moveTo>
                  <a:lnTo>
                    <a:pt x="34747" y="21889"/>
                  </a:lnTo>
                  <a:lnTo>
                    <a:pt x="74542" y="12944"/>
                  </a:lnTo>
                  <a:lnTo>
                    <a:pt x="126051" y="6033"/>
                  </a:lnTo>
                  <a:lnTo>
                    <a:pt x="186848" y="1578"/>
                  </a:lnTo>
                  <a:lnTo>
                    <a:pt x="254508" y="0"/>
                  </a:lnTo>
                  <a:lnTo>
                    <a:pt x="322167" y="1578"/>
                  </a:lnTo>
                  <a:lnTo>
                    <a:pt x="382964" y="6033"/>
                  </a:lnTo>
                  <a:lnTo>
                    <a:pt x="434473" y="12944"/>
                  </a:lnTo>
                  <a:lnTo>
                    <a:pt x="474268" y="21889"/>
                  </a:lnTo>
                  <a:lnTo>
                    <a:pt x="509016" y="44195"/>
                  </a:lnTo>
                  <a:lnTo>
                    <a:pt x="499924" y="55945"/>
                  </a:lnTo>
                  <a:lnTo>
                    <a:pt x="434473" y="75447"/>
                  </a:lnTo>
                  <a:lnTo>
                    <a:pt x="382964" y="82358"/>
                  </a:lnTo>
                  <a:lnTo>
                    <a:pt x="322167" y="86813"/>
                  </a:lnTo>
                  <a:lnTo>
                    <a:pt x="254508" y="88391"/>
                  </a:lnTo>
                  <a:lnTo>
                    <a:pt x="186848" y="86813"/>
                  </a:lnTo>
                  <a:lnTo>
                    <a:pt x="126051" y="82358"/>
                  </a:lnTo>
                  <a:lnTo>
                    <a:pt x="74542" y="75447"/>
                  </a:lnTo>
                  <a:lnTo>
                    <a:pt x="34747" y="66502"/>
                  </a:lnTo>
                  <a:lnTo>
                    <a:pt x="0" y="44195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7" name="object 207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3144012" y="4681727"/>
              <a:ext cx="513587" cy="114299"/>
            </a:xfrm>
            <a:prstGeom prst="rect">
              <a:avLst/>
            </a:prstGeom>
          </p:spPr>
        </p:pic>
        <p:sp>
          <p:nvSpPr>
            <p:cNvPr id="208" name="object 208"/>
            <p:cNvSpPr/>
            <p:nvPr/>
          </p:nvSpPr>
          <p:spPr>
            <a:xfrm>
              <a:off x="3144012" y="4681727"/>
              <a:ext cx="510540" cy="104139"/>
            </a:xfrm>
            <a:custGeom>
              <a:avLst/>
              <a:gdLst/>
              <a:ahLst/>
              <a:cxnLst/>
              <a:rect l="l" t="t" r="r" b="b"/>
              <a:pathLst>
                <a:path w="510539" h="104139">
                  <a:moveTo>
                    <a:pt x="0" y="51816"/>
                  </a:moveTo>
                  <a:lnTo>
                    <a:pt x="34851" y="25665"/>
                  </a:lnTo>
                  <a:lnTo>
                    <a:pt x="74766" y="15178"/>
                  </a:lnTo>
                  <a:lnTo>
                    <a:pt x="126429" y="7075"/>
                  </a:lnTo>
                  <a:lnTo>
                    <a:pt x="187408" y="1851"/>
                  </a:lnTo>
                  <a:lnTo>
                    <a:pt x="255270" y="0"/>
                  </a:lnTo>
                  <a:lnTo>
                    <a:pt x="323131" y="1851"/>
                  </a:lnTo>
                  <a:lnTo>
                    <a:pt x="384110" y="7075"/>
                  </a:lnTo>
                  <a:lnTo>
                    <a:pt x="435773" y="15178"/>
                  </a:lnTo>
                  <a:lnTo>
                    <a:pt x="475688" y="25665"/>
                  </a:lnTo>
                  <a:lnTo>
                    <a:pt x="510540" y="51816"/>
                  </a:lnTo>
                  <a:lnTo>
                    <a:pt x="501421" y="65589"/>
                  </a:lnTo>
                  <a:lnTo>
                    <a:pt x="435773" y="88453"/>
                  </a:lnTo>
                  <a:lnTo>
                    <a:pt x="384110" y="96556"/>
                  </a:lnTo>
                  <a:lnTo>
                    <a:pt x="323131" y="101780"/>
                  </a:lnTo>
                  <a:lnTo>
                    <a:pt x="255270" y="103632"/>
                  </a:lnTo>
                  <a:lnTo>
                    <a:pt x="187408" y="101780"/>
                  </a:lnTo>
                  <a:lnTo>
                    <a:pt x="126429" y="96556"/>
                  </a:lnTo>
                  <a:lnTo>
                    <a:pt x="74766" y="88453"/>
                  </a:lnTo>
                  <a:lnTo>
                    <a:pt x="34851" y="77966"/>
                  </a:lnTo>
                  <a:lnTo>
                    <a:pt x="0" y="51816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9" name="object 209"/>
            <p:cNvSpPr/>
            <p:nvPr/>
          </p:nvSpPr>
          <p:spPr>
            <a:xfrm>
              <a:off x="3248406" y="4708398"/>
              <a:ext cx="287020" cy="48895"/>
            </a:xfrm>
            <a:custGeom>
              <a:avLst/>
              <a:gdLst/>
              <a:ahLst/>
              <a:cxnLst/>
              <a:rect l="l" t="t" r="r" b="b"/>
              <a:pathLst>
                <a:path w="287020" h="48895">
                  <a:moveTo>
                    <a:pt x="0" y="48768"/>
                  </a:moveTo>
                  <a:lnTo>
                    <a:pt x="88722" y="48768"/>
                  </a:lnTo>
                  <a:lnTo>
                    <a:pt x="177457" y="0"/>
                  </a:lnTo>
                  <a:lnTo>
                    <a:pt x="286512" y="0"/>
                  </a:lnTo>
                </a:path>
              </a:pathLst>
            </a:custGeom>
            <a:ln w="1981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0" name="object 210"/>
            <p:cNvSpPr/>
            <p:nvPr/>
          </p:nvSpPr>
          <p:spPr>
            <a:xfrm>
              <a:off x="3262121" y="4708398"/>
              <a:ext cx="260985" cy="48895"/>
            </a:xfrm>
            <a:custGeom>
              <a:avLst/>
              <a:gdLst/>
              <a:ahLst/>
              <a:cxnLst/>
              <a:rect l="l" t="t" r="r" b="b"/>
              <a:pathLst>
                <a:path w="260985" h="48895">
                  <a:moveTo>
                    <a:pt x="0" y="0"/>
                  </a:moveTo>
                  <a:lnTo>
                    <a:pt x="88722" y="0"/>
                  </a:lnTo>
                  <a:lnTo>
                    <a:pt x="177431" y="48768"/>
                  </a:lnTo>
                  <a:lnTo>
                    <a:pt x="260604" y="48768"/>
                  </a:lnTo>
                </a:path>
              </a:pathLst>
            </a:custGeom>
            <a:ln w="1981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1" name="object 211"/>
            <p:cNvSpPr/>
            <p:nvPr/>
          </p:nvSpPr>
          <p:spPr>
            <a:xfrm>
              <a:off x="3145536" y="4730496"/>
              <a:ext cx="0" cy="66040"/>
            </a:xfrm>
            <a:custGeom>
              <a:avLst/>
              <a:gdLst/>
              <a:ahLst/>
              <a:cxnLst/>
              <a:rect l="l" t="t" r="r" b="b"/>
              <a:pathLst>
                <a:path h="66039">
                  <a:moveTo>
                    <a:pt x="0" y="0"/>
                  </a:moveTo>
                  <a:lnTo>
                    <a:pt x="0" y="65531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2" name="object 212"/>
            <p:cNvSpPr/>
            <p:nvPr/>
          </p:nvSpPr>
          <p:spPr>
            <a:xfrm>
              <a:off x="3654552" y="4732020"/>
              <a:ext cx="0" cy="68580"/>
            </a:xfrm>
            <a:custGeom>
              <a:avLst/>
              <a:gdLst/>
              <a:ahLst/>
              <a:cxnLst/>
              <a:rect l="l" t="t" r="r" b="b"/>
              <a:pathLst>
                <a:path h="68579">
                  <a:moveTo>
                    <a:pt x="0" y="0"/>
                  </a:moveTo>
                  <a:lnTo>
                    <a:pt x="0" y="68579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3" name="object 213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2391155" y="4814316"/>
              <a:ext cx="509016" cy="88391"/>
            </a:xfrm>
            <a:prstGeom prst="rect">
              <a:avLst/>
            </a:prstGeom>
          </p:spPr>
        </p:pic>
        <p:sp>
          <p:nvSpPr>
            <p:cNvPr id="214" name="object 214"/>
            <p:cNvSpPr/>
            <p:nvPr/>
          </p:nvSpPr>
          <p:spPr>
            <a:xfrm>
              <a:off x="2391155" y="4814316"/>
              <a:ext cx="509270" cy="88900"/>
            </a:xfrm>
            <a:custGeom>
              <a:avLst/>
              <a:gdLst/>
              <a:ahLst/>
              <a:cxnLst/>
              <a:rect l="l" t="t" r="r" b="b"/>
              <a:pathLst>
                <a:path w="509269" h="88900">
                  <a:moveTo>
                    <a:pt x="0" y="44195"/>
                  </a:moveTo>
                  <a:lnTo>
                    <a:pt x="34747" y="21889"/>
                  </a:lnTo>
                  <a:lnTo>
                    <a:pt x="74542" y="12944"/>
                  </a:lnTo>
                  <a:lnTo>
                    <a:pt x="126051" y="6033"/>
                  </a:lnTo>
                  <a:lnTo>
                    <a:pt x="186848" y="1578"/>
                  </a:lnTo>
                  <a:lnTo>
                    <a:pt x="254508" y="0"/>
                  </a:lnTo>
                  <a:lnTo>
                    <a:pt x="322167" y="1578"/>
                  </a:lnTo>
                  <a:lnTo>
                    <a:pt x="382964" y="6033"/>
                  </a:lnTo>
                  <a:lnTo>
                    <a:pt x="434473" y="12944"/>
                  </a:lnTo>
                  <a:lnTo>
                    <a:pt x="474268" y="21889"/>
                  </a:lnTo>
                  <a:lnTo>
                    <a:pt x="509016" y="44195"/>
                  </a:lnTo>
                  <a:lnTo>
                    <a:pt x="499924" y="55945"/>
                  </a:lnTo>
                  <a:lnTo>
                    <a:pt x="434473" y="75447"/>
                  </a:lnTo>
                  <a:lnTo>
                    <a:pt x="382964" y="82358"/>
                  </a:lnTo>
                  <a:lnTo>
                    <a:pt x="322167" y="86813"/>
                  </a:lnTo>
                  <a:lnTo>
                    <a:pt x="254508" y="88391"/>
                  </a:lnTo>
                  <a:lnTo>
                    <a:pt x="186848" y="86813"/>
                  </a:lnTo>
                  <a:lnTo>
                    <a:pt x="126051" y="82358"/>
                  </a:lnTo>
                  <a:lnTo>
                    <a:pt x="74542" y="75447"/>
                  </a:lnTo>
                  <a:lnTo>
                    <a:pt x="34747" y="66502"/>
                  </a:lnTo>
                  <a:lnTo>
                    <a:pt x="0" y="44195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5" name="object 215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2389631" y="4745736"/>
              <a:ext cx="513587" cy="112775"/>
            </a:xfrm>
            <a:prstGeom prst="rect">
              <a:avLst/>
            </a:prstGeom>
          </p:spPr>
        </p:pic>
        <p:sp>
          <p:nvSpPr>
            <p:cNvPr id="216" name="object 216"/>
            <p:cNvSpPr/>
            <p:nvPr/>
          </p:nvSpPr>
          <p:spPr>
            <a:xfrm>
              <a:off x="2389631" y="4745736"/>
              <a:ext cx="510540" cy="104139"/>
            </a:xfrm>
            <a:custGeom>
              <a:avLst/>
              <a:gdLst/>
              <a:ahLst/>
              <a:cxnLst/>
              <a:rect l="l" t="t" r="r" b="b"/>
              <a:pathLst>
                <a:path w="510539" h="104139">
                  <a:moveTo>
                    <a:pt x="0" y="51816"/>
                  </a:moveTo>
                  <a:lnTo>
                    <a:pt x="34851" y="25665"/>
                  </a:lnTo>
                  <a:lnTo>
                    <a:pt x="74766" y="15178"/>
                  </a:lnTo>
                  <a:lnTo>
                    <a:pt x="126429" y="7075"/>
                  </a:lnTo>
                  <a:lnTo>
                    <a:pt x="187408" y="1851"/>
                  </a:lnTo>
                  <a:lnTo>
                    <a:pt x="255270" y="0"/>
                  </a:lnTo>
                  <a:lnTo>
                    <a:pt x="323131" y="1851"/>
                  </a:lnTo>
                  <a:lnTo>
                    <a:pt x="384110" y="7075"/>
                  </a:lnTo>
                  <a:lnTo>
                    <a:pt x="435773" y="15178"/>
                  </a:lnTo>
                  <a:lnTo>
                    <a:pt x="475688" y="25665"/>
                  </a:lnTo>
                  <a:lnTo>
                    <a:pt x="510540" y="51816"/>
                  </a:lnTo>
                  <a:lnTo>
                    <a:pt x="501421" y="65589"/>
                  </a:lnTo>
                  <a:lnTo>
                    <a:pt x="435773" y="88453"/>
                  </a:lnTo>
                  <a:lnTo>
                    <a:pt x="384110" y="96556"/>
                  </a:lnTo>
                  <a:lnTo>
                    <a:pt x="323131" y="101780"/>
                  </a:lnTo>
                  <a:lnTo>
                    <a:pt x="255270" y="103632"/>
                  </a:lnTo>
                  <a:lnTo>
                    <a:pt x="187408" y="101780"/>
                  </a:lnTo>
                  <a:lnTo>
                    <a:pt x="126429" y="96556"/>
                  </a:lnTo>
                  <a:lnTo>
                    <a:pt x="74766" y="88453"/>
                  </a:lnTo>
                  <a:lnTo>
                    <a:pt x="34851" y="77966"/>
                  </a:lnTo>
                  <a:lnTo>
                    <a:pt x="0" y="51816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7" name="object 217"/>
            <p:cNvSpPr/>
            <p:nvPr/>
          </p:nvSpPr>
          <p:spPr>
            <a:xfrm>
              <a:off x="2494025" y="4772405"/>
              <a:ext cx="287020" cy="48895"/>
            </a:xfrm>
            <a:custGeom>
              <a:avLst/>
              <a:gdLst/>
              <a:ahLst/>
              <a:cxnLst/>
              <a:rect l="l" t="t" r="r" b="b"/>
              <a:pathLst>
                <a:path w="287019" h="48895">
                  <a:moveTo>
                    <a:pt x="0" y="48768"/>
                  </a:moveTo>
                  <a:lnTo>
                    <a:pt x="88722" y="48768"/>
                  </a:lnTo>
                  <a:lnTo>
                    <a:pt x="177457" y="0"/>
                  </a:lnTo>
                  <a:lnTo>
                    <a:pt x="286512" y="0"/>
                  </a:lnTo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8" name="object 218"/>
            <p:cNvSpPr/>
            <p:nvPr/>
          </p:nvSpPr>
          <p:spPr>
            <a:xfrm>
              <a:off x="2507741" y="4772405"/>
              <a:ext cx="260985" cy="48895"/>
            </a:xfrm>
            <a:custGeom>
              <a:avLst/>
              <a:gdLst/>
              <a:ahLst/>
              <a:cxnLst/>
              <a:rect l="l" t="t" r="r" b="b"/>
              <a:pathLst>
                <a:path w="260985" h="48895">
                  <a:moveTo>
                    <a:pt x="0" y="0"/>
                  </a:moveTo>
                  <a:lnTo>
                    <a:pt x="88722" y="0"/>
                  </a:lnTo>
                  <a:lnTo>
                    <a:pt x="177431" y="48768"/>
                  </a:lnTo>
                  <a:lnTo>
                    <a:pt x="260604" y="48768"/>
                  </a:lnTo>
                </a:path>
              </a:pathLst>
            </a:custGeom>
            <a:ln w="1981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9" name="object 219"/>
            <p:cNvSpPr/>
            <p:nvPr/>
          </p:nvSpPr>
          <p:spPr>
            <a:xfrm>
              <a:off x="2391155" y="4794504"/>
              <a:ext cx="0" cy="70485"/>
            </a:xfrm>
            <a:custGeom>
              <a:avLst/>
              <a:gdLst/>
              <a:ahLst/>
              <a:cxnLst/>
              <a:rect l="l" t="t" r="r" b="b"/>
              <a:pathLst>
                <a:path h="70485">
                  <a:moveTo>
                    <a:pt x="0" y="0"/>
                  </a:moveTo>
                  <a:lnTo>
                    <a:pt x="0" y="70104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0" name="object 220"/>
            <p:cNvSpPr/>
            <p:nvPr/>
          </p:nvSpPr>
          <p:spPr>
            <a:xfrm>
              <a:off x="2900171" y="4796027"/>
              <a:ext cx="0" cy="70485"/>
            </a:xfrm>
            <a:custGeom>
              <a:avLst/>
              <a:gdLst/>
              <a:ahLst/>
              <a:cxnLst/>
              <a:rect l="l" t="t" r="r" b="b"/>
              <a:pathLst>
                <a:path h="70485">
                  <a:moveTo>
                    <a:pt x="0" y="0"/>
                  </a:moveTo>
                  <a:lnTo>
                    <a:pt x="0" y="70104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1" name="object 221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2668524" y="4561332"/>
              <a:ext cx="510539" cy="88391"/>
            </a:xfrm>
            <a:prstGeom prst="rect">
              <a:avLst/>
            </a:prstGeom>
          </p:spPr>
        </p:pic>
        <p:sp>
          <p:nvSpPr>
            <p:cNvPr id="222" name="object 222"/>
            <p:cNvSpPr/>
            <p:nvPr/>
          </p:nvSpPr>
          <p:spPr>
            <a:xfrm>
              <a:off x="2668524" y="4561332"/>
              <a:ext cx="510540" cy="88900"/>
            </a:xfrm>
            <a:custGeom>
              <a:avLst/>
              <a:gdLst/>
              <a:ahLst/>
              <a:cxnLst/>
              <a:rect l="l" t="t" r="r" b="b"/>
              <a:pathLst>
                <a:path w="510539" h="88900">
                  <a:moveTo>
                    <a:pt x="0" y="44196"/>
                  </a:moveTo>
                  <a:lnTo>
                    <a:pt x="34851" y="21889"/>
                  </a:lnTo>
                  <a:lnTo>
                    <a:pt x="74766" y="12944"/>
                  </a:lnTo>
                  <a:lnTo>
                    <a:pt x="126429" y="6033"/>
                  </a:lnTo>
                  <a:lnTo>
                    <a:pt x="187408" y="1578"/>
                  </a:lnTo>
                  <a:lnTo>
                    <a:pt x="255270" y="0"/>
                  </a:lnTo>
                  <a:lnTo>
                    <a:pt x="323131" y="1578"/>
                  </a:lnTo>
                  <a:lnTo>
                    <a:pt x="384110" y="6033"/>
                  </a:lnTo>
                  <a:lnTo>
                    <a:pt x="435773" y="12944"/>
                  </a:lnTo>
                  <a:lnTo>
                    <a:pt x="475688" y="21889"/>
                  </a:lnTo>
                  <a:lnTo>
                    <a:pt x="510540" y="44196"/>
                  </a:lnTo>
                  <a:lnTo>
                    <a:pt x="501421" y="55945"/>
                  </a:lnTo>
                  <a:lnTo>
                    <a:pt x="435773" y="75447"/>
                  </a:lnTo>
                  <a:lnTo>
                    <a:pt x="384110" y="82358"/>
                  </a:lnTo>
                  <a:lnTo>
                    <a:pt x="323131" y="86813"/>
                  </a:lnTo>
                  <a:lnTo>
                    <a:pt x="255270" y="88392"/>
                  </a:lnTo>
                  <a:lnTo>
                    <a:pt x="187408" y="86813"/>
                  </a:lnTo>
                  <a:lnTo>
                    <a:pt x="126429" y="82358"/>
                  </a:lnTo>
                  <a:lnTo>
                    <a:pt x="74766" y="75447"/>
                  </a:lnTo>
                  <a:lnTo>
                    <a:pt x="34851" y="66502"/>
                  </a:lnTo>
                  <a:lnTo>
                    <a:pt x="0" y="44196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3" name="object 223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2667000" y="4492752"/>
              <a:ext cx="513587" cy="112775"/>
            </a:xfrm>
            <a:prstGeom prst="rect">
              <a:avLst/>
            </a:prstGeom>
          </p:spPr>
        </p:pic>
        <p:sp>
          <p:nvSpPr>
            <p:cNvPr id="224" name="object 224"/>
            <p:cNvSpPr/>
            <p:nvPr/>
          </p:nvSpPr>
          <p:spPr>
            <a:xfrm>
              <a:off x="2667000" y="4492752"/>
              <a:ext cx="510540" cy="102235"/>
            </a:xfrm>
            <a:custGeom>
              <a:avLst/>
              <a:gdLst/>
              <a:ahLst/>
              <a:cxnLst/>
              <a:rect l="l" t="t" r="r" b="b"/>
              <a:pathLst>
                <a:path w="510539" h="102235">
                  <a:moveTo>
                    <a:pt x="0" y="51054"/>
                  </a:moveTo>
                  <a:lnTo>
                    <a:pt x="34851" y="25287"/>
                  </a:lnTo>
                  <a:lnTo>
                    <a:pt x="74766" y="14954"/>
                  </a:lnTo>
                  <a:lnTo>
                    <a:pt x="126429" y="6970"/>
                  </a:lnTo>
                  <a:lnTo>
                    <a:pt x="187408" y="1823"/>
                  </a:lnTo>
                  <a:lnTo>
                    <a:pt x="255270" y="0"/>
                  </a:lnTo>
                  <a:lnTo>
                    <a:pt x="323131" y="1823"/>
                  </a:lnTo>
                  <a:lnTo>
                    <a:pt x="384110" y="6970"/>
                  </a:lnTo>
                  <a:lnTo>
                    <a:pt x="435773" y="14954"/>
                  </a:lnTo>
                  <a:lnTo>
                    <a:pt x="475688" y="25287"/>
                  </a:lnTo>
                  <a:lnTo>
                    <a:pt x="510540" y="51054"/>
                  </a:lnTo>
                  <a:lnTo>
                    <a:pt x="501421" y="64625"/>
                  </a:lnTo>
                  <a:lnTo>
                    <a:pt x="435773" y="87153"/>
                  </a:lnTo>
                  <a:lnTo>
                    <a:pt x="384110" y="95137"/>
                  </a:lnTo>
                  <a:lnTo>
                    <a:pt x="323131" y="100284"/>
                  </a:lnTo>
                  <a:lnTo>
                    <a:pt x="255270" y="102108"/>
                  </a:lnTo>
                  <a:lnTo>
                    <a:pt x="187408" y="100284"/>
                  </a:lnTo>
                  <a:lnTo>
                    <a:pt x="126429" y="95137"/>
                  </a:lnTo>
                  <a:lnTo>
                    <a:pt x="74766" y="87153"/>
                  </a:lnTo>
                  <a:lnTo>
                    <a:pt x="34851" y="76820"/>
                  </a:lnTo>
                  <a:lnTo>
                    <a:pt x="0" y="51054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5" name="object 225"/>
            <p:cNvSpPr/>
            <p:nvPr/>
          </p:nvSpPr>
          <p:spPr>
            <a:xfrm>
              <a:off x="2771394" y="4519422"/>
              <a:ext cx="288290" cy="48895"/>
            </a:xfrm>
            <a:custGeom>
              <a:avLst/>
              <a:gdLst/>
              <a:ahLst/>
              <a:cxnLst/>
              <a:rect l="l" t="t" r="r" b="b"/>
              <a:pathLst>
                <a:path w="288289" h="48895">
                  <a:moveTo>
                    <a:pt x="0" y="48767"/>
                  </a:moveTo>
                  <a:lnTo>
                    <a:pt x="89192" y="48767"/>
                  </a:lnTo>
                  <a:lnTo>
                    <a:pt x="178396" y="0"/>
                  </a:lnTo>
                  <a:lnTo>
                    <a:pt x="288036" y="0"/>
                  </a:lnTo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6" name="object 226"/>
            <p:cNvSpPr/>
            <p:nvPr/>
          </p:nvSpPr>
          <p:spPr>
            <a:xfrm>
              <a:off x="2785109" y="4519422"/>
              <a:ext cx="260985" cy="48895"/>
            </a:xfrm>
            <a:custGeom>
              <a:avLst/>
              <a:gdLst/>
              <a:ahLst/>
              <a:cxnLst/>
              <a:rect l="l" t="t" r="r" b="b"/>
              <a:pathLst>
                <a:path w="260985" h="48895">
                  <a:moveTo>
                    <a:pt x="0" y="0"/>
                  </a:moveTo>
                  <a:lnTo>
                    <a:pt x="88722" y="0"/>
                  </a:lnTo>
                  <a:lnTo>
                    <a:pt x="177431" y="48768"/>
                  </a:lnTo>
                  <a:lnTo>
                    <a:pt x="260604" y="48768"/>
                  </a:lnTo>
                </a:path>
              </a:pathLst>
            </a:custGeom>
            <a:ln w="1981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7" name="object 227"/>
            <p:cNvSpPr/>
            <p:nvPr/>
          </p:nvSpPr>
          <p:spPr>
            <a:xfrm>
              <a:off x="2668524" y="4541520"/>
              <a:ext cx="0" cy="68580"/>
            </a:xfrm>
            <a:custGeom>
              <a:avLst/>
              <a:gdLst/>
              <a:ahLst/>
              <a:cxnLst/>
              <a:rect l="l" t="t" r="r" b="b"/>
              <a:pathLst>
                <a:path h="68579">
                  <a:moveTo>
                    <a:pt x="0" y="0"/>
                  </a:moveTo>
                  <a:lnTo>
                    <a:pt x="0" y="68579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8" name="object 228"/>
            <p:cNvSpPr/>
            <p:nvPr/>
          </p:nvSpPr>
          <p:spPr>
            <a:xfrm>
              <a:off x="3179063" y="4543044"/>
              <a:ext cx="0" cy="68580"/>
            </a:xfrm>
            <a:custGeom>
              <a:avLst/>
              <a:gdLst/>
              <a:ahLst/>
              <a:cxnLst/>
              <a:rect l="l" t="t" r="r" b="b"/>
              <a:pathLst>
                <a:path h="68579">
                  <a:moveTo>
                    <a:pt x="0" y="0"/>
                  </a:moveTo>
                  <a:lnTo>
                    <a:pt x="0" y="68579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9" name="object 229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3579875" y="4443983"/>
              <a:ext cx="509015" cy="88392"/>
            </a:xfrm>
            <a:prstGeom prst="rect">
              <a:avLst/>
            </a:prstGeom>
          </p:spPr>
        </p:pic>
        <p:sp>
          <p:nvSpPr>
            <p:cNvPr id="230" name="object 230"/>
            <p:cNvSpPr/>
            <p:nvPr/>
          </p:nvSpPr>
          <p:spPr>
            <a:xfrm>
              <a:off x="3579875" y="4443983"/>
              <a:ext cx="509270" cy="88900"/>
            </a:xfrm>
            <a:custGeom>
              <a:avLst/>
              <a:gdLst/>
              <a:ahLst/>
              <a:cxnLst/>
              <a:rect l="l" t="t" r="r" b="b"/>
              <a:pathLst>
                <a:path w="509270" h="88900">
                  <a:moveTo>
                    <a:pt x="0" y="44195"/>
                  </a:moveTo>
                  <a:lnTo>
                    <a:pt x="34747" y="21889"/>
                  </a:lnTo>
                  <a:lnTo>
                    <a:pt x="74542" y="12944"/>
                  </a:lnTo>
                  <a:lnTo>
                    <a:pt x="126051" y="6033"/>
                  </a:lnTo>
                  <a:lnTo>
                    <a:pt x="186848" y="1578"/>
                  </a:lnTo>
                  <a:lnTo>
                    <a:pt x="254508" y="0"/>
                  </a:lnTo>
                  <a:lnTo>
                    <a:pt x="322167" y="1578"/>
                  </a:lnTo>
                  <a:lnTo>
                    <a:pt x="382964" y="6033"/>
                  </a:lnTo>
                  <a:lnTo>
                    <a:pt x="434473" y="12944"/>
                  </a:lnTo>
                  <a:lnTo>
                    <a:pt x="474268" y="21889"/>
                  </a:lnTo>
                  <a:lnTo>
                    <a:pt x="509016" y="44195"/>
                  </a:lnTo>
                  <a:lnTo>
                    <a:pt x="499924" y="55945"/>
                  </a:lnTo>
                  <a:lnTo>
                    <a:pt x="434473" y="75447"/>
                  </a:lnTo>
                  <a:lnTo>
                    <a:pt x="382964" y="82358"/>
                  </a:lnTo>
                  <a:lnTo>
                    <a:pt x="322167" y="86813"/>
                  </a:lnTo>
                  <a:lnTo>
                    <a:pt x="254508" y="88391"/>
                  </a:lnTo>
                  <a:lnTo>
                    <a:pt x="186848" y="86813"/>
                  </a:lnTo>
                  <a:lnTo>
                    <a:pt x="126051" y="82358"/>
                  </a:lnTo>
                  <a:lnTo>
                    <a:pt x="74542" y="75447"/>
                  </a:lnTo>
                  <a:lnTo>
                    <a:pt x="34747" y="66502"/>
                  </a:lnTo>
                  <a:lnTo>
                    <a:pt x="0" y="44195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1" name="object 231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3578352" y="4373880"/>
              <a:ext cx="513588" cy="114299"/>
            </a:xfrm>
            <a:prstGeom prst="rect">
              <a:avLst/>
            </a:prstGeom>
          </p:spPr>
        </p:pic>
        <p:sp>
          <p:nvSpPr>
            <p:cNvPr id="232" name="object 232"/>
            <p:cNvSpPr/>
            <p:nvPr/>
          </p:nvSpPr>
          <p:spPr>
            <a:xfrm>
              <a:off x="3578352" y="4373880"/>
              <a:ext cx="510540" cy="104139"/>
            </a:xfrm>
            <a:custGeom>
              <a:avLst/>
              <a:gdLst/>
              <a:ahLst/>
              <a:cxnLst/>
              <a:rect l="l" t="t" r="r" b="b"/>
              <a:pathLst>
                <a:path w="510539" h="104139">
                  <a:moveTo>
                    <a:pt x="0" y="51816"/>
                  </a:moveTo>
                  <a:lnTo>
                    <a:pt x="34851" y="25665"/>
                  </a:lnTo>
                  <a:lnTo>
                    <a:pt x="74766" y="15178"/>
                  </a:lnTo>
                  <a:lnTo>
                    <a:pt x="126429" y="7075"/>
                  </a:lnTo>
                  <a:lnTo>
                    <a:pt x="187408" y="1851"/>
                  </a:lnTo>
                  <a:lnTo>
                    <a:pt x="255270" y="0"/>
                  </a:lnTo>
                  <a:lnTo>
                    <a:pt x="323131" y="1851"/>
                  </a:lnTo>
                  <a:lnTo>
                    <a:pt x="384110" y="7075"/>
                  </a:lnTo>
                  <a:lnTo>
                    <a:pt x="435773" y="15178"/>
                  </a:lnTo>
                  <a:lnTo>
                    <a:pt x="475688" y="25665"/>
                  </a:lnTo>
                  <a:lnTo>
                    <a:pt x="510540" y="51816"/>
                  </a:lnTo>
                  <a:lnTo>
                    <a:pt x="501421" y="65589"/>
                  </a:lnTo>
                  <a:lnTo>
                    <a:pt x="435773" y="88453"/>
                  </a:lnTo>
                  <a:lnTo>
                    <a:pt x="384110" y="96556"/>
                  </a:lnTo>
                  <a:lnTo>
                    <a:pt x="323131" y="101780"/>
                  </a:lnTo>
                  <a:lnTo>
                    <a:pt x="255270" y="103632"/>
                  </a:lnTo>
                  <a:lnTo>
                    <a:pt x="187408" y="101780"/>
                  </a:lnTo>
                  <a:lnTo>
                    <a:pt x="126429" y="96556"/>
                  </a:lnTo>
                  <a:lnTo>
                    <a:pt x="74766" y="88453"/>
                  </a:lnTo>
                  <a:lnTo>
                    <a:pt x="34851" y="77966"/>
                  </a:lnTo>
                  <a:lnTo>
                    <a:pt x="0" y="51816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3" name="object 233"/>
            <p:cNvSpPr/>
            <p:nvPr/>
          </p:nvSpPr>
          <p:spPr>
            <a:xfrm>
              <a:off x="3682746" y="4400550"/>
              <a:ext cx="287020" cy="48895"/>
            </a:xfrm>
            <a:custGeom>
              <a:avLst/>
              <a:gdLst/>
              <a:ahLst/>
              <a:cxnLst/>
              <a:rect l="l" t="t" r="r" b="b"/>
              <a:pathLst>
                <a:path w="287020" h="48895">
                  <a:moveTo>
                    <a:pt x="0" y="48768"/>
                  </a:moveTo>
                  <a:lnTo>
                    <a:pt x="88722" y="48768"/>
                  </a:lnTo>
                  <a:lnTo>
                    <a:pt x="177457" y="0"/>
                  </a:lnTo>
                  <a:lnTo>
                    <a:pt x="286512" y="0"/>
                  </a:lnTo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4" name="object 234"/>
            <p:cNvSpPr/>
            <p:nvPr/>
          </p:nvSpPr>
          <p:spPr>
            <a:xfrm>
              <a:off x="3694937" y="4400550"/>
              <a:ext cx="262255" cy="48895"/>
            </a:xfrm>
            <a:custGeom>
              <a:avLst/>
              <a:gdLst/>
              <a:ahLst/>
              <a:cxnLst/>
              <a:rect l="l" t="t" r="r" b="b"/>
              <a:pathLst>
                <a:path w="262254" h="48895">
                  <a:moveTo>
                    <a:pt x="0" y="0"/>
                  </a:moveTo>
                  <a:lnTo>
                    <a:pt x="89230" y="0"/>
                  </a:lnTo>
                  <a:lnTo>
                    <a:pt x="178473" y="48768"/>
                  </a:lnTo>
                  <a:lnTo>
                    <a:pt x="262128" y="48768"/>
                  </a:lnTo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5" name="object 235"/>
            <p:cNvSpPr/>
            <p:nvPr/>
          </p:nvSpPr>
          <p:spPr>
            <a:xfrm>
              <a:off x="3579875" y="4424172"/>
              <a:ext cx="0" cy="68580"/>
            </a:xfrm>
            <a:custGeom>
              <a:avLst/>
              <a:gdLst/>
              <a:ahLst/>
              <a:cxnLst/>
              <a:rect l="l" t="t" r="r" b="b"/>
              <a:pathLst>
                <a:path h="68579">
                  <a:moveTo>
                    <a:pt x="0" y="0"/>
                  </a:moveTo>
                  <a:lnTo>
                    <a:pt x="0" y="6858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6" name="object 236"/>
            <p:cNvSpPr/>
            <p:nvPr/>
          </p:nvSpPr>
          <p:spPr>
            <a:xfrm>
              <a:off x="4088891" y="4425696"/>
              <a:ext cx="0" cy="68580"/>
            </a:xfrm>
            <a:custGeom>
              <a:avLst/>
              <a:gdLst/>
              <a:ahLst/>
              <a:cxnLst/>
              <a:rect l="l" t="t" r="r" b="b"/>
              <a:pathLst>
                <a:path h="68579">
                  <a:moveTo>
                    <a:pt x="0" y="0"/>
                  </a:moveTo>
                  <a:lnTo>
                    <a:pt x="0" y="68579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7" name="object 237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3797808" y="4948427"/>
              <a:ext cx="510539" cy="88392"/>
            </a:xfrm>
            <a:prstGeom prst="rect">
              <a:avLst/>
            </a:prstGeom>
          </p:spPr>
        </p:pic>
        <p:sp>
          <p:nvSpPr>
            <p:cNvPr id="238" name="object 238"/>
            <p:cNvSpPr/>
            <p:nvPr/>
          </p:nvSpPr>
          <p:spPr>
            <a:xfrm>
              <a:off x="3797808" y="4948427"/>
              <a:ext cx="510540" cy="88900"/>
            </a:xfrm>
            <a:custGeom>
              <a:avLst/>
              <a:gdLst/>
              <a:ahLst/>
              <a:cxnLst/>
              <a:rect l="l" t="t" r="r" b="b"/>
              <a:pathLst>
                <a:path w="510539" h="88900">
                  <a:moveTo>
                    <a:pt x="0" y="44196"/>
                  </a:moveTo>
                  <a:lnTo>
                    <a:pt x="34851" y="21889"/>
                  </a:lnTo>
                  <a:lnTo>
                    <a:pt x="74766" y="12944"/>
                  </a:lnTo>
                  <a:lnTo>
                    <a:pt x="126429" y="6033"/>
                  </a:lnTo>
                  <a:lnTo>
                    <a:pt x="187408" y="1578"/>
                  </a:lnTo>
                  <a:lnTo>
                    <a:pt x="255270" y="0"/>
                  </a:lnTo>
                  <a:lnTo>
                    <a:pt x="323131" y="1578"/>
                  </a:lnTo>
                  <a:lnTo>
                    <a:pt x="384110" y="6033"/>
                  </a:lnTo>
                  <a:lnTo>
                    <a:pt x="435773" y="12944"/>
                  </a:lnTo>
                  <a:lnTo>
                    <a:pt x="475688" y="21889"/>
                  </a:lnTo>
                  <a:lnTo>
                    <a:pt x="510540" y="44196"/>
                  </a:lnTo>
                  <a:lnTo>
                    <a:pt x="501421" y="55945"/>
                  </a:lnTo>
                  <a:lnTo>
                    <a:pt x="435773" y="75447"/>
                  </a:lnTo>
                  <a:lnTo>
                    <a:pt x="384110" y="82358"/>
                  </a:lnTo>
                  <a:lnTo>
                    <a:pt x="323131" y="86813"/>
                  </a:lnTo>
                  <a:lnTo>
                    <a:pt x="255270" y="88392"/>
                  </a:lnTo>
                  <a:lnTo>
                    <a:pt x="187408" y="86813"/>
                  </a:lnTo>
                  <a:lnTo>
                    <a:pt x="126429" y="82358"/>
                  </a:lnTo>
                  <a:lnTo>
                    <a:pt x="74766" y="75447"/>
                  </a:lnTo>
                  <a:lnTo>
                    <a:pt x="34851" y="66502"/>
                  </a:lnTo>
                  <a:lnTo>
                    <a:pt x="0" y="44196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9" name="object 239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3797808" y="4879848"/>
              <a:ext cx="513587" cy="112775"/>
            </a:xfrm>
            <a:prstGeom prst="rect">
              <a:avLst/>
            </a:prstGeom>
          </p:spPr>
        </p:pic>
        <p:sp>
          <p:nvSpPr>
            <p:cNvPr id="240" name="object 240"/>
            <p:cNvSpPr/>
            <p:nvPr/>
          </p:nvSpPr>
          <p:spPr>
            <a:xfrm>
              <a:off x="3797808" y="4879848"/>
              <a:ext cx="509270" cy="102235"/>
            </a:xfrm>
            <a:custGeom>
              <a:avLst/>
              <a:gdLst/>
              <a:ahLst/>
              <a:cxnLst/>
              <a:rect l="l" t="t" r="r" b="b"/>
              <a:pathLst>
                <a:path w="509270" h="102235">
                  <a:moveTo>
                    <a:pt x="0" y="51053"/>
                  </a:moveTo>
                  <a:lnTo>
                    <a:pt x="34747" y="25287"/>
                  </a:lnTo>
                  <a:lnTo>
                    <a:pt x="74542" y="14954"/>
                  </a:lnTo>
                  <a:lnTo>
                    <a:pt x="126051" y="6970"/>
                  </a:lnTo>
                  <a:lnTo>
                    <a:pt x="186848" y="1823"/>
                  </a:lnTo>
                  <a:lnTo>
                    <a:pt x="254508" y="0"/>
                  </a:lnTo>
                  <a:lnTo>
                    <a:pt x="322167" y="1823"/>
                  </a:lnTo>
                  <a:lnTo>
                    <a:pt x="382964" y="6970"/>
                  </a:lnTo>
                  <a:lnTo>
                    <a:pt x="434473" y="14954"/>
                  </a:lnTo>
                  <a:lnTo>
                    <a:pt x="474268" y="25287"/>
                  </a:lnTo>
                  <a:lnTo>
                    <a:pt x="509016" y="51053"/>
                  </a:lnTo>
                  <a:lnTo>
                    <a:pt x="499924" y="64625"/>
                  </a:lnTo>
                  <a:lnTo>
                    <a:pt x="434473" y="87153"/>
                  </a:lnTo>
                  <a:lnTo>
                    <a:pt x="382964" y="95137"/>
                  </a:lnTo>
                  <a:lnTo>
                    <a:pt x="322167" y="100284"/>
                  </a:lnTo>
                  <a:lnTo>
                    <a:pt x="254508" y="102107"/>
                  </a:lnTo>
                  <a:lnTo>
                    <a:pt x="186848" y="100284"/>
                  </a:lnTo>
                  <a:lnTo>
                    <a:pt x="126051" y="95137"/>
                  </a:lnTo>
                  <a:lnTo>
                    <a:pt x="74542" y="87153"/>
                  </a:lnTo>
                  <a:lnTo>
                    <a:pt x="34747" y="76820"/>
                  </a:lnTo>
                  <a:lnTo>
                    <a:pt x="0" y="51053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1" name="object 241"/>
            <p:cNvSpPr/>
            <p:nvPr/>
          </p:nvSpPr>
          <p:spPr>
            <a:xfrm>
              <a:off x="3902202" y="4906517"/>
              <a:ext cx="287020" cy="48895"/>
            </a:xfrm>
            <a:custGeom>
              <a:avLst/>
              <a:gdLst/>
              <a:ahLst/>
              <a:cxnLst/>
              <a:rect l="l" t="t" r="r" b="b"/>
              <a:pathLst>
                <a:path w="287020" h="48895">
                  <a:moveTo>
                    <a:pt x="0" y="48767"/>
                  </a:moveTo>
                  <a:lnTo>
                    <a:pt x="88722" y="48767"/>
                  </a:lnTo>
                  <a:lnTo>
                    <a:pt x="177457" y="0"/>
                  </a:lnTo>
                  <a:lnTo>
                    <a:pt x="286512" y="0"/>
                  </a:lnTo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2" name="object 242"/>
            <p:cNvSpPr/>
            <p:nvPr/>
          </p:nvSpPr>
          <p:spPr>
            <a:xfrm>
              <a:off x="3914393" y="4906517"/>
              <a:ext cx="262255" cy="48895"/>
            </a:xfrm>
            <a:custGeom>
              <a:avLst/>
              <a:gdLst/>
              <a:ahLst/>
              <a:cxnLst/>
              <a:rect l="l" t="t" r="r" b="b"/>
              <a:pathLst>
                <a:path w="262254" h="48895">
                  <a:moveTo>
                    <a:pt x="0" y="0"/>
                  </a:moveTo>
                  <a:lnTo>
                    <a:pt x="89230" y="0"/>
                  </a:lnTo>
                  <a:lnTo>
                    <a:pt x="178473" y="48767"/>
                  </a:lnTo>
                  <a:lnTo>
                    <a:pt x="262128" y="48767"/>
                  </a:lnTo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3" name="object 243"/>
            <p:cNvSpPr/>
            <p:nvPr/>
          </p:nvSpPr>
          <p:spPr>
            <a:xfrm>
              <a:off x="3797808" y="4928616"/>
              <a:ext cx="0" cy="68580"/>
            </a:xfrm>
            <a:custGeom>
              <a:avLst/>
              <a:gdLst/>
              <a:ahLst/>
              <a:cxnLst/>
              <a:rect l="l" t="t" r="r" b="b"/>
              <a:pathLst>
                <a:path h="68579">
                  <a:moveTo>
                    <a:pt x="0" y="0"/>
                  </a:moveTo>
                  <a:lnTo>
                    <a:pt x="0" y="68579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4" name="object 244"/>
            <p:cNvSpPr/>
            <p:nvPr/>
          </p:nvSpPr>
          <p:spPr>
            <a:xfrm>
              <a:off x="4308347" y="4930139"/>
              <a:ext cx="0" cy="68580"/>
            </a:xfrm>
            <a:custGeom>
              <a:avLst/>
              <a:gdLst/>
              <a:ahLst/>
              <a:cxnLst/>
              <a:rect l="l" t="t" r="r" b="b"/>
              <a:pathLst>
                <a:path h="68579">
                  <a:moveTo>
                    <a:pt x="0" y="0"/>
                  </a:moveTo>
                  <a:lnTo>
                    <a:pt x="0" y="6858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5" name="object 245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2929127" y="5109972"/>
              <a:ext cx="509016" cy="88391"/>
            </a:xfrm>
            <a:prstGeom prst="rect">
              <a:avLst/>
            </a:prstGeom>
          </p:spPr>
        </p:pic>
        <p:sp>
          <p:nvSpPr>
            <p:cNvPr id="246" name="object 246"/>
            <p:cNvSpPr/>
            <p:nvPr/>
          </p:nvSpPr>
          <p:spPr>
            <a:xfrm>
              <a:off x="2929127" y="5109972"/>
              <a:ext cx="509270" cy="88900"/>
            </a:xfrm>
            <a:custGeom>
              <a:avLst/>
              <a:gdLst/>
              <a:ahLst/>
              <a:cxnLst/>
              <a:rect l="l" t="t" r="r" b="b"/>
              <a:pathLst>
                <a:path w="509270" h="88900">
                  <a:moveTo>
                    <a:pt x="0" y="44195"/>
                  </a:moveTo>
                  <a:lnTo>
                    <a:pt x="34747" y="21889"/>
                  </a:lnTo>
                  <a:lnTo>
                    <a:pt x="74542" y="12944"/>
                  </a:lnTo>
                  <a:lnTo>
                    <a:pt x="126051" y="6033"/>
                  </a:lnTo>
                  <a:lnTo>
                    <a:pt x="186848" y="1578"/>
                  </a:lnTo>
                  <a:lnTo>
                    <a:pt x="254508" y="0"/>
                  </a:lnTo>
                  <a:lnTo>
                    <a:pt x="322167" y="1578"/>
                  </a:lnTo>
                  <a:lnTo>
                    <a:pt x="382964" y="6033"/>
                  </a:lnTo>
                  <a:lnTo>
                    <a:pt x="434473" y="12944"/>
                  </a:lnTo>
                  <a:lnTo>
                    <a:pt x="474268" y="21889"/>
                  </a:lnTo>
                  <a:lnTo>
                    <a:pt x="509016" y="44195"/>
                  </a:lnTo>
                  <a:lnTo>
                    <a:pt x="499924" y="55945"/>
                  </a:lnTo>
                  <a:lnTo>
                    <a:pt x="434473" y="75447"/>
                  </a:lnTo>
                  <a:lnTo>
                    <a:pt x="382964" y="82358"/>
                  </a:lnTo>
                  <a:lnTo>
                    <a:pt x="322167" y="86813"/>
                  </a:lnTo>
                  <a:lnTo>
                    <a:pt x="254508" y="88391"/>
                  </a:lnTo>
                  <a:lnTo>
                    <a:pt x="186848" y="86813"/>
                  </a:lnTo>
                  <a:lnTo>
                    <a:pt x="126051" y="82358"/>
                  </a:lnTo>
                  <a:lnTo>
                    <a:pt x="74542" y="75447"/>
                  </a:lnTo>
                  <a:lnTo>
                    <a:pt x="34747" y="66502"/>
                  </a:lnTo>
                  <a:lnTo>
                    <a:pt x="0" y="44195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7" name="object 247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2927603" y="5041392"/>
              <a:ext cx="513587" cy="114299"/>
            </a:xfrm>
            <a:prstGeom prst="rect">
              <a:avLst/>
            </a:prstGeom>
          </p:spPr>
        </p:pic>
        <p:sp>
          <p:nvSpPr>
            <p:cNvPr id="248" name="object 248"/>
            <p:cNvSpPr/>
            <p:nvPr/>
          </p:nvSpPr>
          <p:spPr>
            <a:xfrm>
              <a:off x="2927603" y="5041392"/>
              <a:ext cx="510540" cy="104139"/>
            </a:xfrm>
            <a:custGeom>
              <a:avLst/>
              <a:gdLst/>
              <a:ahLst/>
              <a:cxnLst/>
              <a:rect l="l" t="t" r="r" b="b"/>
              <a:pathLst>
                <a:path w="510539" h="104139">
                  <a:moveTo>
                    <a:pt x="0" y="51816"/>
                  </a:moveTo>
                  <a:lnTo>
                    <a:pt x="34851" y="25665"/>
                  </a:lnTo>
                  <a:lnTo>
                    <a:pt x="74766" y="15178"/>
                  </a:lnTo>
                  <a:lnTo>
                    <a:pt x="126429" y="7075"/>
                  </a:lnTo>
                  <a:lnTo>
                    <a:pt x="187408" y="1851"/>
                  </a:lnTo>
                  <a:lnTo>
                    <a:pt x="255270" y="0"/>
                  </a:lnTo>
                  <a:lnTo>
                    <a:pt x="323131" y="1851"/>
                  </a:lnTo>
                  <a:lnTo>
                    <a:pt x="384110" y="7075"/>
                  </a:lnTo>
                  <a:lnTo>
                    <a:pt x="435773" y="15178"/>
                  </a:lnTo>
                  <a:lnTo>
                    <a:pt x="475688" y="25665"/>
                  </a:lnTo>
                  <a:lnTo>
                    <a:pt x="510540" y="51816"/>
                  </a:lnTo>
                  <a:lnTo>
                    <a:pt x="501421" y="65589"/>
                  </a:lnTo>
                  <a:lnTo>
                    <a:pt x="435773" y="88453"/>
                  </a:lnTo>
                  <a:lnTo>
                    <a:pt x="384110" y="96556"/>
                  </a:lnTo>
                  <a:lnTo>
                    <a:pt x="323131" y="101780"/>
                  </a:lnTo>
                  <a:lnTo>
                    <a:pt x="255270" y="103632"/>
                  </a:lnTo>
                  <a:lnTo>
                    <a:pt x="187408" y="101780"/>
                  </a:lnTo>
                  <a:lnTo>
                    <a:pt x="126429" y="96556"/>
                  </a:lnTo>
                  <a:lnTo>
                    <a:pt x="74766" y="88453"/>
                  </a:lnTo>
                  <a:lnTo>
                    <a:pt x="34851" y="77966"/>
                  </a:lnTo>
                  <a:lnTo>
                    <a:pt x="0" y="51816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9" name="object 249"/>
            <p:cNvSpPr/>
            <p:nvPr/>
          </p:nvSpPr>
          <p:spPr>
            <a:xfrm>
              <a:off x="3031997" y="5068061"/>
              <a:ext cx="287020" cy="48895"/>
            </a:xfrm>
            <a:custGeom>
              <a:avLst/>
              <a:gdLst/>
              <a:ahLst/>
              <a:cxnLst/>
              <a:rect l="l" t="t" r="r" b="b"/>
              <a:pathLst>
                <a:path w="287020" h="48895">
                  <a:moveTo>
                    <a:pt x="0" y="48768"/>
                  </a:moveTo>
                  <a:lnTo>
                    <a:pt x="88722" y="48768"/>
                  </a:lnTo>
                  <a:lnTo>
                    <a:pt x="177457" y="0"/>
                  </a:lnTo>
                  <a:lnTo>
                    <a:pt x="286512" y="0"/>
                  </a:lnTo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0" name="object 250"/>
            <p:cNvSpPr/>
            <p:nvPr/>
          </p:nvSpPr>
          <p:spPr>
            <a:xfrm>
              <a:off x="3045713" y="5068061"/>
              <a:ext cx="260985" cy="48895"/>
            </a:xfrm>
            <a:custGeom>
              <a:avLst/>
              <a:gdLst/>
              <a:ahLst/>
              <a:cxnLst/>
              <a:rect l="l" t="t" r="r" b="b"/>
              <a:pathLst>
                <a:path w="260985" h="48895">
                  <a:moveTo>
                    <a:pt x="0" y="0"/>
                  </a:moveTo>
                  <a:lnTo>
                    <a:pt x="88722" y="0"/>
                  </a:lnTo>
                  <a:lnTo>
                    <a:pt x="177431" y="48768"/>
                  </a:lnTo>
                  <a:lnTo>
                    <a:pt x="260604" y="48768"/>
                  </a:lnTo>
                </a:path>
              </a:pathLst>
            </a:custGeom>
            <a:ln w="1981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1" name="object 251"/>
            <p:cNvSpPr/>
            <p:nvPr/>
          </p:nvSpPr>
          <p:spPr>
            <a:xfrm>
              <a:off x="2929127" y="5090160"/>
              <a:ext cx="0" cy="68580"/>
            </a:xfrm>
            <a:custGeom>
              <a:avLst/>
              <a:gdLst/>
              <a:ahLst/>
              <a:cxnLst/>
              <a:rect l="l" t="t" r="r" b="b"/>
              <a:pathLst>
                <a:path h="68579">
                  <a:moveTo>
                    <a:pt x="0" y="0"/>
                  </a:moveTo>
                  <a:lnTo>
                    <a:pt x="0" y="6858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2" name="object 252"/>
            <p:cNvSpPr/>
            <p:nvPr/>
          </p:nvSpPr>
          <p:spPr>
            <a:xfrm>
              <a:off x="3438143" y="5093208"/>
              <a:ext cx="0" cy="67310"/>
            </a:xfrm>
            <a:custGeom>
              <a:avLst/>
              <a:gdLst/>
              <a:ahLst/>
              <a:cxnLst/>
              <a:rect l="l" t="t" r="r" b="b"/>
              <a:pathLst>
                <a:path h="67310">
                  <a:moveTo>
                    <a:pt x="0" y="0"/>
                  </a:moveTo>
                  <a:lnTo>
                    <a:pt x="0" y="67056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3" name="object 253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2068067" y="5064252"/>
              <a:ext cx="510539" cy="88392"/>
            </a:xfrm>
            <a:prstGeom prst="rect">
              <a:avLst/>
            </a:prstGeom>
          </p:spPr>
        </p:pic>
        <p:sp>
          <p:nvSpPr>
            <p:cNvPr id="254" name="object 254"/>
            <p:cNvSpPr/>
            <p:nvPr/>
          </p:nvSpPr>
          <p:spPr>
            <a:xfrm>
              <a:off x="2068067" y="5064252"/>
              <a:ext cx="510540" cy="88900"/>
            </a:xfrm>
            <a:custGeom>
              <a:avLst/>
              <a:gdLst/>
              <a:ahLst/>
              <a:cxnLst/>
              <a:rect l="l" t="t" r="r" b="b"/>
              <a:pathLst>
                <a:path w="510539" h="88900">
                  <a:moveTo>
                    <a:pt x="0" y="44196"/>
                  </a:moveTo>
                  <a:lnTo>
                    <a:pt x="34851" y="21889"/>
                  </a:lnTo>
                  <a:lnTo>
                    <a:pt x="74766" y="12944"/>
                  </a:lnTo>
                  <a:lnTo>
                    <a:pt x="126429" y="6033"/>
                  </a:lnTo>
                  <a:lnTo>
                    <a:pt x="187408" y="1578"/>
                  </a:lnTo>
                  <a:lnTo>
                    <a:pt x="255270" y="0"/>
                  </a:lnTo>
                  <a:lnTo>
                    <a:pt x="323131" y="1578"/>
                  </a:lnTo>
                  <a:lnTo>
                    <a:pt x="384110" y="6033"/>
                  </a:lnTo>
                  <a:lnTo>
                    <a:pt x="435773" y="12944"/>
                  </a:lnTo>
                  <a:lnTo>
                    <a:pt x="475688" y="21889"/>
                  </a:lnTo>
                  <a:lnTo>
                    <a:pt x="510540" y="44196"/>
                  </a:lnTo>
                  <a:lnTo>
                    <a:pt x="501421" y="55945"/>
                  </a:lnTo>
                  <a:lnTo>
                    <a:pt x="435773" y="75447"/>
                  </a:lnTo>
                  <a:lnTo>
                    <a:pt x="384110" y="82358"/>
                  </a:lnTo>
                  <a:lnTo>
                    <a:pt x="323131" y="86813"/>
                  </a:lnTo>
                  <a:lnTo>
                    <a:pt x="255270" y="88392"/>
                  </a:lnTo>
                  <a:lnTo>
                    <a:pt x="187408" y="86813"/>
                  </a:lnTo>
                  <a:lnTo>
                    <a:pt x="126429" y="82358"/>
                  </a:lnTo>
                  <a:lnTo>
                    <a:pt x="74766" y="75447"/>
                  </a:lnTo>
                  <a:lnTo>
                    <a:pt x="34851" y="66502"/>
                  </a:lnTo>
                  <a:lnTo>
                    <a:pt x="0" y="44196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5" name="object 255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2066544" y="4995672"/>
              <a:ext cx="513587" cy="112775"/>
            </a:xfrm>
            <a:prstGeom prst="rect">
              <a:avLst/>
            </a:prstGeom>
          </p:spPr>
        </p:pic>
        <p:sp>
          <p:nvSpPr>
            <p:cNvPr id="256" name="object 256"/>
            <p:cNvSpPr/>
            <p:nvPr/>
          </p:nvSpPr>
          <p:spPr>
            <a:xfrm>
              <a:off x="2066544" y="4995672"/>
              <a:ext cx="510540" cy="104139"/>
            </a:xfrm>
            <a:custGeom>
              <a:avLst/>
              <a:gdLst/>
              <a:ahLst/>
              <a:cxnLst/>
              <a:rect l="l" t="t" r="r" b="b"/>
              <a:pathLst>
                <a:path w="510539" h="104139">
                  <a:moveTo>
                    <a:pt x="0" y="51815"/>
                  </a:moveTo>
                  <a:lnTo>
                    <a:pt x="34851" y="25665"/>
                  </a:lnTo>
                  <a:lnTo>
                    <a:pt x="74766" y="15178"/>
                  </a:lnTo>
                  <a:lnTo>
                    <a:pt x="126429" y="7075"/>
                  </a:lnTo>
                  <a:lnTo>
                    <a:pt x="187408" y="1851"/>
                  </a:lnTo>
                  <a:lnTo>
                    <a:pt x="255270" y="0"/>
                  </a:lnTo>
                  <a:lnTo>
                    <a:pt x="323131" y="1851"/>
                  </a:lnTo>
                  <a:lnTo>
                    <a:pt x="384110" y="7075"/>
                  </a:lnTo>
                  <a:lnTo>
                    <a:pt x="435773" y="15178"/>
                  </a:lnTo>
                  <a:lnTo>
                    <a:pt x="475688" y="25665"/>
                  </a:lnTo>
                  <a:lnTo>
                    <a:pt x="510540" y="51815"/>
                  </a:lnTo>
                  <a:lnTo>
                    <a:pt x="501421" y="65589"/>
                  </a:lnTo>
                  <a:lnTo>
                    <a:pt x="435773" y="88453"/>
                  </a:lnTo>
                  <a:lnTo>
                    <a:pt x="384110" y="96556"/>
                  </a:lnTo>
                  <a:lnTo>
                    <a:pt x="323131" y="101780"/>
                  </a:lnTo>
                  <a:lnTo>
                    <a:pt x="255270" y="103631"/>
                  </a:lnTo>
                  <a:lnTo>
                    <a:pt x="187408" y="101780"/>
                  </a:lnTo>
                  <a:lnTo>
                    <a:pt x="126429" y="96556"/>
                  </a:lnTo>
                  <a:lnTo>
                    <a:pt x="74766" y="88453"/>
                  </a:lnTo>
                  <a:lnTo>
                    <a:pt x="34851" y="77966"/>
                  </a:lnTo>
                  <a:lnTo>
                    <a:pt x="0" y="51815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7" name="object 257"/>
            <p:cNvSpPr/>
            <p:nvPr/>
          </p:nvSpPr>
          <p:spPr>
            <a:xfrm>
              <a:off x="2170938" y="5022342"/>
              <a:ext cx="288290" cy="48895"/>
            </a:xfrm>
            <a:custGeom>
              <a:avLst/>
              <a:gdLst/>
              <a:ahLst/>
              <a:cxnLst/>
              <a:rect l="l" t="t" r="r" b="b"/>
              <a:pathLst>
                <a:path w="288289" h="48895">
                  <a:moveTo>
                    <a:pt x="0" y="48767"/>
                  </a:moveTo>
                  <a:lnTo>
                    <a:pt x="89192" y="48767"/>
                  </a:lnTo>
                  <a:lnTo>
                    <a:pt x="178396" y="0"/>
                  </a:lnTo>
                  <a:lnTo>
                    <a:pt x="288036" y="0"/>
                  </a:lnTo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8" name="object 258"/>
            <p:cNvSpPr/>
            <p:nvPr/>
          </p:nvSpPr>
          <p:spPr>
            <a:xfrm>
              <a:off x="2184653" y="5022342"/>
              <a:ext cx="260985" cy="48895"/>
            </a:xfrm>
            <a:custGeom>
              <a:avLst/>
              <a:gdLst/>
              <a:ahLst/>
              <a:cxnLst/>
              <a:rect l="l" t="t" r="r" b="b"/>
              <a:pathLst>
                <a:path w="260985" h="48895">
                  <a:moveTo>
                    <a:pt x="0" y="0"/>
                  </a:moveTo>
                  <a:lnTo>
                    <a:pt x="88722" y="0"/>
                  </a:lnTo>
                  <a:lnTo>
                    <a:pt x="177431" y="48767"/>
                  </a:lnTo>
                  <a:lnTo>
                    <a:pt x="260604" y="48767"/>
                  </a:lnTo>
                </a:path>
              </a:pathLst>
            </a:custGeom>
            <a:ln w="1981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9" name="object 259"/>
            <p:cNvSpPr/>
            <p:nvPr/>
          </p:nvSpPr>
          <p:spPr>
            <a:xfrm>
              <a:off x="2069591" y="5044439"/>
              <a:ext cx="0" cy="68580"/>
            </a:xfrm>
            <a:custGeom>
              <a:avLst/>
              <a:gdLst/>
              <a:ahLst/>
              <a:cxnLst/>
              <a:rect l="l" t="t" r="r" b="b"/>
              <a:pathLst>
                <a:path h="68579">
                  <a:moveTo>
                    <a:pt x="0" y="0"/>
                  </a:moveTo>
                  <a:lnTo>
                    <a:pt x="0" y="6858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0" name="object 260"/>
            <p:cNvSpPr/>
            <p:nvPr/>
          </p:nvSpPr>
          <p:spPr>
            <a:xfrm>
              <a:off x="2578608" y="5045964"/>
              <a:ext cx="0" cy="68580"/>
            </a:xfrm>
            <a:custGeom>
              <a:avLst/>
              <a:gdLst/>
              <a:ahLst/>
              <a:cxnLst/>
              <a:rect l="l" t="t" r="r" b="b"/>
              <a:pathLst>
                <a:path h="68579">
                  <a:moveTo>
                    <a:pt x="0" y="0"/>
                  </a:moveTo>
                  <a:lnTo>
                    <a:pt x="0" y="6858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1" name="object 261"/>
            <p:cNvSpPr/>
            <p:nvPr/>
          </p:nvSpPr>
          <p:spPr>
            <a:xfrm>
              <a:off x="2383536" y="2610612"/>
              <a:ext cx="238125" cy="262255"/>
            </a:xfrm>
            <a:custGeom>
              <a:avLst/>
              <a:gdLst/>
              <a:ahLst/>
              <a:cxnLst/>
              <a:rect l="l" t="t" r="r" b="b"/>
              <a:pathLst>
                <a:path w="238125" h="262255">
                  <a:moveTo>
                    <a:pt x="0" y="0"/>
                  </a:moveTo>
                  <a:lnTo>
                    <a:pt x="238125" y="261937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2" name="object 262"/>
            <p:cNvSpPr/>
            <p:nvPr/>
          </p:nvSpPr>
          <p:spPr>
            <a:xfrm>
              <a:off x="1455419" y="2991612"/>
              <a:ext cx="38100" cy="309880"/>
            </a:xfrm>
            <a:custGeom>
              <a:avLst/>
              <a:gdLst/>
              <a:ahLst/>
              <a:cxnLst/>
              <a:rect l="l" t="t" r="r" b="b"/>
              <a:pathLst>
                <a:path w="38100" h="309879">
                  <a:moveTo>
                    <a:pt x="0" y="0"/>
                  </a:moveTo>
                  <a:lnTo>
                    <a:pt x="38100" y="309562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3" name="object 263"/>
            <p:cNvSpPr/>
            <p:nvPr/>
          </p:nvSpPr>
          <p:spPr>
            <a:xfrm>
              <a:off x="1234439" y="3272028"/>
              <a:ext cx="123825" cy="212725"/>
            </a:xfrm>
            <a:custGeom>
              <a:avLst/>
              <a:gdLst/>
              <a:ahLst/>
              <a:cxnLst/>
              <a:rect l="l" t="t" r="r" b="b"/>
              <a:pathLst>
                <a:path w="123825" h="212725">
                  <a:moveTo>
                    <a:pt x="0" y="0"/>
                  </a:moveTo>
                  <a:lnTo>
                    <a:pt x="123825" y="212725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4" name="object 264"/>
            <p:cNvSpPr/>
            <p:nvPr/>
          </p:nvSpPr>
          <p:spPr>
            <a:xfrm>
              <a:off x="3916680" y="2410968"/>
              <a:ext cx="307975" cy="573405"/>
            </a:xfrm>
            <a:custGeom>
              <a:avLst/>
              <a:gdLst/>
              <a:ahLst/>
              <a:cxnLst/>
              <a:rect l="l" t="t" r="r" b="b"/>
              <a:pathLst>
                <a:path w="307975" h="573405">
                  <a:moveTo>
                    <a:pt x="0" y="0"/>
                  </a:moveTo>
                  <a:lnTo>
                    <a:pt x="307975" y="573087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5" name="object 265"/>
            <p:cNvSpPr/>
            <p:nvPr/>
          </p:nvSpPr>
          <p:spPr>
            <a:xfrm>
              <a:off x="4425695" y="2389632"/>
              <a:ext cx="384175" cy="579755"/>
            </a:xfrm>
            <a:custGeom>
              <a:avLst/>
              <a:gdLst/>
              <a:ahLst/>
              <a:cxnLst/>
              <a:rect l="l" t="t" r="r" b="b"/>
              <a:pathLst>
                <a:path w="384175" h="579755">
                  <a:moveTo>
                    <a:pt x="384175" y="0"/>
                  </a:moveTo>
                  <a:lnTo>
                    <a:pt x="0" y="579437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6" name="object 266"/>
            <p:cNvSpPr/>
            <p:nvPr/>
          </p:nvSpPr>
          <p:spPr>
            <a:xfrm>
              <a:off x="6771132" y="2900172"/>
              <a:ext cx="215900" cy="1046480"/>
            </a:xfrm>
            <a:custGeom>
              <a:avLst/>
              <a:gdLst/>
              <a:ahLst/>
              <a:cxnLst/>
              <a:rect l="l" t="t" r="r" b="b"/>
              <a:pathLst>
                <a:path w="215900" h="1046479">
                  <a:moveTo>
                    <a:pt x="0" y="0"/>
                  </a:moveTo>
                  <a:lnTo>
                    <a:pt x="215900" y="1046162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7" name="object 267"/>
            <p:cNvSpPr/>
            <p:nvPr/>
          </p:nvSpPr>
          <p:spPr>
            <a:xfrm>
              <a:off x="7136891" y="3250692"/>
              <a:ext cx="241300" cy="692150"/>
            </a:xfrm>
            <a:custGeom>
              <a:avLst/>
              <a:gdLst/>
              <a:ahLst/>
              <a:cxnLst/>
              <a:rect l="l" t="t" r="r" b="b"/>
              <a:pathLst>
                <a:path w="241300" h="692150">
                  <a:moveTo>
                    <a:pt x="241300" y="0"/>
                  </a:moveTo>
                  <a:lnTo>
                    <a:pt x="0" y="69215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8" name="object 268"/>
            <p:cNvSpPr/>
            <p:nvPr/>
          </p:nvSpPr>
          <p:spPr>
            <a:xfrm>
              <a:off x="7482839" y="4229100"/>
              <a:ext cx="541655" cy="249554"/>
            </a:xfrm>
            <a:custGeom>
              <a:avLst/>
              <a:gdLst/>
              <a:ahLst/>
              <a:cxnLst/>
              <a:rect l="l" t="t" r="r" b="b"/>
              <a:pathLst>
                <a:path w="541654" h="249554">
                  <a:moveTo>
                    <a:pt x="541337" y="0"/>
                  </a:moveTo>
                  <a:lnTo>
                    <a:pt x="0" y="249237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9" name="object 269"/>
            <p:cNvSpPr/>
            <p:nvPr/>
          </p:nvSpPr>
          <p:spPr>
            <a:xfrm>
              <a:off x="7455407" y="4573524"/>
              <a:ext cx="796925" cy="614680"/>
            </a:xfrm>
            <a:custGeom>
              <a:avLst/>
              <a:gdLst/>
              <a:ahLst/>
              <a:cxnLst/>
              <a:rect l="l" t="t" r="r" b="b"/>
              <a:pathLst>
                <a:path w="796925" h="614679">
                  <a:moveTo>
                    <a:pt x="796925" y="614362"/>
                  </a:moveTo>
                  <a:lnTo>
                    <a:pt x="0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0" name="object 270"/>
            <p:cNvSpPr/>
            <p:nvPr/>
          </p:nvSpPr>
          <p:spPr>
            <a:xfrm>
              <a:off x="6496812" y="4722876"/>
              <a:ext cx="1047750" cy="967105"/>
            </a:xfrm>
            <a:custGeom>
              <a:avLst/>
              <a:gdLst/>
              <a:ahLst/>
              <a:cxnLst/>
              <a:rect l="l" t="t" r="r" b="b"/>
              <a:pathLst>
                <a:path w="1047750" h="967104">
                  <a:moveTo>
                    <a:pt x="1047750" y="966787"/>
                  </a:moveTo>
                  <a:lnTo>
                    <a:pt x="0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1" name="object 271"/>
            <p:cNvSpPr/>
            <p:nvPr/>
          </p:nvSpPr>
          <p:spPr>
            <a:xfrm>
              <a:off x="5084063" y="5684518"/>
              <a:ext cx="520700" cy="170180"/>
            </a:xfrm>
            <a:custGeom>
              <a:avLst/>
              <a:gdLst/>
              <a:ahLst/>
              <a:cxnLst/>
              <a:rect l="l" t="t" r="r" b="b"/>
              <a:pathLst>
                <a:path w="520700" h="170179">
                  <a:moveTo>
                    <a:pt x="520700" y="169862"/>
                  </a:moveTo>
                  <a:lnTo>
                    <a:pt x="0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2" name="object 272"/>
            <p:cNvSpPr/>
            <p:nvPr/>
          </p:nvSpPr>
          <p:spPr>
            <a:xfrm>
              <a:off x="4069080" y="5044439"/>
              <a:ext cx="371475" cy="973455"/>
            </a:xfrm>
            <a:custGeom>
              <a:avLst/>
              <a:gdLst/>
              <a:ahLst/>
              <a:cxnLst/>
              <a:rect l="l" t="t" r="r" b="b"/>
              <a:pathLst>
                <a:path w="371475" h="973454">
                  <a:moveTo>
                    <a:pt x="371475" y="973137"/>
                  </a:moveTo>
                  <a:lnTo>
                    <a:pt x="0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3" name="object 273"/>
            <p:cNvSpPr/>
            <p:nvPr/>
          </p:nvSpPr>
          <p:spPr>
            <a:xfrm>
              <a:off x="3389375" y="5689091"/>
              <a:ext cx="306705" cy="165100"/>
            </a:xfrm>
            <a:custGeom>
              <a:avLst/>
              <a:gdLst/>
              <a:ahLst/>
              <a:cxnLst/>
              <a:rect l="l" t="t" r="r" b="b"/>
              <a:pathLst>
                <a:path w="306704" h="165100">
                  <a:moveTo>
                    <a:pt x="0" y="165100"/>
                  </a:moveTo>
                  <a:lnTo>
                    <a:pt x="306387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4" name="object 274"/>
            <p:cNvSpPr/>
            <p:nvPr/>
          </p:nvSpPr>
          <p:spPr>
            <a:xfrm>
              <a:off x="1790700" y="5160264"/>
              <a:ext cx="401955" cy="209550"/>
            </a:xfrm>
            <a:custGeom>
              <a:avLst/>
              <a:gdLst/>
              <a:ahLst/>
              <a:cxnLst/>
              <a:rect l="l" t="t" r="r" b="b"/>
              <a:pathLst>
                <a:path w="401955" h="209550">
                  <a:moveTo>
                    <a:pt x="0" y="209550"/>
                  </a:moveTo>
                  <a:lnTo>
                    <a:pt x="401637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5" name="object 275"/>
            <p:cNvSpPr/>
            <p:nvPr/>
          </p:nvSpPr>
          <p:spPr>
            <a:xfrm>
              <a:off x="1179575" y="4466844"/>
              <a:ext cx="227329" cy="282575"/>
            </a:xfrm>
            <a:custGeom>
              <a:avLst/>
              <a:gdLst/>
              <a:ahLst/>
              <a:cxnLst/>
              <a:rect l="l" t="t" r="r" b="b"/>
              <a:pathLst>
                <a:path w="227330" h="282575">
                  <a:moveTo>
                    <a:pt x="0" y="282574"/>
                  </a:moveTo>
                  <a:lnTo>
                    <a:pt x="227012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6" name="object 276"/>
            <p:cNvSpPr/>
            <p:nvPr/>
          </p:nvSpPr>
          <p:spPr>
            <a:xfrm>
              <a:off x="1155191" y="4369308"/>
              <a:ext cx="203200" cy="8255"/>
            </a:xfrm>
            <a:custGeom>
              <a:avLst/>
              <a:gdLst/>
              <a:ahLst/>
              <a:cxnLst/>
              <a:rect l="l" t="t" r="r" b="b"/>
              <a:pathLst>
                <a:path w="203200" h="8254">
                  <a:moveTo>
                    <a:pt x="0" y="7937"/>
                  </a:moveTo>
                  <a:lnTo>
                    <a:pt x="203200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7" name="object 277"/>
            <p:cNvSpPr/>
            <p:nvPr/>
          </p:nvSpPr>
          <p:spPr>
            <a:xfrm>
              <a:off x="5676900" y="2897124"/>
              <a:ext cx="528955" cy="304800"/>
            </a:xfrm>
            <a:custGeom>
              <a:avLst/>
              <a:gdLst/>
              <a:ahLst/>
              <a:cxnLst/>
              <a:rect l="l" t="t" r="r" b="b"/>
              <a:pathLst>
                <a:path w="528954" h="304800">
                  <a:moveTo>
                    <a:pt x="264414" y="0"/>
                  </a:moveTo>
                  <a:lnTo>
                    <a:pt x="203784" y="4025"/>
                  </a:lnTo>
                  <a:lnTo>
                    <a:pt x="148129" y="15491"/>
                  </a:lnTo>
                  <a:lnTo>
                    <a:pt x="99034" y="33482"/>
                  </a:lnTo>
                  <a:lnTo>
                    <a:pt x="58087" y="57083"/>
                  </a:lnTo>
                  <a:lnTo>
                    <a:pt x="26874" y="85380"/>
                  </a:lnTo>
                  <a:lnTo>
                    <a:pt x="0" y="152400"/>
                  </a:lnTo>
                  <a:lnTo>
                    <a:pt x="6983" y="187342"/>
                  </a:lnTo>
                  <a:lnTo>
                    <a:pt x="58087" y="247716"/>
                  </a:lnTo>
                  <a:lnTo>
                    <a:pt x="99034" y="271317"/>
                  </a:lnTo>
                  <a:lnTo>
                    <a:pt x="148129" y="289308"/>
                  </a:lnTo>
                  <a:lnTo>
                    <a:pt x="203784" y="300774"/>
                  </a:lnTo>
                  <a:lnTo>
                    <a:pt x="264414" y="304800"/>
                  </a:lnTo>
                  <a:lnTo>
                    <a:pt x="325043" y="300774"/>
                  </a:lnTo>
                  <a:lnTo>
                    <a:pt x="380698" y="289308"/>
                  </a:lnTo>
                  <a:lnTo>
                    <a:pt x="429793" y="271317"/>
                  </a:lnTo>
                  <a:lnTo>
                    <a:pt x="470740" y="247716"/>
                  </a:lnTo>
                  <a:lnTo>
                    <a:pt x="501953" y="219419"/>
                  </a:lnTo>
                  <a:lnTo>
                    <a:pt x="528828" y="152400"/>
                  </a:lnTo>
                  <a:lnTo>
                    <a:pt x="521844" y="117457"/>
                  </a:lnTo>
                  <a:lnTo>
                    <a:pt x="470740" y="57083"/>
                  </a:lnTo>
                  <a:lnTo>
                    <a:pt x="429793" y="33482"/>
                  </a:lnTo>
                  <a:lnTo>
                    <a:pt x="380698" y="15491"/>
                  </a:lnTo>
                  <a:lnTo>
                    <a:pt x="325043" y="4025"/>
                  </a:lnTo>
                  <a:lnTo>
                    <a:pt x="264414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8" name="object 278"/>
            <p:cNvSpPr/>
            <p:nvPr/>
          </p:nvSpPr>
          <p:spPr>
            <a:xfrm>
              <a:off x="5676900" y="2897124"/>
              <a:ext cx="528955" cy="304800"/>
            </a:xfrm>
            <a:custGeom>
              <a:avLst/>
              <a:gdLst/>
              <a:ahLst/>
              <a:cxnLst/>
              <a:rect l="l" t="t" r="r" b="b"/>
              <a:pathLst>
                <a:path w="528954" h="304800">
                  <a:moveTo>
                    <a:pt x="0" y="152400"/>
                  </a:moveTo>
                  <a:lnTo>
                    <a:pt x="26874" y="85380"/>
                  </a:lnTo>
                  <a:lnTo>
                    <a:pt x="58087" y="57083"/>
                  </a:lnTo>
                  <a:lnTo>
                    <a:pt x="99034" y="33482"/>
                  </a:lnTo>
                  <a:lnTo>
                    <a:pt x="148129" y="15491"/>
                  </a:lnTo>
                  <a:lnTo>
                    <a:pt x="203784" y="4025"/>
                  </a:lnTo>
                  <a:lnTo>
                    <a:pt x="264414" y="0"/>
                  </a:lnTo>
                  <a:lnTo>
                    <a:pt x="325043" y="4025"/>
                  </a:lnTo>
                  <a:lnTo>
                    <a:pt x="380698" y="15491"/>
                  </a:lnTo>
                  <a:lnTo>
                    <a:pt x="429793" y="33482"/>
                  </a:lnTo>
                  <a:lnTo>
                    <a:pt x="470740" y="57083"/>
                  </a:lnTo>
                  <a:lnTo>
                    <a:pt x="501953" y="85380"/>
                  </a:lnTo>
                  <a:lnTo>
                    <a:pt x="528828" y="152400"/>
                  </a:lnTo>
                  <a:lnTo>
                    <a:pt x="521844" y="187342"/>
                  </a:lnTo>
                  <a:lnTo>
                    <a:pt x="470740" y="247716"/>
                  </a:lnTo>
                  <a:lnTo>
                    <a:pt x="429793" y="271317"/>
                  </a:lnTo>
                  <a:lnTo>
                    <a:pt x="380698" y="289308"/>
                  </a:lnTo>
                  <a:lnTo>
                    <a:pt x="325043" y="300774"/>
                  </a:lnTo>
                  <a:lnTo>
                    <a:pt x="264414" y="304800"/>
                  </a:lnTo>
                  <a:lnTo>
                    <a:pt x="203784" y="300774"/>
                  </a:lnTo>
                  <a:lnTo>
                    <a:pt x="148129" y="289308"/>
                  </a:lnTo>
                  <a:lnTo>
                    <a:pt x="99034" y="271317"/>
                  </a:lnTo>
                  <a:lnTo>
                    <a:pt x="58087" y="247716"/>
                  </a:lnTo>
                  <a:lnTo>
                    <a:pt x="26874" y="219419"/>
                  </a:lnTo>
                  <a:lnTo>
                    <a:pt x="0" y="1524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9" name="object 279"/>
          <p:cNvSpPr txBox="1"/>
          <p:nvPr/>
        </p:nvSpPr>
        <p:spPr>
          <a:xfrm>
            <a:off x="5775591" y="2900235"/>
            <a:ext cx="35306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5" dirty="0">
                <a:solidFill>
                  <a:srgbClr val="FFFFFF"/>
                </a:solidFill>
                <a:latin typeface="Arial"/>
                <a:cs typeface="Arial"/>
              </a:rPr>
              <a:t>IXP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280" name="object 280"/>
          <p:cNvGrpSpPr/>
          <p:nvPr/>
        </p:nvGrpSpPr>
        <p:grpSpPr>
          <a:xfrm>
            <a:off x="3814571" y="3032760"/>
            <a:ext cx="3037205" cy="1362710"/>
            <a:chOff x="3814571" y="3032760"/>
            <a:chExt cx="3037205" cy="1362710"/>
          </a:xfrm>
        </p:grpSpPr>
        <p:sp>
          <p:nvSpPr>
            <p:cNvPr id="281" name="object 281"/>
            <p:cNvSpPr/>
            <p:nvPr/>
          </p:nvSpPr>
          <p:spPr>
            <a:xfrm>
              <a:off x="4714493" y="3051810"/>
              <a:ext cx="964565" cy="27305"/>
            </a:xfrm>
            <a:custGeom>
              <a:avLst/>
              <a:gdLst/>
              <a:ahLst/>
              <a:cxnLst/>
              <a:rect l="l" t="t" r="r" b="b"/>
              <a:pathLst>
                <a:path w="964564" h="27305">
                  <a:moveTo>
                    <a:pt x="0" y="0"/>
                  </a:moveTo>
                  <a:lnTo>
                    <a:pt x="964311" y="26885"/>
                  </a:lnTo>
                </a:path>
              </a:pathLst>
            </a:custGeom>
            <a:ln w="38099">
              <a:solidFill>
                <a:srgbClr val="CC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2" name="object 282"/>
            <p:cNvSpPr/>
            <p:nvPr/>
          </p:nvSpPr>
          <p:spPr>
            <a:xfrm>
              <a:off x="6140957" y="3170682"/>
              <a:ext cx="692150" cy="784860"/>
            </a:xfrm>
            <a:custGeom>
              <a:avLst/>
              <a:gdLst/>
              <a:ahLst/>
              <a:cxnLst/>
              <a:rect l="l" t="t" r="r" b="b"/>
              <a:pathLst>
                <a:path w="692150" h="784860">
                  <a:moveTo>
                    <a:pt x="0" y="0"/>
                  </a:moveTo>
                  <a:lnTo>
                    <a:pt x="691553" y="784847"/>
                  </a:lnTo>
                </a:path>
              </a:pathLst>
            </a:custGeom>
            <a:ln w="38100">
              <a:solidFill>
                <a:srgbClr val="CC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3" name="object 283"/>
            <p:cNvSpPr/>
            <p:nvPr/>
          </p:nvSpPr>
          <p:spPr>
            <a:xfrm>
              <a:off x="3833621" y="4234436"/>
              <a:ext cx="190500" cy="141605"/>
            </a:xfrm>
            <a:custGeom>
              <a:avLst/>
              <a:gdLst/>
              <a:ahLst/>
              <a:cxnLst/>
              <a:rect l="l" t="t" r="r" b="b"/>
              <a:pathLst>
                <a:path w="190500" h="141604">
                  <a:moveTo>
                    <a:pt x="0" y="141427"/>
                  </a:moveTo>
                  <a:lnTo>
                    <a:pt x="190500" y="0"/>
                  </a:lnTo>
                </a:path>
              </a:pathLst>
            </a:custGeom>
            <a:ln w="38100">
              <a:solidFill>
                <a:srgbClr val="CC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4" name="object 284"/>
            <p:cNvSpPr/>
            <p:nvPr/>
          </p:nvSpPr>
          <p:spPr>
            <a:xfrm>
              <a:off x="3931919" y="3959352"/>
              <a:ext cx="528955" cy="304800"/>
            </a:xfrm>
            <a:custGeom>
              <a:avLst/>
              <a:gdLst/>
              <a:ahLst/>
              <a:cxnLst/>
              <a:rect l="l" t="t" r="r" b="b"/>
              <a:pathLst>
                <a:path w="528954" h="304800">
                  <a:moveTo>
                    <a:pt x="264414" y="0"/>
                  </a:moveTo>
                  <a:lnTo>
                    <a:pt x="203784" y="4025"/>
                  </a:lnTo>
                  <a:lnTo>
                    <a:pt x="148129" y="15491"/>
                  </a:lnTo>
                  <a:lnTo>
                    <a:pt x="99034" y="33482"/>
                  </a:lnTo>
                  <a:lnTo>
                    <a:pt x="58087" y="57083"/>
                  </a:lnTo>
                  <a:lnTo>
                    <a:pt x="26874" y="85380"/>
                  </a:lnTo>
                  <a:lnTo>
                    <a:pt x="0" y="152400"/>
                  </a:lnTo>
                  <a:lnTo>
                    <a:pt x="6983" y="187342"/>
                  </a:lnTo>
                  <a:lnTo>
                    <a:pt x="58087" y="247716"/>
                  </a:lnTo>
                  <a:lnTo>
                    <a:pt x="99034" y="271317"/>
                  </a:lnTo>
                  <a:lnTo>
                    <a:pt x="148129" y="289308"/>
                  </a:lnTo>
                  <a:lnTo>
                    <a:pt x="203784" y="300774"/>
                  </a:lnTo>
                  <a:lnTo>
                    <a:pt x="264414" y="304800"/>
                  </a:lnTo>
                  <a:lnTo>
                    <a:pt x="325043" y="300774"/>
                  </a:lnTo>
                  <a:lnTo>
                    <a:pt x="380698" y="289308"/>
                  </a:lnTo>
                  <a:lnTo>
                    <a:pt x="429793" y="271317"/>
                  </a:lnTo>
                  <a:lnTo>
                    <a:pt x="470740" y="247716"/>
                  </a:lnTo>
                  <a:lnTo>
                    <a:pt x="501953" y="219419"/>
                  </a:lnTo>
                  <a:lnTo>
                    <a:pt x="528828" y="152400"/>
                  </a:lnTo>
                  <a:lnTo>
                    <a:pt x="521844" y="117457"/>
                  </a:lnTo>
                  <a:lnTo>
                    <a:pt x="470740" y="57083"/>
                  </a:lnTo>
                  <a:lnTo>
                    <a:pt x="429793" y="33482"/>
                  </a:lnTo>
                  <a:lnTo>
                    <a:pt x="380698" y="15491"/>
                  </a:lnTo>
                  <a:lnTo>
                    <a:pt x="325043" y="4025"/>
                  </a:lnTo>
                  <a:lnTo>
                    <a:pt x="264414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5" name="object 285"/>
            <p:cNvSpPr/>
            <p:nvPr/>
          </p:nvSpPr>
          <p:spPr>
            <a:xfrm>
              <a:off x="3931919" y="3959352"/>
              <a:ext cx="528955" cy="304800"/>
            </a:xfrm>
            <a:custGeom>
              <a:avLst/>
              <a:gdLst/>
              <a:ahLst/>
              <a:cxnLst/>
              <a:rect l="l" t="t" r="r" b="b"/>
              <a:pathLst>
                <a:path w="528954" h="304800">
                  <a:moveTo>
                    <a:pt x="0" y="152400"/>
                  </a:moveTo>
                  <a:lnTo>
                    <a:pt x="26874" y="85380"/>
                  </a:lnTo>
                  <a:lnTo>
                    <a:pt x="58087" y="57083"/>
                  </a:lnTo>
                  <a:lnTo>
                    <a:pt x="99034" y="33482"/>
                  </a:lnTo>
                  <a:lnTo>
                    <a:pt x="148129" y="15491"/>
                  </a:lnTo>
                  <a:lnTo>
                    <a:pt x="203784" y="4025"/>
                  </a:lnTo>
                  <a:lnTo>
                    <a:pt x="264414" y="0"/>
                  </a:lnTo>
                  <a:lnTo>
                    <a:pt x="325043" y="4025"/>
                  </a:lnTo>
                  <a:lnTo>
                    <a:pt x="380698" y="15491"/>
                  </a:lnTo>
                  <a:lnTo>
                    <a:pt x="429793" y="33482"/>
                  </a:lnTo>
                  <a:lnTo>
                    <a:pt x="470740" y="57083"/>
                  </a:lnTo>
                  <a:lnTo>
                    <a:pt x="501953" y="85380"/>
                  </a:lnTo>
                  <a:lnTo>
                    <a:pt x="528828" y="152400"/>
                  </a:lnTo>
                  <a:lnTo>
                    <a:pt x="521844" y="187342"/>
                  </a:lnTo>
                  <a:lnTo>
                    <a:pt x="470740" y="247716"/>
                  </a:lnTo>
                  <a:lnTo>
                    <a:pt x="429793" y="271317"/>
                  </a:lnTo>
                  <a:lnTo>
                    <a:pt x="380698" y="289308"/>
                  </a:lnTo>
                  <a:lnTo>
                    <a:pt x="325043" y="300774"/>
                  </a:lnTo>
                  <a:lnTo>
                    <a:pt x="264414" y="304800"/>
                  </a:lnTo>
                  <a:lnTo>
                    <a:pt x="203784" y="300774"/>
                  </a:lnTo>
                  <a:lnTo>
                    <a:pt x="148129" y="289308"/>
                  </a:lnTo>
                  <a:lnTo>
                    <a:pt x="99034" y="271317"/>
                  </a:lnTo>
                  <a:lnTo>
                    <a:pt x="58087" y="247716"/>
                  </a:lnTo>
                  <a:lnTo>
                    <a:pt x="26874" y="219419"/>
                  </a:lnTo>
                  <a:lnTo>
                    <a:pt x="0" y="1524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6" name="object 286"/>
          <p:cNvSpPr txBox="1"/>
          <p:nvPr/>
        </p:nvSpPr>
        <p:spPr>
          <a:xfrm>
            <a:off x="4030547" y="3962928"/>
            <a:ext cx="35306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5" dirty="0">
                <a:solidFill>
                  <a:srgbClr val="FFFFFF"/>
                </a:solidFill>
                <a:latin typeface="Arial"/>
                <a:cs typeface="Arial"/>
              </a:rPr>
              <a:t>IXP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287" name="object 287"/>
          <p:cNvGrpSpPr/>
          <p:nvPr/>
        </p:nvGrpSpPr>
        <p:grpSpPr>
          <a:xfrm>
            <a:off x="1298447" y="3296411"/>
            <a:ext cx="4090670" cy="2449195"/>
            <a:chOff x="1298447" y="3296411"/>
            <a:chExt cx="4090670" cy="2449195"/>
          </a:xfrm>
        </p:grpSpPr>
        <p:sp>
          <p:nvSpPr>
            <p:cNvPr id="288" name="object 288"/>
            <p:cNvSpPr/>
            <p:nvPr/>
          </p:nvSpPr>
          <p:spPr>
            <a:xfrm>
              <a:off x="4461509" y="3954023"/>
              <a:ext cx="770255" cy="158750"/>
            </a:xfrm>
            <a:custGeom>
              <a:avLst/>
              <a:gdLst/>
              <a:ahLst/>
              <a:cxnLst/>
              <a:rect l="l" t="t" r="r" b="b"/>
              <a:pathLst>
                <a:path w="770254" h="158750">
                  <a:moveTo>
                    <a:pt x="0" y="158140"/>
                  </a:moveTo>
                  <a:lnTo>
                    <a:pt x="770039" y="0"/>
                  </a:lnTo>
                </a:path>
              </a:pathLst>
            </a:custGeom>
            <a:ln w="38100">
              <a:solidFill>
                <a:srgbClr val="CC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9" name="object 289"/>
            <p:cNvSpPr/>
            <p:nvPr/>
          </p:nvSpPr>
          <p:spPr>
            <a:xfrm>
              <a:off x="3693413" y="3789425"/>
              <a:ext cx="342900" cy="205104"/>
            </a:xfrm>
            <a:custGeom>
              <a:avLst/>
              <a:gdLst/>
              <a:ahLst/>
              <a:cxnLst/>
              <a:rect l="l" t="t" r="r" b="b"/>
              <a:pathLst>
                <a:path w="342900" h="205104">
                  <a:moveTo>
                    <a:pt x="0" y="0"/>
                  </a:moveTo>
                  <a:lnTo>
                    <a:pt x="342823" y="205016"/>
                  </a:lnTo>
                </a:path>
              </a:pathLst>
            </a:custGeom>
            <a:ln w="38100">
              <a:solidFill>
                <a:srgbClr val="CC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0" name="object 290"/>
            <p:cNvSpPr/>
            <p:nvPr/>
          </p:nvSpPr>
          <p:spPr>
            <a:xfrm>
              <a:off x="4877562" y="3633977"/>
              <a:ext cx="432434" cy="222885"/>
            </a:xfrm>
            <a:custGeom>
              <a:avLst/>
              <a:gdLst/>
              <a:ahLst/>
              <a:cxnLst/>
              <a:rect l="l" t="t" r="r" b="b"/>
              <a:pathLst>
                <a:path w="432435" h="222885">
                  <a:moveTo>
                    <a:pt x="0" y="0"/>
                  </a:moveTo>
                  <a:lnTo>
                    <a:pt x="431876" y="222377"/>
                  </a:lnTo>
                </a:path>
              </a:pathLst>
            </a:custGeom>
            <a:ln w="38100">
              <a:solidFill>
                <a:srgbClr val="CC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1" name="object 291"/>
            <p:cNvSpPr/>
            <p:nvPr/>
          </p:nvSpPr>
          <p:spPr>
            <a:xfrm>
              <a:off x="2407151" y="3754373"/>
              <a:ext cx="282575" cy="511175"/>
            </a:xfrm>
            <a:custGeom>
              <a:avLst/>
              <a:gdLst/>
              <a:ahLst/>
              <a:cxnLst/>
              <a:rect l="l" t="t" r="r" b="b"/>
              <a:pathLst>
                <a:path w="282575" h="511175">
                  <a:moveTo>
                    <a:pt x="282562" y="0"/>
                  </a:moveTo>
                  <a:lnTo>
                    <a:pt x="0" y="511098"/>
                  </a:lnTo>
                </a:path>
              </a:pathLst>
            </a:custGeom>
            <a:ln w="38099">
              <a:solidFill>
                <a:srgbClr val="CC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2" name="object 292"/>
            <p:cNvSpPr/>
            <p:nvPr/>
          </p:nvSpPr>
          <p:spPr>
            <a:xfrm>
              <a:off x="4309109" y="4627625"/>
              <a:ext cx="844550" cy="304800"/>
            </a:xfrm>
            <a:custGeom>
              <a:avLst/>
              <a:gdLst/>
              <a:ahLst/>
              <a:cxnLst/>
              <a:rect l="l" t="t" r="r" b="b"/>
              <a:pathLst>
                <a:path w="844550" h="304800">
                  <a:moveTo>
                    <a:pt x="0" y="304292"/>
                  </a:moveTo>
                  <a:lnTo>
                    <a:pt x="844016" y="0"/>
                  </a:lnTo>
                </a:path>
              </a:pathLst>
            </a:custGeom>
            <a:ln w="38099">
              <a:solidFill>
                <a:srgbClr val="CC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3" name="object 293"/>
            <p:cNvSpPr/>
            <p:nvPr/>
          </p:nvSpPr>
          <p:spPr>
            <a:xfrm>
              <a:off x="3340608" y="5359907"/>
              <a:ext cx="2044064" cy="381000"/>
            </a:xfrm>
            <a:custGeom>
              <a:avLst/>
              <a:gdLst/>
              <a:ahLst/>
              <a:cxnLst/>
              <a:rect l="l" t="t" r="r" b="b"/>
              <a:pathLst>
                <a:path w="2044064" h="381000">
                  <a:moveTo>
                    <a:pt x="1021841" y="0"/>
                  </a:moveTo>
                  <a:lnTo>
                    <a:pt x="945580" y="522"/>
                  </a:lnTo>
                  <a:lnTo>
                    <a:pt x="870841" y="2065"/>
                  </a:lnTo>
                  <a:lnTo>
                    <a:pt x="797821" y="4592"/>
                  </a:lnTo>
                  <a:lnTo>
                    <a:pt x="726719" y="8065"/>
                  </a:lnTo>
                  <a:lnTo>
                    <a:pt x="657732" y="12449"/>
                  </a:lnTo>
                  <a:lnTo>
                    <a:pt x="591058" y="17706"/>
                  </a:lnTo>
                  <a:lnTo>
                    <a:pt x="526893" y="23799"/>
                  </a:lnTo>
                  <a:lnTo>
                    <a:pt x="465437" y="30691"/>
                  </a:lnTo>
                  <a:lnTo>
                    <a:pt x="406886" y="38346"/>
                  </a:lnTo>
                  <a:lnTo>
                    <a:pt x="351437" y="46727"/>
                  </a:lnTo>
                  <a:lnTo>
                    <a:pt x="299289" y="55797"/>
                  </a:lnTo>
                  <a:lnTo>
                    <a:pt x="250639" y="65519"/>
                  </a:lnTo>
                  <a:lnTo>
                    <a:pt x="205685" y="75856"/>
                  </a:lnTo>
                  <a:lnTo>
                    <a:pt x="164624" y="86772"/>
                  </a:lnTo>
                  <a:lnTo>
                    <a:pt x="127654" y="98229"/>
                  </a:lnTo>
                  <a:lnTo>
                    <a:pt x="66776" y="122621"/>
                  </a:lnTo>
                  <a:lnTo>
                    <a:pt x="24632" y="148737"/>
                  </a:lnTo>
                  <a:lnTo>
                    <a:pt x="0" y="190499"/>
                  </a:lnTo>
                  <a:lnTo>
                    <a:pt x="2802" y="204716"/>
                  </a:lnTo>
                  <a:lnTo>
                    <a:pt x="43263" y="245517"/>
                  </a:lnTo>
                  <a:lnTo>
                    <a:pt x="94972" y="270808"/>
                  </a:lnTo>
                  <a:lnTo>
                    <a:pt x="164624" y="294227"/>
                  </a:lnTo>
                  <a:lnTo>
                    <a:pt x="205685" y="305143"/>
                  </a:lnTo>
                  <a:lnTo>
                    <a:pt x="250639" y="315480"/>
                  </a:lnTo>
                  <a:lnTo>
                    <a:pt x="299289" y="325202"/>
                  </a:lnTo>
                  <a:lnTo>
                    <a:pt x="351437" y="334272"/>
                  </a:lnTo>
                  <a:lnTo>
                    <a:pt x="406886" y="342653"/>
                  </a:lnTo>
                  <a:lnTo>
                    <a:pt x="465437" y="350308"/>
                  </a:lnTo>
                  <a:lnTo>
                    <a:pt x="526893" y="357200"/>
                  </a:lnTo>
                  <a:lnTo>
                    <a:pt x="591058" y="363293"/>
                  </a:lnTo>
                  <a:lnTo>
                    <a:pt x="657732" y="368550"/>
                  </a:lnTo>
                  <a:lnTo>
                    <a:pt x="726719" y="372934"/>
                  </a:lnTo>
                  <a:lnTo>
                    <a:pt x="797821" y="376407"/>
                  </a:lnTo>
                  <a:lnTo>
                    <a:pt x="870841" y="378934"/>
                  </a:lnTo>
                  <a:lnTo>
                    <a:pt x="945580" y="380477"/>
                  </a:lnTo>
                  <a:lnTo>
                    <a:pt x="1021841" y="380999"/>
                  </a:lnTo>
                  <a:lnTo>
                    <a:pt x="1098103" y="380477"/>
                  </a:lnTo>
                  <a:lnTo>
                    <a:pt x="1172842" y="378934"/>
                  </a:lnTo>
                  <a:lnTo>
                    <a:pt x="1245862" y="376407"/>
                  </a:lnTo>
                  <a:lnTo>
                    <a:pt x="1316964" y="372934"/>
                  </a:lnTo>
                  <a:lnTo>
                    <a:pt x="1385951" y="368550"/>
                  </a:lnTo>
                  <a:lnTo>
                    <a:pt x="1452625" y="363293"/>
                  </a:lnTo>
                  <a:lnTo>
                    <a:pt x="1516790" y="357200"/>
                  </a:lnTo>
                  <a:lnTo>
                    <a:pt x="1578246" y="350308"/>
                  </a:lnTo>
                  <a:lnTo>
                    <a:pt x="1636797" y="342653"/>
                  </a:lnTo>
                  <a:lnTo>
                    <a:pt x="1692246" y="334272"/>
                  </a:lnTo>
                  <a:lnTo>
                    <a:pt x="1744394" y="325202"/>
                  </a:lnTo>
                  <a:lnTo>
                    <a:pt x="1793044" y="315480"/>
                  </a:lnTo>
                  <a:lnTo>
                    <a:pt x="1837998" y="305143"/>
                  </a:lnTo>
                  <a:lnTo>
                    <a:pt x="1879059" y="294227"/>
                  </a:lnTo>
                  <a:lnTo>
                    <a:pt x="1916029" y="282770"/>
                  </a:lnTo>
                  <a:lnTo>
                    <a:pt x="1976907" y="258378"/>
                  </a:lnTo>
                  <a:lnTo>
                    <a:pt x="2019051" y="232262"/>
                  </a:lnTo>
                  <a:lnTo>
                    <a:pt x="2043683" y="190499"/>
                  </a:lnTo>
                  <a:lnTo>
                    <a:pt x="2040881" y="176283"/>
                  </a:lnTo>
                  <a:lnTo>
                    <a:pt x="2000420" y="135482"/>
                  </a:lnTo>
                  <a:lnTo>
                    <a:pt x="1948711" y="110191"/>
                  </a:lnTo>
                  <a:lnTo>
                    <a:pt x="1879059" y="86772"/>
                  </a:lnTo>
                  <a:lnTo>
                    <a:pt x="1837998" y="75856"/>
                  </a:lnTo>
                  <a:lnTo>
                    <a:pt x="1793044" y="65519"/>
                  </a:lnTo>
                  <a:lnTo>
                    <a:pt x="1744394" y="55797"/>
                  </a:lnTo>
                  <a:lnTo>
                    <a:pt x="1692246" y="46727"/>
                  </a:lnTo>
                  <a:lnTo>
                    <a:pt x="1636797" y="38346"/>
                  </a:lnTo>
                  <a:lnTo>
                    <a:pt x="1578246" y="30691"/>
                  </a:lnTo>
                  <a:lnTo>
                    <a:pt x="1516790" y="23799"/>
                  </a:lnTo>
                  <a:lnTo>
                    <a:pt x="1452625" y="17706"/>
                  </a:lnTo>
                  <a:lnTo>
                    <a:pt x="1385951" y="12449"/>
                  </a:lnTo>
                  <a:lnTo>
                    <a:pt x="1316964" y="8065"/>
                  </a:lnTo>
                  <a:lnTo>
                    <a:pt x="1245862" y="4592"/>
                  </a:lnTo>
                  <a:lnTo>
                    <a:pt x="1172842" y="2065"/>
                  </a:lnTo>
                  <a:lnTo>
                    <a:pt x="1098103" y="522"/>
                  </a:lnTo>
                  <a:lnTo>
                    <a:pt x="1021841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4" name="object 294"/>
            <p:cNvSpPr/>
            <p:nvPr/>
          </p:nvSpPr>
          <p:spPr>
            <a:xfrm>
              <a:off x="3340608" y="5359907"/>
              <a:ext cx="2044064" cy="381000"/>
            </a:xfrm>
            <a:custGeom>
              <a:avLst/>
              <a:gdLst/>
              <a:ahLst/>
              <a:cxnLst/>
              <a:rect l="l" t="t" r="r" b="b"/>
              <a:pathLst>
                <a:path w="2044064" h="381000">
                  <a:moveTo>
                    <a:pt x="0" y="190499"/>
                  </a:moveTo>
                  <a:lnTo>
                    <a:pt x="24632" y="148737"/>
                  </a:lnTo>
                  <a:lnTo>
                    <a:pt x="66776" y="122621"/>
                  </a:lnTo>
                  <a:lnTo>
                    <a:pt x="127654" y="98229"/>
                  </a:lnTo>
                  <a:lnTo>
                    <a:pt x="164624" y="86772"/>
                  </a:lnTo>
                  <a:lnTo>
                    <a:pt x="205685" y="75856"/>
                  </a:lnTo>
                  <a:lnTo>
                    <a:pt x="250639" y="65519"/>
                  </a:lnTo>
                  <a:lnTo>
                    <a:pt x="299289" y="55797"/>
                  </a:lnTo>
                  <a:lnTo>
                    <a:pt x="351437" y="46727"/>
                  </a:lnTo>
                  <a:lnTo>
                    <a:pt x="406886" y="38346"/>
                  </a:lnTo>
                  <a:lnTo>
                    <a:pt x="465437" y="30691"/>
                  </a:lnTo>
                  <a:lnTo>
                    <a:pt x="526893" y="23799"/>
                  </a:lnTo>
                  <a:lnTo>
                    <a:pt x="591058" y="17706"/>
                  </a:lnTo>
                  <a:lnTo>
                    <a:pt x="657732" y="12449"/>
                  </a:lnTo>
                  <a:lnTo>
                    <a:pt x="726719" y="8065"/>
                  </a:lnTo>
                  <a:lnTo>
                    <a:pt x="797821" y="4592"/>
                  </a:lnTo>
                  <a:lnTo>
                    <a:pt x="870841" y="2065"/>
                  </a:lnTo>
                  <a:lnTo>
                    <a:pt x="945580" y="522"/>
                  </a:lnTo>
                  <a:lnTo>
                    <a:pt x="1021841" y="0"/>
                  </a:lnTo>
                  <a:lnTo>
                    <a:pt x="1098103" y="522"/>
                  </a:lnTo>
                  <a:lnTo>
                    <a:pt x="1172842" y="2065"/>
                  </a:lnTo>
                  <a:lnTo>
                    <a:pt x="1245862" y="4592"/>
                  </a:lnTo>
                  <a:lnTo>
                    <a:pt x="1316964" y="8065"/>
                  </a:lnTo>
                  <a:lnTo>
                    <a:pt x="1385951" y="12449"/>
                  </a:lnTo>
                  <a:lnTo>
                    <a:pt x="1452625" y="17706"/>
                  </a:lnTo>
                  <a:lnTo>
                    <a:pt x="1516790" y="23799"/>
                  </a:lnTo>
                  <a:lnTo>
                    <a:pt x="1578246" y="30691"/>
                  </a:lnTo>
                  <a:lnTo>
                    <a:pt x="1636797" y="38346"/>
                  </a:lnTo>
                  <a:lnTo>
                    <a:pt x="1692246" y="46727"/>
                  </a:lnTo>
                  <a:lnTo>
                    <a:pt x="1744394" y="55797"/>
                  </a:lnTo>
                  <a:lnTo>
                    <a:pt x="1793044" y="65519"/>
                  </a:lnTo>
                  <a:lnTo>
                    <a:pt x="1837998" y="75856"/>
                  </a:lnTo>
                  <a:lnTo>
                    <a:pt x="1879059" y="86772"/>
                  </a:lnTo>
                  <a:lnTo>
                    <a:pt x="1916029" y="98229"/>
                  </a:lnTo>
                  <a:lnTo>
                    <a:pt x="1976907" y="122621"/>
                  </a:lnTo>
                  <a:lnTo>
                    <a:pt x="2019051" y="148737"/>
                  </a:lnTo>
                  <a:lnTo>
                    <a:pt x="2043683" y="190499"/>
                  </a:lnTo>
                  <a:lnTo>
                    <a:pt x="2040881" y="204716"/>
                  </a:lnTo>
                  <a:lnTo>
                    <a:pt x="2000420" y="245517"/>
                  </a:lnTo>
                  <a:lnTo>
                    <a:pt x="1948711" y="270808"/>
                  </a:lnTo>
                  <a:lnTo>
                    <a:pt x="1879059" y="294227"/>
                  </a:lnTo>
                  <a:lnTo>
                    <a:pt x="1837998" y="305143"/>
                  </a:lnTo>
                  <a:lnTo>
                    <a:pt x="1793044" y="315480"/>
                  </a:lnTo>
                  <a:lnTo>
                    <a:pt x="1744394" y="325202"/>
                  </a:lnTo>
                  <a:lnTo>
                    <a:pt x="1692246" y="334272"/>
                  </a:lnTo>
                  <a:lnTo>
                    <a:pt x="1636797" y="342653"/>
                  </a:lnTo>
                  <a:lnTo>
                    <a:pt x="1578246" y="350308"/>
                  </a:lnTo>
                  <a:lnTo>
                    <a:pt x="1516790" y="357200"/>
                  </a:lnTo>
                  <a:lnTo>
                    <a:pt x="1452625" y="363293"/>
                  </a:lnTo>
                  <a:lnTo>
                    <a:pt x="1385951" y="368550"/>
                  </a:lnTo>
                  <a:lnTo>
                    <a:pt x="1316964" y="372934"/>
                  </a:lnTo>
                  <a:lnTo>
                    <a:pt x="1245862" y="376407"/>
                  </a:lnTo>
                  <a:lnTo>
                    <a:pt x="1172842" y="378934"/>
                  </a:lnTo>
                  <a:lnTo>
                    <a:pt x="1098103" y="380477"/>
                  </a:lnTo>
                  <a:lnTo>
                    <a:pt x="1021841" y="380999"/>
                  </a:lnTo>
                  <a:lnTo>
                    <a:pt x="945580" y="380477"/>
                  </a:lnTo>
                  <a:lnTo>
                    <a:pt x="870841" y="378934"/>
                  </a:lnTo>
                  <a:lnTo>
                    <a:pt x="797821" y="376407"/>
                  </a:lnTo>
                  <a:lnTo>
                    <a:pt x="726719" y="372934"/>
                  </a:lnTo>
                  <a:lnTo>
                    <a:pt x="657732" y="368550"/>
                  </a:lnTo>
                  <a:lnTo>
                    <a:pt x="591058" y="363293"/>
                  </a:lnTo>
                  <a:lnTo>
                    <a:pt x="526893" y="357200"/>
                  </a:lnTo>
                  <a:lnTo>
                    <a:pt x="465437" y="350308"/>
                  </a:lnTo>
                  <a:lnTo>
                    <a:pt x="406886" y="342653"/>
                  </a:lnTo>
                  <a:lnTo>
                    <a:pt x="351437" y="334272"/>
                  </a:lnTo>
                  <a:lnTo>
                    <a:pt x="299289" y="325202"/>
                  </a:lnTo>
                  <a:lnTo>
                    <a:pt x="250639" y="315480"/>
                  </a:lnTo>
                  <a:lnTo>
                    <a:pt x="205685" y="305143"/>
                  </a:lnTo>
                  <a:lnTo>
                    <a:pt x="164624" y="294227"/>
                  </a:lnTo>
                  <a:lnTo>
                    <a:pt x="127654" y="282770"/>
                  </a:lnTo>
                  <a:lnTo>
                    <a:pt x="66776" y="258378"/>
                  </a:lnTo>
                  <a:lnTo>
                    <a:pt x="24632" y="232262"/>
                  </a:lnTo>
                  <a:lnTo>
                    <a:pt x="0" y="190499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5" name="object 295"/>
            <p:cNvSpPr/>
            <p:nvPr/>
          </p:nvSpPr>
          <p:spPr>
            <a:xfrm>
              <a:off x="1303019" y="3300983"/>
              <a:ext cx="381000" cy="1252855"/>
            </a:xfrm>
            <a:custGeom>
              <a:avLst/>
              <a:gdLst/>
              <a:ahLst/>
              <a:cxnLst/>
              <a:rect l="l" t="t" r="r" b="b"/>
              <a:pathLst>
                <a:path w="381000" h="1252854">
                  <a:moveTo>
                    <a:pt x="190500" y="0"/>
                  </a:moveTo>
                  <a:lnTo>
                    <a:pt x="149634" y="14446"/>
                  </a:lnTo>
                  <a:lnTo>
                    <a:pt x="111822" y="55749"/>
                  </a:lnTo>
                  <a:lnTo>
                    <a:pt x="77994" y="120850"/>
                  </a:lnTo>
                  <a:lnTo>
                    <a:pt x="62865" y="161370"/>
                  </a:lnTo>
                  <a:lnTo>
                    <a:pt x="49080" y="206694"/>
                  </a:lnTo>
                  <a:lnTo>
                    <a:pt x="36756" y="256439"/>
                  </a:lnTo>
                  <a:lnTo>
                    <a:pt x="26009" y="310224"/>
                  </a:lnTo>
                  <a:lnTo>
                    <a:pt x="16956" y="367666"/>
                  </a:lnTo>
                  <a:lnTo>
                    <a:pt x="9712" y="428382"/>
                  </a:lnTo>
                  <a:lnTo>
                    <a:pt x="4393" y="491993"/>
                  </a:lnTo>
                  <a:lnTo>
                    <a:pt x="1117" y="558114"/>
                  </a:lnTo>
                  <a:lnTo>
                    <a:pt x="0" y="626364"/>
                  </a:lnTo>
                  <a:lnTo>
                    <a:pt x="1117" y="694613"/>
                  </a:lnTo>
                  <a:lnTo>
                    <a:pt x="4393" y="760734"/>
                  </a:lnTo>
                  <a:lnTo>
                    <a:pt x="9712" y="824345"/>
                  </a:lnTo>
                  <a:lnTo>
                    <a:pt x="16956" y="885061"/>
                  </a:lnTo>
                  <a:lnTo>
                    <a:pt x="26009" y="942503"/>
                  </a:lnTo>
                  <a:lnTo>
                    <a:pt x="36756" y="996288"/>
                  </a:lnTo>
                  <a:lnTo>
                    <a:pt x="49080" y="1046033"/>
                  </a:lnTo>
                  <a:lnTo>
                    <a:pt x="62865" y="1091357"/>
                  </a:lnTo>
                  <a:lnTo>
                    <a:pt x="77994" y="1131877"/>
                  </a:lnTo>
                  <a:lnTo>
                    <a:pt x="94352" y="1167211"/>
                  </a:lnTo>
                  <a:lnTo>
                    <a:pt x="130288" y="1220795"/>
                  </a:lnTo>
                  <a:lnTo>
                    <a:pt x="169743" y="1249052"/>
                  </a:lnTo>
                  <a:lnTo>
                    <a:pt x="190500" y="1252728"/>
                  </a:lnTo>
                  <a:lnTo>
                    <a:pt x="211256" y="1249052"/>
                  </a:lnTo>
                  <a:lnTo>
                    <a:pt x="250711" y="1220795"/>
                  </a:lnTo>
                  <a:lnTo>
                    <a:pt x="286647" y="1167211"/>
                  </a:lnTo>
                  <a:lnTo>
                    <a:pt x="303005" y="1131877"/>
                  </a:lnTo>
                  <a:lnTo>
                    <a:pt x="318134" y="1091357"/>
                  </a:lnTo>
                  <a:lnTo>
                    <a:pt x="331919" y="1046033"/>
                  </a:lnTo>
                  <a:lnTo>
                    <a:pt x="344243" y="996288"/>
                  </a:lnTo>
                  <a:lnTo>
                    <a:pt x="354990" y="942503"/>
                  </a:lnTo>
                  <a:lnTo>
                    <a:pt x="364043" y="885061"/>
                  </a:lnTo>
                  <a:lnTo>
                    <a:pt x="371287" y="824345"/>
                  </a:lnTo>
                  <a:lnTo>
                    <a:pt x="376606" y="760734"/>
                  </a:lnTo>
                  <a:lnTo>
                    <a:pt x="379882" y="694613"/>
                  </a:lnTo>
                  <a:lnTo>
                    <a:pt x="381000" y="626364"/>
                  </a:lnTo>
                  <a:lnTo>
                    <a:pt x="379882" y="558114"/>
                  </a:lnTo>
                  <a:lnTo>
                    <a:pt x="376606" y="491993"/>
                  </a:lnTo>
                  <a:lnTo>
                    <a:pt x="371287" y="428382"/>
                  </a:lnTo>
                  <a:lnTo>
                    <a:pt x="364043" y="367666"/>
                  </a:lnTo>
                  <a:lnTo>
                    <a:pt x="354990" y="310224"/>
                  </a:lnTo>
                  <a:lnTo>
                    <a:pt x="344243" y="256439"/>
                  </a:lnTo>
                  <a:lnTo>
                    <a:pt x="331919" y="206694"/>
                  </a:lnTo>
                  <a:lnTo>
                    <a:pt x="318134" y="161370"/>
                  </a:lnTo>
                  <a:lnTo>
                    <a:pt x="303005" y="120850"/>
                  </a:lnTo>
                  <a:lnTo>
                    <a:pt x="286647" y="85516"/>
                  </a:lnTo>
                  <a:lnTo>
                    <a:pt x="250711" y="31932"/>
                  </a:lnTo>
                  <a:lnTo>
                    <a:pt x="211256" y="3675"/>
                  </a:lnTo>
                  <a:lnTo>
                    <a:pt x="190500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6" name="object 296"/>
            <p:cNvSpPr/>
            <p:nvPr/>
          </p:nvSpPr>
          <p:spPr>
            <a:xfrm>
              <a:off x="1303019" y="3300983"/>
              <a:ext cx="381000" cy="1252855"/>
            </a:xfrm>
            <a:custGeom>
              <a:avLst/>
              <a:gdLst/>
              <a:ahLst/>
              <a:cxnLst/>
              <a:rect l="l" t="t" r="r" b="b"/>
              <a:pathLst>
                <a:path w="381000" h="1252854">
                  <a:moveTo>
                    <a:pt x="190500" y="0"/>
                  </a:moveTo>
                  <a:lnTo>
                    <a:pt x="231365" y="14446"/>
                  </a:lnTo>
                  <a:lnTo>
                    <a:pt x="269177" y="55749"/>
                  </a:lnTo>
                  <a:lnTo>
                    <a:pt x="303005" y="120850"/>
                  </a:lnTo>
                  <a:lnTo>
                    <a:pt x="318134" y="161370"/>
                  </a:lnTo>
                  <a:lnTo>
                    <a:pt x="331919" y="206694"/>
                  </a:lnTo>
                  <a:lnTo>
                    <a:pt x="344243" y="256439"/>
                  </a:lnTo>
                  <a:lnTo>
                    <a:pt x="354990" y="310224"/>
                  </a:lnTo>
                  <a:lnTo>
                    <a:pt x="364043" y="367666"/>
                  </a:lnTo>
                  <a:lnTo>
                    <a:pt x="371287" y="428382"/>
                  </a:lnTo>
                  <a:lnTo>
                    <a:pt x="376606" y="491993"/>
                  </a:lnTo>
                  <a:lnTo>
                    <a:pt x="379882" y="558114"/>
                  </a:lnTo>
                  <a:lnTo>
                    <a:pt x="381000" y="626364"/>
                  </a:lnTo>
                  <a:lnTo>
                    <a:pt x="379882" y="694613"/>
                  </a:lnTo>
                  <a:lnTo>
                    <a:pt x="376606" y="760734"/>
                  </a:lnTo>
                  <a:lnTo>
                    <a:pt x="371287" y="824345"/>
                  </a:lnTo>
                  <a:lnTo>
                    <a:pt x="364043" y="885061"/>
                  </a:lnTo>
                  <a:lnTo>
                    <a:pt x="354990" y="942503"/>
                  </a:lnTo>
                  <a:lnTo>
                    <a:pt x="344243" y="996288"/>
                  </a:lnTo>
                  <a:lnTo>
                    <a:pt x="331919" y="1046033"/>
                  </a:lnTo>
                  <a:lnTo>
                    <a:pt x="318134" y="1091357"/>
                  </a:lnTo>
                  <a:lnTo>
                    <a:pt x="303005" y="1131877"/>
                  </a:lnTo>
                  <a:lnTo>
                    <a:pt x="286647" y="1167211"/>
                  </a:lnTo>
                  <a:lnTo>
                    <a:pt x="250711" y="1220795"/>
                  </a:lnTo>
                  <a:lnTo>
                    <a:pt x="211256" y="1249052"/>
                  </a:lnTo>
                  <a:lnTo>
                    <a:pt x="190500" y="1252728"/>
                  </a:lnTo>
                  <a:lnTo>
                    <a:pt x="169743" y="1249052"/>
                  </a:lnTo>
                  <a:lnTo>
                    <a:pt x="130288" y="1220795"/>
                  </a:lnTo>
                  <a:lnTo>
                    <a:pt x="94352" y="1167211"/>
                  </a:lnTo>
                  <a:lnTo>
                    <a:pt x="77994" y="1131877"/>
                  </a:lnTo>
                  <a:lnTo>
                    <a:pt x="62865" y="1091357"/>
                  </a:lnTo>
                  <a:lnTo>
                    <a:pt x="49080" y="1046033"/>
                  </a:lnTo>
                  <a:lnTo>
                    <a:pt x="36756" y="996288"/>
                  </a:lnTo>
                  <a:lnTo>
                    <a:pt x="26009" y="942503"/>
                  </a:lnTo>
                  <a:lnTo>
                    <a:pt x="16956" y="885061"/>
                  </a:lnTo>
                  <a:lnTo>
                    <a:pt x="9712" y="824345"/>
                  </a:lnTo>
                  <a:lnTo>
                    <a:pt x="4393" y="760734"/>
                  </a:lnTo>
                  <a:lnTo>
                    <a:pt x="1117" y="694613"/>
                  </a:lnTo>
                  <a:lnTo>
                    <a:pt x="0" y="626364"/>
                  </a:lnTo>
                  <a:lnTo>
                    <a:pt x="1117" y="558114"/>
                  </a:lnTo>
                  <a:lnTo>
                    <a:pt x="4393" y="491993"/>
                  </a:lnTo>
                  <a:lnTo>
                    <a:pt x="9712" y="428382"/>
                  </a:lnTo>
                  <a:lnTo>
                    <a:pt x="16956" y="367666"/>
                  </a:lnTo>
                  <a:lnTo>
                    <a:pt x="26009" y="310224"/>
                  </a:lnTo>
                  <a:lnTo>
                    <a:pt x="36756" y="256439"/>
                  </a:lnTo>
                  <a:lnTo>
                    <a:pt x="49080" y="206694"/>
                  </a:lnTo>
                  <a:lnTo>
                    <a:pt x="62865" y="161370"/>
                  </a:lnTo>
                  <a:lnTo>
                    <a:pt x="77994" y="120850"/>
                  </a:lnTo>
                  <a:lnTo>
                    <a:pt x="94352" y="85516"/>
                  </a:lnTo>
                  <a:lnTo>
                    <a:pt x="130288" y="31932"/>
                  </a:lnTo>
                  <a:lnTo>
                    <a:pt x="169743" y="3675"/>
                  </a:lnTo>
                  <a:lnTo>
                    <a:pt x="190500" y="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7" name="object 297"/>
            <p:cNvSpPr/>
            <p:nvPr/>
          </p:nvSpPr>
          <p:spPr>
            <a:xfrm>
              <a:off x="1684019" y="3654551"/>
              <a:ext cx="758825" cy="273050"/>
            </a:xfrm>
            <a:custGeom>
              <a:avLst/>
              <a:gdLst/>
              <a:ahLst/>
              <a:cxnLst/>
              <a:rect l="l" t="t" r="r" b="b"/>
              <a:pathLst>
                <a:path w="758825" h="273050">
                  <a:moveTo>
                    <a:pt x="0" y="273050"/>
                  </a:moveTo>
                  <a:lnTo>
                    <a:pt x="758825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8" name="object 298"/>
            <p:cNvSpPr/>
            <p:nvPr/>
          </p:nvSpPr>
          <p:spPr>
            <a:xfrm>
              <a:off x="1685543" y="4111751"/>
              <a:ext cx="466725" cy="269875"/>
            </a:xfrm>
            <a:custGeom>
              <a:avLst/>
              <a:gdLst/>
              <a:ahLst/>
              <a:cxnLst/>
              <a:rect l="l" t="t" r="r" b="b"/>
              <a:pathLst>
                <a:path w="466725" h="269875">
                  <a:moveTo>
                    <a:pt x="0" y="0"/>
                  </a:moveTo>
                  <a:lnTo>
                    <a:pt x="466725" y="269875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9" name="object 299"/>
          <p:cNvSpPr txBox="1"/>
          <p:nvPr/>
        </p:nvSpPr>
        <p:spPr>
          <a:xfrm>
            <a:off x="1078792" y="4893448"/>
            <a:ext cx="200660" cy="1670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" spc="-25" dirty="0">
                <a:latin typeface="Arial"/>
                <a:cs typeface="Arial"/>
              </a:rPr>
              <a:t>net</a:t>
            </a:r>
            <a:endParaRPr sz="1000">
              <a:latin typeface="Arial"/>
              <a:cs typeface="Arial"/>
            </a:endParaRPr>
          </a:p>
        </p:txBody>
      </p:sp>
      <p:sp>
        <p:nvSpPr>
          <p:cNvPr id="300" name="object 300"/>
          <p:cNvSpPr txBox="1"/>
          <p:nvPr/>
        </p:nvSpPr>
        <p:spPr>
          <a:xfrm>
            <a:off x="8385278" y="4994020"/>
            <a:ext cx="421640" cy="295275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3825" marR="5080" indent="-111760">
              <a:lnSpc>
                <a:spcPts val="1010"/>
              </a:lnSpc>
              <a:spcBef>
                <a:spcPts val="190"/>
              </a:spcBef>
            </a:pPr>
            <a:r>
              <a:rPr sz="1000" spc="-10" dirty="0">
                <a:latin typeface="Arial"/>
                <a:cs typeface="Arial"/>
              </a:rPr>
              <a:t>access </a:t>
            </a:r>
            <a:r>
              <a:rPr sz="1000" spc="-25" dirty="0">
                <a:latin typeface="Arial"/>
                <a:cs typeface="Arial"/>
              </a:rPr>
              <a:t>net</a:t>
            </a:r>
            <a:endParaRPr sz="1000">
              <a:latin typeface="Arial"/>
              <a:cs typeface="Arial"/>
            </a:endParaRPr>
          </a:p>
        </p:txBody>
      </p:sp>
      <p:sp>
        <p:nvSpPr>
          <p:cNvPr id="301" name="object 301"/>
          <p:cNvSpPr txBox="1"/>
          <p:nvPr/>
        </p:nvSpPr>
        <p:spPr>
          <a:xfrm>
            <a:off x="1386635" y="5387690"/>
            <a:ext cx="421640" cy="295275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3825" marR="5080" indent="-111760">
              <a:lnSpc>
                <a:spcPts val="1010"/>
              </a:lnSpc>
              <a:spcBef>
                <a:spcPts val="190"/>
              </a:spcBef>
            </a:pPr>
            <a:r>
              <a:rPr sz="1000" spc="-10" dirty="0">
                <a:latin typeface="Arial"/>
                <a:cs typeface="Arial"/>
              </a:rPr>
              <a:t>access </a:t>
            </a:r>
            <a:r>
              <a:rPr sz="1000" spc="-25" dirty="0">
                <a:latin typeface="Arial"/>
                <a:cs typeface="Arial"/>
              </a:rPr>
              <a:t>net</a:t>
            </a:r>
            <a:endParaRPr sz="1000">
              <a:latin typeface="Arial"/>
              <a:cs typeface="Arial"/>
            </a:endParaRPr>
          </a:p>
        </p:txBody>
      </p:sp>
      <p:sp>
        <p:nvSpPr>
          <p:cNvPr id="302" name="object 302"/>
          <p:cNvSpPr txBox="1"/>
          <p:nvPr/>
        </p:nvSpPr>
        <p:spPr>
          <a:xfrm>
            <a:off x="3634740" y="5383508"/>
            <a:ext cx="1355725" cy="3098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5"/>
              </a:lnSpc>
            </a:pPr>
            <a:r>
              <a:rPr sz="2000" i="1" dirty="0">
                <a:latin typeface="Arial"/>
                <a:cs typeface="Arial"/>
              </a:rPr>
              <a:t>regional</a:t>
            </a:r>
            <a:r>
              <a:rPr sz="2000" i="1" spc="-25" dirty="0">
                <a:latin typeface="Arial"/>
                <a:cs typeface="Arial"/>
              </a:rPr>
              <a:t> net</a:t>
            </a:r>
            <a:endParaRPr sz="2000">
              <a:latin typeface="Arial"/>
              <a:cs typeface="Arial"/>
            </a:endParaRPr>
          </a:p>
        </p:txBody>
      </p:sp>
      <p:sp>
        <p:nvSpPr>
          <p:cNvPr id="303" name="object 303"/>
          <p:cNvSpPr txBox="1"/>
          <p:nvPr/>
        </p:nvSpPr>
        <p:spPr>
          <a:xfrm>
            <a:off x="7546966" y="5641671"/>
            <a:ext cx="421640" cy="295275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3825" marR="5080" indent="-111760">
              <a:lnSpc>
                <a:spcPts val="1010"/>
              </a:lnSpc>
              <a:spcBef>
                <a:spcPts val="190"/>
              </a:spcBef>
            </a:pPr>
            <a:r>
              <a:rPr sz="1000" spc="-10" dirty="0">
                <a:latin typeface="Arial"/>
                <a:cs typeface="Arial"/>
              </a:rPr>
              <a:t>access </a:t>
            </a:r>
            <a:r>
              <a:rPr sz="1000" spc="-25" dirty="0">
                <a:latin typeface="Arial"/>
                <a:cs typeface="Arial"/>
              </a:rPr>
              <a:t>net</a:t>
            </a:r>
            <a:endParaRPr sz="1000">
              <a:latin typeface="Arial"/>
              <a:cs typeface="Arial"/>
            </a:endParaRPr>
          </a:p>
        </p:txBody>
      </p:sp>
      <p:sp>
        <p:nvSpPr>
          <p:cNvPr id="304" name="object 304"/>
          <p:cNvSpPr txBox="1"/>
          <p:nvPr/>
        </p:nvSpPr>
        <p:spPr>
          <a:xfrm>
            <a:off x="3177576" y="5870253"/>
            <a:ext cx="421640" cy="295275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3825" marR="5080" indent="-111760">
              <a:lnSpc>
                <a:spcPts val="1010"/>
              </a:lnSpc>
              <a:spcBef>
                <a:spcPts val="190"/>
              </a:spcBef>
            </a:pPr>
            <a:r>
              <a:rPr sz="1000" spc="-10" dirty="0">
                <a:latin typeface="Arial"/>
                <a:cs typeface="Arial"/>
              </a:rPr>
              <a:t>access </a:t>
            </a:r>
            <a:r>
              <a:rPr sz="1000" spc="-25" dirty="0">
                <a:latin typeface="Arial"/>
                <a:cs typeface="Arial"/>
              </a:rPr>
              <a:t>net</a:t>
            </a:r>
            <a:endParaRPr sz="1000">
              <a:latin typeface="Arial"/>
              <a:cs typeface="Arial"/>
            </a:endParaRPr>
          </a:p>
        </p:txBody>
      </p:sp>
      <p:sp>
        <p:nvSpPr>
          <p:cNvPr id="305" name="object 305"/>
          <p:cNvSpPr txBox="1"/>
          <p:nvPr/>
        </p:nvSpPr>
        <p:spPr>
          <a:xfrm>
            <a:off x="5311463" y="5882952"/>
            <a:ext cx="421640" cy="295275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3825" marR="5080" indent="-111760">
              <a:lnSpc>
                <a:spcPts val="1010"/>
              </a:lnSpc>
              <a:spcBef>
                <a:spcPts val="190"/>
              </a:spcBef>
            </a:pPr>
            <a:r>
              <a:rPr sz="1000" spc="-10" dirty="0">
                <a:latin typeface="Arial"/>
                <a:cs typeface="Arial"/>
              </a:rPr>
              <a:t>access </a:t>
            </a:r>
            <a:r>
              <a:rPr sz="1000" spc="-25" dirty="0">
                <a:latin typeface="Arial"/>
                <a:cs typeface="Arial"/>
              </a:rPr>
              <a:t>net</a:t>
            </a:r>
            <a:endParaRPr sz="1000">
              <a:latin typeface="Arial"/>
              <a:cs typeface="Arial"/>
            </a:endParaRPr>
          </a:p>
        </p:txBody>
      </p:sp>
      <p:sp>
        <p:nvSpPr>
          <p:cNvPr id="306" name="object 306"/>
          <p:cNvSpPr txBox="1"/>
          <p:nvPr/>
        </p:nvSpPr>
        <p:spPr>
          <a:xfrm>
            <a:off x="4396942" y="6022640"/>
            <a:ext cx="421640" cy="295275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3825" marR="5080" indent="-111760">
              <a:lnSpc>
                <a:spcPts val="1010"/>
              </a:lnSpc>
              <a:spcBef>
                <a:spcPts val="190"/>
              </a:spcBef>
            </a:pPr>
            <a:r>
              <a:rPr sz="1000" spc="-10" dirty="0">
                <a:latin typeface="Arial"/>
                <a:cs typeface="Arial"/>
              </a:rPr>
              <a:t>access </a:t>
            </a:r>
            <a:r>
              <a:rPr sz="1000" spc="-25" dirty="0">
                <a:latin typeface="Arial"/>
                <a:cs typeface="Arial"/>
              </a:rPr>
              <a:t>net</a:t>
            </a:r>
            <a:endParaRPr sz="1000">
              <a:latin typeface="Arial"/>
              <a:cs typeface="Arial"/>
            </a:endParaRPr>
          </a:p>
        </p:txBody>
      </p:sp>
      <p:sp>
        <p:nvSpPr>
          <p:cNvPr id="307" name="object 30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120">
              <a:lnSpc>
                <a:spcPct val="100000"/>
              </a:lnSpc>
            </a:pPr>
            <a:fld id="{81D60167-4931-47E6-BA6A-407CBD079E47}" type="slidenum">
              <a:rPr spc="-25" dirty="0"/>
              <a:t>59</a:t>
            </a:fld>
            <a:endParaRPr spc="-25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6116" rIns="0" bIns="0" rtlCol="0">
            <a:spAutoFit/>
          </a:bodyPr>
          <a:lstStyle/>
          <a:p>
            <a:pPr marL="1054735">
              <a:lnSpc>
                <a:spcPct val="100000"/>
              </a:lnSpc>
              <a:spcBef>
                <a:spcPts val="100"/>
              </a:spcBef>
            </a:pPr>
            <a:r>
              <a:rPr dirty="0"/>
              <a:t>What</a:t>
            </a:r>
            <a:r>
              <a:rPr dirty="0">
                <a:latin typeface="MS PGothic"/>
                <a:cs typeface="MS PGothic"/>
              </a:rPr>
              <a:t>’</a:t>
            </a:r>
            <a:r>
              <a:rPr dirty="0"/>
              <a:t>s</a:t>
            </a:r>
            <a:r>
              <a:rPr spc="-55" dirty="0"/>
              <a:t> </a:t>
            </a:r>
            <a:r>
              <a:rPr dirty="0"/>
              <a:t>the</a:t>
            </a:r>
            <a:r>
              <a:rPr spc="-45" dirty="0"/>
              <a:t> </a:t>
            </a:r>
            <a:r>
              <a:rPr dirty="0"/>
              <a:t>Internet:</a:t>
            </a:r>
            <a:r>
              <a:rPr spc="-45" dirty="0"/>
              <a:t> </a:t>
            </a:r>
            <a:r>
              <a:rPr dirty="0"/>
              <a:t>a</a:t>
            </a:r>
            <a:r>
              <a:rPr spc="-30" dirty="0"/>
              <a:t> </a:t>
            </a:r>
            <a:r>
              <a:rPr dirty="0"/>
              <a:t>service</a:t>
            </a:r>
            <a:r>
              <a:rPr spc="-45" dirty="0"/>
              <a:t> </a:t>
            </a:r>
            <a:r>
              <a:rPr spc="-20" dirty="0"/>
              <a:t>view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5176756" y="1557527"/>
            <a:ext cx="3531235" cy="4482465"/>
            <a:chOff x="5176756" y="1557527"/>
            <a:chExt cx="3531235" cy="4482465"/>
          </a:xfrm>
        </p:grpSpPr>
        <p:sp>
          <p:nvSpPr>
            <p:cNvPr id="4" name="object 4"/>
            <p:cNvSpPr/>
            <p:nvPr/>
          </p:nvSpPr>
          <p:spPr>
            <a:xfrm>
              <a:off x="6978768" y="3562682"/>
              <a:ext cx="1271905" cy="640715"/>
            </a:xfrm>
            <a:custGeom>
              <a:avLst/>
              <a:gdLst/>
              <a:ahLst/>
              <a:cxnLst/>
              <a:rect l="l" t="t" r="r" b="b"/>
              <a:pathLst>
                <a:path w="1271904" h="640714">
                  <a:moveTo>
                    <a:pt x="337424" y="14705"/>
                  </a:moveTo>
                  <a:lnTo>
                    <a:pt x="282118" y="15660"/>
                  </a:lnTo>
                  <a:lnTo>
                    <a:pt x="232018" y="19444"/>
                  </a:lnTo>
                  <a:lnTo>
                    <a:pt x="190398" y="26877"/>
                  </a:lnTo>
                  <a:lnTo>
                    <a:pt x="134345" y="46066"/>
                  </a:lnTo>
                  <a:lnTo>
                    <a:pt x="84309" y="72119"/>
                  </a:lnTo>
                  <a:lnTo>
                    <a:pt x="43260" y="103511"/>
                  </a:lnTo>
                  <a:lnTo>
                    <a:pt x="14167" y="138715"/>
                  </a:lnTo>
                  <a:lnTo>
                    <a:pt x="0" y="176204"/>
                  </a:lnTo>
                  <a:lnTo>
                    <a:pt x="1516" y="210937"/>
                  </a:lnTo>
                  <a:lnTo>
                    <a:pt x="14225" y="250217"/>
                  </a:lnTo>
                  <a:lnTo>
                    <a:pt x="36101" y="291969"/>
                  </a:lnTo>
                  <a:lnTo>
                    <a:pt x="65115" y="334117"/>
                  </a:lnTo>
                  <a:lnTo>
                    <a:pt x="99240" y="374588"/>
                  </a:lnTo>
                  <a:lnTo>
                    <a:pt x="136448" y="411306"/>
                  </a:lnTo>
                  <a:lnTo>
                    <a:pt x="171762" y="440494"/>
                  </a:lnTo>
                  <a:lnTo>
                    <a:pt x="211848" y="469154"/>
                  </a:lnTo>
                  <a:lnTo>
                    <a:pt x="255847" y="496756"/>
                  </a:lnTo>
                  <a:lnTo>
                    <a:pt x="302899" y="522774"/>
                  </a:lnTo>
                  <a:lnTo>
                    <a:pt x="352144" y="546680"/>
                  </a:lnTo>
                  <a:lnTo>
                    <a:pt x="402721" y="567946"/>
                  </a:lnTo>
                  <a:lnTo>
                    <a:pt x="453770" y="586045"/>
                  </a:lnTo>
                  <a:lnTo>
                    <a:pt x="500415" y="599763"/>
                  </a:lnTo>
                  <a:lnTo>
                    <a:pt x="550276" y="612084"/>
                  </a:lnTo>
                  <a:lnTo>
                    <a:pt x="602110" y="622656"/>
                  </a:lnTo>
                  <a:lnTo>
                    <a:pt x="654669" y="631124"/>
                  </a:lnTo>
                  <a:lnTo>
                    <a:pt x="706707" y="637135"/>
                  </a:lnTo>
                  <a:lnTo>
                    <a:pt x="756980" y="640334"/>
                  </a:lnTo>
                  <a:lnTo>
                    <a:pt x="804240" y="640368"/>
                  </a:lnTo>
                  <a:lnTo>
                    <a:pt x="847242" y="636883"/>
                  </a:lnTo>
                  <a:lnTo>
                    <a:pt x="898974" y="626321"/>
                  </a:lnTo>
                  <a:lnTo>
                    <a:pt x="946431" y="609582"/>
                  </a:lnTo>
                  <a:lnTo>
                    <a:pt x="989833" y="587636"/>
                  </a:lnTo>
                  <a:lnTo>
                    <a:pt x="1029400" y="561455"/>
                  </a:lnTo>
                  <a:lnTo>
                    <a:pt x="1065354" y="532009"/>
                  </a:lnTo>
                  <a:lnTo>
                    <a:pt x="1097914" y="500270"/>
                  </a:lnTo>
                  <a:lnTo>
                    <a:pt x="1126803" y="464451"/>
                  </a:lnTo>
                  <a:lnTo>
                    <a:pt x="1151858" y="423428"/>
                  </a:lnTo>
                  <a:lnTo>
                    <a:pt x="1173476" y="379140"/>
                  </a:lnTo>
                  <a:lnTo>
                    <a:pt x="1192053" y="333530"/>
                  </a:lnTo>
                  <a:lnTo>
                    <a:pt x="1207983" y="288538"/>
                  </a:lnTo>
                  <a:lnTo>
                    <a:pt x="1221663" y="246104"/>
                  </a:lnTo>
                  <a:lnTo>
                    <a:pt x="1236326" y="202982"/>
                  </a:lnTo>
                  <a:lnTo>
                    <a:pt x="1252223" y="156904"/>
                  </a:lnTo>
                  <a:lnTo>
                    <a:pt x="1265299" y="111269"/>
                  </a:lnTo>
                  <a:lnTo>
                    <a:pt x="1271499" y="69473"/>
                  </a:lnTo>
                  <a:lnTo>
                    <a:pt x="1266973" y="36415"/>
                  </a:lnTo>
                  <a:lnTo>
                    <a:pt x="878966" y="36415"/>
                  </a:lnTo>
                  <a:lnTo>
                    <a:pt x="823010" y="36135"/>
                  </a:lnTo>
                  <a:lnTo>
                    <a:pt x="767672" y="34177"/>
                  </a:lnTo>
                  <a:lnTo>
                    <a:pt x="715154" y="31249"/>
                  </a:lnTo>
                  <a:lnTo>
                    <a:pt x="627393" y="25305"/>
                  </a:lnTo>
                  <a:lnTo>
                    <a:pt x="596557" y="23702"/>
                  </a:lnTo>
                  <a:lnTo>
                    <a:pt x="577519" y="23702"/>
                  </a:lnTo>
                  <a:lnTo>
                    <a:pt x="545267" y="22796"/>
                  </a:lnTo>
                  <a:lnTo>
                    <a:pt x="450567" y="18006"/>
                  </a:lnTo>
                  <a:lnTo>
                    <a:pt x="394665" y="15760"/>
                  </a:lnTo>
                  <a:lnTo>
                    <a:pt x="337424" y="14705"/>
                  </a:lnTo>
                  <a:close/>
                </a:path>
                <a:path w="1271904" h="640714">
                  <a:moveTo>
                    <a:pt x="1181061" y="0"/>
                  </a:moveTo>
                  <a:lnTo>
                    <a:pt x="1134772" y="3262"/>
                  </a:lnTo>
                  <a:lnTo>
                    <a:pt x="1083240" y="10005"/>
                  </a:lnTo>
                  <a:lnTo>
                    <a:pt x="975302" y="26859"/>
                  </a:lnTo>
                  <a:lnTo>
                    <a:pt x="924327" y="33433"/>
                  </a:lnTo>
                  <a:lnTo>
                    <a:pt x="878966" y="36415"/>
                  </a:lnTo>
                  <a:lnTo>
                    <a:pt x="1266973" y="36415"/>
                  </a:lnTo>
                  <a:lnTo>
                    <a:pt x="1266768" y="34914"/>
                  </a:lnTo>
                  <a:lnTo>
                    <a:pt x="1247051" y="10989"/>
                  </a:lnTo>
                  <a:lnTo>
                    <a:pt x="1219392" y="1986"/>
                  </a:lnTo>
                  <a:lnTo>
                    <a:pt x="1181061" y="0"/>
                  </a:lnTo>
                  <a:close/>
                </a:path>
                <a:path w="1271904" h="640714">
                  <a:moveTo>
                    <a:pt x="593378" y="23558"/>
                  </a:moveTo>
                  <a:lnTo>
                    <a:pt x="577519" y="23702"/>
                  </a:lnTo>
                  <a:lnTo>
                    <a:pt x="596557" y="23702"/>
                  </a:lnTo>
                  <a:lnTo>
                    <a:pt x="593378" y="23558"/>
                  </a:lnTo>
                  <a:close/>
                </a:path>
                <a:path w="1271904" h="640714">
                  <a:moveTo>
                    <a:pt x="581756" y="23032"/>
                  </a:moveTo>
                  <a:lnTo>
                    <a:pt x="593378" y="23558"/>
                  </a:lnTo>
                  <a:lnTo>
                    <a:pt x="602136" y="23479"/>
                  </a:lnTo>
                  <a:lnTo>
                    <a:pt x="593582" y="23107"/>
                  </a:lnTo>
                  <a:lnTo>
                    <a:pt x="581756" y="23032"/>
                  </a:lnTo>
                  <a:close/>
                </a:path>
              </a:pathLst>
            </a:custGeom>
            <a:solidFill>
              <a:srgbClr val="00CC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360919" y="3823716"/>
              <a:ext cx="165100" cy="121920"/>
            </a:xfrm>
            <a:custGeom>
              <a:avLst/>
              <a:gdLst/>
              <a:ahLst/>
              <a:cxnLst/>
              <a:rect l="l" t="t" r="r" b="b"/>
              <a:pathLst>
                <a:path w="165100" h="121920">
                  <a:moveTo>
                    <a:pt x="0" y="0"/>
                  </a:moveTo>
                  <a:lnTo>
                    <a:pt x="164592" y="121919"/>
                  </a:lnTo>
                </a:path>
              </a:pathLst>
            </a:custGeom>
            <a:ln w="91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458455" y="3744467"/>
              <a:ext cx="279400" cy="0"/>
            </a:xfrm>
            <a:custGeom>
              <a:avLst/>
              <a:gdLst/>
              <a:ahLst/>
              <a:cxnLst/>
              <a:rect l="l" t="t" r="r" b="b"/>
              <a:pathLst>
                <a:path w="279400">
                  <a:moveTo>
                    <a:pt x="0" y="0"/>
                  </a:moveTo>
                  <a:lnTo>
                    <a:pt x="278892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694675" y="3831335"/>
              <a:ext cx="135890" cy="104139"/>
            </a:xfrm>
            <a:custGeom>
              <a:avLst/>
              <a:gdLst/>
              <a:ahLst/>
              <a:cxnLst/>
              <a:rect l="l" t="t" r="r" b="b"/>
              <a:pathLst>
                <a:path w="135890" h="104139">
                  <a:moveTo>
                    <a:pt x="0" y="103631"/>
                  </a:moveTo>
                  <a:lnTo>
                    <a:pt x="135636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244084" y="2985515"/>
              <a:ext cx="1458595" cy="934719"/>
            </a:xfrm>
            <a:custGeom>
              <a:avLst/>
              <a:gdLst/>
              <a:ahLst/>
              <a:cxnLst/>
              <a:rect l="l" t="t" r="r" b="b"/>
              <a:pathLst>
                <a:path w="1458595" h="934720">
                  <a:moveTo>
                    <a:pt x="1458468" y="318516"/>
                  </a:moveTo>
                  <a:lnTo>
                    <a:pt x="729234" y="0"/>
                  </a:lnTo>
                  <a:lnTo>
                    <a:pt x="0" y="318516"/>
                  </a:lnTo>
                  <a:lnTo>
                    <a:pt x="233172" y="318516"/>
                  </a:lnTo>
                  <a:lnTo>
                    <a:pt x="233172" y="934212"/>
                  </a:lnTo>
                  <a:lnTo>
                    <a:pt x="1220711" y="934212"/>
                  </a:lnTo>
                  <a:lnTo>
                    <a:pt x="1220711" y="318516"/>
                  </a:lnTo>
                  <a:lnTo>
                    <a:pt x="1458468" y="318516"/>
                  </a:lnTo>
                  <a:close/>
                </a:path>
              </a:pathLst>
            </a:custGeom>
            <a:solidFill>
              <a:srgbClr val="00CC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393179" y="3750563"/>
              <a:ext cx="680085" cy="0"/>
            </a:xfrm>
            <a:custGeom>
              <a:avLst/>
              <a:gdLst/>
              <a:ahLst/>
              <a:cxnLst/>
              <a:rect l="l" t="t" r="r" b="b"/>
              <a:pathLst>
                <a:path w="680084">
                  <a:moveTo>
                    <a:pt x="0" y="0"/>
                  </a:moveTo>
                  <a:lnTo>
                    <a:pt x="679704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246875" y="3534155"/>
              <a:ext cx="0" cy="131445"/>
            </a:xfrm>
            <a:custGeom>
              <a:avLst/>
              <a:gdLst/>
              <a:ahLst/>
              <a:cxnLst/>
              <a:rect l="l" t="t" r="r" b="b"/>
              <a:pathLst>
                <a:path h="131445">
                  <a:moveTo>
                    <a:pt x="0" y="0"/>
                  </a:moveTo>
                  <a:lnTo>
                    <a:pt x="0" y="131064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856731" y="3744467"/>
              <a:ext cx="167640" cy="3175"/>
            </a:xfrm>
            <a:custGeom>
              <a:avLst/>
              <a:gdLst/>
              <a:ahLst/>
              <a:cxnLst/>
              <a:rect l="l" t="t" r="r" b="b"/>
              <a:pathLst>
                <a:path w="167639" h="3175">
                  <a:moveTo>
                    <a:pt x="0" y="3047"/>
                  </a:moveTo>
                  <a:lnTo>
                    <a:pt x="167640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14318" y="2028278"/>
              <a:ext cx="1693168" cy="1081540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5176756" y="1724883"/>
              <a:ext cx="1714500" cy="1057910"/>
            </a:xfrm>
            <a:custGeom>
              <a:avLst/>
              <a:gdLst/>
              <a:ahLst/>
              <a:cxnLst/>
              <a:rect l="l" t="t" r="r" b="b"/>
              <a:pathLst>
                <a:path w="1714500" h="1057910">
                  <a:moveTo>
                    <a:pt x="1238966" y="0"/>
                  </a:moveTo>
                  <a:lnTo>
                    <a:pt x="1194147" y="1463"/>
                  </a:lnTo>
                  <a:lnTo>
                    <a:pt x="1144303" y="5605"/>
                  </a:lnTo>
                  <a:lnTo>
                    <a:pt x="1076861" y="13171"/>
                  </a:lnTo>
                  <a:lnTo>
                    <a:pt x="993346" y="23048"/>
                  </a:lnTo>
                  <a:lnTo>
                    <a:pt x="944680" y="29045"/>
                  </a:lnTo>
                  <a:lnTo>
                    <a:pt x="893284" y="35747"/>
                  </a:lnTo>
                  <a:lnTo>
                    <a:pt x="840565" y="43155"/>
                  </a:lnTo>
                  <a:lnTo>
                    <a:pt x="787928" y="51267"/>
                  </a:lnTo>
                  <a:lnTo>
                    <a:pt x="736780" y="60084"/>
                  </a:lnTo>
                  <a:lnTo>
                    <a:pt x="688529" y="69606"/>
                  </a:lnTo>
                  <a:lnTo>
                    <a:pt x="644579" y="79833"/>
                  </a:lnTo>
                  <a:lnTo>
                    <a:pt x="591978" y="94097"/>
                  </a:lnTo>
                  <a:lnTo>
                    <a:pt x="540960" y="109581"/>
                  </a:lnTo>
                  <a:lnTo>
                    <a:pt x="492287" y="126147"/>
                  </a:lnTo>
                  <a:lnTo>
                    <a:pt x="446721" y="143656"/>
                  </a:lnTo>
                  <a:lnTo>
                    <a:pt x="405024" y="161970"/>
                  </a:lnTo>
                  <a:lnTo>
                    <a:pt x="367959" y="180950"/>
                  </a:lnTo>
                  <a:lnTo>
                    <a:pt x="301174" y="238431"/>
                  </a:lnTo>
                  <a:lnTo>
                    <a:pt x="285385" y="280420"/>
                  </a:lnTo>
                  <a:lnTo>
                    <a:pt x="272425" y="322109"/>
                  </a:lnTo>
                  <a:lnTo>
                    <a:pt x="245799" y="359182"/>
                  </a:lnTo>
                  <a:lnTo>
                    <a:pt x="206744" y="381685"/>
                  </a:lnTo>
                  <a:lnTo>
                    <a:pt x="157311" y="399005"/>
                  </a:lnTo>
                  <a:lnTo>
                    <a:pt x="105624" y="415867"/>
                  </a:lnTo>
                  <a:lnTo>
                    <a:pt x="59806" y="436997"/>
                  </a:lnTo>
                  <a:lnTo>
                    <a:pt x="27981" y="467120"/>
                  </a:lnTo>
                  <a:lnTo>
                    <a:pt x="10237" y="512145"/>
                  </a:lnTo>
                  <a:lnTo>
                    <a:pt x="1017" y="569055"/>
                  </a:lnTo>
                  <a:lnTo>
                    <a:pt x="0" y="629166"/>
                  </a:lnTo>
                  <a:lnTo>
                    <a:pt x="6864" y="683791"/>
                  </a:lnTo>
                  <a:lnTo>
                    <a:pt x="21288" y="724244"/>
                  </a:lnTo>
                  <a:lnTo>
                    <a:pt x="82235" y="764123"/>
                  </a:lnTo>
                  <a:lnTo>
                    <a:pt x="135092" y="768215"/>
                  </a:lnTo>
                  <a:lnTo>
                    <a:pt x="212296" y="771856"/>
                  </a:lnTo>
                  <a:lnTo>
                    <a:pt x="293958" y="773338"/>
                  </a:lnTo>
                  <a:lnTo>
                    <a:pt x="343743" y="772459"/>
                  </a:lnTo>
                  <a:lnTo>
                    <a:pt x="510876" y="767460"/>
                  </a:lnTo>
                  <a:lnTo>
                    <a:pt x="567504" y="766151"/>
                  </a:lnTo>
                  <a:lnTo>
                    <a:pt x="622084" y="765593"/>
                  </a:lnTo>
                  <a:lnTo>
                    <a:pt x="673114" y="766129"/>
                  </a:lnTo>
                  <a:lnTo>
                    <a:pt x="719090" y="768102"/>
                  </a:lnTo>
                  <a:lnTo>
                    <a:pt x="758510" y="771856"/>
                  </a:lnTo>
                  <a:lnTo>
                    <a:pt x="825212" y="785191"/>
                  </a:lnTo>
                  <a:lnTo>
                    <a:pt x="873897" y="803478"/>
                  </a:lnTo>
                  <a:lnTo>
                    <a:pt x="912687" y="825574"/>
                  </a:lnTo>
                  <a:lnTo>
                    <a:pt x="949707" y="850336"/>
                  </a:lnTo>
                  <a:lnTo>
                    <a:pt x="1035466" y="902056"/>
                  </a:lnTo>
                  <a:lnTo>
                    <a:pt x="1079714" y="931992"/>
                  </a:lnTo>
                  <a:lnTo>
                    <a:pt x="1124613" y="963517"/>
                  </a:lnTo>
                  <a:lnTo>
                    <a:pt x="1168954" y="993719"/>
                  </a:lnTo>
                  <a:lnTo>
                    <a:pt x="1211525" y="1019689"/>
                  </a:lnTo>
                  <a:lnTo>
                    <a:pt x="1251118" y="1038518"/>
                  </a:lnTo>
                  <a:lnTo>
                    <a:pt x="1306044" y="1053567"/>
                  </a:lnTo>
                  <a:lnTo>
                    <a:pt x="1357514" y="1057757"/>
                  </a:lnTo>
                  <a:lnTo>
                    <a:pt x="1405214" y="1053915"/>
                  </a:lnTo>
                  <a:lnTo>
                    <a:pt x="1448832" y="1044868"/>
                  </a:lnTo>
                  <a:lnTo>
                    <a:pt x="1488908" y="1032491"/>
                  </a:lnTo>
                  <a:lnTo>
                    <a:pt x="1525689" y="1014906"/>
                  </a:lnTo>
                  <a:lnTo>
                    <a:pt x="1558388" y="989286"/>
                  </a:lnTo>
                  <a:lnTo>
                    <a:pt x="1586220" y="952806"/>
                  </a:lnTo>
                  <a:lnTo>
                    <a:pt x="1604286" y="912707"/>
                  </a:lnTo>
                  <a:lnTo>
                    <a:pt x="1618977" y="863616"/>
                  </a:lnTo>
                  <a:lnTo>
                    <a:pt x="1631336" y="809496"/>
                  </a:lnTo>
                  <a:lnTo>
                    <a:pt x="1642408" y="754310"/>
                  </a:lnTo>
                  <a:lnTo>
                    <a:pt x="1653238" y="702019"/>
                  </a:lnTo>
                  <a:lnTo>
                    <a:pt x="1664041" y="653442"/>
                  </a:lnTo>
                  <a:lnTo>
                    <a:pt x="1674122" y="605930"/>
                  </a:lnTo>
                  <a:lnTo>
                    <a:pt x="1683157" y="558264"/>
                  </a:lnTo>
                  <a:lnTo>
                    <a:pt x="1690824" y="509225"/>
                  </a:lnTo>
                  <a:lnTo>
                    <a:pt x="1696799" y="457595"/>
                  </a:lnTo>
                  <a:lnTo>
                    <a:pt x="1707476" y="358598"/>
                  </a:lnTo>
                  <a:lnTo>
                    <a:pt x="1712092" y="305617"/>
                  </a:lnTo>
                  <a:lnTo>
                    <a:pt x="1714054" y="253959"/>
                  </a:lnTo>
                  <a:lnTo>
                    <a:pt x="1711735" y="206357"/>
                  </a:lnTo>
                  <a:lnTo>
                    <a:pt x="1703505" y="165545"/>
                  </a:lnTo>
                  <a:lnTo>
                    <a:pt x="1680230" y="116216"/>
                  </a:lnTo>
                  <a:lnTo>
                    <a:pt x="1646745" y="76857"/>
                  </a:lnTo>
                  <a:lnTo>
                    <a:pt x="1604778" y="46129"/>
                  </a:lnTo>
                  <a:lnTo>
                    <a:pt x="1556058" y="22696"/>
                  </a:lnTo>
                  <a:lnTo>
                    <a:pt x="1509868" y="10174"/>
                  </a:lnTo>
                  <a:lnTo>
                    <a:pt x="1456360" y="3671"/>
                  </a:lnTo>
                  <a:lnTo>
                    <a:pt x="1399473" y="1207"/>
                  </a:lnTo>
                  <a:lnTo>
                    <a:pt x="1238966" y="0"/>
                  </a:lnTo>
                  <a:close/>
                </a:path>
              </a:pathLst>
            </a:custGeom>
            <a:solidFill>
              <a:srgbClr val="00CC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6688835" y="2598419"/>
              <a:ext cx="509270" cy="3175"/>
            </a:xfrm>
            <a:custGeom>
              <a:avLst/>
              <a:gdLst/>
              <a:ahLst/>
              <a:cxnLst/>
              <a:rect l="l" t="t" r="r" b="b"/>
              <a:pathLst>
                <a:path w="509270" h="3175">
                  <a:moveTo>
                    <a:pt x="0" y="0"/>
                  </a:moveTo>
                  <a:lnTo>
                    <a:pt x="509016" y="3048"/>
                  </a:lnTo>
                </a:path>
              </a:pathLst>
            </a:custGeom>
            <a:ln w="91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6254495" y="2414016"/>
              <a:ext cx="152400" cy="96520"/>
            </a:xfrm>
            <a:custGeom>
              <a:avLst/>
              <a:gdLst/>
              <a:ahLst/>
              <a:cxnLst/>
              <a:rect l="l" t="t" r="r" b="b"/>
              <a:pathLst>
                <a:path w="152400" h="96519">
                  <a:moveTo>
                    <a:pt x="0" y="0"/>
                  </a:moveTo>
                  <a:lnTo>
                    <a:pt x="152400" y="96012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7542275" y="2503931"/>
              <a:ext cx="123825" cy="86995"/>
            </a:xfrm>
            <a:custGeom>
              <a:avLst/>
              <a:gdLst/>
              <a:ahLst/>
              <a:cxnLst/>
              <a:rect l="l" t="t" r="r" b="b"/>
              <a:pathLst>
                <a:path w="123825" h="86994">
                  <a:moveTo>
                    <a:pt x="0" y="86867"/>
                  </a:moveTo>
                  <a:lnTo>
                    <a:pt x="123444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7370063" y="2676144"/>
              <a:ext cx="0" cy="82550"/>
            </a:xfrm>
            <a:custGeom>
              <a:avLst/>
              <a:gdLst/>
              <a:ahLst/>
              <a:cxnLst/>
              <a:rect l="l" t="t" r="r" b="b"/>
              <a:pathLst>
                <a:path h="82550">
                  <a:moveTo>
                    <a:pt x="0" y="0"/>
                  </a:moveTo>
                  <a:lnTo>
                    <a:pt x="0" y="82296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7542275" y="2574036"/>
              <a:ext cx="264160" cy="288290"/>
            </a:xfrm>
            <a:custGeom>
              <a:avLst/>
              <a:gdLst/>
              <a:ahLst/>
              <a:cxnLst/>
              <a:rect l="l" t="t" r="r" b="b"/>
              <a:pathLst>
                <a:path w="264159" h="288289">
                  <a:moveTo>
                    <a:pt x="0" y="288036"/>
                  </a:moveTo>
                  <a:lnTo>
                    <a:pt x="263652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7908035" y="2572511"/>
              <a:ext cx="0" cy="196850"/>
            </a:xfrm>
            <a:custGeom>
              <a:avLst/>
              <a:gdLst/>
              <a:ahLst/>
              <a:cxnLst/>
              <a:rect l="l" t="t" r="r" b="b"/>
              <a:pathLst>
                <a:path h="196850">
                  <a:moveTo>
                    <a:pt x="0" y="0"/>
                  </a:moveTo>
                  <a:lnTo>
                    <a:pt x="0" y="196596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7560563" y="2878836"/>
              <a:ext cx="189230" cy="0"/>
            </a:xfrm>
            <a:custGeom>
              <a:avLst/>
              <a:gdLst/>
              <a:ahLst/>
              <a:cxnLst/>
              <a:rect l="l" t="t" r="r" b="b"/>
              <a:pathLst>
                <a:path w="189229">
                  <a:moveTo>
                    <a:pt x="0" y="0"/>
                  </a:moveTo>
                  <a:lnTo>
                    <a:pt x="188976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8115300" y="2868167"/>
              <a:ext cx="178435" cy="0"/>
            </a:xfrm>
            <a:custGeom>
              <a:avLst/>
              <a:gdLst/>
              <a:ahLst/>
              <a:cxnLst/>
              <a:rect l="l" t="t" r="r" b="b"/>
              <a:pathLst>
                <a:path w="178434">
                  <a:moveTo>
                    <a:pt x="0" y="0"/>
                  </a:moveTo>
                  <a:lnTo>
                    <a:pt x="178308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7261859" y="2944367"/>
              <a:ext cx="97790" cy="706120"/>
            </a:xfrm>
            <a:custGeom>
              <a:avLst/>
              <a:gdLst/>
              <a:ahLst/>
              <a:cxnLst/>
              <a:rect l="l" t="t" r="r" b="b"/>
              <a:pathLst>
                <a:path w="97790" h="706120">
                  <a:moveTo>
                    <a:pt x="97535" y="0"/>
                  </a:moveTo>
                  <a:lnTo>
                    <a:pt x="0" y="705612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7853172" y="2944367"/>
              <a:ext cx="111760" cy="727075"/>
            </a:xfrm>
            <a:custGeom>
              <a:avLst/>
              <a:gdLst/>
              <a:ahLst/>
              <a:cxnLst/>
              <a:rect l="l" t="t" r="r" b="b"/>
              <a:pathLst>
                <a:path w="111759" h="727075">
                  <a:moveTo>
                    <a:pt x="111251" y="0"/>
                  </a:moveTo>
                  <a:lnTo>
                    <a:pt x="0" y="726948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5478280" y="4400564"/>
              <a:ext cx="3042920" cy="1639570"/>
            </a:xfrm>
            <a:custGeom>
              <a:avLst/>
              <a:gdLst/>
              <a:ahLst/>
              <a:cxnLst/>
              <a:rect l="l" t="t" r="r" b="b"/>
              <a:pathLst>
                <a:path w="3042920" h="1639570">
                  <a:moveTo>
                    <a:pt x="1784018" y="0"/>
                  </a:moveTo>
                  <a:lnTo>
                    <a:pt x="1731914" y="1455"/>
                  </a:lnTo>
                  <a:lnTo>
                    <a:pt x="1680620" y="4483"/>
                  </a:lnTo>
                  <a:lnTo>
                    <a:pt x="1630716" y="8959"/>
                  </a:lnTo>
                  <a:lnTo>
                    <a:pt x="1582784" y="14760"/>
                  </a:lnTo>
                  <a:lnTo>
                    <a:pt x="1537405" y="21762"/>
                  </a:lnTo>
                  <a:lnTo>
                    <a:pt x="1495159" y="29841"/>
                  </a:lnTo>
                  <a:lnTo>
                    <a:pt x="1447989" y="44803"/>
                  </a:lnTo>
                  <a:lnTo>
                    <a:pt x="1406550" y="65571"/>
                  </a:lnTo>
                  <a:lnTo>
                    <a:pt x="1369129" y="89911"/>
                  </a:lnTo>
                  <a:lnTo>
                    <a:pt x="1334015" y="115590"/>
                  </a:lnTo>
                  <a:lnTo>
                    <a:pt x="1299497" y="140375"/>
                  </a:lnTo>
                  <a:lnTo>
                    <a:pt x="1263863" y="162034"/>
                  </a:lnTo>
                  <a:lnTo>
                    <a:pt x="1225400" y="178334"/>
                  </a:lnTo>
                  <a:lnTo>
                    <a:pt x="1182396" y="187042"/>
                  </a:lnTo>
                  <a:lnTo>
                    <a:pt x="1140836" y="187077"/>
                  </a:lnTo>
                  <a:lnTo>
                    <a:pt x="1097708" y="180839"/>
                  </a:lnTo>
                  <a:lnTo>
                    <a:pt x="1053091" y="169934"/>
                  </a:lnTo>
                  <a:lnTo>
                    <a:pt x="1007062" y="155970"/>
                  </a:lnTo>
                  <a:lnTo>
                    <a:pt x="959701" y="140554"/>
                  </a:lnTo>
                  <a:lnTo>
                    <a:pt x="911085" y="125295"/>
                  </a:lnTo>
                  <a:lnTo>
                    <a:pt x="861293" y="111799"/>
                  </a:lnTo>
                  <a:lnTo>
                    <a:pt x="810404" y="101675"/>
                  </a:lnTo>
                  <a:lnTo>
                    <a:pt x="758496" y="96529"/>
                  </a:lnTo>
                  <a:lnTo>
                    <a:pt x="665622" y="91949"/>
                  </a:lnTo>
                  <a:lnTo>
                    <a:pt x="615181" y="89691"/>
                  </a:lnTo>
                  <a:lnTo>
                    <a:pt x="563273" y="88229"/>
                  </a:lnTo>
                  <a:lnTo>
                    <a:pt x="510800" y="88140"/>
                  </a:lnTo>
                  <a:lnTo>
                    <a:pt x="458663" y="90006"/>
                  </a:lnTo>
                  <a:lnTo>
                    <a:pt x="407764" y="94406"/>
                  </a:lnTo>
                  <a:lnTo>
                    <a:pt x="359005" y="101920"/>
                  </a:lnTo>
                  <a:lnTo>
                    <a:pt x="313287" y="113127"/>
                  </a:lnTo>
                  <a:lnTo>
                    <a:pt x="271513" y="128608"/>
                  </a:lnTo>
                  <a:lnTo>
                    <a:pt x="234583" y="148942"/>
                  </a:lnTo>
                  <a:lnTo>
                    <a:pt x="201489" y="175303"/>
                  </a:lnTo>
                  <a:lnTo>
                    <a:pt x="170663" y="207799"/>
                  </a:lnTo>
                  <a:lnTo>
                    <a:pt x="142171" y="245400"/>
                  </a:lnTo>
                  <a:lnTo>
                    <a:pt x="116076" y="287074"/>
                  </a:lnTo>
                  <a:lnTo>
                    <a:pt x="92443" y="331790"/>
                  </a:lnTo>
                  <a:lnTo>
                    <a:pt x="71337" y="378518"/>
                  </a:lnTo>
                  <a:lnTo>
                    <a:pt x="52821" y="426228"/>
                  </a:lnTo>
                  <a:lnTo>
                    <a:pt x="36961" y="473887"/>
                  </a:lnTo>
                  <a:lnTo>
                    <a:pt x="23821" y="520465"/>
                  </a:lnTo>
                  <a:lnTo>
                    <a:pt x="13465" y="564932"/>
                  </a:lnTo>
                  <a:lnTo>
                    <a:pt x="5957" y="606256"/>
                  </a:lnTo>
                  <a:lnTo>
                    <a:pt x="803" y="655647"/>
                  </a:lnTo>
                  <a:lnTo>
                    <a:pt x="0" y="706737"/>
                  </a:lnTo>
                  <a:lnTo>
                    <a:pt x="3312" y="758403"/>
                  </a:lnTo>
                  <a:lnTo>
                    <a:pt x="10505" y="809520"/>
                  </a:lnTo>
                  <a:lnTo>
                    <a:pt x="21345" y="858964"/>
                  </a:lnTo>
                  <a:lnTo>
                    <a:pt x="35594" y="905611"/>
                  </a:lnTo>
                  <a:lnTo>
                    <a:pt x="53020" y="948337"/>
                  </a:lnTo>
                  <a:lnTo>
                    <a:pt x="73386" y="986019"/>
                  </a:lnTo>
                  <a:lnTo>
                    <a:pt x="96458" y="1017533"/>
                  </a:lnTo>
                  <a:lnTo>
                    <a:pt x="126822" y="1042983"/>
                  </a:lnTo>
                  <a:lnTo>
                    <a:pt x="162564" y="1058273"/>
                  </a:lnTo>
                  <a:lnTo>
                    <a:pt x="202809" y="1066491"/>
                  </a:lnTo>
                  <a:lnTo>
                    <a:pt x="246683" y="1070727"/>
                  </a:lnTo>
                  <a:lnTo>
                    <a:pt x="293310" y="1074069"/>
                  </a:lnTo>
                  <a:lnTo>
                    <a:pt x="341817" y="1079608"/>
                  </a:lnTo>
                  <a:lnTo>
                    <a:pt x="391328" y="1090433"/>
                  </a:lnTo>
                  <a:lnTo>
                    <a:pt x="440970" y="1109633"/>
                  </a:lnTo>
                  <a:lnTo>
                    <a:pt x="476803" y="1129397"/>
                  </a:lnTo>
                  <a:lnTo>
                    <a:pt x="512628" y="1152711"/>
                  </a:lnTo>
                  <a:lnTo>
                    <a:pt x="548754" y="1178875"/>
                  </a:lnTo>
                  <a:lnTo>
                    <a:pt x="585489" y="1207186"/>
                  </a:lnTo>
                  <a:lnTo>
                    <a:pt x="662013" y="1267445"/>
                  </a:lnTo>
                  <a:lnTo>
                    <a:pt x="702418" y="1297990"/>
                  </a:lnTo>
                  <a:lnTo>
                    <a:pt x="744663" y="1327876"/>
                  </a:lnTo>
                  <a:lnTo>
                    <a:pt x="789054" y="1356403"/>
                  </a:lnTo>
                  <a:lnTo>
                    <a:pt x="835900" y="1382869"/>
                  </a:lnTo>
                  <a:lnTo>
                    <a:pt x="885509" y="1406572"/>
                  </a:lnTo>
                  <a:lnTo>
                    <a:pt x="926778" y="1423817"/>
                  </a:lnTo>
                  <a:lnTo>
                    <a:pt x="970138" y="1440799"/>
                  </a:lnTo>
                  <a:lnTo>
                    <a:pt x="1015345" y="1457447"/>
                  </a:lnTo>
                  <a:lnTo>
                    <a:pt x="1062156" y="1473692"/>
                  </a:lnTo>
                  <a:lnTo>
                    <a:pt x="1110327" y="1489464"/>
                  </a:lnTo>
                  <a:lnTo>
                    <a:pt x="1159617" y="1504695"/>
                  </a:lnTo>
                  <a:lnTo>
                    <a:pt x="1209781" y="1519314"/>
                  </a:lnTo>
                  <a:lnTo>
                    <a:pt x="1260577" y="1533253"/>
                  </a:lnTo>
                  <a:lnTo>
                    <a:pt x="1311762" y="1546443"/>
                  </a:lnTo>
                  <a:lnTo>
                    <a:pt x="1363092" y="1558812"/>
                  </a:lnTo>
                  <a:lnTo>
                    <a:pt x="1414325" y="1570293"/>
                  </a:lnTo>
                  <a:lnTo>
                    <a:pt x="1465218" y="1580816"/>
                  </a:lnTo>
                  <a:lnTo>
                    <a:pt x="1515527" y="1590312"/>
                  </a:lnTo>
                  <a:lnTo>
                    <a:pt x="1565009" y="1598710"/>
                  </a:lnTo>
                  <a:lnTo>
                    <a:pt x="1614568" y="1605965"/>
                  </a:lnTo>
                  <a:lnTo>
                    <a:pt x="1665098" y="1612706"/>
                  </a:lnTo>
                  <a:lnTo>
                    <a:pt x="1716356" y="1618857"/>
                  </a:lnTo>
                  <a:lnTo>
                    <a:pt x="1768101" y="1624340"/>
                  </a:lnTo>
                  <a:lnTo>
                    <a:pt x="1820089" y="1629081"/>
                  </a:lnTo>
                  <a:lnTo>
                    <a:pt x="1872077" y="1633002"/>
                  </a:lnTo>
                  <a:lnTo>
                    <a:pt x="1923821" y="1636027"/>
                  </a:lnTo>
                  <a:lnTo>
                    <a:pt x="1975079" y="1638081"/>
                  </a:lnTo>
                  <a:lnTo>
                    <a:pt x="2025608" y="1639085"/>
                  </a:lnTo>
                  <a:lnTo>
                    <a:pt x="2075165" y="1638965"/>
                  </a:lnTo>
                  <a:lnTo>
                    <a:pt x="2123507" y="1637644"/>
                  </a:lnTo>
                  <a:lnTo>
                    <a:pt x="2170390" y="1635045"/>
                  </a:lnTo>
                  <a:lnTo>
                    <a:pt x="2215572" y="1631093"/>
                  </a:lnTo>
                  <a:lnTo>
                    <a:pt x="2258810" y="1625710"/>
                  </a:lnTo>
                  <a:lnTo>
                    <a:pt x="2316736" y="1615136"/>
                  </a:lnTo>
                  <a:lnTo>
                    <a:pt x="2372432" y="1601724"/>
                  </a:lnTo>
                  <a:lnTo>
                    <a:pt x="2425957" y="1585776"/>
                  </a:lnTo>
                  <a:lnTo>
                    <a:pt x="2477367" y="1567600"/>
                  </a:lnTo>
                  <a:lnTo>
                    <a:pt x="2526720" y="1547499"/>
                  </a:lnTo>
                  <a:lnTo>
                    <a:pt x="2574073" y="1525778"/>
                  </a:lnTo>
                  <a:lnTo>
                    <a:pt x="2619482" y="1502743"/>
                  </a:lnTo>
                  <a:lnTo>
                    <a:pt x="2663006" y="1478697"/>
                  </a:lnTo>
                  <a:lnTo>
                    <a:pt x="2704700" y="1453947"/>
                  </a:lnTo>
                  <a:lnTo>
                    <a:pt x="2744623" y="1428797"/>
                  </a:lnTo>
                  <a:lnTo>
                    <a:pt x="2788041" y="1402293"/>
                  </a:lnTo>
                  <a:lnTo>
                    <a:pt x="2830884" y="1376951"/>
                  </a:lnTo>
                  <a:lnTo>
                    <a:pt x="2872224" y="1351466"/>
                  </a:lnTo>
                  <a:lnTo>
                    <a:pt x="2911133" y="1324528"/>
                  </a:lnTo>
                  <a:lnTo>
                    <a:pt x="2946684" y="1294833"/>
                  </a:lnTo>
                  <a:lnTo>
                    <a:pt x="2977949" y="1261073"/>
                  </a:lnTo>
                  <a:lnTo>
                    <a:pt x="3004000" y="1221941"/>
                  </a:lnTo>
                  <a:lnTo>
                    <a:pt x="3023909" y="1176130"/>
                  </a:lnTo>
                  <a:lnTo>
                    <a:pt x="3036749" y="1122333"/>
                  </a:lnTo>
                  <a:lnTo>
                    <a:pt x="3042707" y="1041393"/>
                  </a:lnTo>
                  <a:lnTo>
                    <a:pt x="3042235" y="993888"/>
                  </a:lnTo>
                  <a:lnTo>
                    <a:pt x="3039622" y="942817"/>
                  </a:lnTo>
                  <a:lnTo>
                    <a:pt x="3034985" y="889025"/>
                  </a:lnTo>
                  <a:lnTo>
                    <a:pt x="3028442" y="833355"/>
                  </a:lnTo>
                  <a:lnTo>
                    <a:pt x="3020113" y="776653"/>
                  </a:lnTo>
                  <a:lnTo>
                    <a:pt x="3010116" y="719762"/>
                  </a:lnTo>
                  <a:lnTo>
                    <a:pt x="2998570" y="663526"/>
                  </a:lnTo>
                  <a:lnTo>
                    <a:pt x="2985592" y="608788"/>
                  </a:lnTo>
                  <a:lnTo>
                    <a:pt x="2971302" y="556394"/>
                  </a:lnTo>
                  <a:lnTo>
                    <a:pt x="2955818" y="507187"/>
                  </a:lnTo>
                  <a:lnTo>
                    <a:pt x="2939258" y="462012"/>
                  </a:lnTo>
                  <a:lnTo>
                    <a:pt x="2921741" y="421711"/>
                  </a:lnTo>
                  <a:lnTo>
                    <a:pt x="2903386" y="387130"/>
                  </a:lnTo>
                  <a:lnTo>
                    <a:pt x="2875616" y="347666"/>
                  </a:lnTo>
                  <a:lnTo>
                    <a:pt x="2843779" y="315210"/>
                  </a:lnTo>
                  <a:lnTo>
                    <a:pt x="2808457" y="288739"/>
                  </a:lnTo>
                  <a:lnTo>
                    <a:pt x="2770228" y="267229"/>
                  </a:lnTo>
                  <a:lnTo>
                    <a:pt x="2729673" y="249656"/>
                  </a:lnTo>
                  <a:lnTo>
                    <a:pt x="2687372" y="234997"/>
                  </a:lnTo>
                  <a:lnTo>
                    <a:pt x="2643904" y="222228"/>
                  </a:lnTo>
                  <a:lnTo>
                    <a:pt x="2555787" y="198265"/>
                  </a:lnTo>
                  <a:lnTo>
                    <a:pt x="2512297" y="185024"/>
                  </a:lnTo>
                  <a:lnTo>
                    <a:pt x="2469961" y="169579"/>
                  </a:lnTo>
                  <a:lnTo>
                    <a:pt x="2329446" y="113515"/>
                  </a:lnTo>
                  <a:lnTo>
                    <a:pt x="2281427" y="95037"/>
                  </a:lnTo>
                  <a:lnTo>
                    <a:pt x="2233007" y="77282"/>
                  </a:lnTo>
                  <a:lnTo>
                    <a:pt x="2184302" y="60623"/>
                  </a:lnTo>
                  <a:lnTo>
                    <a:pt x="2135425" y="45431"/>
                  </a:lnTo>
                  <a:lnTo>
                    <a:pt x="2086492" y="32079"/>
                  </a:lnTo>
                  <a:lnTo>
                    <a:pt x="2037615" y="20937"/>
                  </a:lnTo>
                  <a:lnTo>
                    <a:pt x="1988910" y="12378"/>
                  </a:lnTo>
                  <a:lnTo>
                    <a:pt x="1939378" y="6306"/>
                  </a:lnTo>
                  <a:lnTo>
                    <a:pt x="1888331" y="2301"/>
                  </a:lnTo>
                  <a:lnTo>
                    <a:pt x="1836351" y="240"/>
                  </a:lnTo>
                  <a:lnTo>
                    <a:pt x="1784018" y="0"/>
                  </a:lnTo>
                  <a:close/>
                </a:path>
              </a:pathLst>
            </a:custGeom>
            <a:solidFill>
              <a:srgbClr val="00CC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8002523" y="4978907"/>
              <a:ext cx="140335" cy="523240"/>
            </a:xfrm>
            <a:custGeom>
              <a:avLst/>
              <a:gdLst/>
              <a:ahLst/>
              <a:cxnLst/>
              <a:rect l="l" t="t" r="r" b="b"/>
              <a:pathLst>
                <a:path w="140334" h="523239">
                  <a:moveTo>
                    <a:pt x="0" y="522731"/>
                  </a:moveTo>
                  <a:lnTo>
                    <a:pt x="140208" y="0"/>
                  </a:lnTo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7915655" y="5492495"/>
              <a:ext cx="85725" cy="3175"/>
            </a:xfrm>
            <a:custGeom>
              <a:avLst/>
              <a:gdLst/>
              <a:ahLst/>
              <a:cxnLst/>
              <a:rect l="l" t="t" r="r" b="b"/>
              <a:pathLst>
                <a:path w="85725" h="3175">
                  <a:moveTo>
                    <a:pt x="0" y="0"/>
                  </a:moveTo>
                  <a:lnTo>
                    <a:pt x="85344" y="3047"/>
                  </a:lnTo>
                </a:path>
              </a:pathLst>
            </a:custGeom>
            <a:ln w="12192">
              <a:solidFill>
                <a:srgbClr val="666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8084819" y="5184648"/>
              <a:ext cx="114300" cy="0"/>
            </a:xfrm>
            <a:custGeom>
              <a:avLst/>
              <a:gdLst/>
              <a:ahLst/>
              <a:cxnLst/>
              <a:rect l="l" t="t" r="r" b="b"/>
              <a:pathLst>
                <a:path w="114300">
                  <a:moveTo>
                    <a:pt x="0" y="0"/>
                  </a:moveTo>
                  <a:lnTo>
                    <a:pt x="114300" y="0"/>
                  </a:lnTo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7322819" y="4709160"/>
              <a:ext cx="390525" cy="182880"/>
            </a:xfrm>
            <a:custGeom>
              <a:avLst/>
              <a:gdLst/>
              <a:ahLst/>
              <a:cxnLst/>
              <a:rect l="l" t="t" r="r" b="b"/>
              <a:pathLst>
                <a:path w="390525" h="182879">
                  <a:moveTo>
                    <a:pt x="0" y="0"/>
                  </a:moveTo>
                  <a:lnTo>
                    <a:pt x="390144" y="18288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6702551" y="4695444"/>
              <a:ext cx="321945" cy="198120"/>
            </a:xfrm>
            <a:custGeom>
              <a:avLst/>
              <a:gdLst/>
              <a:ahLst/>
              <a:cxnLst/>
              <a:rect l="l" t="t" r="r" b="b"/>
              <a:pathLst>
                <a:path w="321945" h="198120">
                  <a:moveTo>
                    <a:pt x="0" y="198119"/>
                  </a:moveTo>
                  <a:lnTo>
                    <a:pt x="321564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6745223" y="4988051"/>
              <a:ext cx="972819" cy="0"/>
            </a:xfrm>
            <a:custGeom>
              <a:avLst/>
              <a:gdLst/>
              <a:ahLst/>
              <a:cxnLst/>
              <a:rect l="l" t="t" r="r" b="b"/>
              <a:pathLst>
                <a:path w="972820">
                  <a:moveTo>
                    <a:pt x="0" y="0"/>
                  </a:moveTo>
                  <a:lnTo>
                    <a:pt x="972312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6065519" y="4785360"/>
              <a:ext cx="264160" cy="85725"/>
            </a:xfrm>
            <a:custGeom>
              <a:avLst/>
              <a:gdLst/>
              <a:ahLst/>
              <a:cxnLst/>
              <a:rect l="l" t="t" r="r" b="b"/>
              <a:pathLst>
                <a:path w="264160" h="85725">
                  <a:moveTo>
                    <a:pt x="0" y="0"/>
                  </a:moveTo>
                  <a:lnTo>
                    <a:pt x="263652" y="85344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5806439" y="4994148"/>
              <a:ext cx="413384" cy="127000"/>
            </a:xfrm>
            <a:custGeom>
              <a:avLst/>
              <a:gdLst/>
              <a:ahLst/>
              <a:cxnLst/>
              <a:rect l="l" t="t" r="r" b="b"/>
              <a:pathLst>
                <a:path w="413385" h="127000">
                  <a:moveTo>
                    <a:pt x="0" y="126491"/>
                  </a:moveTo>
                  <a:lnTo>
                    <a:pt x="413004" y="0"/>
                  </a:lnTo>
                </a:path>
              </a:pathLst>
            </a:custGeom>
            <a:ln w="91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6233159" y="5081016"/>
              <a:ext cx="142240" cy="200025"/>
            </a:xfrm>
            <a:custGeom>
              <a:avLst/>
              <a:gdLst/>
              <a:ahLst/>
              <a:cxnLst/>
              <a:rect l="l" t="t" r="r" b="b"/>
              <a:pathLst>
                <a:path w="142239" h="200025">
                  <a:moveTo>
                    <a:pt x="141732" y="0"/>
                  </a:moveTo>
                  <a:lnTo>
                    <a:pt x="0" y="199643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6553199" y="5108448"/>
              <a:ext cx="74930" cy="173990"/>
            </a:xfrm>
            <a:custGeom>
              <a:avLst/>
              <a:gdLst/>
              <a:ahLst/>
              <a:cxnLst/>
              <a:rect l="l" t="t" r="r" b="b"/>
              <a:pathLst>
                <a:path w="74929" h="173989">
                  <a:moveTo>
                    <a:pt x="74675" y="173735"/>
                  </a:moveTo>
                  <a:lnTo>
                    <a:pt x="0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6708647" y="5064251"/>
              <a:ext cx="502920" cy="269875"/>
            </a:xfrm>
            <a:custGeom>
              <a:avLst/>
              <a:gdLst/>
              <a:ahLst/>
              <a:cxnLst/>
              <a:rect l="l" t="t" r="r" b="b"/>
              <a:pathLst>
                <a:path w="502920" h="269875">
                  <a:moveTo>
                    <a:pt x="0" y="0"/>
                  </a:moveTo>
                  <a:lnTo>
                    <a:pt x="502920" y="269748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7237475" y="4085844"/>
              <a:ext cx="227329" cy="437515"/>
            </a:xfrm>
            <a:custGeom>
              <a:avLst/>
              <a:gdLst/>
              <a:ahLst/>
              <a:cxnLst/>
              <a:rect l="l" t="t" r="r" b="b"/>
              <a:pathLst>
                <a:path w="227329" h="437514">
                  <a:moveTo>
                    <a:pt x="0" y="437387"/>
                  </a:moveTo>
                  <a:lnTo>
                    <a:pt x="227076" y="0"/>
                  </a:lnTo>
                </a:path>
              </a:pathLst>
            </a:custGeom>
            <a:ln w="91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7" name="object 3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40907" y="4544568"/>
              <a:ext cx="414527" cy="373379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17691" y="4581144"/>
              <a:ext cx="195071" cy="170687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22392" y="4965192"/>
              <a:ext cx="483107" cy="406907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628131" y="5004816"/>
              <a:ext cx="228599" cy="185927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900927" y="5266943"/>
              <a:ext cx="426719" cy="348995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082284" y="5300472"/>
              <a:ext cx="202691" cy="160019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515099" y="5250180"/>
              <a:ext cx="426719" cy="350519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559295" y="5283707"/>
              <a:ext cx="201167" cy="160019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307835" y="1731264"/>
              <a:ext cx="848867" cy="169163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737860" y="1613915"/>
              <a:ext cx="137159" cy="329183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577840" y="1557527"/>
              <a:ext cx="416051" cy="88391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656576" y="2481072"/>
              <a:ext cx="387095" cy="96012"/>
            </a:xfrm>
            <a:prstGeom prst="rect">
              <a:avLst/>
            </a:prstGeom>
          </p:spPr>
        </p:pic>
        <p:sp>
          <p:nvSpPr>
            <p:cNvPr id="49" name="object 49"/>
            <p:cNvSpPr/>
            <p:nvPr/>
          </p:nvSpPr>
          <p:spPr>
            <a:xfrm>
              <a:off x="7656575" y="2481072"/>
              <a:ext cx="387350" cy="96520"/>
            </a:xfrm>
            <a:custGeom>
              <a:avLst/>
              <a:gdLst/>
              <a:ahLst/>
              <a:cxnLst/>
              <a:rect l="l" t="t" r="r" b="b"/>
              <a:pathLst>
                <a:path w="387350" h="96519">
                  <a:moveTo>
                    <a:pt x="0" y="48005"/>
                  </a:moveTo>
                  <a:lnTo>
                    <a:pt x="15209" y="29317"/>
                  </a:lnTo>
                  <a:lnTo>
                    <a:pt x="56688" y="14058"/>
                  </a:lnTo>
                  <a:lnTo>
                    <a:pt x="118209" y="3771"/>
                  </a:lnTo>
                  <a:lnTo>
                    <a:pt x="193548" y="0"/>
                  </a:lnTo>
                  <a:lnTo>
                    <a:pt x="268886" y="3771"/>
                  </a:lnTo>
                  <a:lnTo>
                    <a:pt x="330407" y="14058"/>
                  </a:lnTo>
                  <a:lnTo>
                    <a:pt x="371886" y="29317"/>
                  </a:lnTo>
                  <a:lnTo>
                    <a:pt x="387096" y="48005"/>
                  </a:lnTo>
                  <a:lnTo>
                    <a:pt x="371886" y="66694"/>
                  </a:lnTo>
                  <a:lnTo>
                    <a:pt x="330407" y="81953"/>
                  </a:lnTo>
                  <a:lnTo>
                    <a:pt x="268886" y="92240"/>
                  </a:lnTo>
                  <a:lnTo>
                    <a:pt x="193548" y="96011"/>
                  </a:lnTo>
                  <a:lnTo>
                    <a:pt x="118209" y="92240"/>
                  </a:lnTo>
                  <a:lnTo>
                    <a:pt x="56688" y="81953"/>
                  </a:lnTo>
                  <a:lnTo>
                    <a:pt x="15209" y="66694"/>
                  </a:lnTo>
                  <a:lnTo>
                    <a:pt x="0" y="48005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0" name="object 50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655052" y="2406396"/>
              <a:ext cx="390143" cy="123443"/>
            </a:xfrm>
            <a:prstGeom prst="rect">
              <a:avLst/>
            </a:prstGeom>
          </p:spPr>
        </p:pic>
        <p:sp>
          <p:nvSpPr>
            <p:cNvPr id="51" name="object 51"/>
            <p:cNvSpPr/>
            <p:nvPr/>
          </p:nvSpPr>
          <p:spPr>
            <a:xfrm>
              <a:off x="7655051" y="2406395"/>
              <a:ext cx="387350" cy="111760"/>
            </a:xfrm>
            <a:custGeom>
              <a:avLst/>
              <a:gdLst/>
              <a:ahLst/>
              <a:cxnLst/>
              <a:rect l="l" t="t" r="r" b="b"/>
              <a:pathLst>
                <a:path w="387350" h="111760">
                  <a:moveTo>
                    <a:pt x="0" y="55625"/>
                  </a:moveTo>
                  <a:lnTo>
                    <a:pt x="15209" y="33973"/>
                  </a:lnTo>
                  <a:lnTo>
                    <a:pt x="56688" y="16292"/>
                  </a:lnTo>
                  <a:lnTo>
                    <a:pt x="118209" y="4371"/>
                  </a:lnTo>
                  <a:lnTo>
                    <a:pt x="193548" y="0"/>
                  </a:lnTo>
                  <a:lnTo>
                    <a:pt x="268886" y="4371"/>
                  </a:lnTo>
                  <a:lnTo>
                    <a:pt x="330407" y="16292"/>
                  </a:lnTo>
                  <a:lnTo>
                    <a:pt x="371886" y="33973"/>
                  </a:lnTo>
                  <a:lnTo>
                    <a:pt x="387096" y="55625"/>
                  </a:lnTo>
                  <a:lnTo>
                    <a:pt x="371886" y="77278"/>
                  </a:lnTo>
                  <a:lnTo>
                    <a:pt x="330407" y="94959"/>
                  </a:lnTo>
                  <a:lnTo>
                    <a:pt x="268886" y="106880"/>
                  </a:lnTo>
                  <a:lnTo>
                    <a:pt x="193548" y="111251"/>
                  </a:lnTo>
                  <a:lnTo>
                    <a:pt x="118209" y="106880"/>
                  </a:lnTo>
                  <a:lnTo>
                    <a:pt x="56688" y="94959"/>
                  </a:lnTo>
                  <a:lnTo>
                    <a:pt x="15209" y="77278"/>
                  </a:lnTo>
                  <a:lnTo>
                    <a:pt x="0" y="55625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2" name="object 52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726679" y="2429255"/>
              <a:ext cx="231648" cy="64008"/>
            </a:xfrm>
            <a:prstGeom prst="rect">
              <a:avLst/>
            </a:prstGeom>
          </p:spPr>
        </p:pic>
        <p:sp>
          <p:nvSpPr>
            <p:cNvPr id="53" name="object 53"/>
            <p:cNvSpPr/>
            <p:nvPr/>
          </p:nvSpPr>
          <p:spPr>
            <a:xfrm>
              <a:off x="7656575" y="2458211"/>
              <a:ext cx="0" cy="74930"/>
            </a:xfrm>
            <a:custGeom>
              <a:avLst/>
              <a:gdLst/>
              <a:ahLst/>
              <a:cxnLst/>
              <a:rect l="l" t="t" r="r" b="b"/>
              <a:pathLst>
                <a:path h="74930">
                  <a:moveTo>
                    <a:pt x="0" y="0"/>
                  </a:moveTo>
                  <a:lnTo>
                    <a:pt x="0" y="74676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8042147" y="2462783"/>
              <a:ext cx="0" cy="73660"/>
            </a:xfrm>
            <a:custGeom>
              <a:avLst/>
              <a:gdLst/>
              <a:ahLst/>
              <a:cxnLst/>
              <a:rect l="l" t="t" r="r" b="b"/>
              <a:pathLst>
                <a:path h="73660">
                  <a:moveTo>
                    <a:pt x="0" y="0"/>
                  </a:moveTo>
                  <a:lnTo>
                    <a:pt x="0" y="73152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5" name="object 55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729728" y="2846832"/>
              <a:ext cx="387095" cy="97535"/>
            </a:xfrm>
            <a:prstGeom prst="rect">
              <a:avLst/>
            </a:prstGeom>
          </p:spPr>
        </p:pic>
        <p:sp>
          <p:nvSpPr>
            <p:cNvPr id="56" name="object 56"/>
            <p:cNvSpPr/>
            <p:nvPr/>
          </p:nvSpPr>
          <p:spPr>
            <a:xfrm>
              <a:off x="7729727" y="2846831"/>
              <a:ext cx="387350" cy="97790"/>
            </a:xfrm>
            <a:custGeom>
              <a:avLst/>
              <a:gdLst/>
              <a:ahLst/>
              <a:cxnLst/>
              <a:rect l="l" t="t" r="r" b="b"/>
              <a:pathLst>
                <a:path w="387350" h="97789">
                  <a:moveTo>
                    <a:pt x="0" y="48767"/>
                  </a:moveTo>
                  <a:lnTo>
                    <a:pt x="15209" y="29784"/>
                  </a:lnTo>
                  <a:lnTo>
                    <a:pt x="56688" y="14282"/>
                  </a:lnTo>
                  <a:lnTo>
                    <a:pt x="118209" y="3832"/>
                  </a:lnTo>
                  <a:lnTo>
                    <a:pt x="193548" y="0"/>
                  </a:lnTo>
                  <a:lnTo>
                    <a:pt x="268886" y="3832"/>
                  </a:lnTo>
                  <a:lnTo>
                    <a:pt x="330407" y="14282"/>
                  </a:lnTo>
                  <a:lnTo>
                    <a:pt x="371886" y="29784"/>
                  </a:lnTo>
                  <a:lnTo>
                    <a:pt x="387096" y="48767"/>
                  </a:lnTo>
                  <a:lnTo>
                    <a:pt x="371886" y="67751"/>
                  </a:lnTo>
                  <a:lnTo>
                    <a:pt x="330407" y="83253"/>
                  </a:lnTo>
                  <a:lnTo>
                    <a:pt x="268886" y="93703"/>
                  </a:lnTo>
                  <a:lnTo>
                    <a:pt x="193548" y="97535"/>
                  </a:lnTo>
                  <a:lnTo>
                    <a:pt x="118209" y="93703"/>
                  </a:lnTo>
                  <a:lnTo>
                    <a:pt x="56688" y="83253"/>
                  </a:lnTo>
                  <a:lnTo>
                    <a:pt x="15209" y="67751"/>
                  </a:lnTo>
                  <a:lnTo>
                    <a:pt x="0" y="48767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7" name="object 57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728203" y="2769108"/>
              <a:ext cx="390143" cy="128015"/>
            </a:xfrm>
            <a:prstGeom prst="rect">
              <a:avLst/>
            </a:prstGeom>
          </p:spPr>
        </p:pic>
        <p:sp>
          <p:nvSpPr>
            <p:cNvPr id="58" name="object 58"/>
            <p:cNvSpPr/>
            <p:nvPr/>
          </p:nvSpPr>
          <p:spPr>
            <a:xfrm>
              <a:off x="7728203" y="2769108"/>
              <a:ext cx="387350" cy="114300"/>
            </a:xfrm>
            <a:custGeom>
              <a:avLst/>
              <a:gdLst/>
              <a:ahLst/>
              <a:cxnLst/>
              <a:rect l="l" t="t" r="r" b="b"/>
              <a:pathLst>
                <a:path w="387350" h="114300">
                  <a:moveTo>
                    <a:pt x="0" y="57150"/>
                  </a:moveTo>
                  <a:lnTo>
                    <a:pt x="37342" y="23399"/>
                  </a:lnTo>
                  <a:lnTo>
                    <a:pt x="79240" y="11027"/>
                  </a:lnTo>
                  <a:lnTo>
                    <a:pt x="132370" y="2913"/>
                  </a:lnTo>
                  <a:lnTo>
                    <a:pt x="193548" y="0"/>
                  </a:lnTo>
                  <a:lnTo>
                    <a:pt x="254725" y="2913"/>
                  </a:lnTo>
                  <a:lnTo>
                    <a:pt x="307855" y="11027"/>
                  </a:lnTo>
                  <a:lnTo>
                    <a:pt x="349753" y="23399"/>
                  </a:lnTo>
                  <a:lnTo>
                    <a:pt x="377229" y="39087"/>
                  </a:lnTo>
                  <a:lnTo>
                    <a:pt x="387096" y="57150"/>
                  </a:lnTo>
                  <a:lnTo>
                    <a:pt x="377229" y="75212"/>
                  </a:lnTo>
                  <a:lnTo>
                    <a:pt x="349753" y="90900"/>
                  </a:lnTo>
                  <a:lnTo>
                    <a:pt x="307855" y="103272"/>
                  </a:lnTo>
                  <a:lnTo>
                    <a:pt x="254725" y="111386"/>
                  </a:lnTo>
                  <a:lnTo>
                    <a:pt x="193548" y="114300"/>
                  </a:lnTo>
                  <a:lnTo>
                    <a:pt x="132370" y="111386"/>
                  </a:lnTo>
                  <a:lnTo>
                    <a:pt x="79240" y="103272"/>
                  </a:lnTo>
                  <a:lnTo>
                    <a:pt x="37342" y="90900"/>
                  </a:lnTo>
                  <a:lnTo>
                    <a:pt x="9866" y="75212"/>
                  </a:lnTo>
                  <a:lnTo>
                    <a:pt x="0" y="5715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9" name="object 59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799831" y="2791967"/>
              <a:ext cx="231648" cy="65532"/>
            </a:xfrm>
            <a:prstGeom prst="rect">
              <a:avLst/>
            </a:prstGeom>
          </p:spPr>
        </p:pic>
        <p:sp>
          <p:nvSpPr>
            <p:cNvPr id="60" name="object 60"/>
            <p:cNvSpPr/>
            <p:nvPr/>
          </p:nvSpPr>
          <p:spPr>
            <a:xfrm>
              <a:off x="7729727" y="2822447"/>
              <a:ext cx="0" cy="78105"/>
            </a:xfrm>
            <a:custGeom>
              <a:avLst/>
              <a:gdLst/>
              <a:ahLst/>
              <a:cxnLst/>
              <a:rect l="l" t="t" r="r" b="b"/>
              <a:pathLst>
                <a:path h="78105">
                  <a:moveTo>
                    <a:pt x="0" y="0"/>
                  </a:moveTo>
                  <a:lnTo>
                    <a:pt x="0" y="77724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8115300" y="2825495"/>
              <a:ext cx="0" cy="76200"/>
            </a:xfrm>
            <a:custGeom>
              <a:avLst/>
              <a:gdLst/>
              <a:ahLst/>
              <a:cxnLst/>
              <a:rect l="l" t="t" r="r" b="b"/>
              <a:pathLst>
                <a:path h="76200">
                  <a:moveTo>
                    <a:pt x="0" y="0"/>
                  </a:moveTo>
                  <a:lnTo>
                    <a:pt x="0" y="7620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2" name="object 62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170419" y="2580132"/>
              <a:ext cx="387095" cy="94487"/>
            </a:xfrm>
            <a:prstGeom prst="rect">
              <a:avLst/>
            </a:prstGeom>
          </p:spPr>
        </p:pic>
        <p:sp>
          <p:nvSpPr>
            <p:cNvPr id="63" name="object 63"/>
            <p:cNvSpPr/>
            <p:nvPr/>
          </p:nvSpPr>
          <p:spPr>
            <a:xfrm>
              <a:off x="7170419" y="2580131"/>
              <a:ext cx="387350" cy="94615"/>
            </a:xfrm>
            <a:custGeom>
              <a:avLst/>
              <a:gdLst/>
              <a:ahLst/>
              <a:cxnLst/>
              <a:rect l="l" t="t" r="r" b="b"/>
              <a:pathLst>
                <a:path w="387350" h="94614">
                  <a:moveTo>
                    <a:pt x="0" y="47244"/>
                  </a:moveTo>
                  <a:lnTo>
                    <a:pt x="15209" y="28851"/>
                  </a:lnTo>
                  <a:lnTo>
                    <a:pt x="56688" y="13835"/>
                  </a:lnTo>
                  <a:lnTo>
                    <a:pt x="118209" y="3711"/>
                  </a:lnTo>
                  <a:lnTo>
                    <a:pt x="193548" y="0"/>
                  </a:lnTo>
                  <a:lnTo>
                    <a:pt x="268886" y="3711"/>
                  </a:lnTo>
                  <a:lnTo>
                    <a:pt x="330407" y="13835"/>
                  </a:lnTo>
                  <a:lnTo>
                    <a:pt x="371886" y="28851"/>
                  </a:lnTo>
                  <a:lnTo>
                    <a:pt x="387096" y="47244"/>
                  </a:lnTo>
                  <a:lnTo>
                    <a:pt x="371886" y="65636"/>
                  </a:lnTo>
                  <a:lnTo>
                    <a:pt x="330407" y="80652"/>
                  </a:lnTo>
                  <a:lnTo>
                    <a:pt x="268886" y="90776"/>
                  </a:lnTo>
                  <a:lnTo>
                    <a:pt x="193548" y="94488"/>
                  </a:lnTo>
                  <a:lnTo>
                    <a:pt x="118209" y="90776"/>
                  </a:lnTo>
                  <a:lnTo>
                    <a:pt x="56688" y="80652"/>
                  </a:lnTo>
                  <a:lnTo>
                    <a:pt x="15209" y="65636"/>
                  </a:lnTo>
                  <a:lnTo>
                    <a:pt x="0" y="47244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4" name="object 64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168895" y="2505455"/>
              <a:ext cx="390143" cy="123444"/>
            </a:xfrm>
            <a:prstGeom prst="rect">
              <a:avLst/>
            </a:prstGeom>
          </p:spPr>
        </p:pic>
        <p:sp>
          <p:nvSpPr>
            <p:cNvPr id="65" name="object 65"/>
            <p:cNvSpPr/>
            <p:nvPr/>
          </p:nvSpPr>
          <p:spPr>
            <a:xfrm>
              <a:off x="7168895" y="2505455"/>
              <a:ext cx="387350" cy="109855"/>
            </a:xfrm>
            <a:custGeom>
              <a:avLst/>
              <a:gdLst/>
              <a:ahLst/>
              <a:cxnLst/>
              <a:rect l="l" t="t" r="r" b="b"/>
              <a:pathLst>
                <a:path w="387350" h="109855">
                  <a:moveTo>
                    <a:pt x="0" y="54863"/>
                  </a:moveTo>
                  <a:lnTo>
                    <a:pt x="15209" y="33507"/>
                  </a:lnTo>
                  <a:lnTo>
                    <a:pt x="56688" y="16068"/>
                  </a:lnTo>
                  <a:lnTo>
                    <a:pt x="118209" y="4311"/>
                  </a:lnTo>
                  <a:lnTo>
                    <a:pt x="193548" y="0"/>
                  </a:lnTo>
                  <a:lnTo>
                    <a:pt x="268886" y="4311"/>
                  </a:lnTo>
                  <a:lnTo>
                    <a:pt x="330407" y="16068"/>
                  </a:lnTo>
                  <a:lnTo>
                    <a:pt x="371886" y="33507"/>
                  </a:lnTo>
                  <a:lnTo>
                    <a:pt x="387096" y="54863"/>
                  </a:lnTo>
                  <a:lnTo>
                    <a:pt x="371886" y="76220"/>
                  </a:lnTo>
                  <a:lnTo>
                    <a:pt x="330407" y="93659"/>
                  </a:lnTo>
                  <a:lnTo>
                    <a:pt x="268886" y="105416"/>
                  </a:lnTo>
                  <a:lnTo>
                    <a:pt x="193548" y="109727"/>
                  </a:lnTo>
                  <a:lnTo>
                    <a:pt x="118209" y="105416"/>
                  </a:lnTo>
                  <a:lnTo>
                    <a:pt x="56688" y="93659"/>
                  </a:lnTo>
                  <a:lnTo>
                    <a:pt x="15209" y="76220"/>
                  </a:lnTo>
                  <a:lnTo>
                    <a:pt x="0" y="54863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6" name="object 66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7240523" y="2528316"/>
              <a:ext cx="231648" cy="64008"/>
            </a:xfrm>
            <a:prstGeom prst="rect">
              <a:avLst/>
            </a:prstGeom>
          </p:spPr>
        </p:pic>
        <p:sp>
          <p:nvSpPr>
            <p:cNvPr id="67" name="object 67"/>
            <p:cNvSpPr/>
            <p:nvPr/>
          </p:nvSpPr>
          <p:spPr>
            <a:xfrm>
              <a:off x="7170419" y="2557272"/>
              <a:ext cx="0" cy="74930"/>
            </a:xfrm>
            <a:custGeom>
              <a:avLst/>
              <a:gdLst/>
              <a:ahLst/>
              <a:cxnLst/>
              <a:rect l="l" t="t" r="r" b="b"/>
              <a:pathLst>
                <a:path h="74930">
                  <a:moveTo>
                    <a:pt x="0" y="0"/>
                  </a:moveTo>
                  <a:lnTo>
                    <a:pt x="0" y="74676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7555991" y="2560319"/>
              <a:ext cx="0" cy="73660"/>
            </a:xfrm>
            <a:custGeom>
              <a:avLst/>
              <a:gdLst/>
              <a:ahLst/>
              <a:cxnLst/>
              <a:rect l="l" t="t" r="r" b="b"/>
              <a:pathLst>
                <a:path h="73660">
                  <a:moveTo>
                    <a:pt x="0" y="0"/>
                  </a:moveTo>
                  <a:lnTo>
                    <a:pt x="0" y="73152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9" name="object 69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7182611" y="2843784"/>
              <a:ext cx="387095" cy="94487"/>
            </a:xfrm>
            <a:prstGeom prst="rect">
              <a:avLst/>
            </a:prstGeom>
          </p:spPr>
        </p:pic>
        <p:sp>
          <p:nvSpPr>
            <p:cNvPr id="70" name="object 70"/>
            <p:cNvSpPr/>
            <p:nvPr/>
          </p:nvSpPr>
          <p:spPr>
            <a:xfrm>
              <a:off x="7182611" y="2843783"/>
              <a:ext cx="387350" cy="94615"/>
            </a:xfrm>
            <a:custGeom>
              <a:avLst/>
              <a:gdLst/>
              <a:ahLst/>
              <a:cxnLst/>
              <a:rect l="l" t="t" r="r" b="b"/>
              <a:pathLst>
                <a:path w="387350" h="94614">
                  <a:moveTo>
                    <a:pt x="0" y="47244"/>
                  </a:moveTo>
                  <a:lnTo>
                    <a:pt x="15209" y="28851"/>
                  </a:lnTo>
                  <a:lnTo>
                    <a:pt x="56688" y="13835"/>
                  </a:lnTo>
                  <a:lnTo>
                    <a:pt x="118209" y="3711"/>
                  </a:lnTo>
                  <a:lnTo>
                    <a:pt x="193548" y="0"/>
                  </a:lnTo>
                  <a:lnTo>
                    <a:pt x="268886" y="3711"/>
                  </a:lnTo>
                  <a:lnTo>
                    <a:pt x="330407" y="13835"/>
                  </a:lnTo>
                  <a:lnTo>
                    <a:pt x="371886" y="28851"/>
                  </a:lnTo>
                  <a:lnTo>
                    <a:pt x="387096" y="47244"/>
                  </a:lnTo>
                  <a:lnTo>
                    <a:pt x="371886" y="65636"/>
                  </a:lnTo>
                  <a:lnTo>
                    <a:pt x="330407" y="80652"/>
                  </a:lnTo>
                  <a:lnTo>
                    <a:pt x="268886" y="90776"/>
                  </a:lnTo>
                  <a:lnTo>
                    <a:pt x="193548" y="94488"/>
                  </a:lnTo>
                  <a:lnTo>
                    <a:pt x="118209" y="90776"/>
                  </a:lnTo>
                  <a:lnTo>
                    <a:pt x="56688" y="80652"/>
                  </a:lnTo>
                  <a:lnTo>
                    <a:pt x="15209" y="65636"/>
                  </a:lnTo>
                  <a:lnTo>
                    <a:pt x="0" y="47244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1" name="object 71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7179564" y="2769108"/>
              <a:ext cx="391667" cy="123443"/>
            </a:xfrm>
            <a:prstGeom prst="rect">
              <a:avLst/>
            </a:prstGeom>
          </p:spPr>
        </p:pic>
        <p:sp>
          <p:nvSpPr>
            <p:cNvPr id="72" name="object 72"/>
            <p:cNvSpPr/>
            <p:nvPr/>
          </p:nvSpPr>
          <p:spPr>
            <a:xfrm>
              <a:off x="7179563" y="2769108"/>
              <a:ext cx="388620" cy="109855"/>
            </a:xfrm>
            <a:custGeom>
              <a:avLst/>
              <a:gdLst/>
              <a:ahLst/>
              <a:cxnLst/>
              <a:rect l="l" t="t" r="r" b="b"/>
              <a:pathLst>
                <a:path w="388620" h="109855">
                  <a:moveTo>
                    <a:pt x="0" y="54863"/>
                  </a:moveTo>
                  <a:lnTo>
                    <a:pt x="15269" y="33507"/>
                  </a:lnTo>
                  <a:lnTo>
                    <a:pt x="56911" y="16068"/>
                  </a:lnTo>
                  <a:lnTo>
                    <a:pt x="118675" y="4311"/>
                  </a:lnTo>
                  <a:lnTo>
                    <a:pt x="194310" y="0"/>
                  </a:lnTo>
                  <a:lnTo>
                    <a:pt x="269944" y="4311"/>
                  </a:lnTo>
                  <a:lnTo>
                    <a:pt x="331708" y="16068"/>
                  </a:lnTo>
                  <a:lnTo>
                    <a:pt x="373350" y="33507"/>
                  </a:lnTo>
                  <a:lnTo>
                    <a:pt x="388620" y="54863"/>
                  </a:lnTo>
                  <a:lnTo>
                    <a:pt x="373350" y="76220"/>
                  </a:lnTo>
                  <a:lnTo>
                    <a:pt x="331708" y="93659"/>
                  </a:lnTo>
                  <a:lnTo>
                    <a:pt x="269944" y="105416"/>
                  </a:lnTo>
                  <a:lnTo>
                    <a:pt x="194310" y="109727"/>
                  </a:lnTo>
                  <a:lnTo>
                    <a:pt x="118675" y="105416"/>
                  </a:lnTo>
                  <a:lnTo>
                    <a:pt x="56911" y="93659"/>
                  </a:lnTo>
                  <a:lnTo>
                    <a:pt x="15269" y="76220"/>
                  </a:lnTo>
                  <a:lnTo>
                    <a:pt x="0" y="54863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3" name="object 73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7252715" y="2790444"/>
              <a:ext cx="230124" cy="64008"/>
            </a:xfrm>
            <a:prstGeom prst="rect">
              <a:avLst/>
            </a:prstGeom>
          </p:spPr>
        </p:pic>
        <p:sp>
          <p:nvSpPr>
            <p:cNvPr id="74" name="object 74"/>
            <p:cNvSpPr/>
            <p:nvPr/>
          </p:nvSpPr>
          <p:spPr>
            <a:xfrm>
              <a:off x="7182611" y="2820924"/>
              <a:ext cx="0" cy="74930"/>
            </a:xfrm>
            <a:custGeom>
              <a:avLst/>
              <a:gdLst/>
              <a:ahLst/>
              <a:cxnLst/>
              <a:rect l="l" t="t" r="r" b="b"/>
              <a:pathLst>
                <a:path h="74930">
                  <a:moveTo>
                    <a:pt x="0" y="0"/>
                  </a:moveTo>
                  <a:lnTo>
                    <a:pt x="0" y="74676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7568183" y="2823972"/>
              <a:ext cx="0" cy="73660"/>
            </a:xfrm>
            <a:custGeom>
              <a:avLst/>
              <a:gdLst/>
              <a:ahLst/>
              <a:cxnLst/>
              <a:rect l="l" t="t" r="r" b="b"/>
              <a:pathLst>
                <a:path h="73660">
                  <a:moveTo>
                    <a:pt x="0" y="0"/>
                  </a:moveTo>
                  <a:lnTo>
                    <a:pt x="0" y="73152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8310372" y="2866644"/>
              <a:ext cx="178435" cy="0"/>
            </a:xfrm>
            <a:custGeom>
              <a:avLst/>
              <a:gdLst/>
              <a:ahLst/>
              <a:cxnLst/>
              <a:rect l="l" t="t" r="r" b="b"/>
              <a:pathLst>
                <a:path w="178434">
                  <a:moveTo>
                    <a:pt x="0" y="0"/>
                  </a:moveTo>
                  <a:lnTo>
                    <a:pt x="178308" y="0"/>
                  </a:lnTo>
                </a:path>
              </a:pathLst>
            </a:custGeom>
            <a:ln w="9144">
              <a:solidFill>
                <a:srgbClr val="66660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7" name="object 77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7368540" y="4012692"/>
              <a:ext cx="481583" cy="112775"/>
            </a:xfrm>
            <a:prstGeom prst="rect">
              <a:avLst/>
            </a:prstGeom>
          </p:spPr>
        </p:pic>
        <p:sp>
          <p:nvSpPr>
            <p:cNvPr id="78" name="object 78"/>
            <p:cNvSpPr/>
            <p:nvPr/>
          </p:nvSpPr>
          <p:spPr>
            <a:xfrm>
              <a:off x="7368539" y="4012692"/>
              <a:ext cx="481965" cy="113030"/>
            </a:xfrm>
            <a:custGeom>
              <a:avLst/>
              <a:gdLst/>
              <a:ahLst/>
              <a:cxnLst/>
              <a:rect l="l" t="t" r="r" b="b"/>
              <a:pathLst>
                <a:path w="481965" h="113029">
                  <a:moveTo>
                    <a:pt x="0" y="56387"/>
                  </a:moveTo>
                  <a:lnTo>
                    <a:pt x="46460" y="23086"/>
                  </a:lnTo>
                  <a:lnTo>
                    <a:pt x="98585" y="10880"/>
                  </a:lnTo>
                  <a:lnTo>
                    <a:pt x="164684" y="2874"/>
                  </a:lnTo>
                  <a:lnTo>
                    <a:pt x="240792" y="0"/>
                  </a:lnTo>
                  <a:lnTo>
                    <a:pt x="316899" y="2874"/>
                  </a:lnTo>
                  <a:lnTo>
                    <a:pt x="382998" y="10880"/>
                  </a:lnTo>
                  <a:lnTo>
                    <a:pt x="435123" y="23086"/>
                  </a:lnTo>
                  <a:lnTo>
                    <a:pt x="469307" y="38565"/>
                  </a:lnTo>
                  <a:lnTo>
                    <a:pt x="481584" y="56387"/>
                  </a:lnTo>
                  <a:lnTo>
                    <a:pt x="469307" y="74210"/>
                  </a:lnTo>
                  <a:lnTo>
                    <a:pt x="435123" y="89689"/>
                  </a:lnTo>
                  <a:lnTo>
                    <a:pt x="382998" y="101895"/>
                  </a:lnTo>
                  <a:lnTo>
                    <a:pt x="316899" y="109901"/>
                  </a:lnTo>
                  <a:lnTo>
                    <a:pt x="240792" y="112775"/>
                  </a:lnTo>
                  <a:lnTo>
                    <a:pt x="164684" y="109901"/>
                  </a:lnTo>
                  <a:lnTo>
                    <a:pt x="98585" y="101895"/>
                  </a:lnTo>
                  <a:lnTo>
                    <a:pt x="46460" y="89689"/>
                  </a:lnTo>
                  <a:lnTo>
                    <a:pt x="12276" y="74210"/>
                  </a:lnTo>
                  <a:lnTo>
                    <a:pt x="0" y="56387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9" name="object 79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7365491" y="3922776"/>
              <a:ext cx="486155" cy="147827"/>
            </a:xfrm>
            <a:prstGeom prst="rect">
              <a:avLst/>
            </a:prstGeom>
          </p:spPr>
        </p:pic>
        <p:sp>
          <p:nvSpPr>
            <p:cNvPr id="80" name="object 80"/>
            <p:cNvSpPr/>
            <p:nvPr/>
          </p:nvSpPr>
          <p:spPr>
            <a:xfrm>
              <a:off x="7365491" y="3922776"/>
              <a:ext cx="481965" cy="132715"/>
            </a:xfrm>
            <a:custGeom>
              <a:avLst/>
              <a:gdLst/>
              <a:ahLst/>
              <a:cxnLst/>
              <a:rect l="l" t="t" r="r" b="b"/>
              <a:pathLst>
                <a:path w="481965" h="132714">
                  <a:moveTo>
                    <a:pt x="0" y="66293"/>
                  </a:moveTo>
                  <a:lnTo>
                    <a:pt x="32876" y="32833"/>
                  </a:lnTo>
                  <a:lnTo>
                    <a:pt x="70527" y="19416"/>
                  </a:lnTo>
                  <a:lnTo>
                    <a:pt x="119261" y="9050"/>
                  </a:lnTo>
                  <a:lnTo>
                    <a:pt x="176781" y="2368"/>
                  </a:lnTo>
                  <a:lnTo>
                    <a:pt x="240792" y="0"/>
                  </a:lnTo>
                  <a:lnTo>
                    <a:pt x="304802" y="2368"/>
                  </a:lnTo>
                  <a:lnTo>
                    <a:pt x="362322" y="9050"/>
                  </a:lnTo>
                  <a:lnTo>
                    <a:pt x="411056" y="19416"/>
                  </a:lnTo>
                  <a:lnTo>
                    <a:pt x="448707" y="32833"/>
                  </a:lnTo>
                  <a:lnTo>
                    <a:pt x="481584" y="66293"/>
                  </a:lnTo>
                  <a:lnTo>
                    <a:pt x="472982" y="83917"/>
                  </a:lnTo>
                  <a:lnTo>
                    <a:pt x="411056" y="113171"/>
                  </a:lnTo>
                  <a:lnTo>
                    <a:pt x="362322" y="123537"/>
                  </a:lnTo>
                  <a:lnTo>
                    <a:pt x="304802" y="130219"/>
                  </a:lnTo>
                  <a:lnTo>
                    <a:pt x="240792" y="132587"/>
                  </a:lnTo>
                  <a:lnTo>
                    <a:pt x="176781" y="130219"/>
                  </a:lnTo>
                  <a:lnTo>
                    <a:pt x="119261" y="123537"/>
                  </a:lnTo>
                  <a:lnTo>
                    <a:pt x="70527" y="113171"/>
                  </a:lnTo>
                  <a:lnTo>
                    <a:pt x="32876" y="99754"/>
                  </a:lnTo>
                  <a:lnTo>
                    <a:pt x="0" y="66293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7463027" y="3956304"/>
              <a:ext cx="273050" cy="62865"/>
            </a:xfrm>
            <a:custGeom>
              <a:avLst/>
              <a:gdLst/>
              <a:ahLst/>
              <a:cxnLst/>
              <a:rect l="l" t="t" r="r" b="b"/>
              <a:pathLst>
                <a:path w="273050" h="62864">
                  <a:moveTo>
                    <a:pt x="0" y="62484"/>
                  </a:moveTo>
                  <a:lnTo>
                    <a:pt x="84480" y="62484"/>
                  </a:lnTo>
                  <a:lnTo>
                    <a:pt x="168960" y="0"/>
                  </a:lnTo>
                  <a:lnTo>
                    <a:pt x="272796" y="0"/>
                  </a:lnTo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7475219" y="3956304"/>
              <a:ext cx="248920" cy="62865"/>
            </a:xfrm>
            <a:custGeom>
              <a:avLst/>
              <a:gdLst/>
              <a:ahLst/>
              <a:cxnLst/>
              <a:rect l="l" t="t" r="r" b="b"/>
              <a:pathLst>
                <a:path w="248920" h="62864">
                  <a:moveTo>
                    <a:pt x="0" y="0"/>
                  </a:moveTo>
                  <a:lnTo>
                    <a:pt x="84569" y="0"/>
                  </a:lnTo>
                  <a:lnTo>
                    <a:pt x="169125" y="62484"/>
                  </a:lnTo>
                  <a:lnTo>
                    <a:pt x="248411" y="62484"/>
                  </a:lnTo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7368539" y="3985260"/>
              <a:ext cx="0" cy="90170"/>
            </a:xfrm>
            <a:custGeom>
              <a:avLst/>
              <a:gdLst/>
              <a:ahLst/>
              <a:cxnLst/>
              <a:rect l="l" t="t" r="r" b="b"/>
              <a:pathLst>
                <a:path h="90170">
                  <a:moveTo>
                    <a:pt x="0" y="0"/>
                  </a:moveTo>
                  <a:lnTo>
                    <a:pt x="0" y="89916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7847075" y="3988307"/>
              <a:ext cx="0" cy="88900"/>
            </a:xfrm>
            <a:custGeom>
              <a:avLst/>
              <a:gdLst/>
              <a:ahLst/>
              <a:cxnLst/>
              <a:rect l="l" t="t" r="r" b="b"/>
              <a:pathLst>
                <a:path h="88900">
                  <a:moveTo>
                    <a:pt x="0" y="0"/>
                  </a:moveTo>
                  <a:lnTo>
                    <a:pt x="0" y="88392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5" name="object 85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7048500" y="3732276"/>
              <a:ext cx="481583" cy="112775"/>
            </a:xfrm>
            <a:prstGeom prst="rect">
              <a:avLst/>
            </a:prstGeom>
          </p:spPr>
        </p:pic>
        <p:sp>
          <p:nvSpPr>
            <p:cNvPr id="86" name="object 86"/>
            <p:cNvSpPr/>
            <p:nvPr/>
          </p:nvSpPr>
          <p:spPr>
            <a:xfrm>
              <a:off x="7048500" y="3732276"/>
              <a:ext cx="481965" cy="113030"/>
            </a:xfrm>
            <a:custGeom>
              <a:avLst/>
              <a:gdLst/>
              <a:ahLst/>
              <a:cxnLst/>
              <a:rect l="l" t="t" r="r" b="b"/>
              <a:pathLst>
                <a:path w="481965" h="113029">
                  <a:moveTo>
                    <a:pt x="0" y="56387"/>
                  </a:moveTo>
                  <a:lnTo>
                    <a:pt x="46460" y="23086"/>
                  </a:lnTo>
                  <a:lnTo>
                    <a:pt x="98585" y="10880"/>
                  </a:lnTo>
                  <a:lnTo>
                    <a:pt x="164684" y="2874"/>
                  </a:lnTo>
                  <a:lnTo>
                    <a:pt x="240792" y="0"/>
                  </a:lnTo>
                  <a:lnTo>
                    <a:pt x="316899" y="2874"/>
                  </a:lnTo>
                  <a:lnTo>
                    <a:pt x="382998" y="10880"/>
                  </a:lnTo>
                  <a:lnTo>
                    <a:pt x="435123" y="23086"/>
                  </a:lnTo>
                  <a:lnTo>
                    <a:pt x="469307" y="38565"/>
                  </a:lnTo>
                  <a:lnTo>
                    <a:pt x="481584" y="56387"/>
                  </a:lnTo>
                  <a:lnTo>
                    <a:pt x="469307" y="74210"/>
                  </a:lnTo>
                  <a:lnTo>
                    <a:pt x="435123" y="89689"/>
                  </a:lnTo>
                  <a:lnTo>
                    <a:pt x="382998" y="101895"/>
                  </a:lnTo>
                  <a:lnTo>
                    <a:pt x="316899" y="109901"/>
                  </a:lnTo>
                  <a:lnTo>
                    <a:pt x="240792" y="112775"/>
                  </a:lnTo>
                  <a:lnTo>
                    <a:pt x="164684" y="109901"/>
                  </a:lnTo>
                  <a:lnTo>
                    <a:pt x="98585" y="101895"/>
                  </a:lnTo>
                  <a:lnTo>
                    <a:pt x="46460" y="89689"/>
                  </a:lnTo>
                  <a:lnTo>
                    <a:pt x="12276" y="74210"/>
                  </a:lnTo>
                  <a:lnTo>
                    <a:pt x="0" y="56387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7" name="object 87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7046976" y="3642360"/>
              <a:ext cx="486155" cy="146303"/>
            </a:xfrm>
            <a:prstGeom prst="rect">
              <a:avLst/>
            </a:prstGeom>
          </p:spPr>
        </p:pic>
        <p:sp>
          <p:nvSpPr>
            <p:cNvPr id="88" name="object 88"/>
            <p:cNvSpPr/>
            <p:nvPr/>
          </p:nvSpPr>
          <p:spPr>
            <a:xfrm>
              <a:off x="7046975" y="3642360"/>
              <a:ext cx="481965" cy="132715"/>
            </a:xfrm>
            <a:custGeom>
              <a:avLst/>
              <a:gdLst/>
              <a:ahLst/>
              <a:cxnLst/>
              <a:rect l="l" t="t" r="r" b="b"/>
              <a:pathLst>
                <a:path w="481965" h="132714">
                  <a:moveTo>
                    <a:pt x="0" y="66293"/>
                  </a:moveTo>
                  <a:lnTo>
                    <a:pt x="32876" y="32833"/>
                  </a:lnTo>
                  <a:lnTo>
                    <a:pt x="70527" y="19416"/>
                  </a:lnTo>
                  <a:lnTo>
                    <a:pt x="119261" y="9050"/>
                  </a:lnTo>
                  <a:lnTo>
                    <a:pt x="176781" y="2368"/>
                  </a:lnTo>
                  <a:lnTo>
                    <a:pt x="240792" y="0"/>
                  </a:lnTo>
                  <a:lnTo>
                    <a:pt x="304802" y="2368"/>
                  </a:lnTo>
                  <a:lnTo>
                    <a:pt x="362322" y="9050"/>
                  </a:lnTo>
                  <a:lnTo>
                    <a:pt x="411056" y="19416"/>
                  </a:lnTo>
                  <a:lnTo>
                    <a:pt x="448707" y="32833"/>
                  </a:lnTo>
                  <a:lnTo>
                    <a:pt x="481584" y="66293"/>
                  </a:lnTo>
                  <a:lnTo>
                    <a:pt x="472982" y="83917"/>
                  </a:lnTo>
                  <a:lnTo>
                    <a:pt x="411056" y="113171"/>
                  </a:lnTo>
                  <a:lnTo>
                    <a:pt x="362322" y="123537"/>
                  </a:lnTo>
                  <a:lnTo>
                    <a:pt x="304802" y="130219"/>
                  </a:lnTo>
                  <a:lnTo>
                    <a:pt x="240792" y="132587"/>
                  </a:lnTo>
                  <a:lnTo>
                    <a:pt x="176781" y="130219"/>
                  </a:lnTo>
                  <a:lnTo>
                    <a:pt x="119261" y="123537"/>
                  </a:lnTo>
                  <a:lnTo>
                    <a:pt x="70527" y="113171"/>
                  </a:lnTo>
                  <a:lnTo>
                    <a:pt x="32876" y="99754"/>
                  </a:lnTo>
                  <a:lnTo>
                    <a:pt x="0" y="66293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7142987" y="3675888"/>
              <a:ext cx="273050" cy="62865"/>
            </a:xfrm>
            <a:custGeom>
              <a:avLst/>
              <a:gdLst/>
              <a:ahLst/>
              <a:cxnLst/>
              <a:rect l="l" t="t" r="r" b="b"/>
              <a:pathLst>
                <a:path w="273050" h="62864">
                  <a:moveTo>
                    <a:pt x="0" y="62483"/>
                  </a:moveTo>
                  <a:lnTo>
                    <a:pt x="84480" y="62483"/>
                  </a:lnTo>
                  <a:lnTo>
                    <a:pt x="168960" y="0"/>
                  </a:lnTo>
                  <a:lnTo>
                    <a:pt x="272796" y="0"/>
                  </a:lnTo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7156703" y="3675888"/>
              <a:ext cx="247015" cy="62865"/>
            </a:xfrm>
            <a:custGeom>
              <a:avLst/>
              <a:gdLst/>
              <a:ahLst/>
              <a:cxnLst/>
              <a:rect l="l" t="t" r="r" b="b"/>
              <a:pathLst>
                <a:path w="247015" h="62864">
                  <a:moveTo>
                    <a:pt x="0" y="0"/>
                  </a:moveTo>
                  <a:lnTo>
                    <a:pt x="84048" y="0"/>
                  </a:lnTo>
                  <a:lnTo>
                    <a:pt x="168097" y="62484"/>
                  </a:lnTo>
                  <a:lnTo>
                    <a:pt x="246888" y="62484"/>
                  </a:lnTo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7048500" y="3703320"/>
              <a:ext cx="0" cy="90170"/>
            </a:xfrm>
            <a:custGeom>
              <a:avLst/>
              <a:gdLst/>
              <a:ahLst/>
              <a:cxnLst/>
              <a:rect l="l" t="t" r="r" b="b"/>
              <a:pathLst>
                <a:path h="90170">
                  <a:moveTo>
                    <a:pt x="0" y="0"/>
                  </a:moveTo>
                  <a:lnTo>
                    <a:pt x="0" y="89915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7528559" y="3707892"/>
              <a:ext cx="0" cy="88900"/>
            </a:xfrm>
            <a:custGeom>
              <a:avLst/>
              <a:gdLst/>
              <a:ahLst/>
              <a:cxnLst/>
              <a:rect l="l" t="t" r="r" b="b"/>
              <a:pathLst>
                <a:path h="88900">
                  <a:moveTo>
                    <a:pt x="0" y="0"/>
                  </a:moveTo>
                  <a:lnTo>
                    <a:pt x="0" y="88391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3" name="object 93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7711440" y="3744467"/>
              <a:ext cx="481583" cy="112775"/>
            </a:xfrm>
            <a:prstGeom prst="rect">
              <a:avLst/>
            </a:prstGeom>
          </p:spPr>
        </p:pic>
        <p:sp>
          <p:nvSpPr>
            <p:cNvPr id="94" name="object 94"/>
            <p:cNvSpPr/>
            <p:nvPr/>
          </p:nvSpPr>
          <p:spPr>
            <a:xfrm>
              <a:off x="7711439" y="3744467"/>
              <a:ext cx="481965" cy="113030"/>
            </a:xfrm>
            <a:custGeom>
              <a:avLst/>
              <a:gdLst/>
              <a:ahLst/>
              <a:cxnLst/>
              <a:rect l="l" t="t" r="r" b="b"/>
              <a:pathLst>
                <a:path w="481965" h="113029">
                  <a:moveTo>
                    <a:pt x="0" y="56387"/>
                  </a:moveTo>
                  <a:lnTo>
                    <a:pt x="46460" y="23086"/>
                  </a:lnTo>
                  <a:lnTo>
                    <a:pt x="98585" y="10880"/>
                  </a:lnTo>
                  <a:lnTo>
                    <a:pt x="164684" y="2874"/>
                  </a:lnTo>
                  <a:lnTo>
                    <a:pt x="240792" y="0"/>
                  </a:lnTo>
                  <a:lnTo>
                    <a:pt x="316899" y="2874"/>
                  </a:lnTo>
                  <a:lnTo>
                    <a:pt x="382998" y="10880"/>
                  </a:lnTo>
                  <a:lnTo>
                    <a:pt x="435123" y="23086"/>
                  </a:lnTo>
                  <a:lnTo>
                    <a:pt x="469307" y="38565"/>
                  </a:lnTo>
                  <a:lnTo>
                    <a:pt x="481584" y="56387"/>
                  </a:lnTo>
                  <a:lnTo>
                    <a:pt x="469307" y="74210"/>
                  </a:lnTo>
                  <a:lnTo>
                    <a:pt x="435123" y="89689"/>
                  </a:lnTo>
                  <a:lnTo>
                    <a:pt x="382998" y="101895"/>
                  </a:lnTo>
                  <a:lnTo>
                    <a:pt x="316899" y="109901"/>
                  </a:lnTo>
                  <a:lnTo>
                    <a:pt x="240792" y="112775"/>
                  </a:lnTo>
                  <a:lnTo>
                    <a:pt x="164684" y="109901"/>
                  </a:lnTo>
                  <a:lnTo>
                    <a:pt x="98585" y="101895"/>
                  </a:lnTo>
                  <a:lnTo>
                    <a:pt x="46460" y="89689"/>
                  </a:lnTo>
                  <a:lnTo>
                    <a:pt x="12276" y="74210"/>
                  </a:lnTo>
                  <a:lnTo>
                    <a:pt x="0" y="56387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5" name="object 95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7708391" y="3654551"/>
              <a:ext cx="486155" cy="147827"/>
            </a:xfrm>
            <a:prstGeom prst="rect">
              <a:avLst/>
            </a:prstGeom>
          </p:spPr>
        </p:pic>
        <p:sp>
          <p:nvSpPr>
            <p:cNvPr id="96" name="object 96"/>
            <p:cNvSpPr/>
            <p:nvPr/>
          </p:nvSpPr>
          <p:spPr>
            <a:xfrm>
              <a:off x="7708391" y="3654551"/>
              <a:ext cx="481965" cy="132715"/>
            </a:xfrm>
            <a:custGeom>
              <a:avLst/>
              <a:gdLst/>
              <a:ahLst/>
              <a:cxnLst/>
              <a:rect l="l" t="t" r="r" b="b"/>
              <a:pathLst>
                <a:path w="481965" h="132714">
                  <a:moveTo>
                    <a:pt x="0" y="66293"/>
                  </a:moveTo>
                  <a:lnTo>
                    <a:pt x="32876" y="32833"/>
                  </a:lnTo>
                  <a:lnTo>
                    <a:pt x="70527" y="19416"/>
                  </a:lnTo>
                  <a:lnTo>
                    <a:pt x="119261" y="9050"/>
                  </a:lnTo>
                  <a:lnTo>
                    <a:pt x="176781" y="2368"/>
                  </a:lnTo>
                  <a:lnTo>
                    <a:pt x="240792" y="0"/>
                  </a:lnTo>
                  <a:lnTo>
                    <a:pt x="304802" y="2368"/>
                  </a:lnTo>
                  <a:lnTo>
                    <a:pt x="362322" y="9050"/>
                  </a:lnTo>
                  <a:lnTo>
                    <a:pt x="411056" y="19416"/>
                  </a:lnTo>
                  <a:lnTo>
                    <a:pt x="448707" y="32833"/>
                  </a:lnTo>
                  <a:lnTo>
                    <a:pt x="481584" y="66293"/>
                  </a:lnTo>
                  <a:lnTo>
                    <a:pt x="472982" y="83917"/>
                  </a:lnTo>
                  <a:lnTo>
                    <a:pt x="411056" y="113171"/>
                  </a:lnTo>
                  <a:lnTo>
                    <a:pt x="362322" y="123537"/>
                  </a:lnTo>
                  <a:lnTo>
                    <a:pt x="304802" y="130219"/>
                  </a:lnTo>
                  <a:lnTo>
                    <a:pt x="240792" y="132587"/>
                  </a:lnTo>
                  <a:lnTo>
                    <a:pt x="176781" y="130219"/>
                  </a:lnTo>
                  <a:lnTo>
                    <a:pt x="119261" y="123537"/>
                  </a:lnTo>
                  <a:lnTo>
                    <a:pt x="70527" y="113171"/>
                  </a:lnTo>
                  <a:lnTo>
                    <a:pt x="32876" y="99754"/>
                  </a:lnTo>
                  <a:lnTo>
                    <a:pt x="0" y="66293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7805927" y="3688079"/>
              <a:ext cx="273050" cy="62865"/>
            </a:xfrm>
            <a:custGeom>
              <a:avLst/>
              <a:gdLst/>
              <a:ahLst/>
              <a:cxnLst/>
              <a:rect l="l" t="t" r="r" b="b"/>
              <a:pathLst>
                <a:path w="273050" h="62864">
                  <a:moveTo>
                    <a:pt x="0" y="62484"/>
                  </a:moveTo>
                  <a:lnTo>
                    <a:pt x="84480" y="62484"/>
                  </a:lnTo>
                  <a:lnTo>
                    <a:pt x="168960" y="0"/>
                  </a:lnTo>
                  <a:lnTo>
                    <a:pt x="272796" y="0"/>
                  </a:lnTo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7818119" y="3688079"/>
              <a:ext cx="248920" cy="62865"/>
            </a:xfrm>
            <a:custGeom>
              <a:avLst/>
              <a:gdLst/>
              <a:ahLst/>
              <a:cxnLst/>
              <a:rect l="l" t="t" r="r" b="b"/>
              <a:pathLst>
                <a:path w="248920" h="62864">
                  <a:moveTo>
                    <a:pt x="0" y="0"/>
                  </a:moveTo>
                  <a:lnTo>
                    <a:pt x="84569" y="0"/>
                  </a:lnTo>
                  <a:lnTo>
                    <a:pt x="169125" y="62484"/>
                  </a:lnTo>
                  <a:lnTo>
                    <a:pt x="248411" y="62484"/>
                  </a:lnTo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7711439" y="3717035"/>
              <a:ext cx="0" cy="90170"/>
            </a:xfrm>
            <a:custGeom>
              <a:avLst/>
              <a:gdLst/>
              <a:ahLst/>
              <a:cxnLst/>
              <a:rect l="l" t="t" r="r" b="b"/>
              <a:pathLst>
                <a:path h="90170">
                  <a:moveTo>
                    <a:pt x="0" y="0"/>
                  </a:moveTo>
                  <a:lnTo>
                    <a:pt x="0" y="89916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8189975" y="3720083"/>
              <a:ext cx="0" cy="88900"/>
            </a:xfrm>
            <a:custGeom>
              <a:avLst/>
              <a:gdLst/>
              <a:ahLst/>
              <a:cxnLst/>
              <a:rect l="l" t="t" r="r" b="b"/>
              <a:pathLst>
                <a:path h="88900">
                  <a:moveTo>
                    <a:pt x="0" y="0"/>
                  </a:moveTo>
                  <a:lnTo>
                    <a:pt x="0" y="88392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1" name="object 101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6929628" y="4623816"/>
              <a:ext cx="614171" cy="135635"/>
            </a:xfrm>
            <a:prstGeom prst="rect">
              <a:avLst/>
            </a:prstGeom>
          </p:spPr>
        </p:pic>
        <p:sp>
          <p:nvSpPr>
            <p:cNvPr id="102" name="object 102"/>
            <p:cNvSpPr/>
            <p:nvPr/>
          </p:nvSpPr>
          <p:spPr>
            <a:xfrm>
              <a:off x="6929627" y="4623816"/>
              <a:ext cx="614680" cy="135890"/>
            </a:xfrm>
            <a:custGeom>
              <a:avLst/>
              <a:gdLst/>
              <a:ahLst/>
              <a:cxnLst/>
              <a:rect l="l" t="t" r="r" b="b"/>
              <a:pathLst>
                <a:path w="614679" h="135889">
                  <a:moveTo>
                    <a:pt x="0" y="67818"/>
                  </a:moveTo>
                  <a:lnTo>
                    <a:pt x="31213" y="37994"/>
                  </a:lnTo>
                  <a:lnTo>
                    <a:pt x="67464" y="25402"/>
                  </a:lnTo>
                  <a:lnTo>
                    <a:pt x="115020" y="14899"/>
                  </a:lnTo>
                  <a:lnTo>
                    <a:pt x="172038" y="6893"/>
                  </a:lnTo>
                  <a:lnTo>
                    <a:pt x="236674" y="1791"/>
                  </a:lnTo>
                  <a:lnTo>
                    <a:pt x="307086" y="0"/>
                  </a:lnTo>
                  <a:lnTo>
                    <a:pt x="377497" y="1791"/>
                  </a:lnTo>
                  <a:lnTo>
                    <a:pt x="442133" y="6893"/>
                  </a:lnTo>
                  <a:lnTo>
                    <a:pt x="499151" y="14899"/>
                  </a:lnTo>
                  <a:lnTo>
                    <a:pt x="546707" y="25402"/>
                  </a:lnTo>
                  <a:lnTo>
                    <a:pt x="582958" y="37994"/>
                  </a:lnTo>
                  <a:lnTo>
                    <a:pt x="614172" y="67818"/>
                  </a:lnTo>
                  <a:lnTo>
                    <a:pt x="606061" y="83367"/>
                  </a:lnTo>
                  <a:lnTo>
                    <a:pt x="546707" y="110233"/>
                  </a:lnTo>
                  <a:lnTo>
                    <a:pt x="499151" y="120736"/>
                  </a:lnTo>
                  <a:lnTo>
                    <a:pt x="442133" y="128742"/>
                  </a:lnTo>
                  <a:lnTo>
                    <a:pt x="377497" y="133844"/>
                  </a:lnTo>
                  <a:lnTo>
                    <a:pt x="307086" y="135636"/>
                  </a:lnTo>
                  <a:lnTo>
                    <a:pt x="236674" y="133844"/>
                  </a:lnTo>
                  <a:lnTo>
                    <a:pt x="172038" y="128742"/>
                  </a:lnTo>
                  <a:lnTo>
                    <a:pt x="115020" y="120736"/>
                  </a:lnTo>
                  <a:lnTo>
                    <a:pt x="67464" y="110233"/>
                  </a:lnTo>
                  <a:lnTo>
                    <a:pt x="31213" y="97641"/>
                  </a:lnTo>
                  <a:lnTo>
                    <a:pt x="0" y="67818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3" name="object 103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6928103" y="4517135"/>
              <a:ext cx="618743" cy="175259"/>
            </a:xfrm>
            <a:prstGeom prst="rect">
              <a:avLst/>
            </a:prstGeom>
          </p:spPr>
        </p:pic>
        <p:sp>
          <p:nvSpPr>
            <p:cNvPr id="104" name="object 104"/>
            <p:cNvSpPr/>
            <p:nvPr/>
          </p:nvSpPr>
          <p:spPr>
            <a:xfrm>
              <a:off x="6928103" y="4517135"/>
              <a:ext cx="614680" cy="158750"/>
            </a:xfrm>
            <a:custGeom>
              <a:avLst/>
              <a:gdLst/>
              <a:ahLst/>
              <a:cxnLst/>
              <a:rect l="l" t="t" r="r" b="b"/>
              <a:pathLst>
                <a:path w="614679" h="158750">
                  <a:moveTo>
                    <a:pt x="0" y="79248"/>
                  </a:moveTo>
                  <a:lnTo>
                    <a:pt x="31213" y="44398"/>
                  </a:lnTo>
                  <a:lnTo>
                    <a:pt x="67464" y="29683"/>
                  </a:lnTo>
                  <a:lnTo>
                    <a:pt x="115020" y="17410"/>
                  </a:lnTo>
                  <a:lnTo>
                    <a:pt x="172038" y="8055"/>
                  </a:lnTo>
                  <a:lnTo>
                    <a:pt x="236674" y="2093"/>
                  </a:lnTo>
                  <a:lnTo>
                    <a:pt x="307086" y="0"/>
                  </a:lnTo>
                  <a:lnTo>
                    <a:pt x="377497" y="2093"/>
                  </a:lnTo>
                  <a:lnTo>
                    <a:pt x="442133" y="8055"/>
                  </a:lnTo>
                  <a:lnTo>
                    <a:pt x="499151" y="17410"/>
                  </a:lnTo>
                  <a:lnTo>
                    <a:pt x="546707" y="29683"/>
                  </a:lnTo>
                  <a:lnTo>
                    <a:pt x="582958" y="44398"/>
                  </a:lnTo>
                  <a:lnTo>
                    <a:pt x="614172" y="79248"/>
                  </a:lnTo>
                  <a:lnTo>
                    <a:pt x="606061" y="97417"/>
                  </a:lnTo>
                  <a:lnTo>
                    <a:pt x="546707" y="128812"/>
                  </a:lnTo>
                  <a:lnTo>
                    <a:pt x="499151" y="141085"/>
                  </a:lnTo>
                  <a:lnTo>
                    <a:pt x="442133" y="150440"/>
                  </a:lnTo>
                  <a:lnTo>
                    <a:pt x="377497" y="156402"/>
                  </a:lnTo>
                  <a:lnTo>
                    <a:pt x="307086" y="158496"/>
                  </a:lnTo>
                  <a:lnTo>
                    <a:pt x="236674" y="156402"/>
                  </a:lnTo>
                  <a:lnTo>
                    <a:pt x="172038" y="150440"/>
                  </a:lnTo>
                  <a:lnTo>
                    <a:pt x="115020" y="141085"/>
                  </a:lnTo>
                  <a:lnTo>
                    <a:pt x="67464" y="128812"/>
                  </a:lnTo>
                  <a:lnTo>
                    <a:pt x="31213" y="114097"/>
                  </a:lnTo>
                  <a:lnTo>
                    <a:pt x="0" y="79248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7051547" y="4556760"/>
              <a:ext cx="347980" cy="74930"/>
            </a:xfrm>
            <a:custGeom>
              <a:avLst/>
              <a:gdLst/>
              <a:ahLst/>
              <a:cxnLst/>
              <a:rect l="l" t="t" r="r" b="b"/>
              <a:pathLst>
                <a:path w="347979" h="74929">
                  <a:moveTo>
                    <a:pt x="0" y="74675"/>
                  </a:moveTo>
                  <a:lnTo>
                    <a:pt x="107607" y="74675"/>
                  </a:lnTo>
                  <a:lnTo>
                    <a:pt x="215214" y="0"/>
                  </a:lnTo>
                  <a:lnTo>
                    <a:pt x="347472" y="0"/>
                  </a:lnTo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7066787" y="4556760"/>
              <a:ext cx="315595" cy="74930"/>
            </a:xfrm>
            <a:custGeom>
              <a:avLst/>
              <a:gdLst/>
              <a:ahLst/>
              <a:cxnLst/>
              <a:rect l="l" t="t" r="r" b="b"/>
              <a:pathLst>
                <a:path w="315595" h="74929">
                  <a:moveTo>
                    <a:pt x="0" y="0"/>
                  </a:moveTo>
                  <a:lnTo>
                    <a:pt x="107391" y="0"/>
                  </a:lnTo>
                  <a:lnTo>
                    <a:pt x="214782" y="74676"/>
                  </a:lnTo>
                  <a:lnTo>
                    <a:pt x="315468" y="74676"/>
                  </a:lnTo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6929627" y="4590288"/>
              <a:ext cx="0" cy="108585"/>
            </a:xfrm>
            <a:custGeom>
              <a:avLst/>
              <a:gdLst/>
              <a:ahLst/>
              <a:cxnLst/>
              <a:rect l="l" t="t" r="r" b="b"/>
              <a:pathLst>
                <a:path h="108585">
                  <a:moveTo>
                    <a:pt x="0" y="0"/>
                  </a:moveTo>
                  <a:lnTo>
                    <a:pt x="0" y="108204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/>
            <p:cNvSpPr/>
            <p:nvPr/>
          </p:nvSpPr>
          <p:spPr>
            <a:xfrm>
              <a:off x="7542275" y="4596383"/>
              <a:ext cx="0" cy="104139"/>
            </a:xfrm>
            <a:custGeom>
              <a:avLst/>
              <a:gdLst/>
              <a:ahLst/>
              <a:cxnLst/>
              <a:rect l="l" t="t" r="r" b="b"/>
              <a:pathLst>
                <a:path h="104139">
                  <a:moveTo>
                    <a:pt x="0" y="0"/>
                  </a:moveTo>
                  <a:lnTo>
                    <a:pt x="0" y="103632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9" name="object 109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7563611" y="4922519"/>
              <a:ext cx="614171" cy="135635"/>
            </a:xfrm>
            <a:prstGeom prst="rect">
              <a:avLst/>
            </a:prstGeom>
          </p:spPr>
        </p:pic>
        <p:sp>
          <p:nvSpPr>
            <p:cNvPr id="110" name="object 110"/>
            <p:cNvSpPr/>
            <p:nvPr/>
          </p:nvSpPr>
          <p:spPr>
            <a:xfrm>
              <a:off x="7563611" y="4922519"/>
              <a:ext cx="614680" cy="135890"/>
            </a:xfrm>
            <a:custGeom>
              <a:avLst/>
              <a:gdLst/>
              <a:ahLst/>
              <a:cxnLst/>
              <a:rect l="l" t="t" r="r" b="b"/>
              <a:pathLst>
                <a:path w="614679" h="135889">
                  <a:moveTo>
                    <a:pt x="0" y="67817"/>
                  </a:moveTo>
                  <a:lnTo>
                    <a:pt x="31213" y="37994"/>
                  </a:lnTo>
                  <a:lnTo>
                    <a:pt x="67464" y="25402"/>
                  </a:lnTo>
                  <a:lnTo>
                    <a:pt x="115020" y="14899"/>
                  </a:lnTo>
                  <a:lnTo>
                    <a:pt x="172038" y="6893"/>
                  </a:lnTo>
                  <a:lnTo>
                    <a:pt x="236674" y="1791"/>
                  </a:lnTo>
                  <a:lnTo>
                    <a:pt x="307086" y="0"/>
                  </a:lnTo>
                  <a:lnTo>
                    <a:pt x="377497" y="1791"/>
                  </a:lnTo>
                  <a:lnTo>
                    <a:pt x="442133" y="6893"/>
                  </a:lnTo>
                  <a:lnTo>
                    <a:pt x="499151" y="14899"/>
                  </a:lnTo>
                  <a:lnTo>
                    <a:pt x="546707" y="25402"/>
                  </a:lnTo>
                  <a:lnTo>
                    <a:pt x="582958" y="37994"/>
                  </a:lnTo>
                  <a:lnTo>
                    <a:pt x="614172" y="67817"/>
                  </a:lnTo>
                  <a:lnTo>
                    <a:pt x="606061" y="83367"/>
                  </a:lnTo>
                  <a:lnTo>
                    <a:pt x="546707" y="110233"/>
                  </a:lnTo>
                  <a:lnTo>
                    <a:pt x="499151" y="120736"/>
                  </a:lnTo>
                  <a:lnTo>
                    <a:pt x="442133" y="128742"/>
                  </a:lnTo>
                  <a:lnTo>
                    <a:pt x="377497" y="133844"/>
                  </a:lnTo>
                  <a:lnTo>
                    <a:pt x="307086" y="135635"/>
                  </a:lnTo>
                  <a:lnTo>
                    <a:pt x="236674" y="133844"/>
                  </a:lnTo>
                  <a:lnTo>
                    <a:pt x="172038" y="128742"/>
                  </a:lnTo>
                  <a:lnTo>
                    <a:pt x="115020" y="120736"/>
                  </a:lnTo>
                  <a:lnTo>
                    <a:pt x="67464" y="110233"/>
                  </a:lnTo>
                  <a:lnTo>
                    <a:pt x="31213" y="97641"/>
                  </a:lnTo>
                  <a:lnTo>
                    <a:pt x="0" y="67817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1" name="object 111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7560564" y="4814316"/>
              <a:ext cx="620267" cy="176783"/>
            </a:xfrm>
            <a:prstGeom prst="rect">
              <a:avLst/>
            </a:prstGeom>
          </p:spPr>
        </p:pic>
        <p:sp>
          <p:nvSpPr>
            <p:cNvPr id="112" name="object 112"/>
            <p:cNvSpPr/>
            <p:nvPr/>
          </p:nvSpPr>
          <p:spPr>
            <a:xfrm>
              <a:off x="7560563" y="4814316"/>
              <a:ext cx="614680" cy="158750"/>
            </a:xfrm>
            <a:custGeom>
              <a:avLst/>
              <a:gdLst/>
              <a:ahLst/>
              <a:cxnLst/>
              <a:rect l="l" t="t" r="r" b="b"/>
              <a:pathLst>
                <a:path w="614679" h="158750">
                  <a:moveTo>
                    <a:pt x="0" y="79248"/>
                  </a:moveTo>
                  <a:lnTo>
                    <a:pt x="31213" y="44398"/>
                  </a:lnTo>
                  <a:lnTo>
                    <a:pt x="67464" y="29683"/>
                  </a:lnTo>
                  <a:lnTo>
                    <a:pt x="115020" y="17410"/>
                  </a:lnTo>
                  <a:lnTo>
                    <a:pt x="172038" y="8055"/>
                  </a:lnTo>
                  <a:lnTo>
                    <a:pt x="236674" y="2093"/>
                  </a:lnTo>
                  <a:lnTo>
                    <a:pt x="307086" y="0"/>
                  </a:lnTo>
                  <a:lnTo>
                    <a:pt x="377497" y="2093"/>
                  </a:lnTo>
                  <a:lnTo>
                    <a:pt x="442133" y="8055"/>
                  </a:lnTo>
                  <a:lnTo>
                    <a:pt x="499151" y="17410"/>
                  </a:lnTo>
                  <a:lnTo>
                    <a:pt x="546707" y="29683"/>
                  </a:lnTo>
                  <a:lnTo>
                    <a:pt x="582958" y="44398"/>
                  </a:lnTo>
                  <a:lnTo>
                    <a:pt x="614172" y="79248"/>
                  </a:lnTo>
                  <a:lnTo>
                    <a:pt x="606061" y="97417"/>
                  </a:lnTo>
                  <a:lnTo>
                    <a:pt x="546707" y="128812"/>
                  </a:lnTo>
                  <a:lnTo>
                    <a:pt x="499151" y="141085"/>
                  </a:lnTo>
                  <a:lnTo>
                    <a:pt x="442133" y="150440"/>
                  </a:lnTo>
                  <a:lnTo>
                    <a:pt x="377497" y="156402"/>
                  </a:lnTo>
                  <a:lnTo>
                    <a:pt x="307086" y="158496"/>
                  </a:lnTo>
                  <a:lnTo>
                    <a:pt x="236674" y="156402"/>
                  </a:lnTo>
                  <a:lnTo>
                    <a:pt x="172038" y="150440"/>
                  </a:lnTo>
                  <a:lnTo>
                    <a:pt x="115020" y="141085"/>
                  </a:lnTo>
                  <a:lnTo>
                    <a:pt x="67464" y="128812"/>
                  </a:lnTo>
                  <a:lnTo>
                    <a:pt x="31213" y="114097"/>
                  </a:lnTo>
                  <a:lnTo>
                    <a:pt x="0" y="79248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7684007" y="4855463"/>
              <a:ext cx="347980" cy="74930"/>
            </a:xfrm>
            <a:custGeom>
              <a:avLst/>
              <a:gdLst/>
              <a:ahLst/>
              <a:cxnLst/>
              <a:rect l="l" t="t" r="r" b="b"/>
              <a:pathLst>
                <a:path w="347979" h="74929">
                  <a:moveTo>
                    <a:pt x="0" y="74675"/>
                  </a:moveTo>
                  <a:lnTo>
                    <a:pt x="107607" y="74675"/>
                  </a:lnTo>
                  <a:lnTo>
                    <a:pt x="215214" y="0"/>
                  </a:lnTo>
                  <a:lnTo>
                    <a:pt x="347472" y="0"/>
                  </a:lnTo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4"/>
            <p:cNvSpPr/>
            <p:nvPr/>
          </p:nvSpPr>
          <p:spPr>
            <a:xfrm>
              <a:off x="7700772" y="4855463"/>
              <a:ext cx="315595" cy="74930"/>
            </a:xfrm>
            <a:custGeom>
              <a:avLst/>
              <a:gdLst/>
              <a:ahLst/>
              <a:cxnLst/>
              <a:rect l="l" t="t" r="r" b="b"/>
              <a:pathLst>
                <a:path w="315595" h="74929">
                  <a:moveTo>
                    <a:pt x="0" y="0"/>
                  </a:moveTo>
                  <a:lnTo>
                    <a:pt x="107391" y="0"/>
                  </a:lnTo>
                  <a:lnTo>
                    <a:pt x="214782" y="74676"/>
                  </a:lnTo>
                  <a:lnTo>
                    <a:pt x="315468" y="74676"/>
                  </a:lnTo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5"/>
            <p:cNvSpPr/>
            <p:nvPr/>
          </p:nvSpPr>
          <p:spPr>
            <a:xfrm>
              <a:off x="7563611" y="4888992"/>
              <a:ext cx="0" cy="106680"/>
            </a:xfrm>
            <a:custGeom>
              <a:avLst/>
              <a:gdLst/>
              <a:ahLst/>
              <a:cxnLst/>
              <a:rect l="l" t="t" r="r" b="b"/>
              <a:pathLst>
                <a:path h="106679">
                  <a:moveTo>
                    <a:pt x="0" y="0"/>
                  </a:moveTo>
                  <a:lnTo>
                    <a:pt x="0" y="106679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6"/>
            <p:cNvSpPr/>
            <p:nvPr/>
          </p:nvSpPr>
          <p:spPr>
            <a:xfrm>
              <a:off x="8174735" y="4893563"/>
              <a:ext cx="0" cy="105410"/>
            </a:xfrm>
            <a:custGeom>
              <a:avLst/>
              <a:gdLst/>
              <a:ahLst/>
              <a:cxnLst/>
              <a:rect l="l" t="t" r="r" b="b"/>
              <a:pathLst>
                <a:path h="105410">
                  <a:moveTo>
                    <a:pt x="0" y="0"/>
                  </a:moveTo>
                  <a:lnTo>
                    <a:pt x="0" y="105155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7" name="object 117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6214871" y="4966716"/>
              <a:ext cx="614171" cy="135635"/>
            </a:xfrm>
            <a:prstGeom prst="rect">
              <a:avLst/>
            </a:prstGeom>
          </p:spPr>
        </p:pic>
        <p:sp>
          <p:nvSpPr>
            <p:cNvPr id="118" name="object 118"/>
            <p:cNvSpPr/>
            <p:nvPr/>
          </p:nvSpPr>
          <p:spPr>
            <a:xfrm>
              <a:off x="6214871" y="4966716"/>
              <a:ext cx="614680" cy="135890"/>
            </a:xfrm>
            <a:custGeom>
              <a:avLst/>
              <a:gdLst/>
              <a:ahLst/>
              <a:cxnLst/>
              <a:rect l="l" t="t" r="r" b="b"/>
              <a:pathLst>
                <a:path w="614679" h="135889">
                  <a:moveTo>
                    <a:pt x="0" y="67818"/>
                  </a:moveTo>
                  <a:lnTo>
                    <a:pt x="31213" y="37994"/>
                  </a:lnTo>
                  <a:lnTo>
                    <a:pt x="67464" y="25402"/>
                  </a:lnTo>
                  <a:lnTo>
                    <a:pt x="115020" y="14899"/>
                  </a:lnTo>
                  <a:lnTo>
                    <a:pt x="172038" y="6893"/>
                  </a:lnTo>
                  <a:lnTo>
                    <a:pt x="236674" y="1791"/>
                  </a:lnTo>
                  <a:lnTo>
                    <a:pt x="307086" y="0"/>
                  </a:lnTo>
                  <a:lnTo>
                    <a:pt x="377497" y="1791"/>
                  </a:lnTo>
                  <a:lnTo>
                    <a:pt x="442133" y="6893"/>
                  </a:lnTo>
                  <a:lnTo>
                    <a:pt x="499151" y="14899"/>
                  </a:lnTo>
                  <a:lnTo>
                    <a:pt x="546707" y="25402"/>
                  </a:lnTo>
                  <a:lnTo>
                    <a:pt x="582958" y="37994"/>
                  </a:lnTo>
                  <a:lnTo>
                    <a:pt x="614172" y="67818"/>
                  </a:lnTo>
                  <a:lnTo>
                    <a:pt x="606061" y="83367"/>
                  </a:lnTo>
                  <a:lnTo>
                    <a:pt x="546707" y="110233"/>
                  </a:lnTo>
                  <a:lnTo>
                    <a:pt x="499151" y="120736"/>
                  </a:lnTo>
                  <a:lnTo>
                    <a:pt x="442133" y="128742"/>
                  </a:lnTo>
                  <a:lnTo>
                    <a:pt x="377497" y="133844"/>
                  </a:lnTo>
                  <a:lnTo>
                    <a:pt x="307086" y="135636"/>
                  </a:lnTo>
                  <a:lnTo>
                    <a:pt x="236674" y="133844"/>
                  </a:lnTo>
                  <a:lnTo>
                    <a:pt x="172038" y="128742"/>
                  </a:lnTo>
                  <a:lnTo>
                    <a:pt x="115020" y="120736"/>
                  </a:lnTo>
                  <a:lnTo>
                    <a:pt x="67464" y="110233"/>
                  </a:lnTo>
                  <a:lnTo>
                    <a:pt x="31213" y="97641"/>
                  </a:lnTo>
                  <a:lnTo>
                    <a:pt x="0" y="67818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9" name="object 119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6211823" y="4860036"/>
              <a:ext cx="618743" cy="175259"/>
            </a:xfrm>
            <a:prstGeom prst="rect">
              <a:avLst/>
            </a:prstGeom>
          </p:spPr>
        </p:pic>
        <p:sp>
          <p:nvSpPr>
            <p:cNvPr id="120" name="object 120"/>
            <p:cNvSpPr/>
            <p:nvPr/>
          </p:nvSpPr>
          <p:spPr>
            <a:xfrm>
              <a:off x="6211823" y="4860036"/>
              <a:ext cx="614680" cy="158750"/>
            </a:xfrm>
            <a:custGeom>
              <a:avLst/>
              <a:gdLst/>
              <a:ahLst/>
              <a:cxnLst/>
              <a:rect l="l" t="t" r="r" b="b"/>
              <a:pathLst>
                <a:path w="614679" h="158750">
                  <a:moveTo>
                    <a:pt x="0" y="79248"/>
                  </a:moveTo>
                  <a:lnTo>
                    <a:pt x="31213" y="44398"/>
                  </a:lnTo>
                  <a:lnTo>
                    <a:pt x="67464" y="29683"/>
                  </a:lnTo>
                  <a:lnTo>
                    <a:pt x="115020" y="17410"/>
                  </a:lnTo>
                  <a:lnTo>
                    <a:pt x="172038" y="8055"/>
                  </a:lnTo>
                  <a:lnTo>
                    <a:pt x="236674" y="2093"/>
                  </a:lnTo>
                  <a:lnTo>
                    <a:pt x="307086" y="0"/>
                  </a:lnTo>
                  <a:lnTo>
                    <a:pt x="377497" y="2093"/>
                  </a:lnTo>
                  <a:lnTo>
                    <a:pt x="442133" y="8055"/>
                  </a:lnTo>
                  <a:lnTo>
                    <a:pt x="499151" y="17410"/>
                  </a:lnTo>
                  <a:lnTo>
                    <a:pt x="546707" y="29683"/>
                  </a:lnTo>
                  <a:lnTo>
                    <a:pt x="582958" y="44398"/>
                  </a:lnTo>
                  <a:lnTo>
                    <a:pt x="614172" y="79248"/>
                  </a:lnTo>
                  <a:lnTo>
                    <a:pt x="606061" y="97417"/>
                  </a:lnTo>
                  <a:lnTo>
                    <a:pt x="546707" y="128812"/>
                  </a:lnTo>
                  <a:lnTo>
                    <a:pt x="499151" y="141085"/>
                  </a:lnTo>
                  <a:lnTo>
                    <a:pt x="442133" y="150440"/>
                  </a:lnTo>
                  <a:lnTo>
                    <a:pt x="377497" y="156402"/>
                  </a:lnTo>
                  <a:lnTo>
                    <a:pt x="307086" y="158496"/>
                  </a:lnTo>
                  <a:lnTo>
                    <a:pt x="236674" y="156402"/>
                  </a:lnTo>
                  <a:lnTo>
                    <a:pt x="172038" y="150440"/>
                  </a:lnTo>
                  <a:lnTo>
                    <a:pt x="115020" y="141085"/>
                  </a:lnTo>
                  <a:lnTo>
                    <a:pt x="67464" y="128812"/>
                  </a:lnTo>
                  <a:lnTo>
                    <a:pt x="31213" y="114097"/>
                  </a:lnTo>
                  <a:lnTo>
                    <a:pt x="0" y="79248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21"/>
            <p:cNvSpPr/>
            <p:nvPr/>
          </p:nvSpPr>
          <p:spPr>
            <a:xfrm>
              <a:off x="6335267" y="4899660"/>
              <a:ext cx="347980" cy="74930"/>
            </a:xfrm>
            <a:custGeom>
              <a:avLst/>
              <a:gdLst/>
              <a:ahLst/>
              <a:cxnLst/>
              <a:rect l="l" t="t" r="r" b="b"/>
              <a:pathLst>
                <a:path w="347979" h="74929">
                  <a:moveTo>
                    <a:pt x="0" y="74675"/>
                  </a:moveTo>
                  <a:lnTo>
                    <a:pt x="107607" y="74675"/>
                  </a:lnTo>
                  <a:lnTo>
                    <a:pt x="215214" y="0"/>
                  </a:lnTo>
                  <a:lnTo>
                    <a:pt x="347472" y="0"/>
                  </a:lnTo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122"/>
            <p:cNvSpPr/>
            <p:nvPr/>
          </p:nvSpPr>
          <p:spPr>
            <a:xfrm>
              <a:off x="6350507" y="4899660"/>
              <a:ext cx="317500" cy="74930"/>
            </a:xfrm>
            <a:custGeom>
              <a:avLst/>
              <a:gdLst/>
              <a:ahLst/>
              <a:cxnLst/>
              <a:rect l="l" t="t" r="r" b="b"/>
              <a:pathLst>
                <a:path w="317500" h="74929">
                  <a:moveTo>
                    <a:pt x="0" y="0"/>
                  </a:moveTo>
                  <a:lnTo>
                    <a:pt x="107911" y="0"/>
                  </a:lnTo>
                  <a:lnTo>
                    <a:pt x="215823" y="74676"/>
                  </a:lnTo>
                  <a:lnTo>
                    <a:pt x="316992" y="74676"/>
                  </a:lnTo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23"/>
            <p:cNvSpPr/>
            <p:nvPr/>
          </p:nvSpPr>
          <p:spPr>
            <a:xfrm>
              <a:off x="6214871" y="4933187"/>
              <a:ext cx="0" cy="108585"/>
            </a:xfrm>
            <a:custGeom>
              <a:avLst/>
              <a:gdLst/>
              <a:ahLst/>
              <a:cxnLst/>
              <a:rect l="l" t="t" r="r" b="b"/>
              <a:pathLst>
                <a:path h="108585">
                  <a:moveTo>
                    <a:pt x="0" y="0"/>
                  </a:moveTo>
                  <a:lnTo>
                    <a:pt x="0" y="108204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124"/>
            <p:cNvSpPr/>
            <p:nvPr/>
          </p:nvSpPr>
          <p:spPr>
            <a:xfrm>
              <a:off x="6825995" y="4939283"/>
              <a:ext cx="0" cy="104139"/>
            </a:xfrm>
            <a:custGeom>
              <a:avLst/>
              <a:gdLst/>
              <a:ahLst/>
              <a:cxnLst/>
              <a:rect l="l" t="t" r="r" b="b"/>
              <a:pathLst>
                <a:path h="104139">
                  <a:moveTo>
                    <a:pt x="0" y="0"/>
                  </a:moveTo>
                  <a:lnTo>
                    <a:pt x="0" y="103632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5" name="object 125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6019799" y="3726179"/>
              <a:ext cx="387096" cy="94487"/>
            </a:xfrm>
            <a:prstGeom prst="rect">
              <a:avLst/>
            </a:prstGeom>
          </p:spPr>
        </p:pic>
        <p:sp>
          <p:nvSpPr>
            <p:cNvPr id="126" name="object 126"/>
            <p:cNvSpPr/>
            <p:nvPr/>
          </p:nvSpPr>
          <p:spPr>
            <a:xfrm>
              <a:off x="6019799" y="3726179"/>
              <a:ext cx="387350" cy="94615"/>
            </a:xfrm>
            <a:custGeom>
              <a:avLst/>
              <a:gdLst/>
              <a:ahLst/>
              <a:cxnLst/>
              <a:rect l="l" t="t" r="r" b="b"/>
              <a:pathLst>
                <a:path w="387350" h="94614">
                  <a:moveTo>
                    <a:pt x="0" y="47244"/>
                  </a:moveTo>
                  <a:lnTo>
                    <a:pt x="15209" y="28851"/>
                  </a:lnTo>
                  <a:lnTo>
                    <a:pt x="56688" y="13835"/>
                  </a:lnTo>
                  <a:lnTo>
                    <a:pt x="118209" y="3711"/>
                  </a:lnTo>
                  <a:lnTo>
                    <a:pt x="193548" y="0"/>
                  </a:lnTo>
                  <a:lnTo>
                    <a:pt x="268886" y="3711"/>
                  </a:lnTo>
                  <a:lnTo>
                    <a:pt x="330407" y="13835"/>
                  </a:lnTo>
                  <a:lnTo>
                    <a:pt x="371886" y="28851"/>
                  </a:lnTo>
                  <a:lnTo>
                    <a:pt x="387096" y="47244"/>
                  </a:lnTo>
                  <a:lnTo>
                    <a:pt x="371886" y="65636"/>
                  </a:lnTo>
                  <a:lnTo>
                    <a:pt x="330407" y="80652"/>
                  </a:lnTo>
                  <a:lnTo>
                    <a:pt x="268886" y="90776"/>
                  </a:lnTo>
                  <a:lnTo>
                    <a:pt x="193548" y="94488"/>
                  </a:lnTo>
                  <a:lnTo>
                    <a:pt x="118209" y="90776"/>
                  </a:lnTo>
                  <a:lnTo>
                    <a:pt x="56688" y="80652"/>
                  </a:lnTo>
                  <a:lnTo>
                    <a:pt x="15209" y="65636"/>
                  </a:lnTo>
                  <a:lnTo>
                    <a:pt x="0" y="47244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7" name="object 127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6018275" y="3651504"/>
              <a:ext cx="390144" cy="123443"/>
            </a:xfrm>
            <a:prstGeom prst="rect">
              <a:avLst/>
            </a:prstGeom>
          </p:spPr>
        </p:pic>
        <p:sp>
          <p:nvSpPr>
            <p:cNvPr id="128" name="object 128"/>
            <p:cNvSpPr/>
            <p:nvPr/>
          </p:nvSpPr>
          <p:spPr>
            <a:xfrm>
              <a:off x="6018275" y="3651504"/>
              <a:ext cx="387350" cy="111760"/>
            </a:xfrm>
            <a:custGeom>
              <a:avLst/>
              <a:gdLst/>
              <a:ahLst/>
              <a:cxnLst/>
              <a:rect l="l" t="t" r="r" b="b"/>
              <a:pathLst>
                <a:path w="387350" h="111760">
                  <a:moveTo>
                    <a:pt x="0" y="55626"/>
                  </a:moveTo>
                  <a:lnTo>
                    <a:pt x="15209" y="33973"/>
                  </a:lnTo>
                  <a:lnTo>
                    <a:pt x="56688" y="16292"/>
                  </a:lnTo>
                  <a:lnTo>
                    <a:pt x="118209" y="4371"/>
                  </a:lnTo>
                  <a:lnTo>
                    <a:pt x="193548" y="0"/>
                  </a:lnTo>
                  <a:lnTo>
                    <a:pt x="268886" y="4371"/>
                  </a:lnTo>
                  <a:lnTo>
                    <a:pt x="330407" y="16292"/>
                  </a:lnTo>
                  <a:lnTo>
                    <a:pt x="371886" y="33973"/>
                  </a:lnTo>
                  <a:lnTo>
                    <a:pt x="387096" y="55626"/>
                  </a:lnTo>
                  <a:lnTo>
                    <a:pt x="371886" y="77278"/>
                  </a:lnTo>
                  <a:lnTo>
                    <a:pt x="330407" y="94959"/>
                  </a:lnTo>
                  <a:lnTo>
                    <a:pt x="268886" y="106880"/>
                  </a:lnTo>
                  <a:lnTo>
                    <a:pt x="193548" y="111252"/>
                  </a:lnTo>
                  <a:lnTo>
                    <a:pt x="118209" y="106880"/>
                  </a:lnTo>
                  <a:lnTo>
                    <a:pt x="56688" y="94959"/>
                  </a:lnTo>
                  <a:lnTo>
                    <a:pt x="15209" y="77278"/>
                  </a:lnTo>
                  <a:lnTo>
                    <a:pt x="0" y="55626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9" name="object 129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6089903" y="3674363"/>
              <a:ext cx="231648" cy="64008"/>
            </a:xfrm>
            <a:prstGeom prst="rect">
              <a:avLst/>
            </a:prstGeom>
          </p:spPr>
        </p:pic>
        <p:sp>
          <p:nvSpPr>
            <p:cNvPr id="130" name="object 130"/>
            <p:cNvSpPr/>
            <p:nvPr/>
          </p:nvSpPr>
          <p:spPr>
            <a:xfrm>
              <a:off x="6019799" y="3703320"/>
              <a:ext cx="0" cy="74930"/>
            </a:xfrm>
            <a:custGeom>
              <a:avLst/>
              <a:gdLst/>
              <a:ahLst/>
              <a:cxnLst/>
              <a:rect l="l" t="t" r="r" b="b"/>
              <a:pathLst>
                <a:path h="74929">
                  <a:moveTo>
                    <a:pt x="0" y="0"/>
                  </a:moveTo>
                  <a:lnTo>
                    <a:pt x="0" y="74675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131"/>
            <p:cNvSpPr/>
            <p:nvPr/>
          </p:nvSpPr>
          <p:spPr>
            <a:xfrm>
              <a:off x="6405371" y="3706367"/>
              <a:ext cx="0" cy="73660"/>
            </a:xfrm>
            <a:custGeom>
              <a:avLst/>
              <a:gdLst/>
              <a:ahLst/>
              <a:cxnLst/>
              <a:rect l="l" t="t" r="r" b="b"/>
              <a:pathLst>
                <a:path h="73660">
                  <a:moveTo>
                    <a:pt x="0" y="0"/>
                  </a:moveTo>
                  <a:lnTo>
                    <a:pt x="0" y="73151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2" name="object 132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6320027" y="2574036"/>
              <a:ext cx="387095" cy="94487"/>
            </a:xfrm>
            <a:prstGeom prst="rect">
              <a:avLst/>
            </a:prstGeom>
          </p:spPr>
        </p:pic>
        <p:sp>
          <p:nvSpPr>
            <p:cNvPr id="133" name="object 133"/>
            <p:cNvSpPr/>
            <p:nvPr/>
          </p:nvSpPr>
          <p:spPr>
            <a:xfrm>
              <a:off x="6320027" y="2574036"/>
              <a:ext cx="387350" cy="94615"/>
            </a:xfrm>
            <a:custGeom>
              <a:avLst/>
              <a:gdLst/>
              <a:ahLst/>
              <a:cxnLst/>
              <a:rect l="l" t="t" r="r" b="b"/>
              <a:pathLst>
                <a:path w="387350" h="94614">
                  <a:moveTo>
                    <a:pt x="0" y="47244"/>
                  </a:moveTo>
                  <a:lnTo>
                    <a:pt x="15209" y="28851"/>
                  </a:lnTo>
                  <a:lnTo>
                    <a:pt x="56688" y="13835"/>
                  </a:lnTo>
                  <a:lnTo>
                    <a:pt x="118209" y="3711"/>
                  </a:lnTo>
                  <a:lnTo>
                    <a:pt x="193548" y="0"/>
                  </a:lnTo>
                  <a:lnTo>
                    <a:pt x="268886" y="3711"/>
                  </a:lnTo>
                  <a:lnTo>
                    <a:pt x="330407" y="13835"/>
                  </a:lnTo>
                  <a:lnTo>
                    <a:pt x="371886" y="28851"/>
                  </a:lnTo>
                  <a:lnTo>
                    <a:pt x="387096" y="47244"/>
                  </a:lnTo>
                  <a:lnTo>
                    <a:pt x="371886" y="65636"/>
                  </a:lnTo>
                  <a:lnTo>
                    <a:pt x="330407" y="80652"/>
                  </a:lnTo>
                  <a:lnTo>
                    <a:pt x="268886" y="90776"/>
                  </a:lnTo>
                  <a:lnTo>
                    <a:pt x="193548" y="94488"/>
                  </a:lnTo>
                  <a:lnTo>
                    <a:pt x="118209" y="90776"/>
                  </a:lnTo>
                  <a:lnTo>
                    <a:pt x="56688" y="80652"/>
                  </a:lnTo>
                  <a:lnTo>
                    <a:pt x="15209" y="65636"/>
                  </a:lnTo>
                  <a:lnTo>
                    <a:pt x="0" y="47244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4" name="object 134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6318503" y="2499360"/>
              <a:ext cx="390143" cy="123443"/>
            </a:xfrm>
            <a:prstGeom prst="rect">
              <a:avLst/>
            </a:prstGeom>
          </p:spPr>
        </p:pic>
        <p:sp>
          <p:nvSpPr>
            <p:cNvPr id="135" name="object 135"/>
            <p:cNvSpPr/>
            <p:nvPr/>
          </p:nvSpPr>
          <p:spPr>
            <a:xfrm>
              <a:off x="6318503" y="2499360"/>
              <a:ext cx="387350" cy="109855"/>
            </a:xfrm>
            <a:custGeom>
              <a:avLst/>
              <a:gdLst/>
              <a:ahLst/>
              <a:cxnLst/>
              <a:rect l="l" t="t" r="r" b="b"/>
              <a:pathLst>
                <a:path w="387350" h="109855">
                  <a:moveTo>
                    <a:pt x="0" y="54863"/>
                  </a:moveTo>
                  <a:lnTo>
                    <a:pt x="15209" y="33507"/>
                  </a:lnTo>
                  <a:lnTo>
                    <a:pt x="56688" y="16068"/>
                  </a:lnTo>
                  <a:lnTo>
                    <a:pt x="118209" y="4311"/>
                  </a:lnTo>
                  <a:lnTo>
                    <a:pt x="193548" y="0"/>
                  </a:lnTo>
                  <a:lnTo>
                    <a:pt x="268886" y="4311"/>
                  </a:lnTo>
                  <a:lnTo>
                    <a:pt x="330407" y="16068"/>
                  </a:lnTo>
                  <a:lnTo>
                    <a:pt x="371886" y="33507"/>
                  </a:lnTo>
                  <a:lnTo>
                    <a:pt x="387096" y="54863"/>
                  </a:lnTo>
                  <a:lnTo>
                    <a:pt x="371886" y="76220"/>
                  </a:lnTo>
                  <a:lnTo>
                    <a:pt x="330407" y="93659"/>
                  </a:lnTo>
                  <a:lnTo>
                    <a:pt x="268886" y="105416"/>
                  </a:lnTo>
                  <a:lnTo>
                    <a:pt x="193548" y="109727"/>
                  </a:lnTo>
                  <a:lnTo>
                    <a:pt x="118209" y="105416"/>
                  </a:lnTo>
                  <a:lnTo>
                    <a:pt x="56688" y="93659"/>
                  </a:lnTo>
                  <a:lnTo>
                    <a:pt x="15209" y="76220"/>
                  </a:lnTo>
                  <a:lnTo>
                    <a:pt x="0" y="54863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6" name="object 136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6390131" y="2520695"/>
              <a:ext cx="231648" cy="64008"/>
            </a:xfrm>
            <a:prstGeom prst="rect">
              <a:avLst/>
            </a:prstGeom>
          </p:spPr>
        </p:pic>
        <p:sp>
          <p:nvSpPr>
            <p:cNvPr id="137" name="object 137"/>
            <p:cNvSpPr/>
            <p:nvPr/>
          </p:nvSpPr>
          <p:spPr>
            <a:xfrm>
              <a:off x="6320027" y="2551175"/>
              <a:ext cx="0" cy="74930"/>
            </a:xfrm>
            <a:custGeom>
              <a:avLst/>
              <a:gdLst/>
              <a:ahLst/>
              <a:cxnLst/>
              <a:rect l="l" t="t" r="r" b="b"/>
              <a:pathLst>
                <a:path h="74930">
                  <a:moveTo>
                    <a:pt x="0" y="0"/>
                  </a:moveTo>
                  <a:lnTo>
                    <a:pt x="0" y="74676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138"/>
            <p:cNvSpPr/>
            <p:nvPr/>
          </p:nvSpPr>
          <p:spPr>
            <a:xfrm>
              <a:off x="6705599" y="2554224"/>
              <a:ext cx="0" cy="73660"/>
            </a:xfrm>
            <a:custGeom>
              <a:avLst/>
              <a:gdLst/>
              <a:ahLst/>
              <a:cxnLst/>
              <a:rect l="l" t="t" r="r" b="b"/>
              <a:pathLst>
                <a:path h="73660">
                  <a:moveTo>
                    <a:pt x="0" y="0"/>
                  </a:moveTo>
                  <a:lnTo>
                    <a:pt x="0" y="73152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9" name="object 139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5605271" y="3557016"/>
              <a:ext cx="370331" cy="306323"/>
            </a:xfrm>
            <a:prstGeom prst="rect">
              <a:avLst/>
            </a:prstGeom>
          </p:spPr>
        </p:pic>
        <p:pic>
          <p:nvPicPr>
            <p:cNvPr id="140" name="object 140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5576316" y="3511295"/>
              <a:ext cx="507491" cy="106679"/>
            </a:xfrm>
            <a:prstGeom prst="rect">
              <a:avLst/>
            </a:prstGeom>
          </p:spPr>
        </p:pic>
        <p:pic>
          <p:nvPicPr>
            <p:cNvPr id="141" name="object 141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7129272" y="5068824"/>
              <a:ext cx="413003" cy="367283"/>
            </a:xfrm>
            <a:prstGeom prst="rect">
              <a:avLst/>
            </a:prstGeom>
          </p:spPr>
        </p:pic>
        <p:pic>
          <p:nvPicPr>
            <p:cNvPr id="142" name="object 142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7097267" y="5015483"/>
              <a:ext cx="563879" cy="126491"/>
            </a:xfrm>
            <a:prstGeom prst="rect">
              <a:avLst/>
            </a:prstGeom>
          </p:spPr>
        </p:pic>
        <p:sp>
          <p:nvSpPr>
            <p:cNvPr id="143" name="object 143"/>
            <p:cNvSpPr/>
            <p:nvPr/>
          </p:nvSpPr>
          <p:spPr>
            <a:xfrm>
              <a:off x="6098285" y="2024633"/>
              <a:ext cx="299085" cy="421005"/>
            </a:xfrm>
            <a:custGeom>
              <a:avLst/>
              <a:gdLst/>
              <a:ahLst/>
              <a:cxnLst/>
              <a:rect l="l" t="t" r="r" b="b"/>
              <a:pathLst>
                <a:path w="299085" h="421005">
                  <a:moveTo>
                    <a:pt x="149351" y="0"/>
                  </a:moveTo>
                  <a:lnTo>
                    <a:pt x="0" y="420623"/>
                  </a:lnTo>
                </a:path>
                <a:path w="299085" h="421005">
                  <a:moveTo>
                    <a:pt x="149351" y="0"/>
                  </a:moveTo>
                  <a:lnTo>
                    <a:pt x="298703" y="417576"/>
                  </a:lnTo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144"/>
            <p:cNvSpPr/>
            <p:nvPr/>
          </p:nvSpPr>
          <p:spPr>
            <a:xfrm>
              <a:off x="6098285" y="2442210"/>
              <a:ext cx="149860" cy="45720"/>
            </a:xfrm>
            <a:custGeom>
              <a:avLst/>
              <a:gdLst/>
              <a:ahLst/>
              <a:cxnLst/>
              <a:rect l="l" t="t" r="r" b="b"/>
              <a:pathLst>
                <a:path w="149860" h="45719">
                  <a:moveTo>
                    <a:pt x="0" y="0"/>
                  </a:moveTo>
                  <a:lnTo>
                    <a:pt x="149352" y="45720"/>
                  </a:lnTo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145"/>
            <p:cNvSpPr/>
            <p:nvPr/>
          </p:nvSpPr>
          <p:spPr>
            <a:xfrm>
              <a:off x="6247637" y="2442210"/>
              <a:ext cx="149860" cy="45720"/>
            </a:xfrm>
            <a:custGeom>
              <a:avLst/>
              <a:gdLst/>
              <a:ahLst/>
              <a:cxnLst/>
              <a:rect l="l" t="t" r="r" b="b"/>
              <a:pathLst>
                <a:path w="149860" h="45719">
                  <a:moveTo>
                    <a:pt x="149351" y="0"/>
                  </a:moveTo>
                  <a:lnTo>
                    <a:pt x="0" y="45720"/>
                  </a:lnTo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146"/>
            <p:cNvSpPr/>
            <p:nvPr/>
          </p:nvSpPr>
          <p:spPr>
            <a:xfrm>
              <a:off x="6247637" y="2033777"/>
              <a:ext cx="0" cy="454659"/>
            </a:xfrm>
            <a:custGeom>
              <a:avLst/>
              <a:gdLst/>
              <a:ahLst/>
              <a:cxnLst/>
              <a:rect l="l" t="t" r="r" b="b"/>
              <a:pathLst>
                <a:path h="454660">
                  <a:moveTo>
                    <a:pt x="0" y="0"/>
                  </a:moveTo>
                  <a:lnTo>
                    <a:pt x="0" y="454152"/>
                  </a:lnTo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7" name="object 147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6088379" y="2252472"/>
              <a:ext cx="318515" cy="202691"/>
            </a:xfrm>
            <a:prstGeom prst="rect">
              <a:avLst/>
            </a:prstGeom>
          </p:spPr>
        </p:pic>
        <p:sp>
          <p:nvSpPr>
            <p:cNvPr id="148" name="object 148"/>
            <p:cNvSpPr/>
            <p:nvPr/>
          </p:nvSpPr>
          <p:spPr>
            <a:xfrm>
              <a:off x="6247637" y="2198369"/>
              <a:ext cx="56515" cy="17145"/>
            </a:xfrm>
            <a:custGeom>
              <a:avLst/>
              <a:gdLst/>
              <a:ahLst/>
              <a:cxnLst/>
              <a:rect l="l" t="t" r="r" b="b"/>
              <a:pathLst>
                <a:path w="56514" h="17144">
                  <a:moveTo>
                    <a:pt x="0" y="16763"/>
                  </a:moveTo>
                  <a:lnTo>
                    <a:pt x="56388" y="0"/>
                  </a:lnTo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149"/>
            <p:cNvSpPr/>
            <p:nvPr/>
          </p:nvSpPr>
          <p:spPr>
            <a:xfrm>
              <a:off x="6247637" y="2111501"/>
              <a:ext cx="35560" cy="13970"/>
            </a:xfrm>
            <a:custGeom>
              <a:avLst/>
              <a:gdLst/>
              <a:ahLst/>
              <a:cxnLst/>
              <a:rect l="l" t="t" r="r" b="b"/>
              <a:pathLst>
                <a:path w="35560" h="13969">
                  <a:moveTo>
                    <a:pt x="0" y="13715"/>
                  </a:moveTo>
                  <a:lnTo>
                    <a:pt x="35052" y="0"/>
                  </a:lnTo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object 150"/>
            <p:cNvSpPr/>
            <p:nvPr/>
          </p:nvSpPr>
          <p:spPr>
            <a:xfrm>
              <a:off x="6183629" y="2193797"/>
              <a:ext cx="68580" cy="21590"/>
            </a:xfrm>
            <a:custGeom>
              <a:avLst/>
              <a:gdLst/>
              <a:ahLst/>
              <a:cxnLst/>
              <a:rect l="l" t="t" r="r" b="b"/>
              <a:pathLst>
                <a:path w="68579" h="21589">
                  <a:moveTo>
                    <a:pt x="0" y="0"/>
                  </a:moveTo>
                  <a:lnTo>
                    <a:pt x="68580" y="21336"/>
                  </a:lnTo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" name="object 151"/>
            <p:cNvSpPr/>
            <p:nvPr/>
          </p:nvSpPr>
          <p:spPr>
            <a:xfrm>
              <a:off x="6214109" y="2108454"/>
              <a:ext cx="40005" cy="22860"/>
            </a:xfrm>
            <a:custGeom>
              <a:avLst/>
              <a:gdLst/>
              <a:ahLst/>
              <a:cxnLst/>
              <a:rect l="l" t="t" r="r" b="b"/>
              <a:pathLst>
                <a:path w="40004" h="22860">
                  <a:moveTo>
                    <a:pt x="0" y="0"/>
                  </a:moveTo>
                  <a:lnTo>
                    <a:pt x="39624" y="22860"/>
                  </a:lnTo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2" name="object 152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6025896" y="1856232"/>
              <a:ext cx="457199" cy="332231"/>
            </a:xfrm>
            <a:prstGeom prst="rect">
              <a:avLst/>
            </a:prstGeom>
          </p:spPr>
        </p:pic>
        <p:sp>
          <p:nvSpPr>
            <p:cNvPr id="153" name="object 153"/>
            <p:cNvSpPr/>
            <p:nvPr/>
          </p:nvSpPr>
          <p:spPr>
            <a:xfrm>
              <a:off x="6219443" y="1990344"/>
              <a:ext cx="53340" cy="50800"/>
            </a:xfrm>
            <a:custGeom>
              <a:avLst/>
              <a:gdLst/>
              <a:ahLst/>
              <a:cxnLst/>
              <a:rect l="l" t="t" r="r" b="b"/>
              <a:pathLst>
                <a:path w="53339" h="50800">
                  <a:moveTo>
                    <a:pt x="26670" y="0"/>
                  </a:moveTo>
                  <a:lnTo>
                    <a:pt x="16287" y="1975"/>
                  </a:lnTo>
                  <a:lnTo>
                    <a:pt x="7810" y="7362"/>
                  </a:lnTo>
                  <a:lnTo>
                    <a:pt x="2095" y="15355"/>
                  </a:lnTo>
                  <a:lnTo>
                    <a:pt x="0" y="25146"/>
                  </a:lnTo>
                  <a:lnTo>
                    <a:pt x="2095" y="34936"/>
                  </a:lnTo>
                  <a:lnTo>
                    <a:pt x="7810" y="42929"/>
                  </a:lnTo>
                  <a:lnTo>
                    <a:pt x="16287" y="48316"/>
                  </a:lnTo>
                  <a:lnTo>
                    <a:pt x="26670" y="50292"/>
                  </a:lnTo>
                  <a:lnTo>
                    <a:pt x="37052" y="48316"/>
                  </a:lnTo>
                  <a:lnTo>
                    <a:pt x="45529" y="42929"/>
                  </a:lnTo>
                  <a:lnTo>
                    <a:pt x="51244" y="34936"/>
                  </a:lnTo>
                  <a:lnTo>
                    <a:pt x="53340" y="25146"/>
                  </a:lnTo>
                  <a:lnTo>
                    <a:pt x="51244" y="15355"/>
                  </a:lnTo>
                  <a:lnTo>
                    <a:pt x="45529" y="7362"/>
                  </a:lnTo>
                  <a:lnTo>
                    <a:pt x="37052" y="1975"/>
                  </a:lnTo>
                  <a:lnTo>
                    <a:pt x="26670" y="0"/>
                  </a:lnTo>
                  <a:close/>
                </a:path>
              </a:pathLst>
            </a:custGeom>
            <a:solidFill>
              <a:srgbClr val="9999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154"/>
            <p:cNvSpPr/>
            <p:nvPr/>
          </p:nvSpPr>
          <p:spPr>
            <a:xfrm>
              <a:off x="6219443" y="1990344"/>
              <a:ext cx="53340" cy="50800"/>
            </a:xfrm>
            <a:custGeom>
              <a:avLst/>
              <a:gdLst/>
              <a:ahLst/>
              <a:cxnLst/>
              <a:rect l="l" t="t" r="r" b="b"/>
              <a:pathLst>
                <a:path w="53339" h="50800">
                  <a:moveTo>
                    <a:pt x="0" y="25146"/>
                  </a:moveTo>
                  <a:lnTo>
                    <a:pt x="2095" y="15355"/>
                  </a:lnTo>
                  <a:lnTo>
                    <a:pt x="7810" y="7362"/>
                  </a:lnTo>
                  <a:lnTo>
                    <a:pt x="16287" y="1975"/>
                  </a:lnTo>
                  <a:lnTo>
                    <a:pt x="26670" y="0"/>
                  </a:lnTo>
                  <a:lnTo>
                    <a:pt x="37052" y="1975"/>
                  </a:lnTo>
                  <a:lnTo>
                    <a:pt x="45529" y="7362"/>
                  </a:lnTo>
                  <a:lnTo>
                    <a:pt x="51244" y="15355"/>
                  </a:lnTo>
                  <a:lnTo>
                    <a:pt x="53340" y="25146"/>
                  </a:lnTo>
                  <a:lnTo>
                    <a:pt x="51244" y="34936"/>
                  </a:lnTo>
                  <a:lnTo>
                    <a:pt x="45529" y="42929"/>
                  </a:lnTo>
                  <a:lnTo>
                    <a:pt x="37052" y="48316"/>
                  </a:lnTo>
                  <a:lnTo>
                    <a:pt x="26670" y="50292"/>
                  </a:lnTo>
                  <a:lnTo>
                    <a:pt x="16287" y="48316"/>
                  </a:lnTo>
                  <a:lnTo>
                    <a:pt x="7810" y="42929"/>
                  </a:lnTo>
                  <a:lnTo>
                    <a:pt x="2095" y="34936"/>
                  </a:lnTo>
                  <a:lnTo>
                    <a:pt x="0" y="25146"/>
                  </a:lnTo>
                  <a:close/>
                </a:path>
              </a:pathLst>
            </a:custGeom>
            <a:ln w="91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5" name="object 155"/>
          <p:cNvSpPr txBox="1"/>
          <p:nvPr/>
        </p:nvSpPr>
        <p:spPr>
          <a:xfrm>
            <a:off x="6001702" y="1423860"/>
            <a:ext cx="138684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latin typeface="Arial"/>
                <a:cs typeface="Arial"/>
              </a:rPr>
              <a:t>mobile</a:t>
            </a:r>
            <a:r>
              <a:rPr sz="1600" spc="-6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network</a:t>
            </a:r>
            <a:endParaRPr sz="1600">
              <a:latin typeface="Arial"/>
              <a:cs typeface="Arial"/>
            </a:endParaRPr>
          </a:p>
        </p:txBody>
      </p:sp>
      <p:sp>
        <p:nvSpPr>
          <p:cNvPr id="156" name="object 156"/>
          <p:cNvSpPr txBox="1"/>
          <p:nvPr/>
        </p:nvSpPr>
        <p:spPr>
          <a:xfrm>
            <a:off x="7604996" y="2111189"/>
            <a:ext cx="94996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latin typeface="Arial"/>
                <a:cs typeface="Arial"/>
              </a:rPr>
              <a:t>global</a:t>
            </a:r>
            <a:r>
              <a:rPr sz="1600" spc="-70" dirty="0">
                <a:latin typeface="Arial"/>
                <a:cs typeface="Arial"/>
              </a:rPr>
              <a:t> </a:t>
            </a:r>
            <a:r>
              <a:rPr sz="1600" spc="-25" dirty="0">
                <a:latin typeface="Arial"/>
                <a:cs typeface="Arial"/>
              </a:rPr>
              <a:t>ISP</a:t>
            </a:r>
            <a:endParaRPr sz="1600">
              <a:latin typeface="Arial"/>
              <a:cs typeface="Arial"/>
            </a:endParaRPr>
          </a:p>
        </p:txBody>
      </p:sp>
      <p:sp>
        <p:nvSpPr>
          <p:cNvPr id="157" name="object 157"/>
          <p:cNvSpPr txBox="1"/>
          <p:nvPr/>
        </p:nvSpPr>
        <p:spPr>
          <a:xfrm>
            <a:off x="7381223" y="3338286"/>
            <a:ext cx="112966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latin typeface="Arial"/>
                <a:cs typeface="Arial"/>
              </a:rPr>
              <a:t>regional</a:t>
            </a:r>
            <a:r>
              <a:rPr sz="1600" spc="-95" dirty="0">
                <a:latin typeface="Arial"/>
                <a:cs typeface="Arial"/>
              </a:rPr>
              <a:t> </a:t>
            </a:r>
            <a:r>
              <a:rPr sz="1600" spc="-25" dirty="0">
                <a:latin typeface="Arial"/>
                <a:cs typeface="Arial"/>
              </a:rPr>
              <a:t>ISP</a:t>
            </a:r>
            <a:endParaRPr sz="1600">
              <a:latin typeface="Arial"/>
              <a:cs typeface="Arial"/>
            </a:endParaRPr>
          </a:p>
        </p:txBody>
      </p:sp>
      <p:sp>
        <p:nvSpPr>
          <p:cNvPr id="158" name="object 158"/>
          <p:cNvSpPr txBox="1"/>
          <p:nvPr/>
        </p:nvSpPr>
        <p:spPr>
          <a:xfrm>
            <a:off x="6368372" y="2954590"/>
            <a:ext cx="53276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0" dirty="0">
                <a:latin typeface="Arial"/>
                <a:cs typeface="Arial"/>
              </a:rPr>
              <a:t>home</a:t>
            </a:r>
            <a:endParaRPr sz="1600">
              <a:latin typeface="Arial"/>
              <a:cs typeface="Arial"/>
            </a:endParaRPr>
          </a:p>
        </p:txBody>
      </p:sp>
      <p:sp>
        <p:nvSpPr>
          <p:cNvPr id="159" name="object 159"/>
          <p:cNvSpPr txBox="1"/>
          <p:nvPr/>
        </p:nvSpPr>
        <p:spPr>
          <a:xfrm>
            <a:off x="6368372" y="3149580"/>
            <a:ext cx="73342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latin typeface="Arial"/>
                <a:cs typeface="Arial"/>
              </a:rPr>
              <a:t>network</a:t>
            </a:r>
            <a:endParaRPr sz="1600">
              <a:latin typeface="Arial"/>
              <a:cs typeface="Arial"/>
            </a:endParaRPr>
          </a:p>
        </p:txBody>
      </p:sp>
      <p:sp>
        <p:nvSpPr>
          <p:cNvPr id="160" name="object 160"/>
          <p:cNvSpPr txBox="1"/>
          <p:nvPr/>
        </p:nvSpPr>
        <p:spPr>
          <a:xfrm>
            <a:off x="5628546" y="5635800"/>
            <a:ext cx="1132840" cy="46418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1730"/>
              </a:lnSpc>
              <a:spcBef>
                <a:spcPts val="95"/>
              </a:spcBef>
            </a:pPr>
            <a:r>
              <a:rPr sz="1600" spc="-10" dirty="0">
                <a:latin typeface="Arial"/>
                <a:cs typeface="Arial"/>
              </a:rPr>
              <a:t>institutional</a:t>
            </a:r>
            <a:endParaRPr sz="1600">
              <a:latin typeface="Arial"/>
              <a:cs typeface="Arial"/>
            </a:endParaRPr>
          </a:p>
          <a:p>
            <a:pPr marL="411480">
              <a:lnSpc>
                <a:spcPts val="1730"/>
              </a:lnSpc>
            </a:pPr>
            <a:r>
              <a:rPr sz="1600" spc="-10" dirty="0">
                <a:latin typeface="Arial"/>
                <a:cs typeface="Arial"/>
              </a:rPr>
              <a:t>network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161" name="object 161"/>
          <p:cNvGrpSpPr/>
          <p:nvPr/>
        </p:nvGrpSpPr>
        <p:grpSpPr>
          <a:xfrm>
            <a:off x="5266944" y="2054352"/>
            <a:ext cx="3165475" cy="3857625"/>
            <a:chOff x="5266944" y="2054352"/>
            <a:chExt cx="3165475" cy="3857625"/>
          </a:xfrm>
        </p:grpSpPr>
        <p:pic>
          <p:nvPicPr>
            <p:cNvPr id="162" name="object 162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8217407" y="5013960"/>
              <a:ext cx="213359" cy="458723"/>
            </a:xfrm>
            <a:prstGeom prst="rect">
              <a:avLst/>
            </a:prstGeom>
          </p:spPr>
        </p:pic>
        <p:pic>
          <p:nvPicPr>
            <p:cNvPr id="163" name="object 163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8388095" y="5041392"/>
              <a:ext cx="41147" cy="419163"/>
            </a:xfrm>
            <a:prstGeom prst="rect">
              <a:avLst/>
            </a:prstGeom>
          </p:spPr>
        </p:pic>
        <p:sp>
          <p:nvSpPr>
            <p:cNvPr id="164" name="object 164"/>
            <p:cNvSpPr/>
            <p:nvPr/>
          </p:nvSpPr>
          <p:spPr>
            <a:xfrm>
              <a:off x="8217407" y="5065776"/>
              <a:ext cx="94615" cy="9525"/>
            </a:xfrm>
            <a:custGeom>
              <a:avLst/>
              <a:gdLst/>
              <a:ahLst/>
              <a:cxnLst/>
              <a:rect l="l" t="t" r="r" b="b"/>
              <a:pathLst>
                <a:path w="94615" h="9525">
                  <a:moveTo>
                    <a:pt x="94488" y="0"/>
                  </a:moveTo>
                  <a:lnTo>
                    <a:pt x="0" y="0"/>
                  </a:lnTo>
                  <a:lnTo>
                    <a:pt x="0" y="9143"/>
                  </a:lnTo>
                  <a:lnTo>
                    <a:pt x="94488" y="9143"/>
                  </a:lnTo>
                  <a:lnTo>
                    <a:pt x="9448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5" name="object 165"/>
            <p:cNvSpPr/>
            <p:nvPr/>
          </p:nvSpPr>
          <p:spPr>
            <a:xfrm>
              <a:off x="8217407" y="5065776"/>
              <a:ext cx="94615" cy="9525"/>
            </a:xfrm>
            <a:custGeom>
              <a:avLst/>
              <a:gdLst/>
              <a:ahLst/>
              <a:cxnLst/>
              <a:rect l="l" t="t" r="r" b="b"/>
              <a:pathLst>
                <a:path w="94615" h="9525">
                  <a:moveTo>
                    <a:pt x="0" y="0"/>
                  </a:moveTo>
                  <a:lnTo>
                    <a:pt x="94488" y="0"/>
                  </a:lnTo>
                  <a:lnTo>
                    <a:pt x="94488" y="9143"/>
                  </a:lnTo>
                  <a:lnTo>
                    <a:pt x="0" y="9143"/>
                  </a:lnTo>
                  <a:lnTo>
                    <a:pt x="0" y="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6" name="object 166"/>
            <p:cNvSpPr/>
            <p:nvPr/>
          </p:nvSpPr>
          <p:spPr>
            <a:xfrm>
              <a:off x="8302751" y="5061204"/>
              <a:ext cx="91440" cy="30480"/>
            </a:xfrm>
            <a:custGeom>
              <a:avLst/>
              <a:gdLst/>
              <a:ahLst/>
              <a:cxnLst/>
              <a:rect l="l" t="t" r="r" b="b"/>
              <a:pathLst>
                <a:path w="91440" h="30479">
                  <a:moveTo>
                    <a:pt x="84620" y="0"/>
                  </a:moveTo>
                  <a:lnTo>
                    <a:pt x="6819" y="0"/>
                  </a:lnTo>
                  <a:lnTo>
                    <a:pt x="0" y="6819"/>
                  </a:lnTo>
                  <a:lnTo>
                    <a:pt x="0" y="15240"/>
                  </a:lnTo>
                  <a:lnTo>
                    <a:pt x="0" y="23660"/>
                  </a:lnTo>
                  <a:lnTo>
                    <a:pt x="6819" y="30480"/>
                  </a:lnTo>
                  <a:lnTo>
                    <a:pt x="84620" y="30480"/>
                  </a:lnTo>
                  <a:lnTo>
                    <a:pt x="91440" y="23660"/>
                  </a:lnTo>
                  <a:lnTo>
                    <a:pt x="91440" y="6819"/>
                  </a:lnTo>
                  <a:lnTo>
                    <a:pt x="8462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7" name="object 167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8304276" y="5064251"/>
              <a:ext cx="88391" cy="24383"/>
            </a:xfrm>
            <a:prstGeom prst="rect">
              <a:avLst/>
            </a:prstGeom>
          </p:spPr>
        </p:pic>
        <p:sp>
          <p:nvSpPr>
            <p:cNvPr id="168" name="object 168"/>
            <p:cNvSpPr/>
            <p:nvPr/>
          </p:nvSpPr>
          <p:spPr>
            <a:xfrm>
              <a:off x="8218932" y="5132832"/>
              <a:ext cx="94615" cy="9525"/>
            </a:xfrm>
            <a:custGeom>
              <a:avLst/>
              <a:gdLst/>
              <a:ahLst/>
              <a:cxnLst/>
              <a:rect l="l" t="t" r="r" b="b"/>
              <a:pathLst>
                <a:path w="94615" h="9525">
                  <a:moveTo>
                    <a:pt x="94475" y="0"/>
                  </a:moveTo>
                  <a:lnTo>
                    <a:pt x="0" y="0"/>
                  </a:lnTo>
                  <a:lnTo>
                    <a:pt x="0" y="9144"/>
                  </a:lnTo>
                  <a:lnTo>
                    <a:pt x="94475" y="9144"/>
                  </a:lnTo>
                  <a:lnTo>
                    <a:pt x="9447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9" name="object 169"/>
            <p:cNvSpPr/>
            <p:nvPr/>
          </p:nvSpPr>
          <p:spPr>
            <a:xfrm>
              <a:off x="8218932" y="5132832"/>
              <a:ext cx="94615" cy="9525"/>
            </a:xfrm>
            <a:custGeom>
              <a:avLst/>
              <a:gdLst/>
              <a:ahLst/>
              <a:cxnLst/>
              <a:rect l="l" t="t" r="r" b="b"/>
              <a:pathLst>
                <a:path w="94615" h="9525">
                  <a:moveTo>
                    <a:pt x="0" y="0"/>
                  </a:moveTo>
                  <a:lnTo>
                    <a:pt x="94488" y="0"/>
                  </a:lnTo>
                  <a:lnTo>
                    <a:pt x="94488" y="9144"/>
                  </a:lnTo>
                  <a:lnTo>
                    <a:pt x="0" y="9144"/>
                  </a:lnTo>
                  <a:lnTo>
                    <a:pt x="0" y="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0" name="object 170"/>
            <p:cNvSpPr/>
            <p:nvPr/>
          </p:nvSpPr>
          <p:spPr>
            <a:xfrm>
              <a:off x="8302751" y="5126735"/>
              <a:ext cx="91440" cy="26034"/>
            </a:xfrm>
            <a:custGeom>
              <a:avLst/>
              <a:gdLst/>
              <a:ahLst/>
              <a:cxnLst/>
              <a:rect l="l" t="t" r="r" b="b"/>
              <a:pathLst>
                <a:path w="91440" h="26035">
                  <a:moveTo>
                    <a:pt x="85636" y="0"/>
                  </a:moveTo>
                  <a:lnTo>
                    <a:pt x="5803" y="0"/>
                  </a:lnTo>
                  <a:lnTo>
                    <a:pt x="0" y="5803"/>
                  </a:lnTo>
                  <a:lnTo>
                    <a:pt x="0" y="12954"/>
                  </a:lnTo>
                  <a:lnTo>
                    <a:pt x="0" y="20104"/>
                  </a:lnTo>
                  <a:lnTo>
                    <a:pt x="5803" y="25908"/>
                  </a:lnTo>
                  <a:lnTo>
                    <a:pt x="85636" y="25908"/>
                  </a:lnTo>
                  <a:lnTo>
                    <a:pt x="91440" y="20104"/>
                  </a:lnTo>
                  <a:lnTo>
                    <a:pt x="91440" y="5803"/>
                  </a:lnTo>
                  <a:lnTo>
                    <a:pt x="8563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1" name="object 171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8304276" y="5129783"/>
              <a:ext cx="88391" cy="19811"/>
            </a:xfrm>
            <a:prstGeom prst="rect">
              <a:avLst/>
            </a:prstGeom>
          </p:spPr>
        </p:pic>
        <p:sp>
          <p:nvSpPr>
            <p:cNvPr id="172" name="object 172"/>
            <p:cNvSpPr/>
            <p:nvPr/>
          </p:nvSpPr>
          <p:spPr>
            <a:xfrm>
              <a:off x="8218932" y="5198364"/>
              <a:ext cx="94615" cy="10795"/>
            </a:xfrm>
            <a:custGeom>
              <a:avLst/>
              <a:gdLst/>
              <a:ahLst/>
              <a:cxnLst/>
              <a:rect l="l" t="t" r="r" b="b"/>
              <a:pathLst>
                <a:path w="94615" h="10795">
                  <a:moveTo>
                    <a:pt x="94475" y="0"/>
                  </a:moveTo>
                  <a:lnTo>
                    <a:pt x="0" y="0"/>
                  </a:lnTo>
                  <a:lnTo>
                    <a:pt x="0" y="10668"/>
                  </a:lnTo>
                  <a:lnTo>
                    <a:pt x="94475" y="10668"/>
                  </a:lnTo>
                  <a:lnTo>
                    <a:pt x="9447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3" name="object 173"/>
            <p:cNvSpPr/>
            <p:nvPr/>
          </p:nvSpPr>
          <p:spPr>
            <a:xfrm>
              <a:off x="8218932" y="5198364"/>
              <a:ext cx="94615" cy="10795"/>
            </a:xfrm>
            <a:custGeom>
              <a:avLst/>
              <a:gdLst/>
              <a:ahLst/>
              <a:cxnLst/>
              <a:rect l="l" t="t" r="r" b="b"/>
              <a:pathLst>
                <a:path w="94615" h="10795">
                  <a:moveTo>
                    <a:pt x="0" y="0"/>
                  </a:moveTo>
                  <a:lnTo>
                    <a:pt x="94488" y="0"/>
                  </a:lnTo>
                  <a:lnTo>
                    <a:pt x="94488" y="10668"/>
                  </a:lnTo>
                  <a:lnTo>
                    <a:pt x="0" y="10668"/>
                  </a:lnTo>
                  <a:lnTo>
                    <a:pt x="0" y="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4" name="object 174"/>
            <p:cNvSpPr/>
            <p:nvPr/>
          </p:nvSpPr>
          <p:spPr>
            <a:xfrm>
              <a:off x="8220455" y="5259323"/>
              <a:ext cx="94615" cy="9525"/>
            </a:xfrm>
            <a:custGeom>
              <a:avLst/>
              <a:gdLst/>
              <a:ahLst/>
              <a:cxnLst/>
              <a:rect l="l" t="t" r="r" b="b"/>
              <a:pathLst>
                <a:path w="94615" h="9525">
                  <a:moveTo>
                    <a:pt x="94488" y="0"/>
                  </a:moveTo>
                  <a:lnTo>
                    <a:pt x="0" y="0"/>
                  </a:lnTo>
                  <a:lnTo>
                    <a:pt x="0" y="9143"/>
                  </a:lnTo>
                  <a:lnTo>
                    <a:pt x="94488" y="9143"/>
                  </a:lnTo>
                  <a:lnTo>
                    <a:pt x="9448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5" name="object 175"/>
            <p:cNvSpPr/>
            <p:nvPr/>
          </p:nvSpPr>
          <p:spPr>
            <a:xfrm>
              <a:off x="8220455" y="5259323"/>
              <a:ext cx="94615" cy="9525"/>
            </a:xfrm>
            <a:custGeom>
              <a:avLst/>
              <a:gdLst/>
              <a:ahLst/>
              <a:cxnLst/>
              <a:rect l="l" t="t" r="r" b="b"/>
              <a:pathLst>
                <a:path w="94615" h="9525">
                  <a:moveTo>
                    <a:pt x="0" y="0"/>
                  </a:moveTo>
                  <a:lnTo>
                    <a:pt x="94488" y="0"/>
                  </a:lnTo>
                  <a:lnTo>
                    <a:pt x="94488" y="9143"/>
                  </a:lnTo>
                  <a:lnTo>
                    <a:pt x="0" y="9143"/>
                  </a:lnTo>
                  <a:lnTo>
                    <a:pt x="0" y="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6" name="object 176"/>
            <p:cNvSpPr/>
            <p:nvPr/>
          </p:nvSpPr>
          <p:spPr>
            <a:xfrm>
              <a:off x="8301227" y="5257800"/>
              <a:ext cx="91440" cy="27940"/>
            </a:xfrm>
            <a:custGeom>
              <a:avLst/>
              <a:gdLst/>
              <a:ahLst/>
              <a:cxnLst/>
              <a:rect l="l" t="t" r="r" b="b"/>
              <a:pathLst>
                <a:path w="91440" h="27939">
                  <a:moveTo>
                    <a:pt x="85293" y="0"/>
                  </a:moveTo>
                  <a:lnTo>
                    <a:pt x="6146" y="0"/>
                  </a:lnTo>
                  <a:lnTo>
                    <a:pt x="0" y="6146"/>
                  </a:lnTo>
                  <a:lnTo>
                    <a:pt x="0" y="13715"/>
                  </a:lnTo>
                  <a:lnTo>
                    <a:pt x="0" y="21285"/>
                  </a:lnTo>
                  <a:lnTo>
                    <a:pt x="6146" y="27431"/>
                  </a:lnTo>
                  <a:lnTo>
                    <a:pt x="85293" y="27431"/>
                  </a:lnTo>
                  <a:lnTo>
                    <a:pt x="91440" y="21285"/>
                  </a:lnTo>
                  <a:lnTo>
                    <a:pt x="91440" y="6146"/>
                  </a:lnTo>
                  <a:lnTo>
                    <a:pt x="8529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7" name="object 177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8302752" y="5257800"/>
              <a:ext cx="88391" cy="24383"/>
            </a:xfrm>
            <a:prstGeom prst="rect">
              <a:avLst/>
            </a:prstGeom>
          </p:spPr>
        </p:pic>
        <p:pic>
          <p:nvPicPr>
            <p:cNvPr id="178" name="object 178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8388095" y="5198364"/>
              <a:ext cx="42671" cy="38099"/>
            </a:xfrm>
            <a:prstGeom prst="rect">
              <a:avLst/>
            </a:prstGeom>
          </p:spPr>
        </p:pic>
        <p:sp>
          <p:nvSpPr>
            <p:cNvPr id="179" name="object 179"/>
            <p:cNvSpPr/>
            <p:nvPr/>
          </p:nvSpPr>
          <p:spPr>
            <a:xfrm>
              <a:off x="8301227" y="5193792"/>
              <a:ext cx="93345" cy="27940"/>
            </a:xfrm>
            <a:custGeom>
              <a:avLst/>
              <a:gdLst/>
              <a:ahLst/>
              <a:cxnLst/>
              <a:rect l="l" t="t" r="r" b="b"/>
              <a:pathLst>
                <a:path w="93345" h="27939">
                  <a:moveTo>
                    <a:pt x="86817" y="0"/>
                  </a:moveTo>
                  <a:lnTo>
                    <a:pt x="6146" y="0"/>
                  </a:lnTo>
                  <a:lnTo>
                    <a:pt x="0" y="6146"/>
                  </a:lnTo>
                  <a:lnTo>
                    <a:pt x="0" y="13716"/>
                  </a:lnTo>
                  <a:lnTo>
                    <a:pt x="0" y="21285"/>
                  </a:lnTo>
                  <a:lnTo>
                    <a:pt x="6146" y="27432"/>
                  </a:lnTo>
                  <a:lnTo>
                    <a:pt x="86817" y="27432"/>
                  </a:lnTo>
                  <a:lnTo>
                    <a:pt x="92964" y="21285"/>
                  </a:lnTo>
                  <a:lnTo>
                    <a:pt x="92964" y="6146"/>
                  </a:lnTo>
                  <a:lnTo>
                    <a:pt x="8681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0" name="object 180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8302752" y="5013960"/>
              <a:ext cx="91439" cy="458723"/>
            </a:xfrm>
            <a:prstGeom prst="rect">
              <a:avLst/>
            </a:prstGeom>
          </p:spPr>
        </p:pic>
        <p:sp>
          <p:nvSpPr>
            <p:cNvPr id="181" name="object 181"/>
            <p:cNvSpPr/>
            <p:nvPr/>
          </p:nvSpPr>
          <p:spPr>
            <a:xfrm>
              <a:off x="8382000" y="5013960"/>
              <a:ext cx="10795" cy="459105"/>
            </a:xfrm>
            <a:custGeom>
              <a:avLst/>
              <a:gdLst/>
              <a:ahLst/>
              <a:cxnLst/>
              <a:rect l="l" t="t" r="r" b="b"/>
              <a:pathLst>
                <a:path w="10795" h="459104">
                  <a:moveTo>
                    <a:pt x="0" y="0"/>
                  </a:moveTo>
                  <a:lnTo>
                    <a:pt x="10668" y="0"/>
                  </a:lnTo>
                  <a:lnTo>
                    <a:pt x="10668" y="458724"/>
                  </a:lnTo>
                  <a:lnTo>
                    <a:pt x="0" y="458724"/>
                  </a:lnTo>
                  <a:lnTo>
                    <a:pt x="0" y="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2" name="object 182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8392667" y="5129783"/>
              <a:ext cx="38098" cy="42671"/>
            </a:xfrm>
            <a:prstGeom prst="rect">
              <a:avLst/>
            </a:prstGeom>
          </p:spPr>
        </p:pic>
        <p:pic>
          <p:nvPicPr>
            <p:cNvPr id="183" name="object 183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8392667" y="5064251"/>
              <a:ext cx="39623" cy="47243"/>
            </a:xfrm>
            <a:prstGeom prst="rect">
              <a:avLst/>
            </a:prstGeom>
          </p:spPr>
        </p:pic>
        <p:sp>
          <p:nvSpPr>
            <p:cNvPr id="184" name="object 184"/>
            <p:cNvSpPr/>
            <p:nvPr/>
          </p:nvSpPr>
          <p:spPr>
            <a:xfrm>
              <a:off x="8391144" y="5451347"/>
              <a:ext cx="41275" cy="41275"/>
            </a:xfrm>
            <a:custGeom>
              <a:avLst/>
              <a:gdLst/>
              <a:ahLst/>
              <a:cxnLst/>
              <a:rect l="l" t="t" r="r" b="b"/>
              <a:pathLst>
                <a:path w="41275" h="41275">
                  <a:moveTo>
                    <a:pt x="41148" y="4432"/>
                  </a:moveTo>
                  <a:lnTo>
                    <a:pt x="39446" y="0"/>
                  </a:lnTo>
                  <a:lnTo>
                    <a:pt x="37350" y="0"/>
                  </a:lnTo>
                  <a:lnTo>
                    <a:pt x="35229" y="0"/>
                  </a:lnTo>
                  <a:lnTo>
                    <a:pt x="34734" y="1270"/>
                  </a:lnTo>
                  <a:lnTo>
                    <a:pt x="0" y="18173"/>
                  </a:lnTo>
                  <a:lnTo>
                    <a:pt x="254" y="41148"/>
                  </a:lnTo>
                  <a:lnTo>
                    <a:pt x="36474" y="19812"/>
                  </a:lnTo>
                  <a:lnTo>
                    <a:pt x="39446" y="19812"/>
                  </a:lnTo>
                  <a:lnTo>
                    <a:pt x="41148" y="15379"/>
                  </a:lnTo>
                  <a:lnTo>
                    <a:pt x="41148" y="4432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5" name="object 185"/>
            <p:cNvSpPr/>
            <p:nvPr/>
          </p:nvSpPr>
          <p:spPr>
            <a:xfrm>
              <a:off x="8205216" y="5463540"/>
              <a:ext cx="190500" cy="30480"/>
            </a:xfrm>
            <a:custGeom>
              <a:avLst/>
              <a:gdLst/>
              <a:ahLst/>
              <a:cxnLst/>
              <a:rect l="l" t="t" r="r" b="b"/>
              <a:pathLst>
                <a:path w="190500" h="30479">
                  <a:moveTo>
                    <a:pt x="183680" y="0"/>
                  </a:moveTo>
                  <a:lnTo>
                    <a:pt x="6819" y="0"/>
                  </a:lnTo>
                  <a:lnTo>
                    <a:pt x="0" y="6819"/>
                  </a:lnTo>
                  <a:lnTo>
                    <a:pt x="0" y="15240"/>
                  </a:lnTo>
                  <a:lnTo>
                    <a:pt x="0" y="23660"/>
                  </a:lnTo>
                  <a:lnTo>
                    <a:pt x="6819" y="30480"/>
                  </a:lnTo>
                  <a:lnTo>
                    <a:pt x="183680" y="30480"/>
                  </a:lnTo>
                  <a:lnTo>
                    <a:pt x="190500" y="23660"/>
                  </a:lnTo>
                  <a:lnTo>
                    <a:pt x="190500" y="6819"/>
                  </a:lnTo>
                  <a:lnTo>
                    <a:pt x="183680" y="0"/>
                  </a:lnTo>
                  <a:close/>
                </a:path>
              </a:pathLst>
            </a:custGeom>
            <a:solidFill>
              <a:srgbClr val="DDDD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6" name="object 186"/>
            <p:cNvSpPr/>
            <p:nvPr/>
          </p:nvSpPr>
          <p:spPr>
            <a:xfrm>
              <a:off x="8205216" y="5463540"/>
              <a:ext cx="190500" cy="30480"/>
            </a:xfrm>
            <a:custGeom>
              <a:avLst/>
              <a:gdLst/>
              <a:ahLst/>
              <a:cxnLst/>
              <a:rect l="l" t="t" r="r" b="b"/>
              <a:pathLst>
                <a:path w="190500" h="30479">
                  <a:moveTo>
                    <a:pt x="0" y="15240"/>
                  </a:moveTo>
                  <a:lnTo>
                    <a:pt x="0" y="6819"/>
                  </a:lnTo>
                  <a:lnTo>
                    <a:pt x="6819" y="0"/>
                  </a:lnTo>
                  <a:lnTo>
                    <a:pt x="15240" y="0"/>
                  </a:lnTo>
                  <a:lnTo>
                    <a:pt x="175260" y="0"/>
                  </a:lnTo>
                  <a:lnTo>
                    <a:pt x="183680" y="0"/>
                  </a:lnTo>
                  <a:lnTo>
                    <a:pt x="190500" y="6819"/>
                  </a:lnTo>
                  <a:lnTo>
                    <a:pt x="190500" y="15240"/>
                  </a:lnTo>
                  <a:lnTo>
                    <a:pt x="190500" y="23660"/>
                  </a:lnTo>
                  <a:lnTo>
                    <a:pt x="183680" y="30480"/>
                  </a:lnTo>
                  <a:lnTo>
                    <a:pt x="175260" y="30480"/>
                  </a:lnTo>
                  <a:lnTo>
                    <a:pt x="15240" y="30480"/>
                  </a:lnTo>
                  <a:lnTo>
                    <a:pt x="6819" y="30480"/>
                  </a:lnTo>
                  <a:lnTo>
                    <a:pt x="0" y="23660"/>
                  </a:lnTo>
                  <a:lnTo>
                    <a:pt x="0" y="1524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7" name="object 187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8217407" y="5472684"/>
              <a:ext cx="169163" cy="15240"/>
            </a:xfrm>
            <a:prstGeom prst="rect">
              <a:avLst/>
            </a:prstGeom>
          </p:spPr>
        </p:pic>
        <p:sp>
          <p:nvSpPr>
            <p:cNvPr id="188" name="object 188"/>
            <p:cNvSpPr/>
            <p:nvPr/>
          </p:nvSpPr>
          <p:spPr>
            <a:xfrm>
              <a:off x="8217407" y="5472684"/>
              <a:ext cx="169545" cy="15240"/>
            </a:xfrm>
            <a:custGeom>
              <a:avLst/>
              <a:gdLst/>
              <a:ahLst/>
              <a:cxnLst/>
              <a:rect l="l" t="t" r="r" b="b"/>
              <a:pathLst>
                <a:path w="169545" h="15239">
                  <a:moveTo>
                    <a:pt x="0" y="7619"/>
                  </a:moveTo>
                  <a:lnTo>
                    <a:pt x="0" y="3416"/>
                  </a:lnTo>
                  <a:lnTo>
                    <a:pt x="3416" y="0"/>
                  </a:lnTo>
                  <a:lnTo>
                    <a:pt x="7620" y="0"/>
                  </a:lnTo>
                  <a:lnTo>
                    <a:pt x="161544" y="0"/>
                  </a:lnTo>
                  <a:lnTo>
                    <a:pt x="165747" y="0"/>
                  </a:lnTo>
                  <a:lnTo>
                    <a:pt x="169164" y="3416"/>
                  </a:lnTo>
                  <a:lnTo>
                    <a:pt x="169164" y="7619"/>
                  </a:lnTo>
                  <a:lnTo>
                    <a:pt x="169164" y="11823"/>
                  </a:lnTo>
                  <a:lnTo>
                    <a:pt x="165747" y="15239"/>
                  </a:lnTo>
                  <a:lnTo>
                    <a:pt x="161544" y="15239"/>
                  </a:lnTo>
                  <a:lnTo>
                    <a:pt x="7620" y="15239"/>
                  </a:lnTo>
                  <a:lnTo>
                    <a:pt x="3416" y="15239"/>
                  </a:lnTo>
                  <a:lnTo>
                    <a:pt x="0" y="11823"/>
                  </a:lnTo>
                  <a:lnTo>
                    <a:pt x="0" y="7619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9" name="object 189"/>
            <p:cNvSpPr/>
            <p:nvPr/>
          </p:nvSpPr>
          <p:spPr>
            <a:xfrm>
              <a:off x="8232648" y="5405628"/>
              <a:ext cx="26034" cy="29209"/>
            </a:xfrm>
            <a:custGeom>
              <a:avLst/>
              <a:gdLst/>
              <a:ahLst/>
              <a:cxnLst/>
              <a:rect l="l" t="t" r="r" b="b"/>
              <a:pathLst>
                <a:path w="26034" h="29210">
                  <a:moveTo>
                    <a:pt x="20104" y="0"/>
                  </a:moveTo>
                  <a:lnTo>
                    <a:pt x="5803" y="0"/>
                  </a:lnTo>
                  <a:lnTo>
                    <a:pt x="0" y="6477"/>
                  </a:lnTo>
                  <a:lnTo>
                    <a:pt x="0" y="14478"/>
                  </a:lnTo>
                  <a:lnTo>
                    <a:pt x="0" y="22479"/>
                  </a:lnTo>
                  <a:lnTo>
                    <a:pt x="5803" y="28956"/>
                  </a:lnTo>
                  <a:lnTo>
                    <a:pt x="20104" y="28956"/>
                  </a:lnTo>
                  <a:lnTo>
                    <a:pt x="25908" y="22479"/>
                  </a:lnTo>
                  <a:lnTo>
                    <a:pt x="25908" y="6477"/>
                  </a:lnTo>
                  <a:lnTo>
                    <a:pt x="20104" y="0"/>
                  </a:lnTo>
                  <a:close/>
                </a:path>
              </a:pathLst>
            </a:custGeom>
            <a:solidFill>
              <a:srgbClr val="33CC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0" name="object 190"/>
            <p:cNvSpPr/>
            <p:nvPr/>
          </p:nvSpPr>
          <p:spPr>
            <a:xfrm>
              <a:off x="8261604" y="5405628"/>
              <a:ext cx="24765" cy="29209"/>
            </a:xfrm>
            <a:custGeom>
              <a:avLst/>
              <a:gdLst/>
              <a:ahLst/>
              <a:cxnLst/>
              <a:rect l="l" t="t" r="r" b="b"/>
              <a:pathLst>
                <a:path w="24765" h="29210">
                  <a:moveTo>
                    <a:pt x="18923" y="0"/>
                  </a:moveTo>
                  <a:lnTo>
                    <a:pt x="5461" y="0"/>
                  </a:lnTo>
                  <a:lnTo>
                    <a:pt x="0" y="6477"/>
                  </a:lnTo>
                  <a:lnTo>
                    <a:pt x="0" y="14478"/>
                  </a:lnTo>
                  <a:lnTo>
                    <a:pt x="0" y="22479"/>
                  </a:lnTo>
                  <a:lnTo>
                    <a:pt x="5461" y="28956"/>
                  </a:lnTo>
                  <a:lnTo>
                    <a:pt x="18923" y="28956"/>
                  </a:lnTo>
                  <a:lnTo>
                    <a:pt x="24384" y="22479"/>
                  </a:lnTo>
                  <a:lnTo>
                    <a:pt x="24384" y="6477"/>
                  </a:lnTo>
                  <a:lnTo>
                    <a:pt x="18923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1" name="object 191"/>
            <p:cNvSpPr/>
            <p:nvPr/>
          </p:nvSpPr>
          <p:spPr>
            <a:xfrm>
              <a:off x="8289035" y="5405628"/>
              <a:ext cx="24765" cy="29209"/>
            </a:xfrm>
            <a:custGeom>
              <a:avLst/>
              <a:gdLst/>
              <a:ahLst/>
              <a:cxnLst/>
              <a:rect l="l" t="t" r="r" b="b"/>
              <a:pathLst>
                <a:path w="24765" h="29210">
                  <a:moveTo>
                    <a:pt x="18923" y="0"/>
                  </a:moveTo>
                  <a:lnTo>
                    <a:pt x="5461" y="0"/>
                  </a:lnTo>
                  <a:lnTo>
                    <a:pt x="0" y="6477"/>
                  </a:lnTo>
                  <a:lnTo>
                    <a:pt x="0" y="14478"/>
                  </a:lnTo>
                  <a:lnTo>
                    <a:pt x="0" y="22479"/>
                  </a:lnTo>
                  <a:lnTo>
                    <a:pt x="5461" y="28956"/>
                  </a:lnTo>
                  <a:lnTo>
                    <a:pt x="18923" y="28956"/>
                  </a:lnTo>
                  <a:lnTo>
                    <a:pt x="24384" y="22479"/>
                  </a:lnTo>
                  <a:lnTo>
                    <a:pt x="24384" y="6477"/>
                  </a:lnTo>
                  <a:lnTo>
                    <a:pt x="18923" y="0"/>
                  </a:lnTo>
                  <a:close/>
                </a:path>
              </a:pathLst>
            </a:custGeom>
            <a:solidFill>
              <a:srgbClr val="33CC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2" name="object 192"/>
            <p:cNvSpPr/>
            <p:nvPr/>
          </p:nvSpPr>
          <p:spPr>
            <a:xfrm>
              <a:off x="8353044" y="5295900"/>
              <a:ext cx="13970" cy="152400"/>
            </a:xfrm>
            <a:custGeom>
              <a:avLst/>
              <a:gdLst/>
              <a:ahLst/>
              <a:cxnLst/>
              <a:rect l="l" t="t" r="r" b="b"/>
              <a:pathLst>
                <a:path w="13970" h="152400">
                  <a:moveTo>
                    <a:pt x="13716" y="0"/>
                  </a:moveTo>
                  <a:lnTo>
                    <a:pt x="0" y="0"/>
                  </a:lnTo>
                  <a:lnTo>
                    <a:pt x="0" y="152400"/>
                  </a:lnTo>
                  <a:lnTo>
                    <a:pt x="13716" y="152400"/>
                  </a:lnTo>
                  <a:lnTo>
                    <a:pt x="13716" y="0"/>
                  </a:lnTo>
                  <a:close/>
                </a:path>
              </a:pathLst>
            </a:custGeom>
            <a:solidFill>
              <a:srgbClr val="29292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3" name="object 193"/>
            <p:cNvSpPr/>
            <p:nvPr/>
          </p:nvSpPr>
          <p:spPr>
            <a:xfrm>
              <a:off x="8353044" y="5295900"/>
              <a:ext cx="13970" cy="152400"/>
            </a:xfrm>
            <a:custGeom>
              <a:avLst/>
              <a:gdLst/>
              <a:ahLst/>
              <a:cxnLst/>
              <a:rect l="l" t="t" r="r" b="b"/>
              <a:pathLst>
                <a:path w="13970" h="152400">
                  <a:moveTo>
                    <a:pt x="0" y="0"/>
                  </a:moveTo>
                  <a:lnTo>
                    <a:pt x="13716" y="0"/>
                  </a:lnTo>
                  <a:lnTo>
                    <a:pt x="13716" y="152400"/>
                  </a:lnTo>
                  <a:lnTo>
                    <a:pt x="0" y="152400"/>
                  </a:lnTo>
                  <a:lnTo>
                    <a:pt x="0" y="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4" name="object 194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7900416" y="5315711"/>
              <a:ext cx="214883" cy="458724"/>
            </a:xfrm>
            <a:prstGeom prst="rect">
              <a:avLst/>
            </a:prstGeom>
          </p:spPr>
        </p:pic>
        <p:pic>
          <p:nvPicPr>
            <p:cNvPr id="195" name="object 195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8072628" y="5343144"/>
              <a:ext cx="41147" cy="419163"/>
            </a:xfrm>
            <a:prstGeom prst="rect">
              <a:avLst/>
            </a:prstGeom>
          </p:spPr>
        </p:pic>
        <p:sp>
          <p:nvSpPr>
            <p:cNvPr id="196" name="object 196"/>
            <p:cNvSpPr/>
            <p:nvPr/>
          </p:nvSpPr>
          <p:spPr>
            <a:xfrm>
              <a:off x="7900416" y="5367528"/>
              <a:ext cx="96520" cy="9525"/>
            </a:xfrm>
            <a:custGeom>
              <a:avLst/>
              <a:gdLst/>
              <a:ahLst/>
              <a:cxnLst/>
              <a:rect l="l" t="t" r="r" b="b"/>
              <a:pathLst>
                <a:path w="96520" h="9525">
                  <a:moveTo>
                    <a:pt x="96011" y="0"/>
                  </a:moveTo>
                  <a:lnTo>
                    <a:pt x="0" y="0"/>
                  </a:lnTo>
                  <a:lnTo>
                    <a:pt x="0" y="9144"/>
                  </a:lnTo>
                  <a:lnTo>
                    <a:pt x="96011" y="9144"/>
                  </a:lnTo>
                  <a:lnTo>
                    <a:pt x="9601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7" name="object 197"/>
            <p:cNvSpPr/>
            <p:nvPr/>
          </p:nvSpPr>
          <p:spPr>
            <a:xfrm>
              <a:off x="7900416" y="5367528"/>
              <a:ext cx="96520" cy="9525"/>
            </a:xfrm>
            <a:custGeom>
              <a:avLst/>
              <a:gdLst/>
              <a:ahLst/>
              <a:cxnLst/>
              <a:rect l="l" t="t" r="r" b="b"/>
              <a:pathLst>
                <a:path w="96520" h="9525">
                  <a:moveTo>
                    <a:pt x="0" y="0"/>
                  </a:moveTo>
                  <a:lnTo>
                    <a:pt x="96011" y="0"/>
                  </a:lnTo>
                  <a:lnTo>
                    <a:pt x="96011" y="9144"/>
                  </a:lnTo>
                  <a:lnTo>
                    <a:pt x="0" y="9144"/>
                  </a:lnTo>
                  <a:lnTo>
                    <a:pt x="0" y="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8" name="object 198"/>
            <p:cNvSpPr/>
            <p:nvPr/>
          </p:nvSpPr>
          <p:spPr>
            <a:xfrm>
              <a:off x="7987283" y="5362955"/>
              <a:ext cx="91440" cy="29209"/>
            </a:xfrm>
            <a:custGeom>
              <a:avLst/>
              <a:gdLst/>
              <a:ahLst/>
              <a:cxnLst/>
              <a:rect l="l" t="t" r="r" b="b"/>
              <a:pathLst>
                <a:path w="91440" h="29210">
                  <a:moveTo>
                    <a:pt x="84963" y="0"/>
                  </a:moveTo>
                  <a:lnTo>
                    <a:pt x="6477" y="0"/>
                  </a:lnTo>
                  <a:lnTo>
                    <a:pt x="0" y="6477"/>
                  </a:lnTo>
                  <a:lnTo>
                    <a:pt x="0" y="14478"/>
                  </a:lnTo>
                  <a:lnTo>
                    <a:pt x="0" y="22479"/>
                  </a:lnTo>
                  <a:lnTo>
                    <a:pt x="6477" y="28956"/>
                  </a:lnTo>
                  <a:lnTo>
                    <a:pt x="84963" y="28956"/>
                  </a:lnTo>
                  <a:lnTo>
                    <a:pt x="91440" y="22479"/>
                  </a:lnTo>
                  <a:lnTo>
                    <a:pt x="91440" y="6477"/>
                  </a:lnTo>
                  <a:lnTo>
                    <a:pt x="8496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9" name="object 199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7988807" y="5366003"/>
              <a:ext cx="88391" cy="22859"/>
            </a:xfrm>
            <a:prstGeom prst="rect">
              <a:avLst/>
            </a:prstGeom>
          </p:spPr>
        </p:pic>
        <p:sp>
          <p:nvSpPr>
            <p:cNvPr id="200" name="object 200"/>
            <p:cNvSpPr/>
            <p:nvPr/>
          </p:nvSpPr>
          <p:spPr>
            <a:xfrm>
              <a:off x="7901939" y="5434584"/>
              <a:ext cx="96520" cy="9525"/>
            </a:xfrm>
            <a:custGeom>
              <a:avLst/>
              <a:gdLst/>
              <a:ahLst/>
              <a:cxnLst/>
              <a:rect l="l" t="t" r="r" b="b"/>
              <a:pathLst>
                <a:path w="96520" h="9525">
                  <a:moveTo>
                    <a:pt x="96011" y="0"/>
                  </a:moveTo>
                  <a:lnTo>
                    <a:pt x="0" y="0"/>
                  </a:lnTo>
                  <a:lnTo>
                    <a:pt x="0" y="9143"/>
                  </a:lnTo>
                  <a:lnTo>
                    <a:pt x="96011" y="9143"/>
                  </a:lnTo>
                  <a:lnTo>
                    <a:pt x="9601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1" name="object 201"/>
            <p:cNvSpPr/>
            <p:nvPr/>
          </p:nvSpPr>
          <p:spPr>
            <a:xfrm>
              <a:off x="7901939" y="5434584"/>
              <a:ext cx="96520" cy="9525"/>
            </a:xfrm>
            <a:custGeom>
              <a:avLst/>
              <a:gdLst/>
              <a:ahLst/>
              <a:cxnLst/>
              <a:rect l="l" t="t" r="r" b="b"/>
              <a:pathLst>
                <a:path w="96520" h="9525">
                  <a:moveTo>
                    <a:pt x="0" y="0"/>
                  </a:moveTo>
                  <a:lnTo>
                    <a:pt x="96011" y="0"/>
                  </a:lnTo>
                  <a:lnTo>
                    <a:pt x="96011" y="9143"/>
                  </a:lnTo>
                  <a:lnTo>
                    <a:pt x="0" y="9143"/>
                  </a:lnTo>
                  <a:lnTo>
                    <a:pt x="0" y="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2" name="object 202"/>
            <p:cNvSpPr/>
            <p:nvPr/>
          </p:nvSpPr>
          <p:spPr>
            <a:xfrm>
              <a:off x="7987283" y="5426964"/>
              <a:ext cx="91440" cy="27940"/>
            </a:xfrm>
            <a:custGeom>
              <a:avLst/>
              <a:gdLst/>
              <a:ahLst/>
              <a:cxnLst/>
              <a:rect l="l" t="t" r="r" b="b"/>
              <a:pathLst>
                <a:path w="91440" h="27939">
                  <a:moveTo>
                    <a:pt x="85293" y="0"/>
                  </a:moveTo>
                  <a:lnTo>
                    <a:pt x="6146" y="0"/>
                  </a:lnTo>
                  <a:lnTo>
                    <a:pt x="0" y="6146"/>
                  </a:lnTo>
                  <a:lnTo>
                    <a:pt x="0" y="13716"/>
                  </a:lnTo>
                  <a:lnTo>
                    <a:pt x="0" y="21285"/>
                  </a:lnTo>
                  <a:lnTo>
                    <a:pt x="6146" y="27432"/>
                  </a:lnTo>
                  <a:lnTo>
                    <a:pt x="85293" y="27432"/>
                  </a:lnTo>
                  <a:lnTo>
                    <a:pt x="91440" y="21285"/>
                  </a:lnTo>
                  <a:lnTo>
                    <a:pt x="91440" y="6146"/>
                  </a:lnTo>
                  <a:lnTo>
                    <a:pt x="8529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3" name="object 203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7988807" y="5431535"/>
              <a:ext cx="88391" cy="19811"/>
            </a:xfrm>
            <a:prstGeom prst="rect">
              <a:avLst/>
            </a:prstGeom>
          </p:spPr>
        </p:pic>
        <p:sp>
          <p:nvSpPr>
            <p:cNvPr id="204" name="object 204"/>
            <p:cNvSpPr/>
            <p:nvPr/>
          </p:nvSpPr>
          <p:spPr>
            <a:xfrm>
              <a:off x="7901939" y="5500115"/>
              <a:ext cx="96520" cy="10795"/>
            </a:xfrm>
            <a:custGeom>
              <a:avLst/>
              <a:gdLst/>
              <a:ahLst/>
              <a:cxnLst/>
              <a:rect l="l" t="t" r="r" b="b"/>
              <a:pathLst>
                <a:path w="96520" h="10795">
                  <a:moveTo>
                    <a:pt x="96011" y="0"/>
                  </a:moveTo>
                  <a:lnTo>
                    <a:pt x="0" y="0"/>
                  </a:lnTo>
                  <a:lnTo>
                    <a:pt x="0" y="10668"/>
                  </a:lnTo>
                  <a:lnTo>
                    <a:pt x="96011" y="10668"/>
                  </a:lnTo>
                  <a:lnTo>
                    <a:pt x="9601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5" name="object 205"/>
            <p:cNvSpPr/>
            <p:nvPr/>
          </p:nvSpPr>
          <p:spPr>
            <a:xfrm>
              <a:off x="7901939" y="5500115"/>
              <a:ext cx="96520" cy="10795"/>
            </a:xfrm>
            <a:custGeom>
              <a:avLst/>
              <a:gdLst/>
              <a:ahLst/>
              <a:cxnLst/>
              <a:rect l="l" t="t" r="r" b="b"/>
              <a:pathLst>
                <a:path w="96520" h="10795">
                  <a:moveTo>
                    <a:pt x="0" y="0"/>
                  </a:moveTo>
                  <a:lnTo>
                    <a:pt x="96011" y="0"/>
                  </a:lnTo>
                  <a:lnTo>
                    <a:pt x="96011" y="10668"/>
                  </a:lnTo>
                  <a:lnTo>
                    <a:pt x="0" y="10668"/>
                  </a:lnTo>
                  <a:lnTo>
                    <a:pt x="0" y="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6" name="object 206"/>
            <p:cNvSpPr/>
            <p:nvPr/>
          </p:nvSpPr>
          <p:spPr>
            <a:xfrm>
              <a:off x="7903464" y="5561076"/>
              <a:ext cx="96520" cy="9525"/>
            </a:xfrm>
            <a:custGeom>
              <a:avLst/>
              <a:gdLst/>
              <a:ahLst/>
              <a:cxnLst/>
              <a:rect l="l" t="t" r="r" b="b"/>
              <a:pathLst>
                <a:path w="96520" h="9525">
                  <a:moveTo>
                    <a:pt x="96011" y="0"/>
                  </a:moveTo>
                  <a:lnTo>
                    <a:pt x="0" y="0"/>
                  </a:lnTo>
                  <a:lnTo>
                    <a:pt x="0" y="9143"/>
                  </a:lnTo>
                  <a:lnTo>
                    <a:pt x="96011" y="9143"/>
                  </a:lnTo>
                  <a:lnTo>
                    <a:pt x="9601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7" name="object 207"/>
            <p:cNvSpPr/>
            <p:nvPr/>
          </p:nvSpPr>
          <p:spPr>
            <a:xfrm>
              <a:off x="7903464" y="5561076"/>
              <a:ext cx="96520" cy="9525"/>
            </a:xfrm>
            <a:custGeom>
              <a:avLst/>
              <a:gdLst/>
              <a:ahLst/>
              <a:cxnLst/>
              <a:rect l="l" t="t" r="r" b="b"/>
              <a:pathLst>
                <a:path w="96520" h="9525">
                  <a:moveTo>
                    <a:pt x="0" y="0"/>
                  </a:moveTo>
                  <a:lnTo>
                    <a:pt x="96011" y="0"/>
                  </a:lnTo>
                  <a:lnTo>
                    <a:pt x="96011" y="9143"/>
                  </a:lnTo>
                  <a:lnTo>
                    <a:pt x="0" y="9143"/>
                  </a:lnTo>
                  <a:lnTo>
                    <a:pt x="0" y="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8" name="object 208"/>
            <p:cNvSpPr/>
            <p:nvPr/>
          </p:nvSpPr>
          <p:spPr>
            <a:xfrm>
              <a:off x="7985760" y="5559552"/>
              <a:ext cx="91440" cy="27940"/>
            </a:xfrm>
            <a:custGeom>
              <a:avLst/>
              <a:gdLst/>
              <a:ahLst/>
              <a:cxnLst/>
              <a:rect l="l" t="t" r="r" b="b"/>
              <a:pathLst>
                <a:path w="91440" h="27939">
                  <a:moveTo>
                    <a:pt x="85293" y="0"/>
                  </a:moveTo>
                  <a:lnTo>
                    <a:pt x="6146" y="0"/>
                  </a:lnTo>
                  <a:lnTo>
                    <a:pt x="0" y="6146"/>
                  </a:lnTo>
                  <a:lnTo>
                    <a:pt x="0" y="13716"/>
                  </a:lnTo>
                  <a:lnTo>
                    <a:pt x="0" y="21285"/>
                  </a:lnTo>
                  <a:lnTo>
                    <a:pt x="6146" y="27432"/>
                  </a:lnTo>
                  <a:lnTo>
                    <a:pt x="85293" y="27432"/>
                  </a:lnTo>
                  <a:lnTo>
                    <a:pt x="91440" y="21285"/>
                  </a:lnTo>
                  <a:lnTo>
                    <a:pt x="91440" y="6146"/>
                  </a:lnTo>
                  <a:lnTo>
                    <a:pt x="8529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9" name="object 209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7987283" y="5559552"/>
              <a:ext cx="88391" cy="22859"/>
            </a:xfrm>
            <a:prstGeom prst="rect">
              <a:avLst/>
            </a:prstGeom>
          </p:spPr>
        </p:pic>
        <p:pic>
          <p:nvPicPr>
            <p:cNvPr id="210" name="object 210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8072628" y="5500116"/>
              <a:ext cx="42671" cy="38099"/>
            </a:xfrm>
            <a:prstGeom prst="rect">
              <a:avLst/>
            </a:prstGeom>
          </p:spPr>
        </p:pic>
        <p:sp>
          <p:nvSpPr>
            <p:cNvPr id="211" name="object 211"/>
            <p:cNvSpPr/>
            <p:nvPr/>
          </p:nvSpPr>
          <p:spPr>
            <a:xfrm>
              <a:off x="7985760" y="5495544"/>
              <a:ext cx="93345" cy="27940"/>
            </a:xfrm>
            <a:custGeom>
              <a:avLst/>
              <a:gdLst/>
              <a:ahLst/>
              <a:cxnLst/>
              <a:rect l="l" t="t" r="r" b="b"/>
              <a:pathLst>
                <a:path w="93345" h="27939">
                  <a:moveTo>
                    <a:pt x="86817" y="0"/>
                  </a:moveTo>
                  <a:lnTo>
                    <a:pt x="6146" y="0"/>
                  </a:lnTo>
                  <a:lnTo>
                    <a:pt x="0" y="6146"/>
                  </a:lnTo>
                  <a:lnTo>
                    <a:pt x="0" y="13715"/>
                  </a:lnTo>
                  <a:lnTo>
                    <a:pt x="0" y="21285"/>
                  </a:lnTo>
                  <a:lnTo>
                    <a:pt x="6146" y="27431"/>
                  </a:lnTo>
                  <a:lnTo>
                    <a:pt x="86817" y="27431"/>
                  </a:lnTo>
                  <a:lnTo>
                    <a:pt x="92964" y="21285"/>
                  </a:lnTo>
                  <a:lnTo>
                    <a:pt x="92964" y="6146"/>
                  </a:lnTo>
                  <a:lnTo>
                    <a:pt x="8681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2" name="object 212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7987283" y="5315711"/>
              <a:ext cx="91439" cy="458724"/>
            </a:xfrm>
            <a:prstGeom prst="rect">
              <a:avLst/>
            </a:prstGeom>
          </p:spPr>
        </p:pic>
        <p:sp>
          <p:nvSpPr>
            <p:cNvPr id="213" name="object 213"/>
            <p:cNvSpPr/>
            <p:nvPr/>
          </p:nvSpPr>
          <p:spPr>
            <a:xfrm>
              <a:off x="8066532" y="5315711"/>
              <a:ext cx="10795" cy="459105"/>
            </a:xfrm>
            <a:custGeom>
              <a:avLst/>
              <a:gdLst/>
              <a:ahLst/>
              <a:cxnLst/>
              <a:rect l="l" t="t" r="r" b="b"/>
              <a:pathLst>
                <a:path w="10795" h="459104">
                  <a:moveTo>
                    <a:pt x="0" y="0"/>
                  </a:moveTo>
                  <a:lnTo>
                    <a:pt x="10668" y="0"/>
                  </a:lnTo>
                  <a:lnTo>
                    <a:pt x="10668" y="458724"/>
                  </a:lnTo>
                  <a:lnTo>
                    <a:pt x="0" y="458724"/>
                  </a:lnTo>
                  <a:lnTo>
                    <a:pt x="0" y="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4" name="object 214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8077200" y="5431535"/>
              <a:ext cx="36575" cy="42671"/>
            </a:xfrm>
            <a:prstGeom prst="rect">
              <a:avLst/>
            </a:prstGeom>
          </p:spPr>
        </p:pic>
        <p:pic>
          <p:nvPicPr>
            <p:cNvPr id="215" name="object 215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8077200" y="5366003"/>
              <a:ext cx="38100" cy="47243"/>
            </a:xfrm>
            <a:prstGeom prst="rect">
              <a:avLst/>
            </a:prstGeom>
          </p:spPr>
        </p:pic>
        <p:sp>
          <p:nvSpPr>
            <p:cNvPr id="216" name="object 216"/>
            <p:cNvSpPr/>
            <p:nvPr/>
          </p:nvSpPr>
          <p:spPr>
            <a:xfrm>
              <a:off x="8075676" y="5753100"/>
              <a:ext cx="41275" cy="41275"/>
            </a:xfrm>
            <a:custGeom>
              <a:avLst/>
              <a:gdLst/>
              <a:ahLst/>
              <a:cxnLst/>
              <a:rect l="l" t="t" r="r" b="b"/>
              <a:pathLst>
                <a:path w="41275" h="41275">
                  <a:moveTo>
                    <a:pt x="41148" y="4089"/>
                  </a:moveTo>
                  <a:lnTo>
                    <a:pt x="39446" y="0"/>
                  </a:lnTo>
                  <a:lnTo>
                    <a:pt x="37350" y="0"/>
                  </a:lnTo>
                  <a:lnTo>
                    <a:pt x="35229" y="0"/>
                  </a:lnTo>
                  <a:lnTo>
                    <a:pt x="34683" y="1295"/>
                  </a:lnTo>
                  <a:lnTo>
                    <a:pt x="0" y="18173"/>
                  </a:lnTo>
                  <a:lnTo>
                    <a:pt x="254" y="41148"/>
                  </a:lnTo>
                  <a:lnTo>
                    <a:pt x="38100" y="18859"/>
                  </a:lnTo>
                  <a:lnTo>
                    <a:pt x="38074" y="18288"/>
                  </a:lnTo>
                  <a:lnTo>
                    <a:pt x="39446" y="18288"/>
                  </a:lnTo>
                  <a:lnTo>
                    <a:pt x="41148" y="14198"/>
                  </a:lnTo>
                  <a:lnTo>
                    <a:pt x="41148" y="4089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7" name="object 217"/>
            <p:cNvSpPr/>
            <p:nvPr/>
          </p:nvSpPr>
          <p:spPr>
            <a:xfrm>
              <a:off x="7889748" y="5765291"/>
              <a:ext cx="190500" cy="30480"/>
            </a:xfrm>
            <a:custGeom>
              <a:avLst/>
              <a:gdLst/>
              <a:ahLst/>
              <a:cxnLst/>
              <a:rect l="l" t="t" r="r" b="b"/>
              <a:pathLst>
                <a:path w="190500" h="30479">
                  <a:moveTo>
                    <a:pt x="183680" y="0"/>
                  </a:moveTo>
                  <a:lnTo>
                    <a:pt x="6819" y="0"/>
                  </a:lnTo>
                  <a:lnTo>
                    <a:pt x="0" y="6819"/>
                  </a:lnTo>
                  <a:lnTo>
                    <a:pt x="0" y="15240"/>
                  </a:lnTo>
                  <a:lnTo>
                    <a:pt x="0" y="23660"/>
                  </a:lnTo>
                  <a:lnTo>
                    <a:pt x="6819" y="30480"/>
                  </a:lnTo>
                  <a:lnTo>
                    <a:pt x="183680" y="30480"/>
                  </a:lnTo>
                  <a:lnTo>
                    <a:pt x="190500" y="23660"/>
                  </a:lnTo>
                  <a:lnTo>
                    <a:pt x="190500" y="6819"/>
                  </a:lnTo>
                  <a:lnTo>
                    <a:pt x="183680" y="0"/>
                  </a:lnTo>
                  <a:close/>
                </a:path>
              </a:pathLst>
            </a:custGeom>
            <a:solidFill>
              <a:srgbClr val="DDDD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8" name="object 218"/>
            <p:cNvSpPr/>
            <p:nvPr/>
          </p:nvSpPr>
          <p:spPr>
            <a:xfrm>
              <a:off x="7889748" y="5765291"/>
              <a:ext cx="190500" cy="30480"/>
            </a:xfrm>
            <a:custGeom>
              <a:avLst/>
              <a:gdLst/>
              <a:ahLst/>
              <a:cxnLst/>
              <a:rect l="l" t="t" r="r" b="b"/>
              <a:pathLst>
                <a:path w="190500" h="30479">
                  <a:moveTo>
                    <a:pt x="0" y="15240"/>
                  </a:moveTo>
                  <a:lnTo>
                    <a:pt x="0" y="6819"/>
                  </a:lnTo>
                  <a:lnTo>
                    <a:pt x="6819" y="0"/>
                  </a:lnTo>
                  <a:lnTo>
                    <a:pt x="15240" y="0"/>
                  </a:lnTo>
                  <a:lnTo>
                    <a:pt x="175260" y="0"/>
                  </a:lnTo>
                  <a:lnTo>
                    <a:pt x="183680" y="0"/>
                  </a:lnTo>
                  <a:lnTo>
                    <a:pt x="190500" y="6819"/>
                  </a:lnTo>
                  <a:lnTo>
                    <a:pt x="190500" y="15240"/>
                  </a:lnTo>
                  <a:lnTo>
                    <a:pt x="190500" y="23660"/>
                  </a:lnTo>
                  <a:lnTo>
                    <a:pt x="183680" y="30480"/>
                  </a:lnTo>
                  <a:lnTo>
                    <a:pt x="175260" y="30480"/>
                  </a:lnTo>
                  <a:lnTo>
                    <a:pt x="15240" y="30480"/>
                  </a:lnTo>
                  <a:lnTo>
                    <a:pt x="6819" y="30480"/>
                  </a:lnTo>
                  <a:lnTo>
                    <a:pt x="0" y="23660"/>
                  </a:lnTo>
                  <a:lnTo>
                    <a:pt x="0" y="1524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9" name="object 219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7900416" y="5774435"/>
              <a:ext cx="170686" cy="15239"/>
            </a:xfrm>
            <a:prstGeom prst="rect">
              <a:avLst/>
            </a:prstGeom>
          </p:spPr>
        </p:pic>
        <p:sp>
          <p:nvSpPr>
            <p:cNvPr id="220" name="object 220"/>
            <p:cNvSpPr/>
            <p:nvPr/>
          </p:nvSpPr>
          <p:spPr>
            <a:xfrm>
              <a:off x="7900416" y="5774435"/>
              <a:ext cx="170815" cy="15240"/>
            </a:xfrm>
            <a:custGeom>
              <a:avLst/>
              <a:gdLst/>
              <a:ahLst/>
              <a:cxnLst/>
              <a:rect l="l" t="t" r="r" b="b"/>
              <a:pathLst>
                <a:path w="170815" h="15239">
                  <a:moveTo>
                    <a:pt x="0" y="7619"/>
                  </a:moveTo>
                  <a:lnTo>
                    <a:pt x="0" y="3416"/>
                  </a:lnTo>
                  <a:lnTo>
                    <a:pt x="3416" y="0"/>
                  </a:lnTo>
                  <a:lnTo>
                    <a:pt x="7620" y="0"/>
                  </a:lnTo>
                  <a:lnTo>
                    <a:pt x="163068" y="0"/>
                  </a:lnTo>
                  <a:lnTo>
                    <a:pt x="167271" y="0"/>
                  </a:lnTo>
                  <a:lnTo>
                    <a:pt x="170688" y="3416"/>
                  </a:lnTo>
                  <a:lnTo>
                    <a:pt x="170688" y="7619"/>
                  </a:lnTo>
                  <a:lnTo>
                    <a:pt x="170688" y="11823"/>
                  </a:lnTo>
                  <a:lnTo>
                    <a:pt x="167271" y="15239"/>
                  </a:lnTo>
                  <a:lnTo>
                    <a:pt x="163068" y="15239"/>
                  </a:lnTo>
                  <a:lnTo>
                    <a:pt x="7620" y="15239"/>
                  </a:lnTo>
                  <a:lnTo>
                    <a:pt x="3416" y="15239"/>
                  </a:lnTo>
                  <a:lnTo>
                    <a:pt x="0" y="11823"/>
                  </a:lnTo>
                  <a:lnTo>
                    <a:pt x="0" y="7619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1" name="object 221"/>
            <p:cNvSpPr/>
            <p:nvPr/>
          </p:nvSpPr>
          <p:spPr>
            <a:xfrm>
              <a:off x="7917179" y="5707379"/>
              <a:ext cx="24765" cy="27940"/>
            </a:xfrm>
            <a:custGeom>
              <a:avLst/>
              <a:gdLst/>
              <a:ahLst/>
              <a:cxnLst/>
              <a:rect l="l" t="t" r="r" b="b"/>
              <a:pathLst>
                <a:path w="24765" h="27939">
                  <a:moveTo>
                    <a:pt x="18923" y="0"/>
                  </a:moveTo>
                  <a:lnTo>
                    <a:pt x="5461" y="0"/>
                  </a:lnTo>
                  <a:lnTo>
                    <a:pt x="0" y="6146"/>
                  </a:lnTo>
                  <a:lnTo>
                    <a:pt x="0" y="13716"/>
                  </a:lnTo>
                  <a:lnTo>
                    <a:pt x="0" y="21285"/>
                  </a:lnTo>
                  <a:lnTo>
                    <a:pt x="5461" y="27432"/>
                  </a:lnTo>
                  <a:lnTo>
                    <a:pt x="18923" y="27432"/>
                  </a:lnTo>
                  <a:lnTo>
                    <a:pt x="24384" y="21285"/>
                  </a:lnTo>
                  <a:lnTo>
                    <a:pt x="24384" y="6146"/>
                  </a:lnTo>
                  <a:lnTo>
                    <a:pt x="18923" y="0"/>
                  </a:lnTo>
                  <a:close/>
                </a:path>
              </a:pathLst>
            </a:custGeom>
            <a:solidFill>
              <a:srgbClr val="33CC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2" name="object 222"/>
            <p:cNvSpPr/>
            <p:nvPr/>
          </p:nvSpPr>
          <p:spPr>
            <a:xfrm>
              <a:off x="7946135" y="5707379"/>
              <a:ext cx="24765" cy="27940"/>
            </a:xfrm>
            <a:custGeom>
              <a:avLst/>
              <a:gdLst/>
              <a:ahLst/>
              <a:cxnLst/>
              <a:rect l="l" t="t" r="r" b="b"/>
              <a:pathLst>
                <a:path w="24765" h="27939">
                  <a:moveTo>
                    <a:pt x="18923" y="0"/>
                  </a:moveTo>
                  <a:lnTo>
                    <a:pt x="5461" y="0"/>
                  </a:lnTo>
                  <a:lnTo>
                    <a:pt x="0" y="6146"/>
                  </a:lnTo>
                  <a:lnTo>
                    <a:pt x="0" y="13716"/>
                  </a:lnTo>
                  <a:lnTo>
                    <a:pt x="0" y="21285"/>
                  </a:lnTo>
                  <a:lnTo>
                    <a:pt x="5461" y="27432"/>
                  </a:lnTo>
                  <a:lnTo>
                    <a:pt x="18923" y="27432"/>
                  </a:lnTo>
                  <a:lnTo>
                    <a:pt x="24384" y="21285"/>
                  </a:lnTo>
                  <a:lnTo>
                    <a:pt x="24384" y="6146"/>
                  </a:lnTo>
                  <a:lnTo>
                    <a:pt x="18923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3" name="object 223"/>
            <p:cNvSpPr/>
            <p:nvPr/>
          </p:nvSpPr>
          <p:spPr>
            <a:xfrm>
              <a:off x="7972044" y="5707379"/>
              <a:ext cx="26034" cy="27940"/>
            </a:xfrm>
            <a:custGeom>
              <a:avLst/>
              <a:gdLst/>
              <a:ahLst/>
              <a:cxnLst/>
              <a:rect l="l" t="t" r="r" b="b"/>
              <a:pathLst>
                <a:path w="26034" h="27939">
                  <a:moveTo>
                    <a:pt x="20104" y="0"/>
                  </a:moveTo>
                  <a:lnTo>
                    <a:pt x="5803" y="0"/>
                  </a:lnTo>
                  <a:lnTo>
                    <a:pt x="0" y="6146"/>
                  </a:lnTo>
                  <a:lnTo>
                    <a:pt x="0" y="13716"/>
                  </a:lnTo>
                  <a:lnTo>
                    <a:pt x="0" y="21285"/>
                  </a:lnTo>
                  <a:lnTo>
                    <a:pt x="5803" y="27432"/>
                  </a:lnTo>
                  <a:lnTo>
                    <a:pt x="20104" y="27432"/>
                  </a:lnTo>
                  <a:lnTo>
                    <a:pt x="25908" y="21285"/>
                  </a:lnTo>
                  <a:lnTo>
                    <a:pt x="25908" y="6146"/>
                  </a:lnTo>
                  <a:lnTo>
                    <a:pt x="20104" y="0"/>
                  </a:lnTo>
                  <a:close/>
                </a:path>
              </a:pathLst>
            </a:custGeom>
            <a:solidFill>
              <a:srgbClr val="33CC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4" name="object 224"/>
            <p:cNvSpPr/>
            <p:nvPr/>
          </p:nvSpPr>
          <p:spPr>
            <a:xfrm>
              <a:off x="8037576" y="5597639"/>
              <a:ext cx="12700" cy="153035"/>
            </a:xfrm>
            <a:custGeom>
              <a:avLst/>
              <a:gdLst/>
              <a:ahLst/>
              <a:cxnLst/>
              <a:rect l="l" t="t" r="r" b="b"/>
              <a:pathLst>
                <a:path w="12700" h="153035">
                  <a:moveTo>
                    <a:pt x="12192" y="0"/>
                  </a:moveTo>
                  <a:lnTo>
                    <a:pt x="0" y="0"/>
                  </a:lnTo>
                  <a:lnTo>
                    <a:pt x="0" y="152412"/>
                  </a:lnTo>
                  <a:lnTo>
                    <a:pt x="12192" y="152412"/>
                  </a:lnTo>
                  <a:lnTo>
                    <a:pt x="12192" y="0"/>
                  </a:lnTo>
                  <a:close/>
                </a:path>
              </a:pathLst>
            </a:custGeom>
            <a:solidFill>
              <a:srgbClr val="29292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5" name="object 225"/>
            <p:cNvSpPr/>
            <p:nvPr/>
          </p:nvSpPr>
          <p:spPr>
            <a:xfrm>
              <a:off x="8037576" y="5597652"/>
              <a:ext cx="12700" cy="152400"/>
            </a:xfrm>
            <a:custGeom>
              <a:avLst/>
              <a:gdLst/>
              <a:ahLst/>
              <a:cxnLst/>
              <a:rect l="l" t="t" r="r" b="b"/>
              <a:pathLst>
                <a:path w="12700" h="152400">
                  <a:moveTo>
                    <a:pt x="0" y="0"/>
                  </a:moveTo>
                  <a:lnTo>
                    <a:pt x="12192" y="0"/>
                  </a:lnTo>
                  <a:lnTo>
                    <a:pt x="12192" y="152400"/>
                  </a:lnTo>
                  <a:lnTo>
                    <a:pt x="0" y="152400"/>
                  </a:lnTo>
                  <a:lnTo>
                    <a:pt x="0" y="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6" name="object 226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5266944" y="2054352"/>
              <a:ext cx="530351" cy="224027"/>
            </a:xfrm>
            <a:prstGeom prst="rect">
              <a:avLst/>
            </a:prstGeom>
          </p:spPr>
        </p:pic>
        <p:pic>
          <p:nvPicPr>
            <p:cNvPr id="227" name="object 227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5290616" y="2295809"/>
              <a:ext cx="442056" cy="173299"/>
            </a:xfrm>
            <a:prstGeom prst="rect">
              <a:avLst/>
            </a:prstGeom>
          </p:spPr>
        </p:pic>
        <p:pic>
          <p:nvPicPr>
            <p:cNvPr id="228" name="object 228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5433056" y="2142744"/>
              <a:ext cx="361188" cy="217932"/>
            </a:xfrm>
            <a:prstGeom prst="rect">
              <a:avLst/>
            </a:prstGeom>
          </p:spPr>
        </p:pic>
        <p:pic>
          <p:nvPicPr>
            <p:cNvPr id="229" name="object 229"/>
            <p:cNvPicPr/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5501640" y="2141220"/>
              <a:ext cx="298703" cy="39623"/>
            </a:xfrm>
            <a:prstGeom prst="rect">
              <a:avLst/>
            </a:prstGeom>
          </p:spPr>
        </p:pic>
        <p:sp>
          <p:nvSpPr>
            <p:cNvPr id="230" name="object 230"/>
            <p:cNvSpPr/>
            <p:nvPr/>
          </p:nvSpPr>
          <p:spPr>
            <a:xfrm>
              <a:off x="5434578" y="2141219"/>
              <a:ext cx="82550" cy="161925"/>
            </a:xfrm>
            <a:custGeom>
              <a:avLst/>
              <a:gdLst/>
              <a:ahLst/>
              <a:cxnLst/>
              <a:rect l="l" t="t" r="r" b="b"/>
              <a:pathLst>
                <a:path w="82550" h="161925">
                  <a:moveTo>
                    <a:pt x="67881" y="0"/>
                  </a:moveTo>
                  <a:lnTo>
                    <a:pt x="0" y="159499"/>
                  </a:lnTo>
                  <a:lnTo>
                    <a:pt x="13373" y="161544"/>
                  </a:lnTo>
                  <a:lnTo>
                    <a:pt x="82296" y="4356"/>
                  </a:lnTo>
                  <a:lnTo>
                    <a:pt x="67881" y="0"/>
                  </a:lnTo>
                  <a:close/>
                </a:path>
              </a:pathLst>
            </a:custGeom>
            <a:solidFill>
              <a:srgbClr val="0000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1" name="object 231"/>
            <p:cNvPicPr/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5434584" y="2170176"/>
              <a:ext cx="362711" cy="187451"/>
            </a:xfrm>
            <a:prstGeom prst="rect">
              <a:avLst/>
            </a:prstGeom>
          </p:spPr>
        </p:pic>
        <p:sp>
          <p:nvSpPr>
            <p:cNvPr id="232" name="object 232"/>
            <p:cNvSpPr/>
            <p:nvPr/>
          </p:nvSpPr>
          <p:spPr>
            <a:xfrm>
              <a:off x="5718049" y="2171700"/>
              <a:ext cx="83820" cy="187960"/>
            </a:xfrm>
            <a:custGeom>
              <a:avLst/>
              <a:gdLst/>
              <a:ahLst/>
              <a:cxnLst/>
              <a:rect l="l" t="t" r="r" b="b"/>
              <a:pathLst>
                <a:path w="83820" h="187960">
                  <a:moveTo>
                    <a:pt x="83820" y="0"/>
                  </a:moveTo>
                  <a:lnTo>
                    <a:pt x="80924" y="0"/>
                  </a:lnTo>
                  <a:lnTo>
                    <a:pt x="0" y="186093"/>
                  </a:lnTo>
                  <a:lnTo>
                    <a:pt x="8940" y="187452"/>
                  </a:lnTo>
                  <a:lnTo>
                    <a:pt x="83820" y="0"/>
                  </a:lnTo>
                  <a:close/>
                </a:path>
              </a:pathLst>
            </a:custGeom>
            <a:solidFill>
              <a:srgbClr val="4D4D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3" name="object 233"/>
            <p:cNvPicPr/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5434584" y="2302764"/>
              <a:ext cx="291083" cy="62483"/>
            </a:xfrm>
            <a:prstGeom prst="rect">
              <a:avLst/>
            </a:prstGeom>
          </p:spPr>
        </p:pic>
        <p:sp>
          <p:nvSpPr>
            <p:cNvPr id="234" name="object 234"/>
            <p:cNvSpPr/>
            <p:nvPr/>
          </p:nvSpPr>
          <p:spPr>
            <a:xfrm>
              <a:off x="5430015" y="2369820"/>
              <a:ext cx="97790" cy="36830"/>
            </a:xfrm>
            <a:custGeom>
              <a:avLst/>
              <a:gdLst/>
              <a:ahLst/>
              <a:cxnLst/>
              <a:rect l="l" t="t" r="r" b="b"/>
              <a:pathLst>
                <a:path w="97789" h="36830">
                  <a:moveTo>
                    <a:pt x="37998" y="0"/>
                  </a:moveTo>
                  <a:lnTo>
                    <a:pt x="0" y="20472"/>
                  </a:lnTo>
                  <a:lnTo>
                    <a:pt x="60960" y="36576"/>
                  </a:lnTo>
                  <a:lnTo>
                    <a:pt x="97536" y="13868"/>
                  </a:lnTo>
                  <a:lnTo>
                    <a:pt x="37998" y="0"/>
                  </a:lnTo>
                  <a:close/>
                </a:path>
              </a:pathLst>
            </a:custGeom>
            <a:solidFill>
              <a:srgbClr val="0000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5" name="object 235"/>
            <p:cNvPicPr/>
            <p:nvPr/>
          </p:nvPicPr>
          <p:blipFill>
            <a:blip r:embed="rId71" cstate="print"/>
            <a:stretch>
              <a:fillRect/>
            </a:stretch>
          </p:blipFill>
          <p:spPr>
            <a:xfrm>
              <a:off x="5431536" y="2369820"/>
              <a:ext cx="94487" cy="35051"/>
            </a:xfrm>
            <a:prstGeom prst="rect">
              <a:avLst/>
            </a:prstGeom>
          </p:spPr>
        </p:pic>
        <p:sp>
          <p:nvSpPr>
            <p:cNvPr id="236" name="object 236"/>
            <p:cNvSpPr/>
            <p:nvPr/>
          </p:nvSpPr>
          <p:spPr>
            <a:xfrm>
              <a:off x="5437628" y="2383530"/>
              <a:ext cx="35560" cy="10795"/>
            </a:xfrm>
            <a:custGeom>
              <a:avLst/>
              <a:gdLst/>
              <a:ahLst/>
              <a:cxnLst/>
              <a:rect l="l" t="t" r="r" b="b"/>
              <a:pathLst>
                <a:path w="35560" h="10794">
                  <a:moveTo>
                    <a:pt x="10198" y="0"/>
                  </a:moveTo>
                  <a:lnTo>
                    <a:pt x="0" y="4699"/>
                  </a:lnTo>
                  <a:lnTo>
                    <a:pt x="24866" y="10680"/>
                  </a:lnTo>
                  <a:lnTo>
                    <a:pt x="35052" y="5334"/>
                  </a:lnTo>
                  <a:lnTo>
                    <a:pt x="10198" y="0"/>
                  </a:lnTo>
                  <a:close/>
                </a:path>
              </a:pathLst>
            </a:custGeom>
            <a:solidFill>
              <a:srgbClr val="99CC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7" name="object 237"/>
            <p:cNvSpPr/>
            <p:nvPr/>
          </p:nvSpPr>
          <p:spPr>
            <a:xfrm>
              <a:off x="5437628" y="2388109"/>
              <a:ext cx="24765" cy="7620"/>
            </a:xfrm>
            <a:custGeom>
              <a:avLst/>
              <a:gdLst/>
              <a:ahLst/>
              <a:cxnLst/>
              <a:rect l="l" t="t" r="r" b="b"/>
              <a:pathLst>
                <a:path w="24764" h="7619">
                  <a:moveTo>
                    <a:pt x="1511" y="0"/>
                  </a:moveTo>
                  <a:lnTo>
                    <a:pt x="0" y="1092"/>
                  </a:lnTo>
                  <a:lnTo>
                    <a:pt x="22631" y="7620"/>
                  </a:lnTo>
                  <a:lnTo>
                    <a:pt x="24396" y="6413"/>
                  </a:lnTo>
                  <a:lnTo>
                    <a:pt x="1511" y="0"/>
                  </a:lnTo>
                  <a:close/>
                </a:path>
              </a:pathLst>
            </a:custGeom>
            <a:solidFill>
              <a:srgbClr val="0000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8" name="object 238"/>
            <p:cNvSpPr/>
            <p:nvPr/>
          </p:nvSpPr>
          <p:spPr>
            <a:xfrm>
              <a:off x="5466591" y="2391154"/>
              <a:ext cx="33655" cy="10795"/>
            </a:xfrm>
            <a:custGeom>
              <a:avLst/>
              <a:gdLst/>
              <a:ahLst/>
              <a:cxnLst/>
              <a:rect l="l" t="t" r="r" b="b"/>
              <a:pathLst>
                <a:path w="33654" h="10794">
                  <a:moveTo>
                    <a:pt x="9220" y="0"/>
                  </a:moveTo>
                  <a:lnTo>
                    <a:pt x="0" y="4813"/>
                  </a:lnTo>
                  <a:lnTo>
                    <a:pt x="23774" y="10668"/>
                  </a:lnTo>
                  <a:lnTo>
                    <a:pt x="33528" y="5435"/>
                  </a:lnTo>
                  <a:lnTo>
                    <a:pt x="9220" y="0"/>
                  </a:lnTo>
                  <a:close/>
                </a:path>
              </a:pathLst>
            </a:custGeom>
            <a:solidFill>
              <a:srgbClr val="99CC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9" name="object 239"/>
            <p:cNvSpPr/>
            <p:nvPr/>
          </p:nvSpPr>
          <p:spPr>
            <a:xfrm>
              <a:off x="5292852" y="2307335"/>
              <a:ext cx="425450" cy="147955"/>
            </a:xfrm>
            <a:custGeom>
              <a:avLst/>
              <a:gdLst/>
              <a:ahLst/>
              <a:cxnLst/>
              <a:rect l="l" t="t" r="r" b="b"/>
              <a:pathLst>
                <a:path w="425450" h="147955">
                  <a:moveTo>
                    <a:pt x="143256" y="1816"/>
                  </a:moveTo>
                  <a:lnTo>
                    <a:pt x="142532" y="0"/>
                  </a:lnTo>
                  <a:lnTo>
                    <a:pt x="1524" y="60058"/>
                  </a:lnTo>
                  <a:lnTo>
                    <a:pt x="5143" y="60960"/>
                  </a:lnTo>
                  <a:lnTo>
                    <a:pt x="143256" y="1816"/>
                  </a:lnTo>
                  <a:close/>
                </a:path>
                <a:path w="425450" h="147955">
                  <a:moveTo>
                    <a:pt x="198107" y="94805"/>
                  </a:moveTo>
                  <a:lnTo>
                    <a:pt x="173812" y="88404"/>
                  </a:lnTo>
                  <a:lnTo>
                    <a:pt x="172199" y="89484"/>
                  </a:lnTo>
                  <a:lnTo>
                    <a:pt x="196240" y="96024"/>
                  </a:lnTo>
                  <a:lnTo>
                    <a:pt x="198107" y="94805"/>
                  </a:lnTo>
                  <a:close/>
                </a:path>
                <a:path w="425450" h="147955">
                  <a:moveTo>
                    <a:pt x="300228" y="129743"/>
                  </a:moveTo>
                  <a:lnTo>
                    <a:pt x="14782" y="64008"/>
                  </a:lnTo>
                  <a:lnTo>
                    <a:pt x="11353" y="64008"/>
                  </a:lnTo>
                  <a:lnTo>
                    <a:pt x="10668" y="66332"/>
                  </a:lnTo>
                  <a:lnTo>
                    <a:pt x="299885" y="134112"/>
                  </a:lnTo>
                  <a:lnTo>
                    <a:pt x="300228" y="129743"/>
                  </a:lnTo>
                  <a:close/>
                </a:path>
                <a:path w="425450" h="147955">
                  <a:moveTo>
                    <a:pt x="419100" y="62560"/>
                  </a:moveTo>
                  <a:lnTo>
                    <a:pt x="418960" y="57912"/>
                  </a:lnTo>
                  <a:lnTo>
                    <a:pt x="300228" y="130111"/>
                  </a:lnTo>
                  <a:lnTo>
                    <a:pt x="300507" y="132588"/>
                  </a:lnTo>
                  <a:lnTo>
                    <a:pt x="301917" y="132588"/>
                  </a:lnTo>
                  <a:lnTo>
                    <a:pt x="419100" y="62560"/>
                  </a:lnTo>
                  <a:close/>
                </a:path>
                <a:path w="425450" h="147955">
                  <a:moveTo>
                    <a:pt x="425183" y="67068"/>
                  </a:moveTo>
                  <a:lnTo>
                    <a:pt x="305155" y="142328"/>
                  </a:lnTo>
                  <a:lnTo>
                    <a:pt x="305104" y="142900"/>
                  </a:lnTo>
                  <a:lnTo>
                    <a:pt x="4356" y="73152"/>
                  </a:lnTo>
                  <a:lnTo>
                    <a:pt x="4102" y="73152"/>
                  </a:lnTo>
                  <a:lnTo>
                    <a:pt x="4572" y="61899"/>
                  </a:lnTo>
                  <a:lnTo>
                    <a:pt x="520" y="60972"/>
                  </a:lnTo>
                  <a:lnTo>
                    <a:pt x="0" y="74396"/>
                  </a:lnTo>
                  <a:lnTo>
                    <a:pt x="342" y="74422"/>
                  </a:lnTo>
                  <a:lnTo>
                    <a:pt x="0" y="75628"/>
                  </a:lnTo>
                  <a:lnTo>
                    <a:pt x="304800" y="147561"/>
                  </a:lnTo>
                  <a:lnTo>
                    <a:pt x="304787" y="147840"/>
                  </a:lnTo>
                  <a:lnTo>
                    <a:pt x="305117" y="147637"/>
                  </a:lnTo>
                  <a:lnTo>
                    <a:pt x="305955" y="147828"/>
                  </a:lnTo>
                  <a:lnTo>
                    <a:pt x="306006" y="147078"/>
                  </a:lnTo>
                  <a:lnTo>
                    <a:pt x="424827" y="73177"/>
                  </a:lnTo>
                  <a:lnTo>
                    <a:pt x="425183" y="67068"/>
                  </a:lnTo>
                  <a:close/>
                </a:path>
              </a:pathLst>
            </a:custGeom>
            <a:solidFill>
              <a:srgbClr val="0000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0" name="object 240"/>
            <p:cNvPicPr/>
            <p:nvPr/>
          </p:nvPicPr>
          <p:blipFill>
            <a:blip r:embed="rId72" cstate="print"/>
            <a:stretch>
              <a:fillRect/>
            </a:stretch>
          </p:blipFill>
          <p:spPr>
            <a:xfrm>
              <a:off x="6836663" y="5497067"/>
              <a:ext cx="470915" cy="224027"/>
            </a:xfrm>
            <a:prstGeom prst="rect">
              <a:avLst/>
            </a:prstGeom>
          </p:spPr>
        </p:pic>
        <p:pic>
          <p:nvPicPr>
            <p:cNvPr id="241" name="object 241"/>
            <p:cNvPicPr/>
            <p:nvPr/>
          </p:nvPicPr>
          <p:blipFill>
            <a:blip r:embed="rId73" cstate="print"/>
            <a:stretch>
              <a:fillRect/>
            </a:stretch>
          </p:blipFill>
          <p:spPr>
            <a:xfrm>
              <a:off x="6857746" y="5739879"/>
              <a:ext cx="392772" cy="171729"/>
            </a:xfrm>
            <a:prstGeom prst="rect">
              <a:avLst/>
            </a:prstGeom>
          </p:spPr>
        </p:pic>
        <p:pic>
          <p:nvPicPr>
            <p:cNvPr id="242" name="object 242"/>
            <p:cNvPicPr/>
            <p:nvPr/>
          </p:nvPicPr>
          <p:blipFill>
            <a:blip r:embed="rId74" cstate="print"/>
            <a:stretch>
              <a:fillRect/>
            </a:stretch>
          </p:blipFill>
          <p:spPr>
            <a:xfrm>
              <a:off x="6984488" y="5586984"/>
              <a:ext cx="321564" cy="216407"/>
            </a:xfrm>
            <a:prstGeom prst="rect">
              <a:avLst/>
            </a:prstGeom>
          </p:spPr>
        </p:pic>
        <p:pic>
          <p:nvPicPr>
            <p:cNvPr id="243" name="object 243"/>
            <p:cNvPicPr/>
            <p:nvPr/>
          </p:nvPicPr>
          <p:blipFill>
            <a:blip r:embed="rId75" cstate="print"/>
            <a:stretch>
              <a:fillRect/>
            </a:stretch>
          </p:blipFill>
          <p:spPr>
            <a:xfrm>
              <a:off x="7045452" y="5585460"/>
              <a:ext cx="265175" cy="38099"/>
            </a:xfrm>
            <a:prstGeom prst="rect">
              <a:avLst/>
            </a:prstGeom>
          </p:spPr>
        </p:pic>
        <p:sp>
          <p:nvSpPr>
            <p:cNvPr id="244" name="object 244"/>
            <p:cNvSpPr/>
            <p:nvPr/>
          </p:nvSpPr>
          <p:spPr>
            <a:xfrm>
              <a:off x="6986013" y="5585459"/>
              <a:ext cx="73660" cy="160020"/>
            </a:xfrm>
            <a:custGeom>
              <a:avLst/>
              <a:gdLst/>
              <a:ahLst/>
              <a:cxnLst/>
              <a:rect l="l" t="t" r="r" b="b"/>
              <a:pathLst>
                <a:path w="73659" h="160020">
                  <a:moveTo>
                    <a:pt x="60337" y="0"/>
                  </a:moveTo>
                  <a:lnTo>
                    <a:pt x="0" y="157987"/>
                  </a:lnTo>
                  <a:lnTo>
                    <a:pt x="11887" y="160019"/>
                  </a:lnTo>
                  <a:lnTo>
                    <a:pt x="73151" y="4305"/>
                  </a:lnTo>
                  <a:lnTo>
                    <a:pt x="60337" y="0"/>
                  </a:lnTo>
                  <a:close/>
                </a:path>
              </a:pathLst>
            </a:custGeom>
            <a:solidFill>
              <a:srgbClr val="0000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5" name="object 245"/>
            <p:cNvPicPr/>
            <p:nvPr/>
          </p:nvPicPr>
          <p:blipFill>
            <a:blip r:embed="rId76" cstate="print"/>
            <a:stretch>
              <a:fillRect/>
            </a:stretch>
          </p:blipFill>
          <p:spPr>
            <a:xfrm>
              <a:off x="6984492" y="5612892"/>
              <a:ext cx="323087" cy="187451"/>
            </a:xfrm>
            <a:prstGeom prst="rect">
              <a:avLst/>
            </a:prstGeom>
          </p:spPr>
        </p:pic>
        <p:sp>
          <p:nvSpPr>
            <p:cNvPr id="246" name="object 246"/>
            <p:cNvSpPr/>
            <p:nvPr/>
          </p:nvSpPr>
          <p:spPr>
            <a:xfrm>
              <a:off x="7237474" y="5614415"/>
              <a:ext cx="74930" cy="187960"/>
            </a:xfrm>
            <a:custGeom>
              <a:avLst/>
              <a:gdLst/>
              <a:ahLst/>
              <a:cxnLst/>
              <a:rect l="l" t="t" r="r" b="b"/>
              <a:pathLst>
                <a:path w="74929" h="187960">
                  <a:moveTo>
                    <a:pt x="74676" y="0"/>
                  </a:moveTo>
                  <a:lnTo>
                    <a:pt x="72097" y="0"/>
                  </a:lnTo>
                  <a:lnTo>
                    <a:pt x="0" y="186093"/>
                  </a:lnTo>
                  <a:lnTo>
                    <a:pt x="7975" y="187452"/>
                  </a:lnTo>
                  <a:lnTo>
                    <a:pt x="74676" y="0"/>
                  </a:lnTo>
                  <a:close/>
                </a:path>
              </a:pathLst>
            </a:custGeom>
            <a:solidFill>
              <a:srgbClr val="4D4D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7" name="object 247"/>
            <p:cNvPicPr/>
            <p:nvPr/>
          </p:nvPicPr>
          <p:blipFill>
            <a:blip r:embed="rId77" cstate="print"/>
            <a:stretch>
              <a:fillRect/>
            </a:stretch>
          </p:blipFill>
          <p:spPr>
            <a:xfrm>
              <a:off x="6986016" y="5745479"/>
              <a:ext cx="257555" cy="62483"/>
            </a:xfrm>
            <a:prstGeom prst="rect">
              <a:avLst/>
            </a:prstGeom>
          </p:spPr>
        </p:pic>
        <p:sp>
          <p:nvSpPr>
            <p:cNvPr id="248" name="object 248"/>
            <p:cNvSpPr/>
            <p:nvPr/>
          </p:nvSpPr>
          <p:spPr>
            <a:xfrm>
              <a:off x="6981444" y="5812535"/>
              <a:ext cx="86995" cy="36830"/>
            </a:xfrm>
            <a:custGeom>
              <a:avLst/>
              <a:gdLst/>
              <a:ahLst/>
              <a:cxnLst/>
              <a:rect l="l" t="t" r="r" b="b"/>
              <a:pathLst>
                <a:path w="86995" h="36829">
                  <a:moveTo>
                    <a:pt x="33845" y="0"/>
                  </a:moveTo>
                  <a:lnTo>
                    <a:pt x="0" y="20472"/>
                  </a:lnTo>
                  <a:lnTo>
                    <a:pt x="54292" y="36576"/>
                  </a:lnTo>
                  <a:lnTo>
                    <a:pt x="86867" y="13868"/>
                  </a:lnTo>
                  <a:lnTo>
                    <a:pt x="33845" y="0"/>
                  </a:lnTo>
                  <a:close/>
                </a:path>
              </a:pathLst>
            </a:custGeom>
            <a:solidFill>
              <a:srgbClr val="0000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9" name="object 249"/>
            <p:cNvPicPr/>
            <p:nvPr/>
          </p:nvPicPr>
          <p:blipFill>
            <a:blip r:embed="rId78" cstate="print"/>
            <a:stretch>
              <a:fillRect/>
            </a:stretch>
          </p:blipFill>
          <p:spPr>
            <a:xfrm>
              <a:off x="6982967" y="5812535"/>
              <a:ext cx="83819" cy="35051"/>
            </a:xfrm>
            <a:prstGeom prst="rect">
              <a:avLst/>
            </a:prstGeom>
          </p:spPr>
        </p:pic>
        <p:sp>
          <p:nvSpPr>
            <p:cNvPr id="250" name="object 250"/>
            <p:cNvSpPr/>
            <p:nvPr/>
          </p:nvSpPr>
          <p:spPr>
            <a:xfrm>
              <a:off x="6989067" y="5826248"/>
              <a:ext cx="30480" cy="12700"/>
            </a:xfrm>
            <a:custGeom>
              <a:avLst/>
              <a:gdLst/>
              <a:ahLst/>
              <a:cxnLst/>
              <a:rect l="l" t="t" r="r" b="b"/>
              <a:pathLst>
                <a:path w="30479" h="12700">
                  <a:moveTo>
                    <a:pt x="8851" y="0"/>
                  </a:moveTo>
                  <a:lnTo>
                    <a:pt x="0" y="5372"/>
                  </a:lnTo>
                  <a:lnTo>
                    <a:pt x="21615" y="12191"/>
                  </a:lnTo>
                  <a:lnTo>
                    <a:pt x="30467" y="6108"/>
                  </a:lnTo>
                  <a:lnTo>
                    <a:pt x="8851" y="0"/>
                  </a:lnTo>
                  <a:close/>
                </a:path>
              </a:pathLst>
            </a:custGeom>
            <a:solidFill>
              <a:srgbClr val="99CC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1" name="object 251"/>
            <p:cNvSpPr/>
            <p:nvPr/>
          </p:nvSpPr>
          <p:spPr>
            <a:xfrm>
              <a:off x="6987536" y="5832356"/>
              <a:ext cx="22860" cy="6350"/>
            </a:xfrm>
            <a:custGeom>
              <a:avLst/>
              <a:gdLst/>
              <a:ahLst/>
              <a:cxnLst/>
              <a:rect l="l" t="t" r="r" b="b"/>
              <a:pathLst>
                <a:path w="22859" h="6350">
                  <a:moveTo>
                    <a:pt x="1422" y="0"/>
                  </a:moveTo>
                  <a:lnTo>
                    <a:pt x="0" y="863"/>
                  </a:lnTo>
                  <a:lnTo>
                    <a:pt x="21209" y="6083"/>
                  </a:lnTo>
                  <a:lnTo>
                    <a:pt x="22860" y="5118"/>
                  </a:lnTo>
                  <a:lnTo>
                    <a:pt x="1422" y="0"/>
                  </a:lnTo>
                  <a:close/>
                </a:path>
              </a:pathLst>
            </a:custGeom>
            <a:solidFill>
              <a:srgbClr val="0000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2" name="object 252"/>
            <p:cNvSpPr/>
            <p:nvPr/>
          </p:nvSpPr>
          <p:spPr>
            <a:xfrm>
              <a:off x="7013448" y="5833870"/>
              <a:ext cx="30480" cy="12700"/>
            </a:xfrm>
            <a:custGeom>
              <a:avLst/>
              <a:gdLst/>
              <a:ahLst/>
              <a:cxnLst/>
              <a:rect l="l" t="t" r="r" b="b"/>
              <a:pathLst>
                <a:path w="30479" h="12700">
                  <a:moveTo>
                    <a:pt x="8394" y="0"/>
                  </a:moveTo>
                  <a:lnTo>
                    <a:pt x="0" y="5499"/>
                  </a:lnTo>
                  <a:lnTo>
                    <a:pt x="21615" y="12192"/>
                  </a:lnTo>
                  <a:lnTo>
                    <a:pt x="30480" y="6223"/>
                  </a:lnTo>
                  <a:lnTo>
                    <a:pt x="8394" y="0"/>
                  </a:lnTo>
                  <a:close/>
                </a:path>
              </a:pathLst>
            </a:custGeom>
            <a:solidFill>
              <a:srgbClr val="99CC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3" name="object 253"/>
            <p:cNvSpPr/>
            <p:nvPr/>
          </p:nvSpPr>
          <p:spPr>
            <a:xfrm>
              <a:off x="6861035" y="5750052"/>
              <a:ext cx="376555" cy="149860"/>
            </a:xfrm>
            <a:custGeom>
              <a:avLst/>
              <a:gdLst/>
              <a:ahLst/>
              <a:cxnLst/>
              <a:rect l="l" t="t" r="r" b="b"/>
              <a:pathLst>
                <a:path w="376554" h="149860">
                  <a:moveTo>
                    <a:pt x="173748" y="95046"/>
                  </a:moveTo>
                  <a:lnTo>
                    <a:pt x="153733" y="89916"/>
                  </a:lnTo>
                  <a:lnTo>
                    <a:pt x="152412" y="90792"/>
                  </a:lnTo>
                  <a:lnTo>
                    <a:pt x="172212" y="96012"/>
                  </a:lnTo>
                  <a:lnTo>
                    <a:pt x="173748" y="95046"/>
                  </a:lnTo>
                  <a:close/>
                </a:path>
                <a:path w="376554" h="149860">
                  <a:moveTo>
                    <a:pt x="265188" y="131178"/>
                  </a:moveTo>
                  <a:lnTo>
                    <a:pt x="11290" y="64008"/>
                  </a:lnTo>
                  <a:lnTo>
                    <a:pt x="8242" y="64008"/>
                  </a:lnTo>
                  <a:lnTo>
                    <a:pt x="7632" y="66382"/>
                  </a:lnTo>
                  <a:lnTo>
                    <a:pt x="264883" y="135636"/>
                  </a:lnTo>
                  <a:lnTo>
                    <a:pt x="265188" y="131178"/>
                  </a:lnTo>
                  <a:close/>
                </a:path>
                <a:path w="376554" h="149860">
                  <a:moveTo>
                    <a:pt x="370332" y="63982"/>
                  </a:moveTo>
                  <a:lnTo>
                    <a:pt x="370217" y="59436"/>
                  </a:lnTo>
                  <a:lnTo>
                    <a:pt x="265176" y="130162"/>
                  </a:lnTo>
                  <a:lnTo>
                    <a:pt x="265430" y="132588"/>
                  </a:lnTo>
                  <a:lnTo>
                    <a:pt x="266674" y="132588"/>
                  </a:lnTo>
                  <a:lnTo>
                    <a:pt x="370332" y="63982"/>
                  </a:lnTo>
                  <a:close/>
                </a:path>
                <a:path w="376554" h="149860">
                  <a:moveTo>
                    <a:pt x="376440" y="68592"/>
                  </a:moveTo>
                  <a:lnTo>
                    <a:pt x="270992" y="143205"/>
                  </a:lnTo>
                  <a:lnTo>
                    <a:pt x="3860" y="74676"/>
                  </a:lnTo>
                  <a:lnTo>
                    <a:pt x="2730" y="74676"/>
                  </a:lnTo>
                  <a:lnTo>
                    <a:pt x="3035" y="62433"/>
                  </a:lnTo>
                  <a:lnTo>
                    <a:pt x="3238" y="62484"/>
                  </a:lnTo>
                  <a:lnTo>
                    <a:pt x="126504" y="1854"/>
                  </a:lnTo>
                  <a:lnTo>
                    <a:pt x="125857" y="0"/>
                  </a:lnTo>
                  <a:lnTo>
                    <a:pt x="825" y="61163"/>
                  </a:lnTo>
                  <a:lnTo>
                    <a:pt x="355" y="60972"/>
                  </a:lnTo>
                  <a:lnTo>
                    <a:pt x="342" y="61404"/>
                  </a:lnTo>
                  <a:lnTo>
                    <a:pt x="12" y="61556"/>
                  </a:lnTo>
                  <a:lnTo>
                    <a:pt x="330" y="61658"/>
                  </a:lnTo>
                  <a:lnTo>
                    <a:pt x="12" y="75895"/>
                  </a:lnTo>
                  <a:lnTo>
                    <a:pt x="304" y="75933"/>
                  </a:lnTo>
                  <a:lnTo>
                    <a:pt x="0" y="77101"/>
                  </a:lnTo>
                  <a:lnTo>
                    <a:pt x="269862" y="147548"/>
                  </a:lnTo>
                  <a:lnTo>
                    <a:pt x="269760" y="149364"/>
                  </a:lnTo>
                  <a:lnTo>
                    <a:pt x="376110" y="74701"/>
                  </a:lnTo>
                  <a:lnTo>
                    <a:pt x="376440" y="68592"/>
                  </a:lnTo>
                  <a:close/>
                </a:path>
              </a:pathLst>
            </a:custGeom>
            <a:solidFill>
              <a:srgbClr val="0000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4" name="object 254"/>
            <p:cNvPicPr/>
            <p:nvPr/>
          </p:nvPicPr>
          <p:blipFill>
            <a:blip r:embed="rId79" cstate="print"/>
            <a:stretch>
              <a:fillRect/>
            </a:stretch>
          </p:blipFill>
          <p:spPr>
            <a:xfrm>
              <a:off x="5526024" y="3052572"/>
              <a:ext cx="440435" cy="224027"/>
            </a:xfrm>
            <a:prstGeom prst="rect">
              <a:avLst/>
            </a:prstGeom>
          </p:spPr>
        </p:pic>
        <p:pic>
          <p:nvPicPr>
            <p:cNvPr id="255" name="object 255"/>
            <p:cNvPicPr/>
            <p:nvPr/>
          </p:nvPicPr>
          <p:blipFill>
            <a:blip r:embed="rId80" cstate="print"/>
            <a:stretch>
              <a:fillRect/>
            </a:stretch>
          </p:blipFill>
          <p:spPr>
            <a:xfrm>
              <a:off x="5545010" y="3295522"/>
              <a:ext cx="368144" cy="170949"/>
            </a:xfrm>
            <a:prstGeom prst="rect">
              <a:avLst/>
            </a:prstGeom>
          </p:spPr>
        </p:pic>
        <p:pic>
          <p:nvPicPr>
            <p:cNvPr id="256" name="object 256"/>
            <p:cNvPicPr/>
            <p:nvPr/>
          </p:nvPicPr>
          <p:blipFill>
            <a:blip r:embed="rId81" cstate="print"/>
            <a:stretch>
              <a:fillRect/>
            </a:stretch>
          </p:blipFill>
          <p:spPr>
            <a:xfrm>
              <a:off x="5663186" y="3142488"/>
              <a:ext cx="301752" cy="216408"/>
            </a:xfrm>
            <a:prstGeom prst="rect">
              <a:avLst/>
            </a:prstGeom>
          </p:spPr>
        </p:pic>
        <p:pic>
          <p:nvPicPr>
            <p:cNvPr id="257" name="object 257"/>
            <p:cNvPicPr/>
            <p:nvPr/>
          </p:nvPicPr>
          <p:blipFill>
            <a:blip r:embed="rId82" cstate="print"/>
            <a:stretch>
              <a:fillRect/>
            </a:stretch>
          </p:blipFill>
          <p:spPr>
            <a:xfrm>
              <a:off x="5721095" y="3140964"/>
              <a:ext cx="248411" cy="38099"/>
            </a:xfrm>
            <a:prstGeom prst="rect">
              <a:avLst/>
            </a:prstGeom>
          </p:spPr>
        </p:pic>
        <p:sp>
          <p:nvSpPr>
            <p:cNvPr id="258" name="object 258"/>
            <p:cNvSpPr/>
            <p:nvPr/>
          </p:nvSpPr>
          <p:spPr>
            <a:xfrm>
              <a:off x="5664705" y="3139439"/>
              <a:ext cx="68580" cy="161925"/>
            </a:xfrm>
            <a:custGeom>
              <a:avLst/>
              <a:gdLst/>
              <a:ahLst/>
              <a:cxnLst/>
              <a:rect l="l" t="t" r="r" b="b"/>
              <a:pathLst>
                <a:path w="68579" h="161925">
                  <a:moveTo>
                    <a:pt x="56565" y="0"/>
                  </a:moveTo>
                  <a:lnTo>
                    <a:pt x="0" y="159499"/>
                  </a:lnTo>
                  <a:lnTo>
                    <a:pt x="11137" y="161544"/>
                  </a:lnTo>
                  <a:lnTo>
                    <a:pt x="68580" y="4356"/>
                  </a:lnTo>
                  <a:lnTo>
                    <a:pt x="56565" y="0"/>
                  </a:lnTo>
                  <a:close/>
                </a:path>
              </a:pathLst>
            </a:custGeom>
            <a:solidFill>
              <a:srgbClr val="0000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9" name="object 259"/>
            <p:cNvPicPr/>
            <p:nvPr/>
          </p:nvPicPr>
          <p:blipFill>
            <a:blip r:embed="rId83" cstate="print"/>
            <a:stretch>
              <a:fillRect/>
            </a:stretch>
          </p:blipFill>
          <p:spPr>
            <a:xfrm>
              <a:off x="5664708" y="3168396"/>
              <a:ext cx="301751" cy="187451"/>
            </a:xfrm>
            <a:prstGeom prst="rect">
              <a:avLst/>
            </a:prstGeom>
          </p:spPr>
        </p:pic>
        <p:sp>
          <p:nvSpPr>
            <p:cNvPr id="260" name="object 260"/>
            <p:cNvSpPr/>
            <p:nvPr/>
          </p:nvSpPr>
          <p:spPr>
            <a:xfrm>
              <a:off x="5900931" y="3169919"/>
              <a:ext cx="70485" cy="187960"/>
            </a:xfrm>
            <a:custGeom>
              <a:avLst/>
              <a:gdLst/>
              <a:ahLst/>
              <a:cxnLst/>
              <a:rect l="l" t="t" r="r" b="b"/>
              <a:pathLst>
                <a:path w="70485" h="187960">
                  <a:moveTo>
                    <a:pt x="70104" y="0"/>
                  </a:moveTo>
                  <a:lnTo>
                    <a:pt x="67678" y="0"/>
                  </a:lnTo>
                  <a:lnTo>
                    <a:pt x="0" y="186093"/>
                  </a:lnTo>
                  <a:lnTo>
                    <a:pt x="7480" y="187452"/>
                  </a:lnTo>
                  <a:lnTo>
                    <a:pt x="70104" y="0"/>
                  </a:lnTo>
                  <a:close/>
                </a:path>
              </a:pathLst>
            </a:custGeom>
            <a:solidFill>
              <a:srgbClr val="4D4D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1" name="object 261"/>
            <p:cNvPicPr/>
            <p:nvPr/>
          </p:nvPicPr>
          <p:blipFill>
            <a:blip r:embed="rId84" cstate="print"/>
            <a:stretch>
              <a:fillRect/>
            </a:stretch>
          </p:blipFill>
          <p:spPr>
            <a:xfrm>
              <a:off x="5664708" y="3300984"/>
              <a:ext cx="242315" cy="62483"/>
            </a:xfrm>
            <a:prstGeom prst="rect">
              <a:avLst/>
            </a:prstGeom>
          </p:spPr>
        </p:pic>
        <p:sp>
          <p:nvSpPr>
            <p:cNvPr id="262" name="object 262"/>
            <p:cNvSpPr/>
            <p:nvPr/>
          </p:nvSpPr>
          <p:spPr>
            <a:xfrm>
              <a:off x="5660133" y="3368039"/>
              <a:ext cx="82550" cy="36830"/>
            </a:xfrm>
            <a:custGeom>
              <a:avLst/>
              <a:gdLst/>
              <a:ahLst/>
              <a:cxnLst/>
              <a:rect l="l" t="t" r="r" b="b"/>
              <a:pathLst>
                <a:path w="82550" h="36829">
                  <a:moveTo>
                    <a:pt x="32067" y="0"/>
                  </a:moveTo>
                  <a:lnTo>
                    <a:pt x="0" y="20472"/>
                  </a:lnTo>
                  <a:lnTo>
                    <a:pt x="51434" y="36576"/>
                  </a:lnTo>
                  <a:lnTo>
                    <a:pt x="82295" y="13868"/>
                  </a:lnTo>
                  <a:lnTo>
                    <a:pt x="32067" y="0"/>
                  </a:lnTo>
                  <a:close/>
                </a:path>
              </a:pathLst>
            </a:custGeom>
            <a:solidFill>
              <a:srgbClr val="0000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3" name="object 263"/>
            <p:cNvPicPr/>
            <p:nvPr/>
          </p:nvPicPr>
          <p:blipFill>
            <a:blip r:embed="rId85" cstate="print"/>
            <a:stretch>
              <a:fillRect/>
            </a:stretch>
          </p:blipFill>
          <p:spPr>
            <a:xfrm>
              <a:off x="5661659" y="3368040"/>
              <a:ext cx="79247" cy="35051"/>
            </a:xfrm>
            <a:prstGeom prst="rect">
              <a:avLst/>
            </a:prstGeom>
          </p:spPr>
        </p:pic>
        <p:sp>
          <p:nvSpPr>
            <p:cNvPr id="264" name="object 264"/>
            <p:cNvSpPr/>
            <p:nvPr/>
          </p:nvSpPr>
          <p:spPr>
            <a:xfrm>
              <a:off x="5667759" y="3381761"/>
              <a:ext cx="29209" cy="12700"/>
            </a:xfrm>
            <a:custGeom>
              <a:avLst/>
              <a:gdLst/>
              <a:ahLst/>
              <a:cxnLst/>
              <a:rect l="l" t="t" r="r" b="b"/>
              <a:pathLst>
                <a:path w="29210" h="12700">
                  <a:moveTo>
                    <a:pt x="8407" y="0"/>
                  </a:moveTo>
                  <a:lnTo>
                    <a:pt x="0" y="5359"/>
                  </a:lnTo>
                  <a:lnTo>
                    <a:pt x="20535" y="12179"/>
                  </a:lnTo>
                  <a:lnTo>
                    <a:pt x="28956" y="6096"/>
                  </a:lnTo>
                  <a:lnTo>
                    <a:pt x="8407" y="0"/>
                  </a:lnTo>
                  <a:close/>
                </a:path>
              </a:pathLst>
            </a:custGeom>
            <a:solidFill>
              <a:srgbClr val="99CC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5" name="object 265"/>
            <p:cNvSpPr/>
            <p:nvPr/>
          </p:nvSpPr>
          <p:spPr>
            <a:xfrm>
              <a:off x="5667759" y="3387857"/>
              <a:ext cx="20320" cy="6350"/>
            </a:xfrm>
            <a:custGeom>
              <a:avLst/>
              <a:gdLst/>
              <a:ahLst/>
              <a:cxnLst/>
              <a:rect l="l" t="t" r="r" b="b"/>
              <a:pathLst>
                <a:path w="20320" h="6350">
                  <a:moveTo>
                    <a:pt x="1219" y="0"/>
                  </a:moveTo>
                  <a:lnTo>
                    <a:pt x="0" y="863"/>
                  </a:lnTo>
                  <a:lnTo>
                    <a:pt x="18376" y="6083"/>
                  </a:lnTo>
                  <a:lnTo>
                    <a:pt x="19812" y="5130"/>
                  </a:lnTo>
                  <a:lnTo>
                    <a:pt x="1219" y="0"/>
                  </a:lnTo>
                  <a:close/>
                </a:path>
              </a:pathLst>
            </a:custGeom>
            <a:solidFill>
              <a:srgbClr val="0000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6" name="object 266"/>
            <p:cNvSpPr/>
            <p:nvPr/>
          </p:nvSpPr>
          <p:spPr>
            <a:xfrm>
              <a:off x="5690619" y="3389370"/>
              <a:ext cx="29209" cy="12700"/>
            </a:xfrm>
            <a:custGeom>
              <a:avLst/>
              <a:gdLst/>
              <a:ahLst/>
              <a:cxnLst/>
              <a:rect l="l" t="t" r="r" b="b"/>
              <a:pathLst>
                <a:path w="29210" h="12700">
                  <a:moveTo>
                    <a:pt x="7962" y="0"/>
                  </a:moveTo>
                  <a:lnTo>
                    <a:pt x="0" y="5499"/>
                  </a:lnTo>
                  <a:lnTo>
                    <a:pt x="20535" y="12191"/>
                  </a:lnTo>
                  <a:lnTo>
                    <a:pt x="28956" y="6222"/>
                  </a:lnTo>
                  <a:lnTo>
                    <a:pt x="7962" y="0"/>
                  </a:lnTo>
                  <a:close/>
                </a:path>
              </a:pathLst>
            </a:custGeom>
            <a:solidFill>
              <a:srgbClr val="99CC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7" name="object 267"/>
            <p:cNvSpPr/>
            <p:nvPr/>
          </p:nvSpPr>
          <p:spPr>
            <a:xfrm>
              <a:off x="5547360" y="3372624"/>
              <a:ext cx="353695" cy="81280"/>
            </a:xfrm>
            <a:custGeom>
              <a:avLst/>
              <a:gdLst/>
              <a:ahLst/>
              <a:cxnLst/>
              <a:rect l="l" t="t" r="r" b="b"/>
              <a:pathLst>
                <a:path w="353695" h="81279">
                  <a:moveTo>
                    <a:pt x="164579" y="27978"/>
                  </a:moveTo>
                  <a:lnTo>
                    <a:pt x="144576" y="22860"/>
                  </a:lnTo>
                  <a:lnTo>
                    <a:pt x="143256" y="23723"/>
                  </a:lnTo>
                  <a:lnTo>
                    <a:pt x="163055" y="28943"/>
                  </a:lnTo>
                  <a:lnTo>
                    <a:pt x="164579" y="27978"/>
                  </a:lnTo>
                  <a:close/>
                </a:path>
                <a:path w="353695" h="81279">
                  <a:moveTo>
                    <a:pt x="254508" y="76200"/>
                  </a:moveTo>
                  <a:lnTo>
                    <a:pt x="3606" y="7607"/>
                  </a:lnTo>
                  <a:lnTo>
                    <a:pt x="596" y="7607"/>
                  </a:lnTo>
                  <a:lnTo>
                    <a:pt x="0" y="10033"/>
                  </a:lnTo>
                  <a:lnTo>
                    <a:pt x="254203" y="80759"/>
                  </a:lnTo>
                  <a:lnTo>
                    <a:pt x="254508" y="76200"/>
                  </a:lnTo>
                  <a:close/>
                </a:path>
                <a:path w="353695" h="81279">
                  <a:moveTo>
                    <a:pt x="353555" y="0"/>
                  </a:moveTo>
                  <a:lnTo>
                    <a:pt x="254800" y="75260"/>
                  </a:lnTo>
                  <a:lnTo>
                    <a:pt x="254495" y="80772"/>
                  </a:lnTo>
                  <a:lnTo>
                    <a:pt x="353263" y="6108"/>
                  </a:lnTo>
                  <a:lnTo>
                    <a:pt x="353555" y="0"/>
                  </a:lnTo>
                  <a:close/>
                </a:path>
              </a:pathLst>
            </a:custGeom>
            <a:solidFill>
              <a:srgbClr val="0000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8" name="object 268"/>
            <p:cNvPicPr/>
            <p:nvPr/>
          </p:nvPicPr>
          <p:blipFill>
            <a:blip r:embed="rId86" cstate="print"/>
            <a:stretch>
              <a:fillRect/>
            </a:stretch>
          </p:blipFill>
          <p:spPr>
            <a:xfrm>
              <a:off x="5547356" y="3305555"/>
              <a:ext cx="347478" cy="134112"/>
            </a:xfrm>
            <a:prstGeom prst="rect">
              <a:avLst/>
            </a:prstGeom>
          </p:spPr>
        </p:pic>
        <p:pic>
          <p:nvPicPr>
            <p:cNvPr id="269" name="object 26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05500" y="3233928"/>
              <a:ext cx="414527" cy="373379"/>
            </a:xfrm>
            <a:prstGeom prst="rect">
              <a:avLst/>
            </a:prstGeom>
          </p:spPr>
        </p:pic>
        <p:pic>
          <p:nvPicPr>
            <p:cNvPr id="270" name="object 270"/>
            <p:cNvPicPr/>
            <p:nvPr/>
          </p:nvPicPr>
          <p:blipFill>
            <a:blip r:embed="rId87" cstate="print"/>
            <a:stretch>
              <a:fillRect/>
            </a:stretch>
          </p:blipFill>
          <p:spPr>
            <a:xfrm>
              <a:off x="6082284" y="3268980"/>
              <a:ext cx="195071" cy="172211"/>
            </a:xfrm>
            <a:prstGeom prst="rect">
              <a:avLst/>
            </a:prstGeom>
          </p:spPr>
        </p:pic>
        <p:pic>
          <p:nvPicPr>
            <p:cNvPr id="271" name="object 271"/>
            <p:cNvPicPr/>
            <p:nvPr/>
          </p:nvPicPr>
          <p:blipFill>
            <a:blip r:embed="rId72" cstate="print"/>
            <a:stretch>
              <a:fillRect/>
            </a:stretch>
          </p:blipFill>
          <p:spPr>
            <a:xfrm>
              <a:off x="7272528" y="5434584"/>
              <a:ext cx="470915" cy="222503"/>
            </a:xfrm>
            <a:prstGeom prst="rect">
              <a:avLst/>
            </a:prstGeom>
          </p:spPr>
        </p:pic>
        <p:pic>
          <p:nvPicPr>
            <p:cNvPr id="272" name="object 272"/>
            <p:cNvPicPr/>
            <p:nvPr/>
          </p:nvPicPr>
          <p:blipFill>
            <a:blip r:embed="rId73" cstate="print"/>
            <a:stretch>
              <a:fillRect/>
            </a:stretch>
          </p:blipFill>
          <p:spPr>
            <a:xfrm>
              <a:off x="7292713" y="5676379"/>
              <a:ext cx="392780" cy="171729"/>
            </a:xfrm>
            <a:prstGeom prst="rect">
              <a:avLst/>
            </a:prstGeom>
          </p:spPr>
        </p:pic>
        <p:pic>
          <p:nvPicPr>
            <p:cNvPr id="273" name="object 273"/>
            <p:cNvPicPr/>
            <p:nvPr/>
          </p:nvPicPr>
          <p:blipFill>
            <a:blip r:embed="rId88" cstate="print"/>
            <a:stretch>
              <a:fillRect/>
            </a:stretch>
          </p:blipFill>
          <p:spPr>
            <a:xfrm>
              <a:off x="7418828" y="5522976"/>
              <a:ext cx="321564" cy="217931"/>
            </a:xfrm>
            <a:prstGeom prst="rect">
              <a:avLst/>
            </a:prstGeom>
          </p:spPr>
        </p:pic>
        <p:pic>
          <p:nvPicPr>
            <p:cNvPr id="274" name="object 274"/>
            <p:cNvPicPr/>
            <p:nvPr/>
          </p:nvPicPr>
          <p:blipFill>
            <a:blip r:embed="rId89" cstate="print"/>
            <a:stretch>
              <a:fillRect/>
            </a:stretch>
          </p:blipFill>
          <p:spPr>
            <a:xfrm>
              <a:off x="7479792" y="5521452"/>
              <a:ext cx="265174" cy="38099"/>
            </a:xfrm>
            <a:prstGeom prst="rect">
              <a:avLst/>
            </a:prstGeom>
          </p:spPr>
        </p:pic>
        <p:sp>
          <p:nvSpPr>
            <p:cNvPr id="275" name="object 275"/>
            <p:cNvSpPr/>
            <p:nvPr/>
          </p:nvSpPr>
          <p:spPr>
            <a:xfrm>
              <a:off x="7420352" y="5521452"/>
              <a:ext cx="74930" cy="161925"/>
            </a:xfrm>
            <a:custGeom>
              <a:avLst/>
              <a:gdLst/>
              <a:ahLst/>
              <a:cxnLst/>
              <a:rect l="l" t="t" r="r" b="b"/>
              <a:pathLst>
                <a:path w="74929" h="161925">
                  <a:moveTo>
                    <a:pt x="61595" y="0"/>
                  </a:moveTo>
                  <a:lnTo>
                    <a:pt x="0" y="159499"/>
                  </a:lnTo>
                  <a:lnTo>
                    <a:pt x="12128" y="161544"/>
                  </a:lnTo>
                  <a:lnTo>
                    <a:pt x="74676" y="4356"/>
                  </a:lnTo>
                  <a:lnTo>
                    <a:pt x="61595" y="0"/>
                  </a:lnTo>
                  <a:close/>
                </a:path>
              </a:pathLst>
            </a:custGeom>
            <a:solidFill>
              <a:srgbClr val="0000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6" name="object 276"/>
            <p:cNvPicPr/>
            <p:nvPr/>
          </p:nvPicPr>
          <p:blipFill>
            <a:blip r:embed="rId90" cstate="print"/>
            <a:stretch>
              <a:fillRect/>
            </a:stretch>
          </p:blipFill>
          <p:spPr>
            <a:xfrm>
              <a:off x="7420355" y="5550408"/>
              <a:ext cx="323087" cy="187451"/>
            </a:xfrm>
            <a:prstGeom prst="rect">
              <a:avLst/>
            </a:prstGeom>
          </p:spPr>
        </p:pic>
        <p:sp>
          <p:nvSpPr>
            <p:cNvPr id="277" name="object 277"/>
            <p:cNvSpPr/>
            <p:nvPr/>
          </p:nvSpPr>
          <p:spPr>
            <a:xfrm>
              <a:off x="7673341" y="5551932"/>
              <a:ext cx="73660" cy="186055"/>
            </a:xfrm>
            <a:custGeom>
              <a:avLst/>
              <a:gdLst/>
              <a:ahLst/>
              <a:cxnLst/>
              <a:rect l="l" t="t" r="r" b="b"/>
              <a:pathLst>
                <a:path w="73659" h="186054">
                  <a:moveTo>
                    <a:pt x="73152" y="0"/>
                  </a:moveTo>
                  <a:lnTo>
                    <a:pt x="70624" y="0"/>
                  </a:lnTo>
                  <a:lnTo>
                    <a:pt x="0" y="184581"/>
                  </a:lnTo>
                  <a:lnTo>
                    <a:pt x="7810" y="185928"/>
                  </a:lnTo>
                  <a:lnTo>
                    <a:pt x="73152" y="0"/>
                  </a:lnTo>
                  <a:close/>
                </a:path>
              </a:pathLst>
            </a:custGeom>
            <a:solidFill>
              <a:srgbClr val="4D4D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8" name="object 278"/>
            <p:cNvPicPr/>
            <p:nvPr/>
          </p:nvPicPr>
          <p:blipFill>
            <a:blip r:embed="rId91" cstate="print"/>
            <a:stretch>
              <a:fillRect/>
            </a:stretch>
          </p:blipFill>
          <p:spPr>
            <a:xfrm>
              <a:off x="7420355" y="5682996"/>
              <a:ext cx="257555" cy="60959"/>
            </a:xfrm>
            <a:prstGeom prst="rect">
              <a:avLst/>
            </a:prstGeom>
          </p:spPr>
        </p:pic>
        <p:sp>
          <p:nvSpPr>
            <p:cNvPr id="279" name="object 279"/>
            <p:cNvSpPr/>
            <p:nvPr/>
          </p:nvSpPr>
          <p:spPr>
            <a:xfrm>
              <a:off x="7415781" y="5748528"/>
              <a:ext cx="88900" cy="36830"/>
            </a:xfrm>
            <a:custGeom>
              <a:avLst/>
              <a:gdLst/>
              <a:ahLst/>
              <a:cxnLst/>
              <a:rect l="l" t="t" r="r" b="b"/>
              <a:pathLst>
                <a:path w="88900" h="36829">
                  <a:moveTo>
                    <a:pt x="34442" y="0"/>
                  </a:moveTo>
                  <a:lnTo>
                    <a:pt x="0" y="20472"/>
                  </a:lnTo>
                  <a:lnTo>
                    <a:pt x="55244" y="36576"/>
                  </a:lnTo>
                  <a:lnTo>
                    <a:pt x="88391" y="13868"/>
                  </a:lnTo>
                  <a:lnTo>
                    <a:pt x="34442" y="0"/>
                  </a:lnTo>
                  <a:close/>
                </a:path>
              </a:pathLst>
            </a:custGeom>
            <a:solidFill>
              <a:srgbClr val="0000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0" name="object 280"/>
            <p:cNvPicPr/>
            <p:nvPr/>
          </p:nvPicPr>
          <p:blipFill>
            <a:blip r:embed="rId92" cstate="print"/>
            <a:stretch>
              <a:fillRect/>
            </a:stretch>
          </p:blipFill>
          <p:spPr>
            <a:xfrm>
              <a:off x="7417307" y="5750052"/>
              <a:ext cx="85343" cy="35051"/>
            </a:xfrm>
            <a:prstGeom prst="rect">
              <a:avLst/>
            </a:prstGeom>
          </p:spPr>
        </p:pic>
        <p:sp>
          <p:nvSpPr>
            <p:cNvPr id="281" name="object 281"/>
            <p:cNvSpPr/>
            <p:nvPr/>
          </p:nvSpPr>
          <p:spPr>
            <a:xfrm>
              <a:off x="7423407" y="5763771"/>
              <a:ext cx="30480" cy="10795"/>
            </a:xfrm>
            <a:custGeom>
              <a:avLst/>
              <a:gdLst/>
              <a:ahLst/>
              <a:cxnLst/>
              <a:rect l="l" t="t" r="r" b="b"/>
              <a:pathLst>
                <a:path w="30479" h="10795">
                  <a:moveTo>
                    <a:pt x="8864" y="0"/>
                  </a:moveTo>
                  <a:lnTo>
                    <a:pt x="0" y="4686"/>
                  </a:lnTo>
                  <a:lnTo>
                    <a:pt x="21615" y="10667"/>
                  </a:lnTo>
                  <a:lnTo>
                    <a:pt x="30467" y="5321"/>
                  </a:lnTo>
                  <a:lnTo>
                    <a:pt x="8864" y="0"/>
                  </a:lnTo>
                  <a:close/>
                </a:path>
              </a:pathLst>
            </a:custGeom>
            <a:solidFill>
              <a:srgbClr val="99CC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2" name="object 282"/>
            <p:cNvSpPr/>
            <p:nvPr/>
          </p:nvSpPr>
          <p:spPr>
            <a:xfrm>
              <a:off x="7423407" y="5768350"/>
              <a:ext cx="22860" cy="7620"/>
            </a:xfrm>
            <a:custGeom>
              <a:avLst/>
              <a:gdLst/>
              <a:ahLst/>
              <a:cxnLst/>
              <a:rect l="l" t="t" r="r" b="b"/>
              <a:pathLst>
                <a:path w="22859" h="7620">
                  <a:moveTo>
                    <a:pt x="1409" y="0"/>
                  </a:moveTo>
                  <a:lnTo>
                    <a:pt x="0" y="1079"/>
                  </a:lnTo>
                  <a:lnTo>
                    <a:pt x="21196" y="7607"/>
                  </a:lnTo>
                  <a:lnTo>
                    <a:pt x="22860" y="6400"/>
                  </a:lnTo>
                  <a:lnTo>
                    <a:pt x="1409" y="0"/>
                  </a:lnTo>
                  <a:close/>
                </a:path>
              </a:pathLst>
            </a:custGeom>
            <a:solidFill>
              <a:srgbClr val="0000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3" name="object 283"/>
            <p:cNvSpPr/>
            <p:nvPr/>
          </p:nvSpPr>
          <p:spPr>
            <a:xfrm>
              <a:off x="7449308" y="5769862"/>
              <a:ext cx="29209" cy="12700"/>
            </a:xfrm>
            <a:custGeom>
              <a:avLst/>
              <a:gdLst/>
              <a:ahLst/>
              <a:cxnLst/>
              <a:rect l="l" t="t" r="r" b="b"/>
              <a:pathLst>
                <a:path w="29209" h="12700">
                  <a:moveTo>
                    <a:pt x="7962" y="0"/>
                  </a:moveTo>
                  <a:lnTo>
                    <a:pt x="0" y="5499"/>
                  </a:lnTo>
                  <a:lnTo>
                    <a:pt x="20535" y="12192"/>
                  </a:lnTo>
                  <a:lnTo>
                    <a:pt x="28968" y="6223"/>
                  </a:lnTo>
                  <a:lnTo>
                    <a:pt x="7962" y="0"/>
                  </a:lnTo>
                  <a:close/>
                </a:path>
              </a:pathLst>
            </a:custGeom>
            <a:solidFill>
              <a:srgbClr val="99CC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4" name="object 284"/>
            <p:cNvSpPr/>
            <p:nvPr/>
          </p:nvSpPr>
          <p:spPr>
            <a:xfrm>
              <a:off x="7295375" y="5686044"/>
              <a:ext cx="376555" cy="149860"/>
            </a:xfrm>
            <a:custGeom>
              <a:avLst/>
              <a:gdLst/>
              <a:ahLst/>
              <a:cxnLst/>
              <a:rect l="l" t="t" r="r" b="b"/>
              <a:pathLst>
                <a:path w="376554" h="149860">
                  <a:moveTo>
                    <a:pt x="175272" y="96342"/>
                  </a:moveTo>
                  <a:lnTo>
                    <a:pt x="153835" y="89928"/>
                  </a:lnTo>
                  <a:lnTo>
                    <a:pt x="152412" y="91020"/>
                  </a:lnTo>
                  <a:lnTo>
                    <a:pt x="173621" y="97548"/>
                  </a:lnTo>
                  <a:lnTo>
                    <a:pt x="175272" y="96342"/>
                  </a:lnTo>
                  <a:close/>
                </a:path>
                <a:path w="376554" h="149860">
                  <a:moveTo>
                    <a:pt x="271272" y="144703"/>
                  </a:moveTo>
                  <a:lnTo>
                    <a:pt x="3860" y="74676"/>
                  </a:lnTo>
                  <a:lnTo>
                    <a:pt x="2730" y="74676"/>
                  </a:lnTo>
                  <a:lnTo>
                    <a:pt x="3035" y="62433"/>
                  </a:lnTo>
                  <a:lnTo>
                    <a:pt x="3238" y="62484"/>
                  </a:lnTo>
                  <a:lnTo>
                    <a:pt x="126504" y="1854"/>
                  </a:lnTo>
                  <a:lnTo>
                    <a:pt x="125857" y="0"/>
                  </a:lnTo>
                  <a:lnTo>
                    <a:pt x="825" y="61163"/>
                  </a:lnTo>
                  <a:lnTo>
                    <a:pt x="355" y="60972"/>
                  </a:lnTo>
                  <a:lnTo>
                    <a:pt x="342" y="61404"/>
                  </a:lnTo>
                  <a:lnTo>
                    <a:pt x="12" y="61556"/>
                  </a:lnTo>
                  <a:lnTo>
                    <a:pt x="330" y="61658"/>
                  </a:lnTo>
                  <a:lnTo>
                    <a:pt x="12" y="75895"/>
                  </a:lnTo>
                  <a:lnTo>
                    <a:pt x="317" y="75933"/>
                  </a:lnTo>
                  <a:lnTo>
                    <a:pt x="0" y="77152"/>
                  </a:lnTo>
                  <a:lnTo>
                    <a:pt x="270954" y="149352"/>
                  </a:lnTo>
                  <a:lnTo>
                    <a:pt x="271272" y="144703"/>
                  </a:lnTo>
                  <a:close/>
                </a:path>
                <a:path w="376554" h="149860">
                  <a:moveTo>
                    <a:pt x="370332" y="63982"/>
                  </a:moveTo>
                  <a:lnTo>
                    <a:pt x="370217" y="59436"/>
                  </a:lnTo>
                  <a:lnTo>
                    <a:pt x="265176" y="130162"/>
                  </a:lnTo>
                  <a:lnTo>
                    <a:pt x="265239" y="130797"/>
                  </a:lnTo>
                  <a:lnTo>
                    <a:pt x="12814" y="64008"/>
                  </a:lnTo>
                  <a:lnTo>
                    <a:pt x="9766" y="64008"/>
                  </a:lnTo>
                  <a:lnTo>
                    <a:pt x="9156" y="66382"/>
                  </a:lnTo>
                  <a:lnTo>
                    <a:pt x="266407" y="135636"/>
                  </a:lnTo>
                  <a:lnTo>
                    <a:pt x="266611" y="132588"/>
                  </a:lnTo>
                  <a:lnTo>
                    <a:pt x="370332" y="63982"/>
                  </a:lnTo>
                  <a:close/>
                </a:path>
                <a:path w="376554" h="149860">
                  <a:moveTo>
                    <a:pt x="376440" y="68592"/>
                  </a:moveTo>
                  <a:lnTo>
                    <a:pt x="271602" y="143852"/>
                  </a:lnTo>
                  <a:lnTo>
                    <a:pt x="271284" y="149364"/>
                  </a:lnTo>
                  <a:lnTo>
                    <a:pt x="376123" y="74701"/>
                  </a:lnTo>
                  <a:lnTo>
                    <a:pt x="376440" y="68592"/>
                  </a:lnTo>
                  <a:close/>
                </a:path>
              </a:pathLst>
            </a:custGeom>
            <a:solidFill>
              <a:srgbClr val="0000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5" name="object 285"/>
          <p:cNvSpPr txBox="1"/>
          <p:nvPr/>
        </p:nvSpPr>
        <p:spPr>
          <a:xfrm>
            <a:off x="453387" y="1420811"/>
            <a:ext cx="4337059" cy="408060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9690" indent="-342900">
              <a:lnSpc>
                <a:spcPct val="100000"/>
              </a:lnSpc>
              <a:spcBef>
                <a:spcPts val="100"/>
              </a:spcBef>
              <a:buClr>
                <a:srgbClr val="000000"/>
              </a:buClr>
              <a:buSzPct val="75000"/>
              <a:buFont typeface="Wingdings" panose="05000000000000000000" pitchFamily="2" charset="2"/>
              <a:buChar char="v"/>
              <a:tabLst>
                <a:tab pos="355600" algn="l"/>
              </a:tabLst>
            </a:pPr>
            <a:r>
              <a:rPr sz="2400" i="1" dirty="0">
                <a:solidFill>
                  <a:srgbClr val="CC0000"/>
                </a:solidFill>
                <a:latin typeface="Arial"/>
                <a:cs typeface="Arial"/>
              </a:rPr>
              <a:t>Infrastructure</a:t>
            </a:r>
            <a:r>
              <a:rPr sz="2400" i="1" spc="-35" dirty="0">
                <a:solidFill>
                  <a:srgbClr val="CC0000"/>
                </a:solidFill>
                <a:latin typeface="Arial"/>
                <a:cs typeface="Arial"/>
              </a:rPr>
              <a:t> </a:t>
            </a:r>
            <a:r>
              <a:rPr sz="2400" i="1" dirty="0">
                <a:solidFill>
                  <a:srgbClr val="CC0000"/>
                </a:solidFill>
                <a:latin typeface="Arial"/>
                <a:cs typeface="Arial"/>
              </a:rPr>
              <a:t>that</a:t>
            </a:r>
            <a:r>
              <a:rPr sz="2400" i="1" spc="-5" dirty="0">
                <a:solidFill>
                  <a:srgbClr val="CC0000"/>
                </a:solidFill>
                <a:latin typeface="Arial"/>
                <a:cs typeface="Arial"/>
              </a:rPr>
              <a:t> </a:t>
            </a:r>
            <a:r>
              <a:rPr sz="2400" i="1" spc="-10" dirty="0">
                <a:solidFill>
                  <a:srgbClr val="CC0000"/>
                </a:solidFill>
                <a:latin typeface="Arial"/>
                <a:cs typeface="Arial"/>
              </a:rPr>
              <a:t>provides </a:t>
            </a:r>
            <a:r>
              <a:rPr sz="2400" i="1" dirty="0">
                <a:solidFill>
                  <a:srgbClr val="CC0000"/>
                </a:solidFill>
                <a:latin typeface="Arial"/>
                <a:cs typeface="Arial"/>
              </a:rPr>
              <a:t>services</a:t>
            </a:r>
            <a:r>
              <a:rPr sz="2400" i="1" spc="5" dirty="0">
                <a:solidFill>
                  <a:srgbClr val="CC0000"/>
                </a:solidFill>
                <a:latin typeface="Arial"/>
                <a:cs typeface="Arial"/>
              </a:rPr>
              <a:t> </a:t>
            </a:r>
            <a:r>
              <a:rPr sz="2400" i="1" dirty="0">
                <a:solidFill>
                  <a:srgbClr val="CC0000"/>
                </a:solidFill>
                <a:latin typeface="Arial"/>
                <a:cs typeface="Arial"/>
              </a:rPr>
              <a:t>to</a:t>
            </a:r>
            <a:r>
              <a:rPr sz="2400" i="1" spc="-30" dirty="0">
                <a:solidFill>
                  <a:srgbClr val="CC0000"/>
                </a:solidFill>
                <a:latin typeface="Arial"/>
                <a:cs typeface="Arial"/>
              </a:rPr>
              <a:t> </a:t>
            </a:r>
            <a:r>
              <a:rPr sz="2400" i="1" spc="-10" dirty="0">
                <a:solidFill>
                  <a:srgbClr val="CC0000"/>
                </a:solidFill>
                <a:latin typeface="Arial"/>
                <a:cs typeface="Arial"/>
              </a:rPr>
              <a:t>applications:</a:t>
            </a:r>
            <a:endParaRPr sz="2400">
              <a:latin typeface="Arial"/>
              <a:cs typeface="Arial"/>
            </a:endParaRPr>
          </a:p>
          <a:p>
            <a:pPr marL="812165" marR="53340" lvl="1" indent="-342900">
              <a:lnSpc>
                <a:spcPct val="100000"/>
              </a:lnSpc>
              <a:spcBef>
                <a:spcPts val="840"/>
              </a:spcBef>
              <a:buSzPct val="80000"/>
              <a:buFont typeface="Wingdings" panose="05000000000000000000" pitchFamily="2" charset="2"/>
              <a:buChar char="Ø"/>
              <a:tabLst>
                <a:tab pos="756285" algn="l"/>
              </a:tabLst>
            </a:pPr>
            <a:r>
              <a:rPr sz="2000" dirty="0">
                <a:latin typeface="Arial"/>
                <a:cs typeface="Arial"/>
              </a:rPr>
              <a:t>Web,</a:t>
            </a:r>
            <a:r>
              <a:rPr sz="2000" spc="-4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VoIP,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email,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games,</a:t>
            </a:r>
            <a:r>
              <a:rPr sz="2000" spc="-40" dirty="0">
                <a:latin typeface="Arial"/>
                <a:cs typeface="Arial"/>
              </a:rPr>
              <a:t> </a:t>
            </a:r>
            <a:r>
              <a:rPr sz="2000" spc="-25" dirty="0">
                <a:latin typeface="Arial"/>
                <a:cs typeface="Arial"/>
              </a:rPr>
              <a:t>e- </a:t>
            </a:r>
            <a:r>
              <a:rPr sz="2000" dirty="0">
                <a:latin typeface="Arial"/>
                <a:cs typeface="Arial"/>
              </a:rPr>
              <a:t>commerce,</a:t>
            </a:r>
            <a:r>
              <a:rPr sz="2000" spc="-5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social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nets,</a:t>
            </a:r>
            <a:r>
              <a:rPr sz="2000" spc="-35" dirty="0">
                <a:latin typeface="Arial"/>
                <a:cs typeface="Arial"/>
              </a:rPr>
              <a:t> </a:t>
            </a:r>
            <a:r>
              <a:rPr sz="2000" spc="-50" dirty="0">
                <a:latin typeface="Arial"/>
                <a:cs typeface="Arial"/>
              </a:rPr>
              <a:t>…</a:t>
            </a:r>
            <a:endParaRPr sz="2000">
              <a:latin typeface="Arial"/>
              <a:cs typeface="Arial"/>
            </a:endParaRPr>
          </a:p>
          <a:p>
            <a:pPr marL="355600" marR="652145" indent="-342900">
              <a:lnSpc>
                <a:spcPct val="100000"/>
              </a:lnSpc>
              <a:spcBef>
                <a:spcPts val="1005"/>
              </a:spcBef>
              <a:buClr>
                <a:srgbClr val="000000"/>
              </a:buClr>
              <a:buSzPct val="75000"/>
              <a:buFont typeface="Wingdings" panose="05000000000000000000" pitchFamily="2" charset="2"/>
              <a:buChar char="v"/>
              <a:tabLst>
                <a:tab pos="355600" algn="l"/>
              </a:tabLst>
            </a:pPr>
            <a:r>
              <a:rPr sz="2400" i="1" dirty="0">
                <a:solidFill>
                  <a:srgbClr val="CC0000"/>
                </a:solidFill>
                <a:latin typeface="Arial"/>
                <a:cs typeface="Arial"/>
              </a:rPr>
              <a:t>provides</a:t>
            </a:r>
            <a:r>
              <a:rPr sz="2400" i="1" spc="-15" dirty="0">
                <a:solidFill>
                  <a:srgbClr val="CC0000"/>
                </a:solidFill>
                <a:latin typeface="Arial"/>
                <a:cs typeface="Arial"/>
              </a:rPr>
              <a:t> </a:t>
            </a:r>
            <a:r>
              <a:rPr sz="2400" i="1" spc="-10" dirty="0">
                <a:solidFill>
                  <a:srgbClr val="CC0000"/>
                </a:solidFill>
                <a:latin typeface="Arial"/>
                <a:cs typeface="Arial"/>
              </a:rPr>
              <a:t>programming </a:t>
            </a:r>
            <a:r>
              <a:rPr sz="2400" i="1" dirty="0">
                <a:solidFill>
                  <a:srgbClr val="CC0000"/>
                </a:solidFill>
                <a:latin typeface="Arial"/>
                <a:cs typeface="Arial"/>
              </a:rPr>
              <a:t>interface</a:t>
            </a:r>
            <a:r>
              <a:rPr sz="2400" i="1" spc="-5" dirty="0">
                <a:solidFill>
                  <a:srgbClr val="CC0000"/>
                </a:solidFill>
                <a:latin typeface="Arial"/>
                <a:cs typeface="Arial"/>
              </a:rPr>
              <a:t> </a:t>
            </a:r>
            <a:r>
              <a:rPr sz="2400" i="1" dirty="0">
                <a:solidFill>
                  <a:srgbClr val="CC0000"/>
                </a:solidFill>
                <a:latin typeface="Arial"/>
                <a:cs typeface="Arial"/>
              </a:rPr>
              <a:t>to</a:t>
            </a:r>
            <a:r>
              <a:rPr sz="2400" i="1" spc="-15" dirty="0">
                <a:solidFill>
                  <a:srgbClr val="CC0000"/>
                </a:solidFill>
                <a:latin typeface="Arial"/>
                <a:cs typeface="Arial"/>
              </a:rPr>
              <a:t> </a:t>
            </a:r>
            <a:r>
              <a:rPr sz="2400" i="1" spc="-20" dirty="0">
                <a:solidFill>
                  <a:srgbClr val="CC0000"/>
                </a:solidFill>
                <a:latin typeface="Arial"/>
                <a:cs typeface="Arial"/>
              </a:rPr>
              <a:t>apps</a:t>
            </a:r>
            <a:endParaRPr sz="2400">
              <a:latin typeface="Arial"/>
              <a:cs typeface="Arial"/>
            </a:endParaRPr>
          </a:p>
          <a:p>
            <a:pPr marL="812165" marR="5080" lvl="1" indent="-342900">
              <a:lnSpc>
                <a:spcPct val="100499"/>
              </a:lnSpc>
              <a:spcBef>
                <a:spcPts val="835"/>
              </a:spcBef>
              <a:buSzPct val="80000"/>
              <a:buFont typeface="Wingdings" panose="05000000000000000000" pitchFamily="2" charset="2"/>
              <a:buChar char="Ø"/>
              <a:tabLst>
                <a:tab pos="756285" algn="l"/>
                <a:tab pos="1914525" algn="l"/>
              </a:tabLst>
            </a:pPr>
            <a:r>
              <a:rPr sz="2000" dirty="0">
                <a:latin typeface="Arial"/>
                <a:cs typeface="Arial"/>
              </a:rPr>
              <a:t>hooks</a:t>
            </a:r>
            <a:r>
              <a:rPr sz="2000" spc="-3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that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allow</a:t>
            </a:r>
            <a:r>
              <a:rPr sz="2000" spc="-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sending</a:t>
            </a:r>
            <a:r>
              <a:rPr sz="2000" spc="-30" dirty="0">
                <a:latin typeface="Arial"/>
                <a:cs typeface="Arial"/>
              </a:rPr>
              <a:t> </a:t>
            </a:r>
            <a:r>
              <a:rPr sz="2000" spc="-25" dirty="0">
                <a:latin typeface="Arial"/>
                <a:cs typeface="Arial"/>
              </a:rPr>
              <a:t>and </a:t>
            </a:r>
            <a:r>
              <a:rPr sz="2000" spc="-10" dirty="0">
                <a:latin typeface="Arial"/>
                <a:cs typeface="Arial"/>
              </a:rPr>
              <a:t>receiving</a:t>
            </a:r>
            <a:r>
              <a:rPr sz="2000" dirty="0">
                <a:latin typeface="Arial"/>
                <a:cs typeface="Arial"/>
              </a:rPr>
              <a:t>	app</a:t>
            </a:r>
            <a:r>
              <a:rPr sz="2000" spc="-4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programs</a:t>
            </a:r>
            <a:r>
              <a:rPr sz="2000" spc="-50" dirty="0">
                <a:latin typeface="Arial"/>
                <a:cs typeface="Arial"/>
              </a:rPr>
              <a:t> </a:t>
            </a:r>
            <a:r>
              <a:rPr sz="2000" spc="-25" dirty="0">
                <a:latin typeface="Arial"/>
                <a:cs typeface="Arial"/>
              </a:rPr>
              <a:t>to </a:t>
            </a:r>
            <a:r>
              <a:rPr sz="2000" dirty="0">
                <a:latin typeface="MS PGothic"/>
                <a:cs typeface="MS PGothic"/>
              </a:rPr>
              <a:t>“</a:t>
            </a:r>
            <a:r>
              <a:rPr sz="2000" dirty="0">
                <a:latin typeface="Arial"/>
                <a:cs typeface="Arial"/>
              </a:rPr>
              <a:t>connect</a:t>
            </a:r>
            <a:r>
              <a:rPr sz="2000" dirty="0">
                <a:latin typeface="MS PGothic"/>
                <a:cs typeface="MS PGothic"/>
              </a:rPr>
              <a:t>”</a:t>
            </a:r>
            <a:r>
              <a:rPr sz="2000" spc="-105" dirty="0">
                <a:latin typeface="MS PGothic"/>
                <a:cs typeface="MS PGothic"/>
              </a:rPr>
              <a:t> </a:t>
            </a:r>
            <a:r>
              <a:rPr sz="2000" dirty="0">
                <a:latin typeface="Arial"/>
                <a:cs typeface="Arial"/>
              </a:rPr>
              <a:t>to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Internet</a:t>
            </a:r>
            <a:endParaRPr sz="2000">
              <a:latin typeface="Arial"/>
              <a:cs typeface="Arial"/>
            </a:endParaRPr>
          </a:p>
          <a:p>
            <a:pPr marL="812165" marR="201930" lvl="1" indent="-342900">
              <a:lnSpc>
                <a:spcPct val="100000"/>
              </a:lnSpc>
              <a:spcBef>
                <a:spcPts val="815"/>
              </a:spcBef>
              <a:buSzPct val="80000"/>
              <a:buFont typeface="Wingdings" panose="05000000000000000000" pitchFamily="2" charset="2"/>
              <a:buChar char="Ø"/>
              <a:tabLst>
                <a:tab pos="756285" algn="l"/>
              </a:tabLst>
            </a:pPr>
            <a:r>
              <a:rPr sz="2000" dirty="0">
                <a:latin typeface="Arial"/>
                <a:cs typeface="Arial"/>
              </a:rPr>
              <a:t>provides</a:t>
            </a:r>
            <a:r>
              <a:rPr sz="2000" spc="-3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service</a:t>
            </a:r>
            <a:r>
              <a:rPr sz="2000" spc="-4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options, </a:t>
            </a:r>
            <a:r>
              <a:rPr sz="2000" dirty="0">
                <a:latin typeface="Arial"/>
                <a:cs typeface="Arial"/>
              </a:rPr>
              <a:t>analogous</a:t>
            </a:r>
            <a:r>
              <a:rPr sz="2000" spc="-3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to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postal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service</a:t>
            </a:r>
            <a:endParaRPr sz="2000">
              <a:latin typeface="Arial"/>
              <a:cs typeface="Arial"/>
            </a:endParaRPr>
          </a:p>
        </p:txBody>
      </p:sp>
      <p:sp>
        <p:nvSpPr>
          <p:cNvPr id="286" name="object 28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120">
              <a:lnSpc>
                <a:spcPct val="100000"/>
              </a:lnSpc>
            </a:pPr>
            <a:fld id="{81D60167-4931-47E6-BA6A-407CBD079E47}" type="slidenum">
              <a:rPr spc="-25" dirty="0"/>
              <a:t>6</a:t>
            </a:fld>
            <a:endParaRPr spc="-25" dirty="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6618" rIns="0" bIns="0" rtlCol="0">
            <a:spAutoFit/>
          </a:bodyPr>
          <a:lstStyle/>
          <a:p>
            <a:pPr marL="446405">
              <a:lnSpc>
                <a:spcPct val="100000"/>
              </a:lnSpc>
              <a:spcBef>
                <a:spcPts val="100"/>
              </a:spcBef>
            </a:pPr>
            <a:r>
              <a:rPr dirty="0"/>
              <a:t>Internet</a:t>
            </a:r>
            <a:r>
              <a:rPr spc="-65" dirty="0"/>
              <a:t> </a:t>
            </a:r>
            <a:r>
              <a:rPr dirty="0"/>
              <a:t>structure:</a:t>
            </a:r>
            <a:r>
              <a:rPr spc="-55" dirty="0"/>
              <a:t> </a:t>
            </a:r>
            <a:r>
              <a:rPr dirty="0"/>
              <a:t>network</a:t>
            </a:r>
            <a:r>
              <a:rPr spc="-70" dirty="0"/>
              <a:t> </a:t>
            </a:r>
            <a:r>
              <a:rPr dirty="0"/>
              <a:t>of</a:t>
            </a:r>
            <a:r>
              <a:rPr spc="-40" dirty="0"/>
              <a:t> </a:t>
            </a:r>
            <a:r>
              <a:rPr spc="-10" dirty="0"/>
              <a:t>networks</a:t>
            </a:r>
          </a:p>
        </p:txBody>
      </p:sp>
      <p:sp>
        <p:nvSpPr>
          <p:cNvPr id="3" name="object 3"/>
          <p:cNvSpPr/>
          <p:nvPr/>
        </p:nvSpPr>
        <p:spPr>
          <a:xfrm>
            <a:off x="1828632" y="2243475"/>
            <a:ext cx="589915" cy="412750"/>
          </a:xfrm>
          <a:custGeom>
            <a:avLst/>
            <a:gdLst/>
            <a:ahLst/>
            <a:cxnLst/>
            <a:rect l="l" t="t" r="r" b="b"/>
            <a:pathLst>
              <a:path w="589914" h="412750">
                <a:moveTo>
                  <a:pt x="426576" y="0"/>
                </a:moveTo>
                <a:lnTo>
                  <a:pt x="370787" y="5132"/>
                </a:lnTo>
                <a:lnTo>
                  <a:pt x="298559" y="15343"/>
                </a:lnTo>
                <a:lnTo>
                  <a:pt x="258066" y="22534"/>
                </a:lnTo>
                <a:lnTo>
                  <a:pt x="190670" y="41158"/>
                </a:lnTo>
                <a:lnTo>
                  <a:pt x="136217" y="64955"/>
                </a:lnTo>
                <a:lnTo>
                  <a:pt x="103828" y="92932"/>
                </a:lnTo>
                <a:lnTo>
                  <a:pt x="93931" y="125543"/>
                </a:lnTo>
                <a:lnTo>
                  <a:pt x="84770" y="139994"/>
                </a:lnTo>
                <a:lnTo>
                  <a:pt x="67297" y="150568"/>
                </a:lnTo>
                <a:lnTo>
                  <a:pt x="45339" y="158705"/>
                </a:lnTo>
                <a:lnTo>
                  <a:pt x="24354" y="168002"/>
                </a:lnTo>
                <a:lnTo>
                  <a:pt x="9802" y="182056"/>
                </a:lnTo>
                <a:lnTo>
                  <a:pt x="2630" y="204850"/>
                </a:lnTo>
                <a:lnTo>
                  <a:pt x="0" y="233561"/>
                </a:lnTo>
                <a:lnTo>
                  <a:pt x="1696" y="261577"/>
                </a:lnTo>
                <a:lnTo>
                  <a:pt x="28474" y="297820"/>
                </a:lnTo>
                <a:lnTo>
                  <a:pt x="73239" y="300839"/>
                </a:lnTo>
                <a:lnTo>
                  <a:pt x="114042" y="301184"/>
                </a:lnTo>
                <a:lnTo>
                  <a:pt x="166146" y="299444"/>
                </a:lnTo>
                <a:lnTo>
                  <a:pt x="218793" y="298401"/>
                </a:lnTo>
                <a:lnTo>
                  <a:pt x="261224" y="300839"/>
                </a:lnTo>
                <a:lnTo>
                  <a:pt x="288843" y="307655"/>
                </a:lnTo>
                <a:lnTo>
                  <a:pt x="307863" y="317311"/>
                </a:lnTo>
                <a:lnTo>
                  <a:pt x="323748" y="328939"/>
                </a:lnTo>
                <a:lnTo>
                  <a:pt x="364105" y="357272"/>
                </a:lnTo>
                <a:lnTo>
                  <a:pt x="409909" y="392647"/>
                </a:lnTo>
                <a:lnTo>
                  <a:pt x="449659" y="410633"/>
                </a:lnTo>
                <a:lnTo>
                  <a:pt x="467375" y="412269"/>
                </a:lnTo>
                <a:lnTo>
                  <a:pt x="483793" y="410771"/>
                </a:lnTo>
                <a:lnTo>
                  <a:pt x="525254" y="395568"/>
                </a:lnTo>
                <a:lnTo>
                  <a:pt x="553663" y="351217"/>
                </a:lnTo>
                <a:lnTo>
                  <a:pt x="569148" y="273623"/>
                </a:lnTo>
                <a:lnTo>
                  <a:pt x="573765" y="250037"/>
                </a:lnTo>
                <a:lnTo>
                  <a:pt x="581480" y="203327"/>
                </a:lnTo>
                <a:lnTo>
                  <a:pt x="586859" y="149948"/>
                </a:lnTo>
                <a:lnTo>
                  <a:pt x="589905" y="89438"/>
                </a:lnTo>
                <a:lnTo>
                  <a:pt x="586459" y="64517"/>
                </a:lnTo>
                <a:lnTo>
                  <a:pt x="566923" y="29954"/>
                </a:lnTo>
                <a:lnTo>
                  <a:pt x="515389" y="3139"/>
                </a:lnTo>
                <a:lnTo>
                  <a:pt x="467185" y="316"/>
                </a:lnTo>
                <a:lnTo>
                  <a:pt x="426576" y="0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970914" y="2264448"/>
            <a:ext cx="421640" cy="305435"/>
          </a:xfrm>
          <a:prstGeom prst="rect">
            <a:avLst/>
          </a:prstGeom>
        </p:spPr>
        <p:txBody>
          <a:bodyPr vert="horz" wrap="square" lIns="0" tIns="36195" rIns="0" bIns="0" rtlCol="0">
            <a:spAutoFit/>
          </a:bodyPr>
          <a:lstStyle/>
          <a:p>
            <a:pPr marL="123825" marR="5080" indent="-111760">
              <a:lnSpc>
                <a:spcPts val="1010"/>
              </a:lnSpc>
              <a:spcBef>
                <a:spcPts val="285"/>
              </a:spcBef>
            </a:pPr>
            <a:r>
              <a:rPr sz="1000" spc="-10" dirty="0">
                <a:latin typeface="Arial"/>
                <a:cs typeface="Arial"/>
              </a:rPr>
              <a:t>access </a:t>
            </a:r>
            <a:r>
              <a:rPr sz="1000" spc="-25" dirty="0">
                <a:latin typeface="Arial"/>
                <a:cs typeface="Arial"/>
              </a:rPr>
              <a:t>net</a:t>
            </a:r>
            <a:endParaRPr sz="10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71906" y="2496476"/>
            <a:ext cx="6254750" cy="959485"/>
          </a:xfrm>
          <a:custGeom>
            <a:avLst/>
            <a:gdLst/>
            <a:ahLst/>
            <a:cxnLst/>
            <a:rect l="l" t="t" r="r" b="b"/>
            <a:pathLst>
              <a:path w="6254750" h="959485">
                <a:moveTo>
                  <a:pt x="589915" y="636549"/>
                </a:moveTo>
                <a:lnTo>
                  <a:pt x="578446" y="592404"/>
                </a:lnTo>
                <a:lnTo>
                  <a:pt x="535711" y="555942"/>
                </a:lnTo>
                <a:lnTo>
                  <a:pt x="491667" y="547903"/>
                </a:lnTo>
                <a:lnTo>
                  <a:pt x="426580" y="547103"/>
                </a:lnTo>
                <a:lnTo>
                  <a:pt x="411149" y="547674"/>
                </a:lnTo>
                <a:lnTo>
                  <a:pt x="370789" y="552234"/>
                </a:lnTo>
                <a:lnTo>
                  <a:pt x="298564" y="562444"/>
                </a:lnTo>
                <a:lnTo>
                  <a:pt x="258076" y="569645"/>
                </a:lnTo>
                <a:lnTo>
                  <a:pt x="190677" y="588264"/>
                </a:lnTo>
                <a:lnTo>
                  <a:pt x="136220" y="612063"/>
                </a:lnTo>
                <a:lnTo>
                  <a:pt x="103835" y="640041"/>
                </a:lnTo>
                <a:lnTo>
                  <a:pt x="93941" y="672642"/>
                </a:lnTo>
                <a:lnTo>
                  <a:pt x="84772" y="687095"/>
                </a:lnTo>
                <a:lnTo>
                  <a:pt x="67297" y="697674"/>
                </a:lnTo>
                <a:lnTo>
                  <a:pt x="45339" y="705815"/>
                </a:lnTo>
                <a:lnTo>
                  <a:pt x="24358" y="715111"/>
                </a:lnTo>
                <a:lnTo>
                  <a:pt x="9804" y="729157"/>
                </a:lnTo>
                <a:lnTo>
                  <a:pt x="2628" y="751954"/>
                </a:lnTo>
                <a:lnTo>
                  <a:pt x="0" y="780669"/>
                </a:lnTo>
                <a:lnTo>
                  <a:pt x="1701" y="808685"/>
                </a:lnTo>
                <a:lnTo>
                  <a:pt x="28473" y="844931"/>
                </a:lnTo>
                <a:lnTo>
                  <a:pt x="73240" y="847940"/>
                </a:lnTo>
                <a:lnTo>
                  <a:pt x="114046" y="848283"/>
                </a:lnTo>
                <a:lnTo>
                  <a:pt x="166154" y="846543"/>
                </a:lnTo>
                <a:lnTo>
                  <a:pt x="218795" y="845502"/>
                </a:lnTo>
                <a:lnTo>
                  <a:pt x="261226" y="847940"/>
                </a:lnTo>
                <a:lnTo>
                  <a:pt x="288848" y="854760"/>
                </a:lnTo>
                <a:lnTo>
                  <a:pt x="307873" y="864412"/>
                </a:lnTo>
                <a:lnTo>
                  <a:pt x="323748" y="876046"/>
                </a:lnTo>
                <a:lnTo>
                  <a:pt x="364109" y="904379"/>
                </a:lnTo>
                <a:lnTo>
                  <a:pt x="409917" y="939749"/>
                </a:lnTo>
                <a:lnTo>
                  <a:pt x="449668" y="957732"/>
                </a:lnTo>
                <a:lnTo>
                  <a:pt x="467385" y="959370"/>
                </a:lnTo>
                <a:lnTo>
                  <a:pt x="483793" y="957872"/>
                </a:lnTo>
                <a:lnTo>
                  <a:pt x="525259" y="942670"/>
                </a:lnTo>
                <a:lnTo>
                  <a:pt x="553669" y="898321"/>
                </a:lnTo>
                <a:lnTo>
                  <a:pt x="569150" y="820724"/>
                </a:lnTo>
                <a:lnTo>
                  <a:pt x="573773" y="797140"/>
                </a:lnTo>
                <a:lnTo>
                  <a:pt x="581482" y="750430"/>
                </a:lnTo>
                <a:lnTo>
                  <a:pt x="586867" y="697052"/>
                </a:lnTo>
                <a:lnTo>
                  <a:pt x="589407" y="666216"/>
                </a:lnTo>
                <a:lnTo>
                  <a:pt x="589915" y="636549"/>
                </a:lnTo>
                <a:close/>
              </a:path>
              <a:path w="6254750" h="959485">
                <a:moveTo>
                  <a:pt x="6254623" y="89763"/>
                </a:moveTo>
                <a:lnTo>
                  <a:pt x="6243193" y="45453"/>
                </a:lnTo>
                <a:lnTo>
                  <a:pt x="6200572" y="8864"/>
                </a:lnTo>
                <a:lnTo>
                  <a:pt x="6156642" y="800"/>
                </a:lnTo>
                <a:lnTo>
                  <a:pt x="6091720" y="0"/>
                </a:lnTo>
                <a:lnTo>
                  <a:pt x="6076327" y="571"/>
                </a:lnTo>
                <a:lnTo>
                  <a:pt x="6036068" y="5143"/>
                </a:lnTo>
                <a:lnTo>
                  <a:pt x="5964034" y="15392"/>
                </a:lnTo>
                <a:lnTo>
                  <a:pt x="5923635" y="22606"/>
                </a:lnTo>
                <a:lnTo>
                  <a:pt x="5856414" y="41300"/>
                </a:lnTo>
                <a:lnTo>
                  <a:pt x="5802096" y="65189"/>
                </a:lnTo>
                <a:lnTo>
                  <a:pt x="5769788" y="93268"/>
                </a:lnTo>
                <a:lnTo>
                  <a:pt x="5759920" y="125996"/>
                </a:lnTo>
                <a:lnTo>
                  <a:pt x="5750776" y="140500"/>
                </a:lnTo>
                <a:lnTo>
                  <a:pt x="5733351" y="151117"/>
                </a:lnTo>
                <a:lnTo>
                  <a:pt x="5711456" y="159283"/>
                </a:lnTo>
                <a:lnTo>
                  <a:pt x="5690527" y="168617"/>
                </a:lnTo>
                <a:lnTo>
                  <a:pt x="5676011" y="182714"/>
                </a:lnTo>
                <a:lnTo>
                  <a:pt x="5668848" y="205600"/>
                </a:lnTo>
                <a:lnTo>
                  <a:pt x="5666232" y="234416"/>
                </a:lnTo>
                <a:lnTo>
                  <a:pt x="5667921" y="262521"/>
                </a:lnTo>
                <a:lnTo>
                  <a:pt x="5694629" y="298907"/>
                </a:lnTo>
                <a:lnTo>
                  <a:pt x="5739282" y="301929"/>
                </a:lnTo>
                <a:lnTo>
                  <a:pt x="5779986" y="302285"/>
                </a:lnTo>
                <a:lnTo>
                  <a:pt x="5831954" y="300532"/>
                </a:lnTo>
                <a:lnTo>
                  <a:pt x="5884469" y="299491"/>
                </a:lnTo>
                <a:lnTo>
                  <a:pt x="5926785" y="301929"/>
                </a:lnTo>
                <a:lnTo>
                  <a:pt x="5954331" y="308775"/>
                </a:lnTo>
                <a:lnTo>
                  <a:pt x="5973305" y="318465"/>
                </a:lnTo>
                <a:lnTo>
                  <a:pt x="5989155" y="330136"/>
                </a:lnTo>
                <a:lnTo>
                  <a:pt x="6029401" y="358571"/>
                </a:lnTo>
                <a:lnTo>
                  <a:pt x="6075096" y="394068"/>
                </a:lnTo>
                <a:lnTo>
                  <a:pt x="6114745" y="412127"/>
                </a:lnTo>
                <a:lnTo>
                  <a:pt x="6132411" y="413766"/>
                </a:lnTo>
                <a:lnTo>
                  <a:pt x="6148781" y="412267"/>
                </a:lnTo>
                <a:lnTo>
                  <a:pt x="6190145" y="397002"/>
                </a:lnTo>
                <a:lnTo>
                  <a:pt x="6218479" y="352488"/>
                </a:lnTo>
                <a:lnTo>
                  <a:pt x="6233934" y="274612"/>
                </a:lnTo>
                <a:lnTo>
                  <a:pt x="6238532" y="250952"/>
                </a:lnTo>
                <a:lnTo>
                  <a:pt x="6246228" y="204063"/>
                </a:lnTo>
                <a:lnTo>
                  <a:pt x="6251587" y="150495"/>
                </a:lnTo>
                <a:lnTo>
                  <a:pt x="6254127" y="119545"/>
                </a:lnTo>
                <a:lnTo>
                  <a:pt x="6254623" y="89763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6480021" y="2518427"/>
            <a:ext cx="421640" cy="305435"/>
          </a:xfrm>
          <a:prstGeom prst="rect">
            <a:avLst/>
          </a:prstGeom>
        </p:spPr>
        <p:txBody>
          <a:bodyPr vert="horz" wrap="square" lIns="0" tIns="36195" rIns="0" bIns="0" rtlCol="0">
            <a:spAutoFit/>
          </a:bodyPr>
          <a:lstStyle/>
          <a:p>
            <a:pPr marL="123825" marR="5080" indent="-111760">
              <a:lnSpc>
                <a:spcPts val="1010"/>
              </a:lnSpc>
              <a:spcBef>
                <a:spcPts val="285"/>
              </a:spcBef>
            </a:pPr>
            <a:r>
              <a:rPr sz="1000" spc="-10" dirty="0">
                <a:latin typeface="Arial"/>
                <a:cs typeface="Arial"/>
              </a:rPr>
              <a:t>access </a:t>
            </a:r>
            <a:r>
              <a:rPr sz="1000" spc="-25" dirty="0">
                <a:latin typeface="Arial"/>
                <a:cs typeface="Arial"/>
              </a:rPr>
              <a:t>net</a:t>
            </a:r>
            <a:endParaRPr sz="10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824306" y="4732172"/>
            <a:ext cx="1009015" cy="1035685"/>
          </a:xfrm>
          <a:custGeom>
            <a:avLst/>
            <a:gdLst/>
            <a:ahLst/>
            <a:cxnLst/>
            <a:rect l="l" t="t" r="r" b="b"/>
            <a:pathLst>
              <a:path w="1009014" h="1035685">
                <a:moveTo>
                  <a:pt x="589915" y="89446"/>
                </a:moveTo>
                <a:lnTo>
                  <a:pt x="578446" y="45300"/>
                </a:lnTo>
                <a:lnTo>
                  <a:pt x="535711" y="8839"/>
                </a:lnTo>
                <a:lnTo>
                  <a:pt x="491667" y="800"/>
                </a:lnTo>
                <a:lnTo>
                  <a:pt x="426580" y="0"/>
                </a:lnTo>
                <a:lnTo>
                  <a:pt x="411149" y="571"/>
                </a:lnTo>
                <a:lnTo>
                  <a:pt x="370789" y="5130"/>
                </a:lnTo>
                <a:lnTo>
                  <a:pt x="298564" y="15341"/>
                </a:lnTo>
                <a:lnTo>
                  <a:pt x="258076" y="22542"/>
                </a:lnTo>
                <a:lnTo>
                  <a:pt x="190677" y="41160"/>
                </a:lnTo>
                <a:lnTo>
                  <a:pt x="136220" y="64960"/>
                </a:lnTo>
                <a:lnTo>
                  <a:pt x="103835" y="92938"/>
                </a:lnTo>
                <a:lnTo>
                  <a:pt x="93941" y="125539"/>
                </a:lnTo>
                <a:lnTo>
                  <a:pt x="84772" y="139992"/>
                </a:lnTo>
                <a:lnTo>
                  <a:pt x="67297" y="150571"/>
                </a:lnTo>
                <a:lnTo>
                  <a:pt x="45339" y="158711"/>
                </a:lnTo>
                <a:lnTo>
                  <a:pt x="24358" y="168008"/>
                </a:lnTo>
                <a:lnTo>
                  <a:pt x="9804" y="182054"/>
                </a:lnTo>
                <a:lnTo>
                  <a:pt x="2628" y="204851"/>
                </a:lnTo>
                <a:lnTo>
                  <a:pt x="0" y="233565"/>
                </a:lnTo>
                <a:lnTo>
                  <a:pt x="1701" y="261581"/>
                </a:lnTo>
                <a:lnTo>
                  <a:pt x="28473" y="297827"/>
                </a:lnTo>
                <a:lnTo>
                  <a:pt x="73240" y="300837"/>
                </a:lnTo>
                <a:lnTo>
                  <a:pt x="114046" y="301180"/>
                </a:lnTo>
                <a:lnTo>
                  <a:pt x="166154" y="299440"/>
                </a:lnTo>
                <a:lnTo>
                  <a:pt x="218795" y="298399"/>
                </a:lnTo>
                <a:lnTo>
                  <a:pt x="261226" y="300837"/>
                </a:lnTo>
                <a:lnTo>
                  <a:pt x="288848" y="307657"/>
                </a:lnTo>
                <a:lnTo>
                  <a:pt x="307873" y="317309"/>
                </a:lnTo>
                <a:lnTo>
                  <a:pt x="323748" y="328942"/>
                </a:lnTo>
                <a:lnTo>
                  <a:pt x="364109" y="357276"/>
                </a:lnTo>
                <a:lnTo>
                  <a:pt x="409917" y="392645"/>
                </a:lnTo>
                <a:lnTo>
                  <a:pt x="449668" y="410629"/>
                </a:lnTo>
                <a:lnTo>
                  <a:pt x="467385" y="412267"/>
                </a:lnTo>
                <a:lnTo>
                  <a:pt x="483793" y="410768"/>
                </a:lnTo>
                <a:lnTo>
                  <a:pt x="525259" y="395566"/>
                </a:lnTo>
                <a:lnTo>
                  <a:pt x="553669" y="351218"/>
                </a:lnTo>
                <a:lnTo>
                  <a:pt x="569150" y="273621"/>
                </a:lnTo>
                <a:lnTo>
                  <a:pt x="573773" y="250037"/>
                </a:lnTo>
                <a:lnTo>
                  <a:pt x="581482" y="203327"/>
                </a:lnTo>
                <a:lnTo>
                  <a:pt x="586867" y="149948"/>
                </a:lnTo>
                <a:lnTo>
                  <a:pt x="589407" y="119113"/>
                </a:lnTo>
                <a:lnTo>
                  <a:pt x="589915" y="89446"/>
                </a:lnTo>
                <a:close/>
              </a:path>
              <a:path w="1009014" h="1035685">
                <a:moveTo>
                  <a:pt x="1009015" y="711568"/>
                </a:moveTo>
                <a:lnTo>
                  <a:pt x="997546" y="667258"/>
                </a:lnTo>
                <a:lnTo>
                  <a:pt x="954811" y="630669"/>
                </a:lnTo>
                <a:lnTo>
                  <a:pt x="910767" y="622604"/>
                </a:lnTo>
                <a:lnTo>
                  <a:pt x="845680" y="621804"/>
                </a:lnTo>
                <a:lnTo>
                  <a:pt x="830249" y="622376"/>
                </a:lnTo>
                <a:lnTo>
                  <a:pt x="789889" y="626948"/>
                </a:lnTo>
                <a:lnTo>
                  <a:pt x="717664" y="637197"/>
                </a:lnTo>
                <a:lnTo>
                  <a:pt x="677176" y="644410"/>
                </a:lnTo>
                <a:lnTo>
                  <a:pt x="609777" y="663105"/>
                </a:lnTo>
                <a:lnTo>
                  <a:pt x="555320" y="686993"/>
                </a:lnTo>
                <a:lnTo>
                  <a:pt x="522935" y="715073"/>
                </a:lnTo>
                <a:lnTo>
                  <a:pt x="513041" y="747801"/>
                </a:lnTo>
                <a:lnTo>
                  <a:pt x="503872" y="762304"/>
                </a:lnTo>
                <a:lnTo>
                  <a:pt x="486397" y="772922"/>
                </a:lnTo>
                <a:lnTo>
                  <a:pt x="464439" y="781088"/>
                </a:lnTo>
                <a:lnTo>
                  <a:pt x="443458" y="790422"/>
                </a:lnTo>
                <a:lnTo>
                  <a:pt x="428904" y="804519"/>
                </a:lnTo>
                <a:lnTo>
                  <a:pt x="421728" y="827405"/>
                </a:lnTo>
                <a:lnTo>
                  <a:pt x="419100" y="856221"/>
                </a:lnTo>
                <a:lnTo>
                  <a:pt x="420801" y="884326"/>
                </a:lnTo>
                <a:lnTo>
                  <a:pt x="447573" y="920711"/>
                </a:lnTo>
                <a:lnTo>
                  <a:pt x="492340" y="923734"/>
                </a:lnTo>
                <a:lnTo>
                  <a:pt x="533146" y="924090"/>
                </a:lnTo>
                <a:lnTo>
                  <a:pt x="585254" y="922337"/>
                </a:lnTo>
                <a:lnTo>
                  <a:pt x="637895" y="921296"/>
                </a:lnTo>
                <a:lnTo>
                  <a:pt x="680326" y="923734"/>
                </a:lnTo>
                <a:lnTo>
                  <a:pt x="707948" y="930579"/>
                </a:lnTo>
                <a:lnTo>
                  <a:pt x="726973" y="940269"/>
                </a:lnTo>
                <a:lnTo>
                  <a:pt x="742848" y="951941"/>
                </a:lnTo>
                <a:lnTo>
                  <a:pt x="783209" y="980376"/>
                </a:lnTo>
                <a:lnTo>
                  <a:pt x="829017" y="1015873"/>
                </a:lnTo>
                <a:lnTo>
                  <a:pt x="868768" y="1033932"/>
                </a:lnTo>
                <a:lnTo>
                  <a:pt x="886485" y="1035570"/>
                </a:lnTo>
                <a:lnTo>
                  <a:pt x="902893" y="1034072"/>
                </a:lnTo>
                <a:lnTo>
                  <a:pt x="944359" y="1018806"/>
                </a:lnTo>
                <a:lnTo>
                  <a:pt x="972769" y="974293"/>
                </a:lnTo>
                <a:lnTo>
                  <a:pt x="988250" y="896416"/>
                </a:lnTo>
                <a:lnTo>
                  <a:pt x="992873" y="872756"/>
                </a:lnTo>
                <a:lnTo>
                  <a:pt x="1000582" y="825868"/>
                </a:lnTo>
                <a:lnTo>
                  <a:pt x="1005967" y="772299"/>
                </a:lnTo>
                <a:lnTo>
                  <a:pt x="1008507" y="741349"/>
                </a:lnTo>
                <a:lnTo>
                  <a:pt x="1009015" y="711568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967479" y="4753456"/>
            <a:ext cx="42164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10" dirty="0">
                <a:latin typeface="Arial"/>
                <a:cs typeface="Arial"/>
              </a:rPr>
              <a:t>access</a:t>
            </a:r>
            <a:endParaRPr sz="10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95716" y="4072275"/>
            <a:ext cx="589915" cy="412750"/>
          </a:xfrm>
          <a:custGeom>
            <a:avLst/>
            <a:gdLst/>
            <a:ahLst/>
            <a:cxnLst/>
            <a:rect l="l" t="t" r="r" b="b"/>
            <a:pathLst>
              <a:path w="589915" h="412750">
                <a:moveTo>
                  <a:pt x="426576" y="0"/>
                </a:moveTo>
                <a:lnTo>
                  <a:pt x="370787" y="5132"/>
                </a:lnTo>
                <a:lnTo>
                  <a:pt x="298559" y="15343"/>
                </a:lnTo>
                <a:lnTo>
                  <a:pt x="258066" y="22534"/>
                </a:lnTo>
                <a:lnTo>
                  <a:pt x="190670" y="41158"/>
                </a:lnTo>
                <a:lnTo>
                  <a:pt x="136217" y="64955"/>
                </a:lnTo>
                <a:lnTo>
                  <a:pt x="103828" y="92932"/>
                </a:lnTo>
                <a:lnTo>
                  <a:pt x="93931" y="125543"/>
                </a:lnTo>
                <a:lnTo>
                  <a:pt x="84770" y="139994"/>
                </a:lnTo>
                <a:lnTo>
                  <a:pt x="67297" y="150568"/>
                </a:lnTo>
                <a:lnTo>
                  <a:pt x="45339" y="158705"/>
                </a:lnTo>
                <a:lnTo>
                  <a:pt x="24354" y="168002"/>
                </a:lnTo>
                <a:lnTo>
                  <a:pt x="9802" y="182056"/>
                </a:lnTo>
                <a:lnTo>
                  <a:pt x="2630" y="204850"/>
                </a:lnTo>
                <a:lnTo>
                  <a:pt x="0" y="233561"/>
                </a:lnTo>
                <a:lnTo>
                  <a:pt x="1696" y="261577"/>
                </a:lnTo>
                <a:lnTo>
                  <a:pt x="28474" y="297820"/>
                </a:lnTo>
                <a:lnTo>
                  <a:pt x="73239" y="300839"/>
                </a:lnTo>
                <a:lnTo>
                  <a:pt x="114042" y="301184"/>
                </a:lnTo>
                <a:lnTo>
                  <a:pt x="166146" y="299444"/>
                </a:lnTo>
                <a:lnTo>
                  <a:pt x="218793" y="298401"/>
                </a:lnTo>
                <a:lnTo>
                  <a:pt x="261224" y="300839"/>
                </a:lnTo>
                <a:lnTo>
                  <a:pt x="288843" y="307655"/>
                </a:lnTo>
                <a:lnTo>
                  <a:pt x="307863" y="317311"/>
                </a:lnTo>
                <a:lnTo>
                  <a:pt x="323748" y="328939"/>
                </a:lnTo>
                <a:lnTo>
                  <a:pt x="364105" y="357272"/>
                </a:lnTo>
                <a:lnTo>
                  <a:pt x="409909" y="392647"/>
                </a:lnTo>
                <a:lnTo>
                  <a:pt x="449659" y="410633"/>
                </a:lnTo>
                <a:lnTo>
                  <a:pt x="467375" y="412269"/>
                </a:lnTo>
                <a:lnTo>
                  <a:pt x="483793" y="410771"/>
                </a:lnTo>
                <a:lnTo>
                  <a:pt x="525254" y="395568"/>
                </a:lnTo>
                <a:lnTo>
                  <a:pt x="553663" y="351217"/>
                </a:lnTo>
                <a:lnTo>
                  <a:pt x="569148" y="273623"/>
                </a:lnTo>
                <a:lnTo>
                  <a:pt x="573765" y="250037"/>
                </a:lnTo>
                <a:lnTo>
                  <a:pt x="581480" y="203327"/>
                </a:lnTo>
                <a:lnTo>
                  <a:pt x="586859" y="149948"/>
                </a:lnTo>
                <a:lnTo>
                  <a:pt x="589905" y="89438"/>
                </a:lnTo>
                <a:lnTo>
                  <a:pt x="586459" y="64517"/>
                </a:lnTo>
                <a:lnTo>
                  <a:pt x="566923" y="29954"/>
                </a:lnTo>
                <a:lnTo>
                  <a:pt x="515389" y="3139"/>
                </a:lnTo>
                <a:lnTo>
                  <a:pt x="467185" y="316"/>
                </a:lnTo>
                <a:lnTo>
                  <a:pt x="426576" y="0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738847" y="4093107"/>
            <a:ext cx="421640" cy="305435"/>
          </a:xfrm>
          <a:prstGeom prst="rect">
            <a:avLst/>
          </a:prstGeom>
        </p:spPr>
        <p:txBody>
          <a:bodyPr vert="horz" wrap="square" lIns="0" tIns="36195" rIns="0" bIns="0" rtlCol="0">
            <a:spAutoFit/>
          </a:bodyPr>
          <a:lstStyle/>
          <a:p>
            <a:pPr marL="123825" marR="5080" indent="-111760">
              <a:lnSpc>
                <a:spcPts val="1010"/>
              </a:lnSpc>
              <a:spcBef>
                <a:spcPts val="285"/>
              </a:spcBef>
            </a:pPr>
            <a:r>
              <a:rPr sz="1000" spc="-10" dirty="0">
                <a:latin typeface="Arial"/>
                <a:cs typeface="Arial"/>
              </a:rPr>
              <a:t>access </a:t>
            </a:r>
            <a:r>
              <a:rPr sz="1000" spc="-25" dirty="0">
                <a:latin typeface="Arial"/>
                <a:cs typeface="Arial"/>
              </a:rPr>
              <a:t>net</a:t>
            </a:r>
            <a:endParaRPr sz="10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7086432" y="2929275"/>
            <a:ext cx="589915" cy="412750"/>
          </a:xfrm>
          <a:custGeom>
            <a:avLst/>
            <a:gdLst/>
            <a:ahLst/>
            <a:cxnLst/>
            <a:rect l="l" t="t" r="r" b="b"/>
            <a:pathLst>
              <a:path w="589915" h="412750">
                <a:moveTo>
                  <a:pt x="426576" y="0"/>
                </a:moveTo>
                <a:lnTo>
                  <a:pt x="370787" y="5132"/>
                </a:lnTo>
                <a:lnTo>
                  <a:pt x="298559" y="15343"/>
                </a:lnTo>
                <a:lnTo>
                  <a:pt x="258066" y="22534"/>
                </a:lnTo>
                <a:lnTo>
                  <a:pt x="190670" y="41158"/>
                </a:lnTo>
                <a:lnTo>
                  <a:pt x="136217" y="64955"/>
                </a:lnTo>
                <a:lnTo>
                  <a:pt x="103828" y="92932"/>
                </a:lnTo>
                <a:lnTo>
                  <a:pt x="93931" y="125543"/>
                </a:lnTo>
                <a:lnTo>
                  <a:pt x="84770" y="139994"/>
                </a:lnTo>
                <a:lnTo>
                  <a:pt x="67297" y="150568"/>
                </a:lnTo>
                <a:lnTo>
                  <a:pt x="45339" y="158705"/>
                </a:lnTo>
                <a:lnTo>
                  <a:pt x="24354" y="168002"/>
                </a:lnTo>
                <a:lnTo>
                  <a:pt x="9802" y="182056"/>
                </a:lnTo>
                <a:lnTo>
                  <a:pt x="2630" y="204850"/>
                </a:lnTo>
                <a:lnTo>
                  <a:pt x="0" y="233561"/>
                </a:lnTo>
                <a:lnTo>
                  <a:pt x="1696" y="261577"/>
                </a:lnTo>
                <a:lnTo>
                  <a:pt x="28474" y="297820"/>
                </a:lnTo>
                <a:lnTo>
                  <a:pt x="73239" y="300839"/>
                </a:lnTo>
                <a:lnTo>
                  <a:pt x="114042" y="301184"/>
                </a:lnTo>
                <a:lnTo>
                  <a:pt x="166146" y="299444"/>
                </a:lnTo>
                <a:lnTo>
                  <a:pt x="218793" y="298401"/>
                </a:lnTo>
                <a:lnTo>
                  <a:pt x="261224" y="300839"/>
                </a:lnTo>
                <a:lnTo>
                  <a:pt x="288843" y="307655"/>
                </a:lnTo>
                <a:lnTo>
                  <a:pt x="307863" y="317311"/>
                </a:lnTo>
                <a:lnTo>
                  <a:pt x="323748" y="328939"/>
                </a:lnTo>
                <a:lnTo>
                  <a:pt x="364105" y="357272"/>
                </a:lnTo>
                <a:lnTo>
                  <a:pt x="409909" y="392647"/>
                </a:lnTo>
                <a:lnTo>
                  <a:pt x="449659" y="410633"/>
                </a:lnTo>
                <a:lnTo>
                  <a:pt x="467375" y="412269"/>
                </a:lnTo>
                <a:lnTo>
                  <a:pt x="483793" y="410771"/>
                </a:lnTo>
                <a:lnTo>
                  <a:pt x="525254" y="395568"/>
                </a:lnTo>
                <a:lnTo>
                  <a:pt x="553663" y="351217"/>
                </a:lnTo>
                <a:lnTo>
                  <a:pt x="569148" y="273623"/>
                </a:lnTo>
                <a:lnTo>
                  <a:pt x="573765" y="250037"/>
                </a:lnTo>
                <a:lnTo>
                  <a:pt x="581480" y="203327"/>
                </a:lnTo>
                <a:lnTo>
                  <a:pt x="586859" y="149948"/>
                </a:lnTo>
                <a:lnTo>
                  <a:pt x="589905" y="89438"/>
                </a:lnTo>
                <a:lnTo>
                  <a:pt x="586459" y="64517"/>
                </a:lnTo>
                <a:lnTo>
                  <a:pt x="566923" y="29954"/>
                </a:lnTo>
                <a:lnTo>
                  <a:pt x="515389" y="3139"/>
                </a:lnTo>
                <a:lnTo>
                  <a:pt x="467185" y="316"/>
                </a:lnTo>
                <a:lnTo>
                  <a:pt x="426576" y="0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7229421" y="2950194"/>
            <a:ext cx="421640" cy="305435"/>
          </a:xfrm>
          <a:prstGeom prst="rect">
            <a:avLst/>
          </a:prstGeom>
        </p:spPr>
        <p:txBody>
          <a:bodyPr vert="horz" wrap="square" lIns="0" tIns="36195" rIns="0" bIns="0" rtlCol="0">
            <a:spAutoFit/>
          </a:bodyPr>
          <a:lstStyle/>
          <a:p>
            <a:pPr marL="123825" marR="5080" indent="-111760">
              <a:lnSpc>
                <a:spcPts val="1010"/>
              </a:lnSpc>
              <a:spcBef>
                <a:spcPts val="285"/>
              </a:spcBef>
            </a:pPr>
            <a:r>
              <a:rPr sz="1000" spc="-10" dirty="0">
                <a:latin typeface="Arial"/>
                <a:cs typeface="Arial"/>
              </a:rPr>
              <a:t>access </a:t>
            </a:r>
            <a:r>
              <a:rPr sz="1000" spc="-25" dirty="0">
                <a:latin typeface="Arial"/>
                <a:cs typeface="Arial"/>
              </a:rPr>
              <a:t>net</a:t>
            </a:r>
            <a:endParaRPr sz="10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428832" y="2001167"/>
            <a:ext cx="589915" cy="414020"/>
          </a:xfrm>
          <a:custGeom>
            <a:avLst/>
            <a:gdLst/>
            <a:ahLst/>
            <a:cxnLst/>
            <a:rect l="l" t="t" r="r" b="b"/>
            <a:pathLst>
              <a:path w="589914" h="414019">
                <a:moveTo>
                  <a:pt x="426576" y="0"/>
                </a:moveTo>
                <a:lnTo>
                  <a:pt x="370787" y="5150"/>
                </a:lnTo>
                <a:lnTo>
                  <a:pt x="298559" y="15396"/>
                </a:lnTo>
                <a:lnTo>
                  <a:pt x="258066" y="22613"/>
                </a:lnTo>
                <a:lnTo>
                  <a:pt x="190670" y="41305"/>
                </a:lnTo>
                <a:lnTo>
                  <a:pt x="136217" y="65192"/>
                </a:lnTo>
                <a:lnTo>
                  <a:pt x="103830" y="93270"/>
                </a:lnTo>
                <a:lnTo>
                  <a:pt x="93937" y="126003"/>
                </a:lnTo>
                <a:lnTo>
                  <a:pt x="84770" y="140507"/>
                </a:lnTo>
                <a:lnTo>
                  <a:pt x="67297" y="151119"/>
                </a:lnTo>
                <a:lnTo>
                  <a:pt x="45339" y="159285"/>
                </a:lnTo>
                <a:lnTo>
                  <a:pt x="24354" y="168616"/>
                </a:lnTo>
                <a:lnTo>
                  <a:pt x="9802" y="182722"/>
                </a:lnTo>
                <a:lnTo>
                  <a:pt x="2630" y="205599"/>
                </a:lnTo>
                <a:lnTo>
                  <a:pt x="0" y="234414"/>
                </a:lnTo>
                <a:lnTo>
                  <a:pt x="1696" y="262528"/>
                </a:lnTo>
                <a:lnTo>
                  <a:pt x="28474" y="298907"/>
                </a:lnTo>
                <a:lnTo>
                  <a:pt x="73239" y="301936"/>
                </a:lnTo>
                <a:lnTo>
                  <a:pt x="114042" y="302283"/>
                </a:lnTo>
                <a:lnTo>
                  <a:pt x="166146" y="300536"/>
                </a:lnTo>
                <a:lnTo>
                  <a:pt x="218793" y="299490"/>
                </a:lnTo>
                <a:lnTo>
                  <a:pt x="261224" y="301936"/>
                </a:lnTo>
                <a:lnTo>
                  <a:pt x="288843" y="308778"/>
                </a:lnTo>
                <a:lnTo>
                  <a:pt x="307863" y="318470"/>
                </a:lnTo>
                <a:lnTo>
                  <a:pt x="323748" y="330142"/>
                </a:lnTo>
                <a:lnTo>
                  <a:pt x="364105" y="358571"/>
                </a:lnTo>
                <a:lnTo>
                  <a:pt x="409909" y="394076"/>
                </a:lnTo>
                <a:lnTo>
                  <a:pt x="449659" y="412131"/>
                </a:lnTo>
                <a:lnTo>
                  <a:pt x="467375" y="413773"/>
                </a:lnTo>
                <a:lnTo>
                  <a:pt x="483793" y="412271"/>
                </a:lnTo>
                <a:lnTo>
                  <a:pt x="525254" y="397009"/>
                </a:lnTo>
                <a:lnTo>
                  <a:pt x="553663" y="352496"/>
                </a:lnTo>
                <a:lnTo>
                  <a:pt x="569148" y="274619"/>
                </a:lnTo>
                <a:lnTo>
                  <a:pt x="573765" y="250949"/>
                </a:lnTo>
                <a:lnTo>
                  <a:pt x="581480" y="204071"/>
                </a:lnTo>
                <a:lnTo>
                  <a:pt x="586859" y="150496"/>
                </a:lnTo>
                <a:lnTo>
                  <a:pt x="589905" y="89763"/>
                </a:lnTo>
                <a:lnTo>
                  <a:pt x="586459" y="64751"/>
                </a:lnTo>
                <a:lnTo>
                  <a:pt x="566923" y="30058"/>
                </a:lnTo>
                <a:lnTo>
                  <a:pt x="515389" y="3149"/>
                </a:lnTo>
                <a:lnTo>
                  <a:pt x="467185" y="320"/>
                </a:lnTo>
                <a:lnTo>
                  <a:pt x="426576" y="0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3571330" y="2023165"/>
            <a:ext cx="421640" cy="305435"/>
          </a:xfrm>
          <a:prstGeom prst="rect">
            <a:avLst/>
          </a:prstGeom>
        </p:spPr>
        <p:txBody>
          <a:bodyPr vert="horz" wrap="square" lIns="0" tIns="36195" rIns="0" bIns="0" rtlCol="0">
            <a:spAutoFit/>
          </a:bodyPr>
          <a:lstStyle/>
          <a:p>
            <a:pPr marL="123825" marR="5080" indent="-111760">
              <a:lnSpc>
                <a:spcPts val="1010"/>
              </a:lnSpc>
              <a:spcBef>
                <a:spcPts val="285"/>
              </a:spcBef>
            </a:pPr>
            <a:r>
              <a:rPr sz="1000" spc="-10" dirty="0">
                <a:latin typeface="Arial"/>
                <a:cs typeface="Arial"/>
              </a:rPr>
              <a:t>access </a:t>
            </a:r>
            <a:r>
              <a:rPr sz="1000" spc="-25" dirty="0">
                <a:latin typeface="Arial"/>
                <a:cs typeface="Arial"/>
              </a:rPr>
              <a:t>net</a:t>
            </a:r>
            <a:endParaRPr sz="100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052916" y="2648867"/>
            <a:ext cx="589915" cy="414020"/>
          </a:xfrm>
          <a:custGeom>
            <a:avLst/>
            <a:gdLst/>
            <a:ahLst/>
            <a:cxnLst/>
            <a:rect l="l" t="t" r="r" b="b"/>
            <a:pathLst>
              <a:path w="589914" h="414019">
                <a:moveTo>
                  <a:pt x="426576" y="0"/>
                </a:moveTo>
                <a:lnTo>
                  <a:pt x="370787" y="5150"/>
                </a:lnTo>
                <a:lnTo>
                  <a:pt x="298559" y="15396"/>
                </a:lnTo>
                <a:lnTo>
                  <a:pt x="258066" y="22613"/>
                </a:lnTo>
                <a:lnTo>
                  <a:pt x="190670" y="41305"/>
                </a:lnTo>
                <a:lnTo>
                  <a:pt x="136217" y="65192"/>
                </a:lnTo>
                <a:lnTo>
                  <a:pt x="103828" y="93270"/>
                </a:lnTo>
                <a:lnTo>
                  <a:pt x="93931" y="126003"/>
                </a:lnTo>
                <a:lnTo>
                  <a:pt x="84770" y="140507"/>
                </a:lnTo>
                <a:lnTo>
                  <a:pt x="67297" y="151119"/>
                </a:lnTo>
                <a:lnTo>
                  <a:pt x="45339" y="159285"/>
                </a:lnTo>
                <a:lnTo>
                  <a:pt x="24354" y="168616"/>
                </a:lnTo>
                <a:lnTo>
                  <a:pt x="9802" y="182722"/>
                </a:lnTo>
                <a:lnTo>
                  <a:pt x="2630" y="205599"/>
                </a:lnTo>
                <a:lnTo>
                  <a:pt x="0" y="234414"/>
                </a:lnTo>
                <a:lnTo>
                  <a:pt x="1696" y="262528"/>
                </a:lnTo>
                <a:lnTo>
                  <a:pt x="28474" y="298907"/>
                </a:lnTo>
                <a:lnTo>
                  <a:pt x="73239" y="301936"/>
                </a:lnTo>
                <a:lnTo>
                  <a:pt x="114042" y="302283"/>
                </a:lnTo>
                <a:lnTo>
                  <a:pt x="166146" y="300536"/>
                </a:lnTo>
                <a:lnTo>
                  <a:pt x="218793" y="299490"/>
                </a:lnTo>
                <a:lnTo>
                  <a:pt x="261224" y="301936"/>
                </a:lnTo>
                <a:lnTo>
                  <a:pt x="288843" y="308778"/>
                </a:lnTo>
                <a:lnTo>
                  <a:pt x="307863" y="318470"/>
                </a:lnTo>
                <a:lnTo>
                  <a:pt x="323748" y="330142"/>
                </a:lnTo>
                <a:lnTo>
                  <a:pt x="364105" y="358571"/>
                </a:lnTo>
                <a:lnTo>
                  <a:pt x="409909" y="394076"/>
                </a:lnTo>
                <a:lnTo>
                  <a:pt x="449659" y="412131"/>
                </a:lnTo>
                <a:lnTo>
                  <a:pt x="467375" y="413773"/>
                </a:lnTo>
                <a:lnTo>
                  <a:pt x="483793" y="412271"/>
                </a:lnTo>
                <a:lnTo>
                  <a:pt x="525254" y="397009"/>
                </a:lnTo>
                <a:lnTo>
                  <a:pt x="553663" y="352496"/>
                </a:lnTo>
                <a:lnTo>
                  <a:pt x="569148" y="274619"/>
                </a:lnTo>
                <a:lnTo>
                  <a:pt x="573765" y="250949"/>
                </a:lnTo>
                <a:lnTo>
                  <a:pt x="581480" y="204071"/>
                </a:lnTo>
                <a:lnTo>
                  <a:pt x="586859" y="150496"/>
                </a:lnTo>
                <a:lnTo>
                  <a:pt x="589905" y="89763"/>
                </a:lnTo>
                <a:lnTo>
                  <a:pt x="586459" y="64751"/>
                </a:lnTo>
                <a:lnTo>
                  <a:pt x="566923" y="30058"/>
                </a:lnTo>
                <a:lnTo>
                  <a:pt x="515389" y="3149"/>
                </a:lnTo>
                <a:lnTo>
                  <a:pt x="467185" y="320"/>
                </a:lnTo>
                <a:lnTo>
                  <a:pt x="426576" y="0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815058" y="2670817"/>
            <a:ext cx="802640" cy="699135"/>
          </a:xfrm>
          <a:prstGeom prst="rect">
            <a:avLst/>
          </a:prstGeom>
        </p:spPr>
        <p:txBody>
          <a:bodyPr vert="horz" wrap="square" lIns="0" tIns="36195" rIns="0" bIns="0" rtlCol="0">
            <a:spAutoFit/>
          </a:bodyPr>
          <a:lstStyle/>
          <a:p>
            <a:pPr marL="504825" marR="5080" indent="-111760">
              <a:lnSpc>
                <a:spcPts val="1010"/>
              </a:lnSpc>
              <a:spcBef>
                <a:spcPts val="285"/>
              </a:spcBef>
            </a:pPr>
            <a:r>
              <a:rPr sz="1000" spc="-10" dirty="0">
                <a:latin typeface="Arial"/>
                <a:cs typeface="Arial"/>
              </a:rPr>
              <a:t>access </a:t>
            </a:r>
            <a:r>
              <a:rPr sz="1000" spc="-25" dirty="0">
                <a:latin typeface="Arial"/>
                <a:cs typeface="Arial"/>
              </a:rPr>
              <a:t>net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900">
              <a:latin typeface="Arial"/>
              <a:cs typeface="Arial"/>
            </a:endParaRPr>
          </a:p>
          <a:p>
            <a:pPr marL="123825" marR="386080" indent="-111760">
              <a:lnSpc>
                <a:spcPts val="1010"/>
              </a:lnSpc>
            </a:pPr>
            <a:r>
              <a:rPr sz="1000" spc="-10" dirty="0">
                <a:latin typeface="Arial"/>
                <a:cs typeface="Arial"/>
              </a:rPr>
              <a:t>access </a:t>
            </a:r>
            <a:r>
              <a:rPr sz="1000" spc="-25" dirty="0">
                <a:latin typeface="Arial"/>
                <a:cs typeface="Arial"/>
              </a:rPr>
              <a:t>net</a:t>
            </a:r>
            <a:endParaRPr sz="100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4343232" y="1976775"/>
            <a:ext cx="589915" cy="412750"/>
          </a:xfrm>
          <a:custGeom>
            <a:avLst/>
            <a:gdLst/>
            <a:ahLst/>
            <a:cxnLst/>
            <a:rect l="l" t="t" r="r" b="b"/>
            <a:pathLst>
              <a:path w="589914" h="412750">
                <a:moveTo>
                  <a:pt x="426576" y="0"/>
                </a:moveTo>
                <a:lnTo>
                  <a:pt x="370787" y="5132"/>
                </a:lnTo>
                <a:lnTo>
                  <a:pt x="298559" y="15343"/>
                </a:lnTo>
                <a:lnTo>
                  <a:pt x="258066" y="22534"/>
                </a:lnTo>
                <a:lnTo>
                  <a:pt x="190670" y="41158"/>
                </a:lnTo>
                <a:lnTo>
                  <a:pt x="136217" y="64955"/>
                </a:lnTo>
                <a:lnTo>
                  <a:pt x="103830" y="92932"/>
                </a:lnTo>
                <a:lnTo>
                  <a:pt x="93937" y="125543"/>
                </a:lnTo>
                <a:lnTo>
                  <a:pt x="84770" y="139994"/>
                </a:lnTo>
                <a:lnTo>
                  <a:pt x="67297" y="150568"/>
                </a:lnTo>
                <a:lnTo>
                  <a:pt x="45339" y="158705"/>
                </a:lnTo>
                <a:lnTo>
                  <a:pt x="24354" y="168002"/>
                </a:lnTo>
                <a:lnTo>
                  <a:pt x="9802" y="182056"/>
                </a:lnTo>
                <a:lnTo>
                  <a:pt x="2630" y="204850"/>
                </a:lnTo>
                <a:lnTo>
                  <a:pt x="0" y="233561"/>
                </a:lnTo>
                <a:lnTo>
                  <a:pt x="1696" y="261577"/>
                </a:lnTo>
                <a:lnTo>
                  <a:pt x="28474" y="297820"/>
                </a:lnTo>
                <a:lnTo>
                  <a:pt x="73239" y="300839"/>
                </a:lnTo>
                <a:lnTo>
                  <a:pt x="114042" y="301184"/>
                </a:lnTo>
                <a:lnTo>
                  <a:pt x="166146" y="299444"/>
                </a:lnTo>
                <a:lnTo>
                  <a:pt x="218793" y="298401"/>
                </a:lnTo>
                <a:lnTo>
                  <a:pt x="261224" y="300839"/>
                </a:lnTo>
                <a:lnTo>
                  <a:pt x="288843" y="307655"/>
                </a:lnTo>
                <a:lnTo>
                  <a:pt x="307863" y="317311"/>
                </a:lnTo>
                <a:lnTo>
                  <a:pt x="323748" y="328939"/>
                </a:lnTo>
                <a:lnTo>
                  <a:pt x="364105" y="357272"/>
                </a:lnTo>
                <a:lnTo>
                  <a:pt x="409909" y="392647"/>
                </a:lnTo>
                <a:lnTo>
                  <a:pt x="449659" y="410633"/>
                </a:lnTo>
                <a:lnTo>
                  <a:pt x="467375" y="412269"/>
                </a:lnTo>
                <a:lnTo>
                  <a:pt x="483793" y="410771"/>
                </a:lnTo>
                <a:lnTo>
                  <a:pt x="525254" y="395568"/>
                </a:lnTo>
                <a:lnTo>
                  <a:pt x="553663" y="351217"/>
                </a:lnTo>
                <a:lnTo>
                  <a:pt x="569148" y="273623"/>
                </a:lnTo>
                <a:lnTo>
                  <a:pt x="573765" y="250037"/>
                </a:lnTo>
                <a:lnTo>
                  <a:pt x="581480" y="203327"/>
                </a:lnTo>
                <a:lnTo>
                  <a:pt x="586859" y="149948"/>
                </a:lnTo>
                <a:lnTo>
                  <a:pt x="589905" y="89438"/>
                </a:lnTo>
                <a:lnTo>
                  <a:pt x="586459" y="64517"/>
                </a:lnTo>
                <a:lnTo>
                  <a:pt x="566923" y="29954"/>
                </a:lnTo>
                <a:lnTo>
                  <a:pt x="515389" y="3139"/>
                </a:lnTo>
                <a:lnTo>
                  <a:pt x="467185" y="316"/>
                </a:lnTo>
                <a:lnTo>
                  <a:pt x="426576" y="0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4485853" y="1997768"/>
            <a:ext cx="421640" cy="305435"/>
          </a:xfrm>
          <a:prstGeom prst="rect">
            <a:avLst/>
          </a:prstGeom>
        </p:spPr>
        <p:txBody>
          <a:bodyPr vert="horz" wrap="square" lIns="0" tIns="36195" rIns="0" bIns="0" rtlCol="0">
            <a:spAutoFit/>
          </a:bodyPr>
          <a:lstStyle/>
          <a:p>
            <a:pPr marL="123825" marR="5080" indent="-111760">
              <a:lnSpc>
                <a:spcPts val="1010"/>
              </a:lnSpc>
              <a:spcBef>
                <a:spcPts val="285"/>
              </a:spcBef>
            </a:pPr>
            <a:r>
              <a:rPr sz="1000" spc="-10" dirty="0">
                <a:latin typeface="Arial"/>
                <a:cs typeface="Arial"/>
              </a:rPr>
              <a:t>access </a:t>
            </a:r>
            <a:r>
              <a:rPr sz="1000" spc="-25" dirty="0">
                <a:latin typeface="Arial"/>
                <a:cs typeface="Arial"/>
              </a:rPr>
              <a:t>net</a:t>
            </a:r>
            <a:endParaRPr sz="1000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7404938" y="4046372"/>
            <a:ext cx="1428115" cy="1974850"/>
          </a:xfrm>
          <a:custGeom>
            <a:avLst/>
            <a:gdLst/>
            <a:ahLst/>
            <a:cxnLst/>
            <a:rect l="l" t="t" r="r" b="b"/>
            <a:pathLst>
              <a:path w="1428115" h="1974850">
                <a:moveTo>
                  <a:pt x="588391" y="1651546"/>
                </a:moveTo>
                <a:lnTo>
                  <a:pt x="576961" y="1607400"/>
                </a:lnTo>
                <a:lnTo>
                  <a:pt x="534339" y="1570939"/>
                </a:lnTo>
                <a:lnTo>
                  <a:pt x="490410" y="1562900"/>
                </a:lnTo>
                <a:lnTo>
                  <a:pt x="425488" y="1562100"/>
                </a:lnTo>
                <a:lnTo>
                  <a:pt x="410095" y="1562671"/>
                </a:lnTo>
                <a:lnTo>
                  <a:pt x="369836" y="1567230"/>
                </a:lnTo>
                <a:lnTo>
                  <a:pt x="297789" y="1577441"/>
                </a:lnTo>
                <a:lnTo>
                  <a:pt x="257403" y="1584642"/>
                </a:lnTo>
                <a:lnTo>
                  <a:pt x="190182" y="1603260"/>
                </a:lnTo>
                <a:lnTo>
                  <a:pt x="135864" y="1627060"/>
                </a:lnTo>
                <a:lnTo>
                  <a:pt x="103555" y="1655038"/>
                </a:lnTo>
                <a:lnTo>
                  <a:pt x="93687" y="1687639"/>
                </a:lnTo>
                <a:lnTo>
                  <a:pt x="84543" y="1702092"/>
                </a:lnTo>
                <a:lnTo>
                  <a:pt x="67119" y="1712671"/>
                </a:lnTo>
                <a:lnTo>
                  <a:pt x="45224" y="1720811"/>
                </a:lnTo>
                <a:lnTo>
                  <a:pt x="24295" y="1730108"/>
                </a:lnTo>
                <a:lnTo>
                  <a:pt x="9779" y="1744154"/>
                </a:lnTo>
                <a:lnTo>
                  <a:pt x="2616" y="1766951"/>
                </a:lnTo>
                <a:lnTo>
                  <a:pt x="0" y="1795665"/>
                </a:lnTo>
                <a:lnTo>
                  <a:pt x="1689" y="1823681"/>
                </a:lnTo>
                <a:lnTo>
                  <a:pt x="28397" y="1859927"/>
                </a:lnTo>
                <a:lnTo>
                  <a:pt x="73050" y="1862937"/>
                </a:lnTo>
                <a:lnTo>
                  <a:pt x="113753" y="1863280"/>
                </a:lnTo>
                <a:lnTo>
                  <a:pt x="165722" y="1861540"/>
                </a:lnTo>
                <a:lnTo>
                  <a:pt x="218236" y="1860499"/>
                </a:lnTo>
                <a:lnTo>
                  <a:pt x="260553" y="1862937"/>
                </a:lnTo>
                <a:lnTo>
                  <a:pt x="288099" y="1869757"/>
                </a:lnTo>
                <a:lnTo>
                  <a:pt x="307073" y="1879409"/>
                </a:lnTo>
                <a:lnTo>
                  <a:pt x="322922" y="1891042"/>
                </a:lnTo>
                <a:lnTo>
                  <a:pt x="363169" y="1919376"/>
                </a:lnTo>
                <a:lnTo>
                  <a:pt x="408863" y="1954745"/>
                </a:lnTo>
                <a:lnTo>
                  <a:pt x="448513" y="1972729"/>
                </a:lnTo>
                <a:lnTo>
                  <a:pt x="466178" y="1974367"/>
                </a:lnTo>
                <a:lnTo>
                  <a:pt x="482549" y="1972868"/>
                </a:lnTo>
                <a:lnTo>
                  <a:pt x="523913" y="1957666"/>
                </a:lnTo>
                <a:lnTo>
                  <a:pt x="552246" y="1913318"/>
                </a:lnTo>
                <a:lnTo>
                  <a:pt x="567702" y="1835721"/>
                </a:lnTo>
                <a:lnTo>
                  <a:pt x="572300" y="1812137"/>
                </a:lnTo>
                <a:lnTo>
                  <a:pt x="579996" y="1765427"/>
                </a:lnTo>
                <a:lnTo>
                  <a:pt x="585355" y="1712048"/>
                </a:lnTo>
                <a:lnTo>
                  <a:pt x="587895" y="1681213"/>
                </a:lnTo>
                <a:lnTo>
                  <a:pt x="588391" y="1651546"/>
                </a:lnTo>
                <a:close/>
              </a:path>
              <a:path w="1428115" h="1974850">
                <a:moveTo>
                  <a:pt x="1199515" y="89446"/>
                </a:moveTo>
                <a:lnTo>
                  <a:pt x="1188046" y="45300"/>
                </a:lnTo>
                <a:lnTo>
                  <a:pt x="1145311" y="8839"/>
                </a:lnTo>
                <a:lnTo>
                  <a:pt x="1101267" y="800"/>
                </a:lnTo>
                <a:lnTo>
                  <a:pt x="1036180" y="0"/>
                </a:lnTo>
                <a:lnTo>
                  <a:pt x="1020749" y="571"/>
                </a:lnTo>
                <a:lnTo>
                  <a:pt x="980389" y="5130"/>
                </a:lnTo>
                <a:lnTo>
                  <a:pt x="908164" y="15341"/>
                </a:lnTo>
                <a:lnTo>
                  <a:pt x="867676" y="22542"/>
                </a:lnTo>
                <a:lnTo>
                  <a:pt x="800277" y="41160"/>
                </a:lnTo>
                <a:lnTo>
                  <a:pt x="745820" y="64960"/>
                </a:lnTo>
                <a:lnTo>
                  <a:pt x="713435" y="92938"/>
                </a:lnTo>
                <a:lnTo>
                  <a:pt x="703541" y="125539"/>
                </a:lnTo>
                <a:lnTo>
                  <a:pt x="694372" y="139992"/>
                </a:lnTo>
                <a:lnTo>
                  <a:pt x="676897" y="150571"/>
                </a:lnTo>
                <a:lnTo>
                  <a:pt x="654939" y="158711"/>
                </a:lnTo>
                <a:lnTo>
                  <a:pt x="633958" y="168008"/>
                </a:lnTo>
                <a:lnTo>
                  <a:pt x="619404" y="182054"/>
                </a:lnTo>
                <a:lnTo>
                  <a:pt x="612228" y="204851"/>
                </a:lnTo>
                <a:lnTo>
                  <a:pt x="609600" y="233565"/>
                </a:lnTo>
                <a:lnTo>
                  <a:pt x="611301" y="261581"/>
                </a:lnTo>
                <a:lnTo>
                  <a:pt x="638073" y="297827"/>
                </a:lnTo>
                <a:lnTo>
                  <a:pt x="682840" y="300837"/>
                </a:lnTo>
                <a:lnTo>
                  <a:pt x="723646" y="301180"/>
                </a:lnTo>
                <a:lnTo>
                  <a:pt x="775754" y="299440"/>
                </a:lnTo>
                <a:lnTo>
                  <a:pt x="828395" y="298399"/>
                </a:lnTo>
                <a:lnTo>
                  <a:pt x="870826" y="300837"/>
                </a:lnTo>
                <a:lnTo>
                  <a:pt x="898448" y="307657"/>
                </a:lnTo>
                <a:lnTo>
                  <a:pt x="917473" y="317309"/>
                </a:lnTo>
                <a:lnTo>
                  <a:pt x="933348" y="328942"/>
                </a:lnTo>
                <a:lnTo>
                  <a:pt x="973709" y="357276"/>
                </a:lnTo>
                <a:lnTo>
                  <a:pt x="1019517" y="392645"/>
                </a:lnTo>
                <a:lnTo>
                  <a:pt x="1059268" y="410629"/>
                </a:lnTo>
                <a:lnTo>
                  <a:pt x="1076985" y="412267"/>
                </a:lnTo>
                <a:lnTo>
                  <a:pt x="1093393" y="410768"/>
                </a:lnTo>
                <a:lnTo>
                  <a:pt x="1134859" y="395566"/>
                </a:lnTo>
                <a:lnTo>
                  <a:pt x="1163269" y="351218"/>
                </a:lnTo>
                <a:lnTo>
                  <a:pt x="1178750" y="273621"/>
                </a:lnTo>
                <a:lnTo>
                  <a:pt x="1183373" y="250037"/>
                </a:lnTo>
                <a:lnTo>
                  <a:pt x="1191082" y="203327"/>
                </a:lnTo>
                <a:lnTo>
                  <a:pt x="1196467" y="149948"/>
                </a:lnTo>
                <a:lnTo>
                  <a:pt x="1199007" y="119113"/>
                </a:lnTo>
                <a:lnTo>
                  <a:pt x="1199515" y="89446"/>
                </a:lnTo>
                <a:close/>
              </a:path>
              <a:path w="1428115" h="1974850">
                <a:moveTo>
                  <a:pt x="1428115" y="1003846"/>
                </a:moveTo>
                <a:lnTo>
                  <a:pt x="1416646" y="959700"/>
                </a:lnTo>
                <a:lnTo>
                  <a:pt x="1373911" y="923239"/>
                </a:lnTo>
                <a:lnTo>
                  <a:pt x="1329867" y="915200"/>
                </a:lnTo>
                <a:lnTo>
                  <a:pt x="1264780" y="914400"/>
                </a:lnTo>
                <a:lnTo>
                  <a:pt x="1249349" y="914971"/>
                </a:lnTo>
                <a:lnTo>
                  <a:pt x="1208989" y="919530"/>
                </a:lnTo>
                <a:lnTo>
                  <a:pt x="1136764" y="929741"/>
                </a:lnTo>
                <a:lnTo>
                  <a:pt x="1096276" y="936942"/>
                </a:lnTo>
                <a:lnTo>
                  <a:pt x="1028877" y="955560"/>
                </a:lnTo>
                <a:lnTo>
                  <a:pt x="974420" y="979360"/>
                </a:lnTo>
                <a:lnTo>
                  <a:pt x="942035" y="1007338"/>
                </a:lnTo>
                <a:lnTo>
                  <a:pt x="932141" y="1039939"/>
                </a:lnTo>
                <a:lnTo>
                  <a:pt x="922972" y="1054392"/>
                </a:lnTo>
                <a:lnTo>
                  <a:pt x="905497" y="1064971"/>
                </a:lnTo>
                <a:lnTo>
                  <a:pt x="883539" y="1073111"/>
                </a:lnTo>
                <a:lnTo>
                  <a:pt x="862558" y="1082408"/>
                </a:lnTo>
                <a:lnTo>
                  <a:pt x="848004" y="1096454"/>
                </a:lnTo>
                <a:lnTo>
                  <a:pt x="840828" y="1119251"/>
                </a:lnTo>
                <a:lnTo>
                  <a:pt x="838200" y="1147965"/>
                </a:lnTo>
                <a:lnTo>
                  <a:pt x="839901" y="1175981"/>
                </a:lnTo>
                <a:lnTo>
                  <a:pt x="866673" y="1212227"/>
                </a:lnTo>
                <a:lnTo>
                  <a:pt x="911440" y="1215237"/>
                </a:lnTo>
                <a:lnTo>
                  <a:pt x="952246" y="1215580"/>
                </a:lnTo>
                <a:lnTo>
                  <a:pt x="1004354" y="1213840"/>
                </a:lnTo>
                <a:lnTo>
                  <a:pt x="1056995" y="1212799"/>
                </a:lnTo>
                <a:lnTo>
                  <a:pt x="1099426" y="1215237"/>
                </a:lnTo>
                <a:lnTo>
                  <a:pt x="1127048" y="1222057"/>
                </a:lnTo>
                <a:lnTo>
                  <a:pt x="1146073" y="1231709"/>
                </a:lnTo>
                <a:lnTo>
                  <a:pt x="1161948" y="1243342"/>
                </a:lnTo>
                <a:lnTo>
                  <a:pt x="1202309" y="1271676"/>
                </a:lnTo>
                <a:lnTo>
                  <a:pt x="1248117" y="1307045"/>
                </a:lnTo>
                <a:lnTo>
                  <a:pt x="1287868" y="1325029"/>
                </a:lnTo>
                <a:lnTo>
                  <a:pt x="1305585" y="1326667"/>
                </a:lnTo>
                <a:lnTo>
                  <a:pt x="1321993" y="1325168"/>
                </a:lnTo>
                <a:lnTo>
                  <a:pt x="1363459" y="1309966"/>
                </a:lnTo>
                <a:lnTo>
                  <a:pt x="1391869" y="1265618"/>
                </a:lnTo>
                <a:lnTo>
                  <a:pt x="1407350" y="1188021"/>
                </a:lnTo>
                <a:lnTo>
                  <a:pt x="1411973" y="1164437"/>
                </a:lnTo>
                <a:lnTo>
                  <a:pt x="1419682" y="1117727"/>
                </a:lnTo>
                <a:lnTo>
                  <a:pt x="1425067" y="1064348"/>
                </a:lnTo>
                <a:lnTo>
                  <a:pt x="1427607" y="1033513"/>
                </a:lnTo>
                <a:lnTo>
                  <a:pt x="1428115" y="1003846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8156647" y="4067708"/>
            <a:ext cx="421640" cy="305435"/>
          </a:xfrm>
          <a:prstGeom prst="rect">
            <a:avLst/>
          </a:prstGeom>
        </p:spPr>
        <p:txBody>
          <a:bodyPr vert="horz" wrap="square" lIns="0" tIns="36195" rIns="0" bIns="0" rtlCol="0">
            <a:spAutoFit/>
          </a:bodyPr>
          <a:lstStyle/>
          <a:p>
            <a:pPr marL="123825" marR="5080" indent="-111760">
              <a:lnSpc>
                <a:spcPts val="1010"/>
              </a:lnSpc>
              <a:spcBef>
                <a:spcPts val="285"/>
              </a:spcBef>
            </a:pPr>
            <a:r>
              <a:rPr sz="1000" spc="-10" dirty="0">
                <a:latin typeface="Arial"/>
                <a:cs typeface="Arial"/>
              </a:rPr>
              <a:t>access </a:t>
            </a:r>
            <a:r>
              <a:rPr sz="1000" spc="-25" dirty="0">
                <a:latin typeface="Arial"/>
                <a:cs typeface="Arial"/>
              </a:rPr>
              <a:t>net</a:t>
            </a:r>
            <a:endParaRPr sz="1000">
              <a:latin typeface="Arial"/>
              <a:cs typeface="Arial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5540245" y="2209335"/>
            <a:ext cx="270510" cy="116205"/>
          </a:xfrm>
          <a:custGeom>
            <a:avLst/>
            <a:gdLst/>
            <a:ahLst/>
            <a:cxnLst/>
            <a:rect l="l" t="t" r="r" b="b"/>
            <a:pathLst>
              <a:path w="270510" h="116205">
                <a:moveTo>
                  <a:pt x="10718" y="0"/>
                </a:moveTo>
                <a:lnTo>
                  <a:pt x="0" y="33883"/>
                </a:lnTo>
                <a:lnTo>
                  <a:pt x="33883" y="44602"/>
                </a:lnTo>
                <a:lnTo>
                  <a:pt x="44615" y="10718"/>
                </a:lnTo>
                <a:lnTo>
                  <a:pt x="10718" y="0"/>
                </a:lnTo>
                <a:close/>
              </a:path>
              <a:path w="270510" h="116205">
                <a:moveTo>
                  <a:pt x="123621" y="35725"/>
                </a:moveTo>
                <a:lnTo>
                  <a:pt x="112903" y="69608"/>
                </a:lnTo>
                <a:lnTo>
                  <a:pt x="146786" y="80327"/>
                </a:lnTo>
                <a:lnTo>
                  <a:pt x="157518" y="46443"/>
                </a:lnTo>
                <a:lnTo>
                  <a:pt x="123621" y="35725"/>
                </a:lnTo>
                <a:close/>
              </a:path>
              <a:path w="270510" h="116205">
                <a:moveTo>
                  <a:pt x="236372" y="71399"/>
                </a:moveTo>
                <a:lnTo>
                  <a:pt x="225640" y="105283"/>
                </a:lnTo>
                <a:lnTo>
                  <a:pt x="259702" y="116052"/>
                </a:lnTo>
                <a:lnTo>
                  <a:pt x="270421" y="82169"/>
                </a:lnTo>
                <a:lnTo>
                  <a:pt x="236372" y="71399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503010" y="5983956"/>
            <a:ext cx="271780" cy="109220"/>
          </a:xfrm>
          <a:custGeom>
            <a:avLst/>
            <a:gdLst/>
            <a:ahLst/>
            <a:cxnLst/>
            <a:rect l="l" t="t" r="r" b="b"/>
            <a:pathLst>
              <a:path w="271779" h="109220">
                <a:moveTo>
                  <a:pt x="261962" y="0"/>
                </a:moveTo>
                <a:lnTo>
                  <a:pt x="227774" y="9740"/>
                </a:lnTo>
                <a:lnTo>
                  <a:pt x="237515" y="43916"/>
                </a:lnTo>
                <a:lnTo>
                  <a:pt x="271703" y="34188"/>
                </a:lnTo>
                <a:lnTo>
                  <a:pt x="261962" y="0"/>
                </a:lnTo>
                <a:close/>
              </a:path>
              <a:path w="271779" h="109220">
                <a:moveTo>
                  <a:pt x="148069" y="32448"/>
                </a:moveTo>
                <a:lnTo>
                  <a:pt x="113893" y="42189"/>
                </a:lnTo>
                <a:lnTo>
                  <a:pt x="123621" y="76365"/>
                </a:lnTo>
                <a:lnTo>
                  <a:pt x="157810" y="66624"/>
                </a:lnTo>
                <a:lnTo>
                  <a:pt x="148069" y="32448"/>
                </a:lnTo>
                <a:close/>
              </a:path>
              <a:path w="271779" h="109220">
                <a:moveTo>
                  <a:pt x="34353" y="64846"/>
                </a:moveTo>
                <a:lnTo>
                  <a:pt x="0" y="74625"/>
                </a:lnTo>
                <a:lnTo>
                  <a:pt x="9740" y="108813"/>
                </a:lnTo>
                <a:lnTo>
                  <a:pt x="44081" y="99021"/>
                </a:lnTo>
                <a:lnTo>
                  <a:pt x="34353" y="64846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192734" y="5891714"/>
            <a:ext cx="273050" cy="101600"/>
          </a:xfrm>
          <a:custGeom>
            <a:avLst/>
            <a:gdLst/>
            <a:ahLst/>
            <a:cxnLst/>
            <a:rect l="l" t="t" r="r" b="b"/>
            <a:pathLst>
              <a:path w="273050" h="101600">
                <a:moveTo>
                  <a:pt x="238340" y="58051"/>
                </a:moveTo>
                <a:lnTo>
                  <a:pt x="229628" y="92506"/>
                </a:lnTo>
                <a:lnTo>
                  <a:pt x="264083" y="101219"/>
                </a:lnTo>
                <a:lnTo>
                  <a:pt x="272795" y="66763"/>
                </a:lnTo>
                <a:lnTo>
                  <a:pt x="238340" y="58051"/>
                </a:lnTo>
                <a:close/>
              </a:path>
              <a:path w="273050" h="101600">
                <a:moveTo>
                  <a:pt x="123532" y="29032"/>
                </a:moveTo>
                <a:lnTo>
                  <a:pt x="114820" y="63487"/>
                </a:lnTo>
                <a:lnTo>
                  <a:pt x="149275" y="72199"/>
                </a:lnTo>
                <a:lnTo>
                  <a:pt x="157987" y="37744"/>
                </a:lnTo>
                <a:lnTo>
                  <a:pt x="123532" y="29032"/>
                </a:lnTo>
                <a:close/>
              </a:path>
              <a:path w="273050" h="101600">
                <a:moveTo>
                  <a:pt x="8712" y="0"/>
                </a:moveTo>
                <a:lnTo>
                  <a:pt x="0" y="34467"/>
                </a:lnTo>
                <a:lnTo>
                  <a:pt x="34632" y="43218"/>
                </a:lnTo>
                <a:lnTo>
                  <a:pt x="43345" y="8750"/>
                </a:lnTo>
                <a:lnTo>
                  <a:pt x="8712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89885" y="3622933"/>
            <a:ext cx="67945" cy="274955"/>
          </a:xfrm>
          <a:custGeom>
            <a:avLst/>
            <a:gdLst/>
            <a:ahLst/>
            <a:cxnLst/>
            <a:rect l="l" t="t" r="r" b="b"/>
            <a:pathLst>
              <a:path w="67944" h="274954">
                <a:moveTo>
                  <a:pt x="4203" y="235178"/>
                </a:moveTo>
                <a:lnTo>
                  <a:pt x="0" y="270471"/>
                </a:lnTo>
                <a:lnTo>
                  <a:pt x="35293" y="274675"/>
                </a:lnTo>
                <a:lnTo>
                  <a:pt x="39496" y="239382"/>
                </a:lnTo>
                <a:lnTo>
                  <a:pt x="4203" y="235178"/>
                </a:lnTo>
                <a:close/>
              </a:path>
              <a:path w="67944" h="274954">
                <a:moveTo>
                  <a:pt x="18199" y="117589"/>
                </a:moveTo>
                <a:lnTo>
                  <a:pt x="13995" y="152882"/>
                </a:lnTo>
                <a:lnTo>
                  <a:pt x="49288" y="157086"/>
                </a:lnTo>
                <a:lnTo>
                  <a:pt x="53492" y="121793"/>
                </a:lnTo>
                <a:lnTo>
                  <a:pt x="18199" y="117589"/>
                </a:lnTo>
                <a:close/>
              </a:path>
              <a:path w="67944" h="274954">
                <a:moveTo>
                  <a:pt x="32194" y="0"/>
                </a:moveTo>
                <a:lnTo>
                  <a:pt x="27978" y="35458"/>
                </a:lnTo>
                <a:lnTo>
                  <a:pt x="63271" y="39662"/>
                </a:lnTo>
                <a:lnTo>
                  <a:pt x="67487" y="4203"/>
                </a:lnTo>
                <a:lnTo>
                  <a:pt x="32194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793118" y="2162569"/>
            <a:ext cx="271145" cy="113664"/>
          </a:xfrm>
          <a:custGeom>
            <a:avLst/>
            <a:gdLst/>
            <a:ahLst/>
            <a:cxnLst/>
            <a:rect l="l" t="t" r="r" b="b"/>
            <a:pathLst>
              <a:path w="271144" h="113664">
                <a:moveTo>
                  <a:pt x="33997" y="69062"/>
                </a:moveTo>
                <a:lnTo>
                  <a:pt x="0" y="79425"/>
                </a:lnTo>
                <a:lnTo>
                  <a:pt x="10363" y="113423"/>
                </a:lnTo>
                <a:lnTo>
                  <a:pt x="44361" y="103060"/>
                </a:lnTo>
                <a:lnTo>
                  <a:pt x="33997" y="69062"/>
                </a:lnTo>
                <a:close/>
              </a:path>
              <a:path w="271144" h="113664">
                <a:moveTo>
                  <a:pt x="147269" y="34531"/>
                </a:moveTo>
                <a:lnTo>
                  <a:pt x="113271" y="44894"/>
                </a:lnTo>
                <a:lnTo>
                  <a:pt x="123634" y="78892"/>
                </a:lnTo>
                <a:lnTo>
                  <a:pt x="157632" y="68529"/>
                </a:lnTo>
                <a:lnTo>
                  <a:pt x="147269" y="34531"/>
                </a:lnTo>
                <a:close/>
              </a:path>
              <a:path w="271144" h="113664">
                <a:moveTo>
                  <a:pt x="260553" y="0"/>
                </a:moveTo>
                <a:lnTo>
                  <a:pt x="226377" y="10413"/>
                </a:lnTo>
                <a:lnTo>
                  <a:pt x="236753" y="44411"/>
                </a:lnTo>
                <a:lnTo>
                  <a:pt x="270916" y="33997"/>
                </a:lnTo>
                <a:lnTo>
                  <a:pt x="260553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6" name="object 26"/>
          <p:cNvGrpSpPr/>
          <p:nvPr/>
        </p:nvGrpSpPr>
        <p:grpSpPr>
          <a:xfrm>
            <a:off x="3035633" y="3596589"/>
            <a:ext cx="4984750" cy="2805430"/>
            <a:chOff x="3035633" y="3596589"/>
            <a:chExt cx="4984750" cy="2805430"/>
          </a:xfrm>
        </p:grpSpPr>
        <p:pic>
          <p:nvPicPr>
            <p:cNvPr id="27" name="object 2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808510" y="3596589"/>
              <a:ext cx="211289" cy="223875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4546092" y="3745992"/>
              <a:ext cx="3226435" cy="1118870"/>
            </a:xfrm>
            <a:custGeom>
              <a:avLst/>
              <a:gdLst/>
              <a:ahLst/>
              <a:cxnLst/>
              <a:rect l="l" t="t" r="r" b="b"/>
              <a:pathLst>
                <a:path w="3226434" h="1118870">
                  <a:moveTo>
                    <a:pt x="1613154" y="0"/>
                  </a:moveTo>
                  <a:lnTo>
                    <a:pt x="1544963" y="490"/>
                  </a:lnTo>
                  <a:lnTo>
                    <a:pt x="1477495" y="1949"/>
                  </a:lnTo>
                  <a:lnTo>
                    <a:pt x="1410803" y="4357"/>
                  </a:lnTo>
                  <a:lnTo>
                    <a:pt x="1344945" y="7695"/>
                  </a:lnTo>
                  <a:lnTo>
                    <a:pt x="1279977" y="11943"/>
                  </a:lnTo>
                  <a:lnTo>
                    <a:pt x="1215954" y="17081"/>
                  </a:lnTo>
                  <a:lnTo>
                    <a:pt x="1152932" y="23091"/>
                  </a:lnTo>
                  <a:lnTo>
                    <a:pt x="1090967" y="29952"/>
                  </a:lnTo>
                  <a:lnTo>
                    <a:pt x="1030116" y="37647"/>
                  </a:lnTo>
                  <a:lnTo>
                    <a:pt x="970435" y="46154"/>
                  </a:lnTo>
                  <a:lnTo>
                    <a:pt x="911978" y="55455"/>
                  </a:lnTo>
                  <a:lnTo>
                    <a:pt x="854803" y="65530"/>
                  </a:lnTo>
                  <a:lnTo>
                    <a:pt x="798965" y="76360"/>
                  </a:lnTo>
                  <a:lnTo>
                    <a:pt x="744520" y="87926"/>
                  </a:lnTo>
                  <a:lnTo>
                    <a:pt x="691525" y="100208"/>
                  </a:lnTo>
                  <a:lnTo>
                    <a:pt x="640035" y="113186"/>
                  </a:lnTo>
                  <a:lnTo>
                    <a:pt x="590106" y="126841"/>
                  </a:lnTo>
                  <a:lnTo>
                    <a:pt x="541795" y="141154"/>
                  </a:lnTo>
                  <a:lnTo>
                    <a:pt x="495157" y="156106"/>
                  </a:lnTo>
                  <a:lnTo>
                    <a:pt x="450248" y="171677"/>
                  </a:lnTo>
                  <a:lnTo>
                    <a:pt x="407124" y="187847"/>
                  </a:lnTo>
                  <a:lnTo>
                    <a:pt x="365841" y="204597"/>
                  </a:lnTo>
                  <a:lnTo>
                    <a:pt x="326456" y="221908"/>
                  </a:lnTo>
                  <a:lnTo>
                    <a:pt x="289024" y="239761"/>
                  </a:lnTo>
                  <a:lnTo>
                    <a:pt x="253601" y="258135"/>
                  </a:lnTo>
                  <a:lnTo>
                    <a:pt x="220243" y="277012"/>
                  </a:lnTo>
                  <a:lnTo>
                    <a:pt x="159947" y="316196"/>
                  </a:lnTo>
                  <a:lnTo>
                    <a:pt x="108583" y="357156"/>
                  </a:lnTo>
                  <a:lnTo>
                    <a:pt x="66601" y="399739"/>
                  </a:lnTo>
                  <a:lnTo>
                    <a:pt x="34446" y="443788"/>
                  </a:lnTo>
                  <a:lnTo>
                    <a:pt x="12568" y="489148"/>
                  </a:lnTo>
                  <a:lnTo>
                    <a:pt x="1415" y="535664"/>
                  </a:lnTo>
                  <a:lnTo>
                    <a:pt x="0" y="559307"/>
                  </a:lnTo>
                  <a:lnTo>
                    <a:pt x="1415" y="582951"/>
                  </a:lnTo>
                  <a:lnTo>
                    <a:pt x="12568" y="629467"/>
                  </a:lnTo>
                  <a:lnTo>
                    <a:pt x="34446" y="674827"/>
                  </a:lnTo>
                  <a:lnTo>
                    <a:pt x="66601" y="718876"/>
                  </a:lnTo>
                  <a:lnTo>
                    <a:pt x="108583" y="761459"/>
                  </a:lnTo>
                  <a:lnTo>
                    <a:pt x="159947" y="802419"/>
                  </a:lnTo>
                  <a:lnTo>
                    <a:pt x="220243" y="841603"/>
                  </a:lnTo>
                  <a:lnTo>
                    <a:pt x="253601" y="860480"/>
                  </a:lnTo>
                  <a:lnTo>
                    <a:pt x="289024" y="878854"/>
                  </a:lnTo>
                  <a:lnTo>
                    <a:pt x="326456" y="896707"/>
                  </a:lnTo>
                  <a:lnTo>
                    <a:pt x="365841" y="914018"/>
                  </a:lnTo>
                  <a:lnTo>
                    <a:pt x="407124" y="930768"/>
                  </a:lnTo>
                  <a:lnTo>
                    <a:pt x="450248" y="946938"/>
                  </a:lnTo>
                  <a:lnTo>
                    <a:pt x="495157" y="962509"/>
                  </a:lnTo>
                  <a:lnTo>
                    <a:pt x="541795" y="977461"/>
                  </a:lnTo>
                  <a:lnTo>
                    <a:pt x="590106" y="991774"/>
                  </a:lnTo>
                  <a:lnTo>
                    <a:pt x="640035" y="1005429"/>
                  </a:lnTo>
                  <a:lnTo>
                    <a:pt x="691525" y="1018407"/>
                  </a:lnTo>
                  <a:lnTo>
                    <a:pt x="744520" y="1030689"/>
                  </a:lnTo>
                  <a:lnTo>
                    <a:pt x="798965" y="1042255"/>
                  </a:lnTo>
                  <a:lnTo>
                    <a:pt x="854803" y="1053085"/>
                  </a:lnTo>
                  <a:lnTo>
                    <a:pt x="911978" y="1063160"/>
                  </a:lnTo>
                  <a:lnTo>
                    <a:pt x="970435" y="1072461"/>
                  </a:lnTo>
                  <a:lnTo>
                    <a:pt x="1030116" y="1080968"/>
                  </a:lnTo>
                  <a:lnTo>
                    <a:pt x="1090967" y="1088663"/>
                  </a:lnTo>
                  <a:lnTo>
                    <a:pt x="1152932" y="1095524"/>
                  </a:lnTo>
                  <a:lnTo>
                    <a:pt x="1215954" y="1101534"/>
                  </a:lnTo>
                  <a:lnTo>
                    <a:pt x="1279977" y="1106672"/>
                  </a:lnTo>
                  <a:lnTo>
                    <a:pt x="1344945" y="1110920"/>
                  </a:lnTo>
                  <a:lnTo>
                    <a:pt x="1410803" y="1114258"/>
                  </a:lnTo>
                  <a:lnTo>
                    <a:pt x="1477495" y="1116666"/>
                  </a:lnTo>
                  <a:lnTo>
                    <a:pt x="1544963" y="1118125"/>
                  </a:lnTo>
                  <a:lnTo>
                    <a:pt x="1613154" y="1118615"/>
                  </a:lnTo>
                  <a:lnTo>
                    <a:pt x="1681344" y="1118125"/>
                  </a:lnTo>
                  <a:lnTo>
                    <a:pt x="1748812" y="1116666"/>
                  </a:lnTo>
                  <a:lnTo>
                    <a:pt x="1815504" y="1114258"/>
                  </a:lnTo>
                  <a:lnTo>
                    <a:pt x="1881362" y="1110920"/>
                  </a:lnTo>
                  <a:lnTo>
                    <a:pt x="1946330" y="1106672"/>
                  </a:lnTo>
                  <a:lnTo>
                    <a:pt x="2010353" y="1101534"/>
                  </a:lnTo>
                  <a:lnTo>
                    <a:pt x="2073375" y="1095524"/>
                  </a:lnTo>
                  <a:lnTo>
                    <a:pt x="2135340" y="1088663"/>
                  </a:lnTo>
                  <a:lnTo>
                    <a:pt x="2196191" y="1080968"/>
                  </a:lnTo>
                  <a:lnTo>
                    <a:pt x="2255872" y="1072461"/>
                  </a:lnTo>
                  <a:lnTo>
                    <a:pt x="2314329" y="1063160"/>
                  </a:lnTo>
                  <a:lnTo>
                    <a:pt x="2371504" y="1053085"/>
                  </a:lnTo>
                  <a:lnTo>
                    <a:pt x="2427342" y="1042255"/>
                  </a:lnTo>
                  <a:lnTo>
                    <a:pt x="2481787" y="1030689"/>
                  </a:lnTo>
                  <a:lnTo>
                    <a:pt x="2534782" y="1018407"/>
                  </a:lnTo>
                  <a:lnTo>
                    <a:pt x="2586272" y="1005429"/>
                  </a:lnTo>
                  <a:lnTo>
                    <a:pt x="2636201" y="991774"/>
                  </a:lnTo>
                  <a:lnTo>
                    <a:pt x="2684512" y="977461"/>
                  </a:lnTo>
                  <a:lnTo>
                    <a:pt x="2731150" y="962509"/>
                  </a:lnTo>
                  <a:lnTo>
                    <a:pt x="2776059" y="946938"/>
                  </a:lnTo>
                  <a:lnTo>
                    <a:pt x="2819183" y="930768"/>
                  </a:lnTo>
                  <a:lnTo>
                    <a:pt x="2860466" y="914018"/>
                  </a:lnTo>
                  <a:lnTo>
                    <a:pt x="2899851" y="896707"/>
                  </a:lnTo>
                  <a:lnTo>
                    <a:pt x="2937283" y="878854"/>
                  </a:lnTo>
                  <a:lnTo>
                    <a:pt x="2972706" y="860480"/>
                  </a:lnTo>
                  <a:lnTo>
                    <a:pt x="3006064" y="841603"/>
                  </a:lnTo>
                  <a:lnTo>
                    <a:pt x="3066360" y="802419"/>
                  </a:lnTo>
                  <a:lnTo>
                    <a:pt x="3117724" y="761459"/>
                  </a:lnTo>
                  <a:lnTo>
                    <a:pt x="3159706" y="718876"/>
                  </a:lnTo>
                  <a:lnTo>
                    <a:pt x="3191861" y="674827"/>
                  </a:lnTo>
                  <a:lnTo>
                    <a:pt x="3213739" y="629467"/>
                  </a:lnTo>
                  <a:lnTo>
                    <a:pt x="3224892" y="582951"/>
                  </a:lnTo>
                  <a:lnTo>
                    <a:pt x="3226308" y="559307"/>
                  </a:lnTo>
                  <a:lnTo>
                    <a:pt x="3224892" y="535664"/>
                  </a:lnTo>
                  <a:lnTo>
                    <a:pt x="3213739" y="489148"/>
                  </a:lnTo>
                  <a:lnTo>
                    <a:pt x="3191861" y="443788"/>
                  </a:lnTo>
                  <a:lnTo>
                    <a:pt x="3159706" y="399739"/>
                  </a:lnTo>
                  <a:lnTo>
                    <a:pt x="3117724" y="357156"/>
                  </a:lnTo>
                  <a:lnTo>
                    <a:pt x="3066360" y="316196"/>
                  </a:lnTo>
                  <a:lnTo>
                    <a:pt x="3006064" y="277012"/>
                  </a:lnTo>
                  <a:lnTo>
                    <a:pt x="2972706" y="258135"/>
                  </a:lnTo>
                  <a:lnTo>
                    <a:pt x="2937283" y="239761"/>
                  </a:lnTo>
                  <a:lnTo>
                    <a:pt x="2899851" y="221908"/>
                  </a:lnTo>
                  <a:lnTo>
                    <a:pt x="2860466" y="204597"/>
                  </a:lnTo>
                  <a:lnTo>
                    <a:pt x="2819183" y="187847"/>
                  </a:lnTo>
                  <a:lnTo>
                    <a:pt x="2776059" y="171677"/>
                  </a:lnTo>
                  <a:lnTo>
                    <a:pt x="2731150" y="156106"/>
                  </a:lnTo>
                  <a:lnTo>
                    <a:pt x="2684512" y="141154"/>
                  </a:lnTo>
                  <a:lnTo>
                    <a:pt x="2636201" y="126841"/>
                  </a:lnTo>
                  <a:lnTo>
                    <a:pt x="2586272" y="113186"/>
                  </a:lnTo>
                  <a:lnTo>
                    <a:pt x="2534782" y="100208"/>
                  </a:lnTo>
                  <a:lnTo>
                    <a:pt x="2481787" y="87926"/>
                  </a:lnTo>
                  <a:lnTo>
                    <a:pt x="2427342" y="76360"/>
                  </a:lnTo>
                  <a:lnTo>
                    <a:pt x="2371504" y="65530"/>
                  </a:lnTo>
                  <a:lnTo>
                    <a:pt x="2314329" y="55455"/>
                  </a:lnTo>
                  <a:lnTo>
                    <a:pt x="2255872" y="46154"/>
                  </a:lnTo>
                  <a:lnTo>
                    <a:pt x="2196191" y="37647"/>
                  </a:lnTo>
                  <a:lnTo>
                    <a:pt x="2135340" y="29952"/>
                  </a:lnTo>
                  <a:lnTo>
                    <a:pt x="2073375" y="23091"/>
                  </a:lnTo>
                  <a:lnTo>
                    <a:pt x="2010353" y="17081"/>
                  </a:lnTo>
                  <a:lnTo>
                    <a:pt x="1946330" y="11943"/>
                  </a:lnTo>
                  <a:lnTo>
                    <a:pt x="1881362" y="7695"/>
                  </a:lnTo>
                  <a:lnTo>
                    <a:pt x="1815504" y="4357"/>
                  </a:lnTo>
                  <a:lnTo>
                    <a:pt x="1748812" y="1949"/>
                  </a:lnTo>
                  <a:lnTo>
                    <a:pt x="1681344" y="490"/>
                  </a:lnTo>
                  <a:lnTo>
                    <a:pt x="1613154" y="0"/>
                  </a:lnTo>
                  <a:close/>
                </a:path>
              </a:pathLst>
            </a:custGeom>
            <a:solidFill>
              <a:srgbClr val="99CC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4546092" y="3745992"/>
              <a:ext cx="3226435" cy="1118870"/>
            </a:xfrm>
            <a:custGeom>
              <a:avLst/>
              <a:gdLst/>
              <a:ahLst/>
              <a:cxnLst/>
              <a:rect l="l" t="t" r="r" b="b"/>
              <a:pathLst>
                <a:path w="3226434" h="1118870">
                  <a:moveTo>
                    <a:pt x="0" y="559307"/>
                  </a:moveTo>
                  <a:lnTo>
                    <a:pt x="5623" y="512271"/>
                  </a:lnTo>
                  <a:lnTo>
                    <a:pt x="22195" y="466314"/>
                  </a:lnTo>
                  <a:lnTo>
                    <a:pt x="49267" y="421590"/>
                  </a:lnTo>
                  <a:lnTo>
                    <a:pt x="86391" y="378254"/>
                  </a:lnTo>
                  <a:lnTo>
                    <a:pt x="133121" y="336463"/>
                  </a:lnTo>
                  <a:lnTo>
                    <a:pt x="189006" y="296372"/>
                  </a:lnTo>
                  <a:lnTo>
                    <a:pt x="253601" y="258135"/>
                  </a:lnTo>
                  <a:lnTo>
                    <a:pt x="289024" y="239761"/>
                  </a:lnTo>
                  <a:lnTo>
                    <a:pt x="326456" y="221908"/>
                  </a:lnTo>
                  <a:lnTo>
                    <a:pt x="365841" y="204597"/>
                  </a:lnTo>
                  <a:lnTo>
                    <a:pt x="407124" y="187847"/>
                  </a:lnTo>
                  <a:lnTo>
                    <a:pt x="450248" y="171677"/>
                  </a:lnTo>
                  <a:lnTo>
                    <a:pt x="495157" y="156106"/>
                  </a:lnTo>
                  <a:lnTo>
                    <a:pt x="541795" y="141154"/>
                  </a:lnTo>
                  <a:lnTo>
                    <a:pt x="590106" y="126841"/>
                  </a:lnTo>
                  <a:lnTo>
                    <a:pt x="640035" y="113186"/>
                  </a:lnTo>
                  <a:lnTo>
                    <a:pt x="691525" y="100208"/>
                  </a:lnTo>
                  <a:lnTo>
                    <a:pt x="744520" y="87926"/>
                  </a:lnTo>
                  <a:lnTo>
                    <a:pt x="798965" y="76360"/>
                  </a:lnTo>
                  <a:lnTo>
                    <a:pt x="854803" y="65530"/>
                  </a:lnTo>
                  <a:lnTo>
                    <a:pt x="911978" y="55455"/>
                  </a:lnTo>
                  <a:lnTo>
                    <a:pt x="970435" y="46154"/>
                  </a:lnTo>
                  <a:lnTo>
                    <a:pt x="1030116" y="37647"/>
                  </a:lnTo>
                  <a:lnTo>
                    <a:pt x="1090967" y="29952"/>
                  </a:lnTo>
                  <a:lnTo>
                    <a:pt x="1152932" y="23091"/>
                  </a:lnTo>
                  <a:lnTo>
                    <a:pt x="1215954" y="17081"/>
                  </a:lnTo>
                  <a:lnTo>
                    <a:pt x="1279977" y="11943"/>
                  </a:lnTo>
                  <a:lnTo>
                    <a:pt x="1344945" y="7695"/>
                  </a:lnTo>
                  <a:lnTo>
                    <a:pt x="1410803" y="4357"/>
                  </a:lnTo>
                  <a:lnTo>
                    <a:pt x="1477495" y="1949"/>
                  </a:lnTo>
                  <a:lnTo>
                    <a:pt x="1544963" y="490"/>
                  </a:lnTo>
                  <a:lnTo>
                    <a:pt x="1613154" y="0"/>
                  </a:lnTo>
                  <a:lnTo>
                    <a:pt x="1681344" y="490"/>
                  </a:lnTo>
                  <a:lnTo>
                    <a:pt x="1748812" y="1949"/>
                  </a:lnTo>
                  <a:lnTo>
                    <a:pt x="1815504" y="4357"/>
                  </a:lnTo>
                  <a:lnTo>
                    <a:pt x="1881362" y="7695"/>
                  </a:lnTo>
                  <a:lnTo>
                    <a:pt x="1946330" y="11943"/>
                  </a:lnTo>
                  <a:lnTo>
                    <a:pt x="2010353" y="17081"/>
                  </a:lnTo>
                  <a:lnTo>
                    <a:pt x="2073375" y="23091"/>
                  </a:lnTo>
                  <a:lnTo>
                    <a:pt x="2135340" y="29952"/>
                  </a:lnTo>
                  <a:lnTo>
                    <a:pt x="2196191" y="37647"/>
                  </a:lnTo>
                  <a:lnTo>
                    <a:pt x="2255872" y="46154"/>
                  </a:lnTo>
                  <a:lnTo>
                    <a:pt x="2314329" y="55455"/>
                  </a:lnTo>
                  <a:lnTo>
                    <a:pt x="2371504" y="65530"/>
                  </a:lnTo>
                  <a:lnTo>
                    <a:pt x="2427342" y="76360"/>
                  </a:lnTo>
                  <a:lnTo>
                    <a:pt x="2481787" y="87926"/>
                  </a:lnTo>
                  <a:lnTo>
                    <a:pt x="2534782" y="100208"/>
                  </a:lnTo>
                  <a:lnTo>
                    <a:pt x="2586272" y="113186"/>
                  </a:lnTo>
                  <a:lnTo>
                    <a:pt x="2636201" y="126841"/>
                  </a:lnTo>
                  <a:lnTo>
                    <a:pt x="2684512" y="141154"/>
                  </a:lnTo>
                  <a:lnTo>
                    <a:pt x="2731150" y="156106"/>
                  </a:lnTo>
                  <a:lnTo>
                    <a:pt x="2776059" y="171677"/>
                  </a:lnTo>
                  <a:lnTo>
                    <a:pt x="2819183" y="187847"/>
                  </a:lnTo>
                  <a:lnTo>
                    <a:pt x="2860466" y="204597"/>
                  </a:lnTo>
                  <a:lnTo>
                    <a:pt x="2899851" y="221908"/>
                  </a:lnTo>
                  <a:lnTo>
                    <a:pt x="2937283" y="239761"/>
                  </a:lnTo>
                  <a:lnTo>
                    <a:pt x="2972706" y="258135"/>
                  </a:lnTo>
                  <a:lnTo>
                    <a:pt x="3006064" y="277012"/>
                  </a:lnTo>
                  <a:lnTo>
                    <a:pt x="3066360" y="316196"/>
                  </a:lnTo>
                  <a:lnTo>
                    <a:pt x="3117724" y="357156"/>
                  </a:lnTo>
                  <a:lnTo>
                    <a:pt x="3159706" y="399739"/>
                  </a:lnTo>
                  <a:lnTo>
                    <a:pt x="3191861" y="443788"/>
                  </a:lnTo>
                  <a:lnTo>
                    <a:pt x="3213739" y="489148"/>
                  </a:lnTo>
                  <a:lnTo>
                    <a:pt x="3224892" y="535664"/>
                  </a:lnTo>
                  <a:lnTo>
                    <a:pt x="3226308" y="559307"/>
                  </a:lnTo>
                  <a:lnTo>
                    <a:pt x="3224892" y="582951"/>
                  </a:lnTo>
                  <a:lnTo>
                    <a:pt x="3213739" y="629467"/>
                  </a:lnTo>
                  <a:lnTo>
                    <a:pt x="3191861" y="674827"/>
                  </a:lnTo>
                  <a:lnTo>
                    <a:pt x="3159706" y="718876"/>
                  </a:lnTo>
                  <a:lnTo>
                    <a:pt x="3117724" y="761459"/>
                  </a:lnTo>
                  <a:lnTo>
                    <a:pt x="3066360" y="802419"/>
                  </a:lnTo>
                  <a:lnTo>
                    <a:pt x="3006064" y="841603"/>
                  </a:lnTo>
                  <a:lnTo>
                    <a:pt x="2972706" y="860480"/>
                  </a:lnTo>
                  <a:lnTo>
                    <a:pt x="2937283" y="878854"/>
                  </a:lnTo>
                  <a:lnTo>
                    <a:pt x="2899851" y="896707"/>
                  </a:lnTo>
                  <a:lnTo>
                    <a:pt x="2860466" y="914018"/>
                  </a:lnTo>
                  <a:lnTo>
                    <a:pt x="2819183" y="930768"/>
                  </a:lnTo>
                  <a:lnTo>
                    <a:pt x="2776059" y="946938"/>
                  </a:lnTo>
                  <a:lnTo>
                    <a:pt x="2731150" y="962509"/>
                  </a:lnTo>
                  <a:lnTo>
                    <a:pt x="2684512" y="977461"/>
                  </a:lnTo>
                  <a:lnTo>
                    <a:pt x="2636201" y="991774"/>
                  </a:lnTo>
                  <a:lnTo>
                    <a:pt x="2586272" y="1005429"/>
                  </a:lnTo>
                  <a:lnTo>
                    <a:pt x="2534782" y="1018407"/>
                  </a:lnTo>
                  <a:lnTo>
                    <a:pt x="2481787" y="1030689"/>
                  </a:lnTo>
                  <a:lnTo>
                    <a:pt x="2427342" y="1042255"/>
                  </a:lnTo>
                  <a:lnTo>
                    <a:pt x="2371504" y="1053085"/>
                  </a:lnTo>
                  <a:lnTo>
                    <a:pt x="2314329" y="1063160"/>
                  </a:lnTo>
                  <a:lnTo>
                    <a:pt x="2255872" y="1072461"/>
                  </a:lnTo>
                  <a:lnTo>
                    <a:pt x="2196191" y="1080968"/>
                  </a:lnTo>
                  <a:lnTo>
                    <a:pt x="2135340" y="1088663"/>
                  </a:lnTo>
                  <a:lnTo>
                    <a:pt x="2073375" y="1095524"/>
                  </a:lnTo>
                  <a:lnTo>
                    <a:pt x="2010353" y="1101534"/>
                  </a:lnTo>
                  <a:lnTo>
                    <a:pt x="1946330" y="1106672"/>
                  </a:lnTo>
                  <a:lnTo>
                    <a:pt x="1881362" y="1110920"/>
                  </a:lnTo>
                  <a:lnTo>
                    <a:pt x="1815504" y="1114258"/>
                  </a:lnTo>
                  <a:lnTo>
                    <a:pt x="1748812" y="1116666"/>
                  </a:lnTo>
                  <a:lnTo>
                    <a:pt x="1681344" y="1118125"/>
                  </a:lnTo>
                  <a:lnTo>
                    <a:pt x="1613154" y="1118615"/>
                  </a:lnTo>
                  <a:lnTo>
                    <a:pt x="1544963" y="1118125"/>
                  </a:lnTo>
                  <a:lnTo>
                    <a:pt x="1477495" y="1116666"/>
                  </a:lnTo>
                  <a:lnTo>
                    <a:pt x="1410803" y="1114258"/>
                  </a:lnTo>
                  <a:lnTo>
                    <a:pt x="1344945" y="1110920"/>
                  </a:lnTo>
                  <a:lnTo>
                    <a:pt x="1279977" y="1106672"/>
                  </a:lnTo>
                  <a:lnTo>
                    <a:pt x="1215954" y="1101534"/>
                  </a:lnTo>
                  <a:lnTo>
                    <a:pt x="1152932" y="1095524"/>
                  </a:lnTo>
                  <a:lnTo>
                    <a:pt x="1090967" y="1088663"/>
                  </a:lnTo>
                  <a:lnTo>
                    <a:pt x="1030116" y="1080968"/>
                  </a:lnTo>
                  <a:lnTo>
                    <a:pt x="970435" y="1072461"/>
                  </a:lnTo>
                  <a:lnTo>
                    <a:pt x="911978" y="1063160"/>
                  </a:lnTo>
                  <a:lnTo>
                    <a:pt x="854803" y="1053085"/>
                  </a:lnTo>
                  <a:lnTo>
                    <a:pt x="798965" y="1042255"/>
                  </a:lnTo>
                  <a:lnTo>
                    <a:pt x="744520" y="1030689"/>
                  </a:lnTo>
                  <a:lnTo>
                    <a:pt x="691525" y="1018407"/>
                  </a:lnTo>
                  <a:lnTo>
                    <a:pt x="640035" y="1005429"/>
                  </a:lnTo>
                  <a:lnTo>
                    <a:pt x="590106" y="991774"/>
                  </a:lnTo>
                  <a:lnTo>
                    <a:pt x="541795" y="977461"/>
                  </a:lnTo>
                  <a:lnTo>
                    <a:pt x="495157" y="962509"/>
                  </a:lnTo>
                  <a:lnTo>
                    <a:pt x="450248" y="946938"/>
                  </a:lnTo>
                  <a:lnTo>
                    <a:pt x="407124" y="930768"/>
                  </a:lnTo>
                  <a:lnTo>
                    <a:pt x="365841" y="914018"/>
                  </a:lnTo>
                  <a:lnTo>
                    <a:pt x="326456" y="896707"/>
                  </a:lnTo>
                  <a:lnTo>
                    <a:pt x="289024" y="878854"/>
                  </a:lnTo>
                  <a:lnTo>
                    <a:pt x="253601" y="860480"/>
                  </a:lnTo>
                  <a:lnTo>
                    <a:pt x="220243" y="841603"/>
                  </a:lnTo>
                  <a:lnTo>
                    <a:pt x="159947" y="802419"/>
                  </a:lnTo>
                  <a:lnTo>
                    <a:pt x="108583" y="761459"/>
                  </a:lnTo>
                  <a:lnTo>
                    <a:pt x="66601" y="718876"/>
                  </a:lnTo>
                  <a:lnTo>
                    <a:pt x="34446" y="674827"/>
                  </a:lnTo>
                  <a:lnTo>
                    <a:pt x="12568" y="629467"/>
                  </a:lnTo>
                  <a:lnTo>
                    <a:pt x="1415" y="582951"/>
                  </a:lnTo>
                  <a:lnTo>
                    <a:pt x="0" y="559307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30368" y="3907536"/>
              <a:ext cx="533399" cy="83819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5230368" y="3907536"/>
              <a:ext cx="533400" cy="83820"/>
            </a:xfrm>
            <a:custGeom>
              <a:avLst/>
              <a:gdLst/>
              <a:ahLst/>
              <a:cxnLst/>
              <a:rect l="l" t="t" r="r" b="b"/>
              <a:pathLst>
                <a:path w="533400" h="83820">
                  <a:moveTo>
                    <a:pt x="0" y="41910"/>
                  </a:moveTo>
                  <a:lnTo>
                    <a:pt x="36412" y="20754"/>
                  </a:lnTo>
                  <a:lnTo>
                    <a:pt x="78114" y="12272"/>
                  </a:lnTo>
                  <a:lnTo>
                    <a:pt x="132091" y="5720"/>
                  </a:lnTo>
                  <a:lnTo>
                    <a:pt x="195800" y="1496"/>
                  </a:lnTo>
                  <a:lnTo>
                    <a:pt x="266700" y="0"/>
                  </a:lnTo>
                  <a:lnTo>
                    <a:pt x="337599" y="1496"/>
                  </a:lnTo>
                  <a:lnTo>
                    <a:pt x="401308" y="5720"/>
                  </a:lnTo>
                  <a:lnTo>
                    <a:pt x="455285" y="12272"/>
                  </a:lnTo>
                  <a:lnTo>
                    <a:pt x="496987" y="20754"/>
                  </a:lnTo>
                  <a:lnTo>
                    <a:pt x="533400" y="41910"/>
                  </a:lnTo>
                  <a:lnTo>
                    <a:pt x="523873" y="53053"/>
                  </a:lnTo>
                  <a:lnTo>
                    <a:pt x="455285" y="71547"/>
                  </a:lnTo>
                  <a:lnTo>
                    <a:pt x="401308" y="78099"/>
                  </a:lnTo>
                  <a:lnTo>
                    <a:pt x="337599" y="82323"/>
                  </a:lnTo>
                  <a:lnTo>
                    <a:pt x="266700" y="83820"/>
                  </a:lnTo>
                  <a:lnTo>
                    <a:pt x="195800" y="82323"/>
                  </a:lnTo>
                  <a:lnTo>
                    <a:pt x="132091" y="78099"/>
                  </a:lnTo>
                  <a:lnTo>
                    <a:pt x="78114" y="71547"/>
                  </a:lnTo>
                  <a:lnTo>
                    <a:pt x="36412" y="63065"/>
                  </a:lnTo>
                  <a:lnTo>
                    <a:pt x="0" y="4191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230368" y="3840480"/>
              <a:ext cx="536447" cy="109727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5230368" y="3840480"/>
              <a:ext cx="532130" cy="99060"/>
            </a:xfrm>
            <a:custGeom>
              <a:avLst/>
              <a:gdLst/>
              <a:ahLst/>
              <a:cxnLst/>
              <a:rect l="l" t="t" r="r" b="b"/>
              <a:pathLst>
                <a:path w="532129" h="99060">
                  <a:moveTo>
                    <a:pt x="0" y="49530"/>
                  </a:moveTo>
                  <a:lnTo>
                    <a:pt x="36307" y="24530"/>
                  </a:lnTo>
                  <a:lnTo>
                    <a:pt x="77890" y="14506"/>
                  </a:lnTo>
                  <a:lnTo>
                    <a:pt x="131713" y="6762"/>
                  </a:lnTo>
                  <a:lnTo>
                    <a:pt x="195240" y="1769"/>
                  </a:lnTo>
                  <a:lnTo>
                    <a:pt x="265938" y="0"/>
                  </a:lnTo>
                  <a:lnTo>
                    <a:pt x="336635" y="1769"/>
                  </a:lnTo>
                  <a:lnTo>
                    <a:pt x="400162" y="6762"/>
                  </a:lnTo>
                  <a:lnTo>
                    <a:pt x="453985" y="14506"/>
                  </a:lnTo>
                  <a:lnTo>
                    <a:pt x="495568" y="24530"/>
                  </a:lnTo>
                  <a:lnTo>
                    <a:pt x="531876" y="49530"/>
                  </a:lnTo>
                  <a:lnTo>
                    <a:pt x="522376" y="62697"/>
                  </a:lnTo>
                  <a:lnTo>
                    <a:pt x="453985" y="84553"/>
                  </a:lnTo>
                  <a:lnTo>
                    <a:pt x="400162" y="92297"/>
                  </a:lnTo>
                  <a:lnTo>
                    <a:pt x="336635" y="97290"/>
                  </a:lnTo>
                  <a:lnTo>
                    <a:pt x="265938" y="99060"/>
                  </a:lnTo>
                  <a:lnTo>
                    <a:pt x="195240" y="97290"/>
                  </a:lnTo>
                  <a:lnTo>
                    <a:pt x="131713" y="92297"/>
                  </a:lnTo>
                  <a:lnTo>
                    <a:pt x="77890" y="84553"/>
                  </a:lnTo>
                  <a:lnTo>
                    <a:pt x="36307" y="74529"/>
                  </a:lnTo>
                  <a:lnTo>
                    <a:pt x="0" y="4953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5339333" y="3867150"/>
              <a:ext cx="300355" cy="45720"/>
            </a:xfrm>
            <a:custGeom>
              <a:avLst/>
              <a:gdLst/>
              <a:ahLst/>
              <a:cxnLst/>
              <a:rect l="l" t="t" r="r" b="b"/>
              <a:pathLst>
                <a:path w="300354" h="45720">
                  <a:moveTo>
                    <a:pt x="0" y="45719"/>
                  </a:moveTo>
                  <a:lnTo>
                    <a:pt x="92976" y="45719"/>
                  </a:lnTo>
                  <a:lnTo>
                    <a:pt x="185953" y="0"/>
                  </a:lnTo>
                  <a:lnTo>
                    <a:pt x="300228" y="0"/>
                  </a:lnTo>
                </a:path>
              </a:pathLst>
            </a:custGeom>
            <a:ln w="1981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5353050" y="3867150"/>
              <a:ext cx="273050" cy="45720"/>
            </a:xfrm>
            <a:custGeom>
              <a:avLst/>
              <a:gdLst/>
              <a:ahLst/>
              <a:cxnLst/>
              <a:rect l="l" t="t" r="r" b="b"/>
              <a:pathLst>
                <a:path w="273050" h="45720">
                  <a:moveTo>
                    <a:pt x="0" y="0"/>
                  </a:moveTo>
                  <a:lnTo>
                    <a:pt x="92862" y="0"/>
                  </a:lnTo>
                  <a:lnTo>
                    <a:pt x="185737" y="45720"/>
                  </a:lnTo>
                  <a:lnTo>
                    <a:pt x="272796" y="45720"/>
                  </a:lnTo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5230368" y="3889248"/>
              <a:ext cx="0" cy="64135"/>
            </a:xfrm>
            <a:custGeom>
              <a:avLst/>
              <a:gdLst/>
              <a:ahLst/>
              <a:cxnLst/>
              <a:rect l="l" t="t" r="r" b="b"/>
              <a:pathLst>
                <a:path h="64135">
                  <a:moveTo>
                    <a:pt x="0" y="0"/>
                  </a:moveTo>
                  <a:lnTo>
                    <a:pt x="0" y="64008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5763768" y="3890772"/>
              <a:ext cx="0" cy="64135"/>
            </a:xfrm>
            <a:custGeom>
              <a:avLst/>
              <a:gdLst/>
              <a:ahLst/>
              <a:cxnLst/>
              <a:rect l="l" t="t" r="r" b="b"/>
              <a:pathLst>
                <a:path h="64135">
                  <a:moveTo>
                    <a:pt x="0" y="0"/>
                  </a:moveTo>
                  <a:lnTo>
                    <a:pt x="0" y="64008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5762244" y="3889248"/>
              <a:ext cx="983615" cy="111760"/>
            </a:xfrm>
            <a:custGeom>
              <a:avLst/>
              <a:gdLst/>
              <a:ahLst/>
              <a:cxnLst/>
              <a:rect l="l" t="t" r="r" b="b"/>
              <a:pathLst>
                <a:path w="983615" h="111760">
                  <a:moveTo>
                    <a:pt x="0" y="0"/>
                  </a:moveTo>
                  <a:lnTo>
                    <a:pt x="983119" y="111252"/>
                  </a:lnTo>
                </a:path>
              </a:pathLst>
            </a:custGeom>
            <a:ln w="1523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6233160" y="4184904"/>
              <a:ext cx="121920" cy="67945"/>
            </a:xfrm>
            <a:custGeom>
              <a:avLst/>
              <a:gdLst/>
              <a:ahLst/>
              <a:cxnLst/>
              <a:rect l="l" t="t" r="r" b="b"/>
              <a:pathLst>
                <a:path w="121920" h="67945">
                  <a:moveTo>
                    <a:pt x="0" y="0"/>
                  </a:moveTo>
                  <a:lnTo>
                    <a:pt x="121704" y="67945"/>
                  </a:lnTo>
                </a:path>
              </a:pathLst>
            </a:custGeom>
            <a:ln w="1523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6033516" y="4351022"/>
              <a:ext cx="245745" cy="37465"/>
            </a:xfrm>
            <a:custGeom>
              <a:avLst/>
              <a:gdLst/>
              <a:ahLst/>
              <a:cxnLst/>
              <a:rect l="l" t="t" r="r" b="b"/>
              <a:pathLst>
                <a:path w="245745" h="37464">
                  <a:moveTo>
                    <a:pt x="0" y="37172"/>
                  </a:moveTo>
                  <a:lnTo>
                    <a:pt x="245287" y="0"/>
                  </a:lnTo>
                </a:path>
              </a:pathLst>
            </a:custGeom>
            <a:ln w="1523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5734811" y="4207761"/>
              <a:ext cx="194310" cy="89535"/>
            </a:xfrm>
            <a:custGeom>
              <a:avLst/>
              <a:gdLst/>
              <a:ahLst/>
              <a:cxnLst/>
              <a:rect l="l" t="t" r="r" b="b"/>
              <a:pathLst>
                <a:path w="194310" h="89535">
                  <a:moveTo>
                    <a:pt x="0" y="89293"/>
                  </a:moveTo>
                  <a:lnTo>
                    <a:pt x="194310" y="0"/>
                  </a:lnTo>
                </a:path>
              </a:pathLst>
            </a:custGeom>
            <a:ln w="1524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5434583" y="4451601"/>
              <a:ext cx="194310" cy="89535"/>
            </a:xfrm>
            <a:custGeom>
              <a:avLst/>
              <a:gdLst/>
              <a:ahLst/>
              <a:cxnLst/>
              <a:rect l="l" t="t" r="r" b="b"/>
              <a:pathLst>
                <a:path w="194310" h="89535">
                  <a:moveTo>
                    <a:pt x="0" y="89293"/>
                  </a:moveTo>
                  <a:lnTo>
                    <a:pt x="194310" y="0"/>
                  </a:lnTo>
                </a:path>
              </a:pathLst>
            </a:custGeom>
            <a:ln w="1524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6249924" y="4392173"/>
              <a:ext cx="255270" cy="206375"/>
            </a:xfrm>
            <a:custGeom>
              <a:avLst/>
              <a:gdLst/>
              <a:ahLst/>
              <a:cxnLst/>
              <a:rect l="l" t="t" r="r" b="b"/>
              <a:pathLst>
                <a:path w="255270" h="206375">
                  <a:moveTo>
                    <a:pt x="0" y="206095"/>
                  </a:moveTo>
                  <a:lnTo>
                    <a:pt x="254977" y="0"/>
                  </a:lnTo>
                </a:path>
              </a:pathLst>
            </a:custGeom>
            <a:ln w="1524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6745228" y="4379972"/>
              <a:ext cx="358140" cy="101600"/>
            </a:xfrm>
            <a:custGeom>
              <a:avLst/>
              <a:gdLst/>
              <a:ahLst/>
              <a:cxnLst/>
              <a:rect l="l" t="t" r="r" b="b"/>
              <a:pathLst>
                <a:path w="358140" h="101600">
                  <a:moveTo>
                    <a:pt x="357771" y="101358"/>
                  </a:moveTo>
                  <a:lnTo>
                    <a:pt x="0" y="0"/>
                  </a:lnTo>
                </a:path>
              </a:pathLst>
            </a:custGeom>
            <a:ln w="1523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6729983" y="4098029"/>
              <a:ext cx="285750" cy="160020"/>
            </a:xfrm>
            <a:custGeom>
              <a:avLst/>
              <a:gdLst/>
              <a:ahLst/>
              <a:cxnLst/>
              <a:rect l="l" t="t" r="r" b="b"/>
              <a:pathLst>
                <a:path w="285750" h="160020">
                  <a:moveTo>
                    <a:pt x="0" y="159435"/>
                  </a:moveTo>
                  <a:lnTo>
                    <a:pt x="285610" y="0"/>
                  </a:lnTo>
                </a:path>
              </a:pathLst>
            </a:custGeom>
            <a:ln w="1524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5497065" y="3991361"/>
              <a:ext cx="414655" cy="71120"/>
            </a:xfrm>
            <a:custGeom>
              <a:avLst/>
              <a:gdLst/>
              <a:ahLst/>
              <a:cxnLst/>
              <a:rect l="l" t="t" r="r" b="b"/>
              <a:pathLst>
                <a:path w="414654" h="71120">
                  <a:moveTo>
                    <a:pt x="414248" y="71031"/>
                  </a:moveTo>
                  <a:lnTo>
                    <a:pt x="0" y="0"/>
                  </a:lnTo>
                </a:path>
              </a:pathLst>
            </a:custGeom>
            <a:ln w="1524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3035630" y="5837072"/>
              <a:ext cx="2723515" cy="565150"/>
            </a:xfrm>
            <a:custGeom>
              <a:avLst/>
              <a:gdLst/>
              <a:ahLst/>
              <a:cxnLst/>
              <a:rect l="l" t="t" r="r" b="b"/>
              <a:pathLst>
                <a:path w="2723515" h="565150">
                  <a:moveTo>
                    <a:pt x="588391" y="89446"/>
                  </a:moveTo>
                  <a:lnTo>
                    <a:pt x="576961" y="45300"/>
                  </a:lnTo>
                  <a:lnTo>
                    <a:pt x="534339" y="8839"/>
                  </a:lnTo>
                  <a:lnTo>
                    <a:pt x="490410" y="800"/>
                  </a:lnTo>
                  <a:lnTo>
                    <a:pt x="425488" y="0"/>
                  </a:lnTo>
                  <a:lnTo>
                    <a:pt x="410095" y="571"/>
                  </a:lnTo>
                  <a:lnTo>
                    <a:pt x="369836" y="5130"/>
                  </a:lnTo>
                  <a:lnTo>
                    <a:pt x="297789" y="15341"/>
                  </a:lnTo>
                  <a:lnTo>
                    <a:pt x="257403" y="22542"/>
                  </a:lnTo>
                  <a:lnTo>
                    <a:pt x="190182" y="41160"/>
                  </a:lnTo>
                  <a:lnTo>
                    <a:pt x="135864" y="64960"/>
                  </a:lnTo>
                  <a:lnTo>
                    <a:pt x="103555" y="92938"/>
                  </a:lnTo>
                  <a:lnTo>
                    <a:pt x="93687" y="125539"/>
                  </a:lnTo>
                  <a:lnTo>
                    <a:pt x="84543" y="139992"/>
                  </a:lnTo>
                  <a:lnTo>
                    <a:pt x="67119" y="150571"/>
                  </a:lnTo>
                  <a:lnTo>
                    <a:pt x="45224" y="158711"/>
                  </a:lnTo>
                  <a:lnTo>
                    <a:pt x="24295" y="168008"/>
                  </a:lnTo>
                  <a:lnTo>
                    <a:pt x="9779" y="182054"/>
                  </a:lnTo>
                  <a:lnTo>
                    <a:pt x="2616" y="204851"/>
                  </a:lnTo>
                  <a:lnTo>
                    <a:pt x="0" y="233565"/>
                  </a:lnTo>
                  <a:lnTo>
                    <a:pt x="1689" y="261581"/>
                  </a:lnTo>
                  <a:lnTo>
                    <a:pt x="28397" y="297827"/>
                  </a:lnTo>
                  <a:lnTo>
                    <a:pt x="73050" y="300837"/>
                  </a:lnTo>
                  <a:lnTo>
                    <a:pt x="113753" y="301180"/>
                  </a:lnTo>
                  <a:lnTo>
                    <a:pt x="165722" y="299440"/>
                  </a:lnTo>
                  <a:lnTo>
                    <a:pt x="218236" y="298399"/>
                  </a:lnTo>
                  <a:lnTo>
                    <a:pt x="260553" y="300837"/>
                  </a:lnTo>
                  <a:lnTo>
                    <a:pt x="288099" y="307657"/>
                  </a:lnTo>
                  <a:lnTo>
                    <a:pt x="307073" y="317309"/>
                  </a:lnTo>
                  <a:lnTo>
                    <a:pt x="322922" y="328942"/>
                  </a:lnTo>
                  <a:lnTo>
                    <a:pt x="363169" y="357276"/>
                  </a:lnTo>
                  <a:lnTo>
                    <a:pt x="408863" y="392645"/>
                  </a:lnTo>
                  <a:lnTo>
                    <a:pt x="448513" y="410629"/>
                  </a:lnTo>
                  <a:lnTo>
                    <a:pt x="466178" y="412267"/>
                  </a:lnTo>
                  <a:lnTo>
                    <a:pt x="482549" y="410768"/>
                  </a:lnTo>
                  <a:lnTo>
                    <a:pt x="523913" y="395566"/>
                  </a:lnTo>
                  <a:lnTo>
                    <a:pt x="552246" y="351218"/>
                  </a:lnTo>
                  <a:lnTo>
                    <a:pt x="567702" y="273621"/>
                  </a:lnTo>
                  <a:lnTo>
                    <a:pt x="572300" y="250037"/>
                  </a:lnTo>
                  <a:lnTo>
                    <a:pt x="579996" y="203327"/>
                  </a:lnTo>
                  <a:lnTo>
                    <a:pt x="585355" y="149948"/>
                  </a:lnTo>
                  <a:lnTo>
                    <a:pt x="587895" y="119113"/>
                  </a:lnTo>
                  <a:lnTo>
                    <a:pt x="588391" y="89446"/>
                  </a:lnTo>
                  <a:close/>
                </a:path>
                <a:path w="2723515" h="565150">
                  <a:moveTo>
                    <a:pt x="1809115" y="241846"/>
                  </a:moveTo>
                  <a:lnTo>
                    <a:pt x="1797646" y="197700"/>
                  </a:lnTo>
                  <a:lnTo>
                    <a:pt x="1754911" y="161239"/>
                  </a:lnTo>
                  <a:lnTo>
                    <a:pt x="1710867" y="153200"/>
                  </a:lnTo>
                  <a:lnTo>
                    <a:pt x="1645780" y="152400"/>
                  </a:lnTo>
                  <a:lnTo>
                    <a:pt x="1630349" y="152971"/>
                  </a:lnTo>
                  <a:lnTo>
                    <a:pt x="1589989" y="157530"/>
                  </a:lnTo>
                  <a:lnTo>
                    <a:pt x="1517764" y="167741"/>
                  </a:lnTo>
                  <a:lnTo>
                    <a:pt x="1477276" y="174942"/>
                  </a:lnTo>
                  <a:lnTo>
                    <a:pt x="1409877" y="193560"/>
                  </a:lnTo>
                  <a:lnTo>
                    <a:pt x="1355420" y="217360"/>
                  </a:lnTo>
                  <a:lnTo>
                    <a:pt x="1323035" y="245338"/>
                  </a:lnTo>
                  <a:lnTo>
                    <a:pt x="1313141" y="277939"/>
                  </a:lnTo>
                  <a:lnTo>
                    <a:pt x="1303972" y="292392"/>
                  </a:lnTo>
                  <a:lnTo>
                    <a:pt x="1286497" y="302971"/>
                  </a:lnTo>
                  <a:lnTo>
                    <a:pt x="1264539" y="311111"/>
                  </a:lnTo>
                  <a:lnTo>
                    <a:pt x="1243558" y="320408"/>
                  </a:lnTo>
                  <a:lnTo>
                    <a:pt x="1229004" y="334454"/>
                  </a:lnTo>
                  <a:lnTo>
                    <a:pt x="1221828" y="357251"/>
                  </a:lnTo>
                  <a:lnTo>
                    <a:pt x="1219200" y="385965"/>
                  </a:lnTo>
                  <a:lnTo>
                    <a:pt x="1220901" y="413981"/>
                  </a:lnTo>
                  <a:lnTo>
                    <a:pt x="1247673" y="450227"/>
                  </a:lnTo>
                  <a:lnTo>
                    <a:pt x="1292440" y="453237"/>
                  </a:lnTo>
                  <a:lnTo>
                    <a:pt x="1333246" y="453580"/>
                  </a:lnTo>
                  <a:lnTo>
                    <a:pt x="1385354" y="451840"/>
                  </a:lnTo>
                  <a:lnTo>
                    <a:pt x="1437995" y="450799"/>
                  </a:lnTo>
                  <a:lnTo>
                    <a:pt x="1480426" y="453237"/>
                  </a:lnTo>
                  <a:lnTo>
                    <a:pt x="1508048" y="460057"/>
                  </a:lnTo>
                  <a:lnTo>
                    <a:pt x="1527073" y="469709"/>
                  </a:lnTo>
                  <a:lnTo>
                    <a:pt x="1542948" y="481342"/>
                  </a:lnTo>
                  <a:lnTo>
                    <a:pt x="1583309" y="509676"/>
                  </a:lnTo>
                  <a:lnTo>
                    <a:pt x="1629117" y="545045"/>
                  </a:lnTo>
                  <a:lnTo>
                    <a:pt x="1668868" y="563029"/>
                  </a:lnTo>
                  <a:lnTo>
                    <a:pt x="1686585" y="564667"/>
                  </a:lnTo>
                  <a:lnTo>
                    <a:pt x="1702993" y="563168"/>
                  </a:lnTo>
                  <a:lnTo>
                    <a:pt x="1744459" y="547966"/>
                  </a:lnTo>
                  <a:lnTo>
                    <a:pt x="1772869" y="503618"/>
                  </a:lnTo>
                  <a:lnTo>
                    <a:pt x="1788350" y="426021"/>
                  </a:lnTo>
                  <a:lnTo>
                    <a:pt x="1792973" y="402437"/>
                  </a:lnTo>
                  <a:lnTo>
                    <a:pt x="1800682" y="355727"/>
                  </a:lnTo>
                  <a:lnTo>
                    <a:pt x="1806067" y="302348"/>
                  </a:lnTo>
                  <a:lnTo>
                    <a:pt x="1808607" y="271513"/>
                  </a:lnTo>
                  <a:lnTo>
                    <a:pt x="1809115" y="241846"/>
                  </a:lnTo>
                  <a:close/>
                </a:path>
                <a:path w="2723515" h="565150">
                  <a:moveTo>
                    <a:pt x="2723515" y="101968"/>
                  </a:moveTo>
                  <a:lnTo>
                    <a:pt x="2712047" y="57658"/>
                  </a:lnTo>
                  <a:lnTo>
                    <a:pt x="2669311" y="21069"/>
                  </a:lnTo>
                  <a:lnTo>
                    <a:pt x="2625267" y="13004"/>
                  </a:lnTo>
                  <a:lnTo>
                    <a:pt x="2560180" y="12204"/>
                  </a:lnTo>
                  <a:lnTo>
                    <a:pt x="2544749" y="12776"/>
                  </a:lnTo>
                  <a:lnTo>
                    <a:pt x="2504389" y="17348"/>
                  </a:lnTo>
                  <a:lnTo>
                    <a:pt x="2432164" y="27597"/>
                  </a:lnTo>
                  <a:lnTo>
                    <a:pt x="2391676" y="34810"/>
                  </a:lnTo>
                  <a:lnTo>
                    <a:pt x="2324277" y="53505"/>
                  </a:lnTo>
                  <a:lnTo>
                    <a:pt x="2269820" y="77393"/>
                  </a:lnTo>
                  <a:lnTo>
                    <a:pt x="2237435" y="105473"/>
                  </a:lnTo>
                  <a:lnTo>
                    <a:pt x="2227542" y="138201"/>
                  </a:lnTo>
                  <a:lnTo>
                    <a:pt x="2218372" y="152704"/>
                  </a:lnTo>
                  <a:lnTo>
                    <a:pt x="2200897" y="163322"/>
                  </a:lnTo>
                  <a:lnTo>
                    <a:pt x="2178939" y="171488"/>
                  </a:lnTo>
                  <a:lnTo>
                    <a:pt x="2157958" y="180822"/>
                  </a:lnTo>
                  <a:lnTo>
                    <a:pt x="2143404" y="194919"/>
                  </a:lnTo>
                  <a:lnTo>
                    <a:pt x="2136229" y="217805"/>
                  </a:lnTo>
                  <a:lnTo>
                    <a:pt x="2133600" y="246621"/>
                  </a:lnTo>
                  <a:lnTo>
                    <a:pt x="2135301" y="274726"/>
                  </a:lnTo>
                  <a:lnTo>
                    <a:pt x="2162073" y="311111"/>
                  </a:lnTo>
                  <a:lnTo>
                    <a:pt x="2206841" y="314134"/>
                  </a:lnTo>
                  <a:lnTo>
                    <a:pt x="2247646" y="314490"/>
                  </a:lnTo>
                  <a:lnTo>
                    <a:pt x="2299754" y="312737"/>
                  </a:lnTo>
                  <a:lnTo>
                    <a:pt x="2352395" y="311696"/>
                  </a:lnTo>
                  <a:lnTo>
                    <a:pt x="2394826" y="314134"/>
                  </a:lnTo>
                  <a:lnTo>
                    <a:pt x="2422448" y="320979"/>
                  </a:lnTo>
                  <a:lnTo>
                    <a:pt x="2441473" y="330669"/>
                  </a:lnTo>
                  <a:lnTo>
                    <a:pt x="2457348" y="342341"/>
                  </a:lnTo>
                  <a:lnTo>
                    <a:pt x="2497709" y="370776"/>
                  </a:lnTo>
                  <a:lnTo>
                    <a:pt x="2543518" y="406273"/>
                  </a:lnTo>
                  <a:lnTo>
                    <a:pt x="2583269" y="424332"/>
                  </a:lnTo>
                  <a:lnTo>
                    <a:pt x="2600985" y="425970"/>
                  </a:lnTo>
                  <a:lnTo>
                    <a:pt x="2617393" y="424472"/>
                  </a:lnTo>
                  <a:lnTo>
                    <a:pt x="2658859" y="409206"/>
                  </a:lnTo>
                  <a:lnTo>
                    <a:pt x="2687269" y="364693"/>
                  </a:lnTo>
                  <a:lnTo>
                    <a:pt x="2702750" y="286816"/>
                  </a:lnTo>
                  <a:lnTo>
                    <a:pt x="2707373" y="263156"/>
                  </a:lnTo>
                  <a:lnTo>
                    <a:pt x="2715082" y="216268"/>
                  </a:lnTo>
                  <a:lnTo>
                    <a:pt x="2720467" y="162699"/>
                  </a:lnTo>
                  <a:lnTo>
                    <a:pt x="2723007" y="131749"/>
                  </a:lnTo>
                  <a:lnTo>
                    <a:pt x="2723515" y="101968"/>
                  </a:lnTo>
                  <a:close/>
                </a:path>
              </a:pathLst>
            </a:custGeom>
            <a:solidFill>
              <a:srgbClr val="00CC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8" name="object 48"/>
          <p:cNvSpPr txBox="1"/>
          <p:nvPr/>
        </p:nvSpPr>
        <p:spPr>
          <a:xfrm>
            <a:off x="564515" y="977201"/>
            <a:ext cx="7872095" cy="1013460"/>
          </a:xfrm>
          <a:prstGeom prst="rect">
            <a:avLst/>
          </a:prstGeom>
        </p:spPr>
        <p:txBody>
          <a:bodyPr vert="horz" wrap="square" lIns="0" tIns="68580" rIns="0" bIns="0" rtlCol="0">
            <a:spAutoFit/>
          </a:bodyPr>
          <a:lstStyle/>
          <a:p>
            <a:pPr marL="12700" marR="5080">
              <a:lnSpc>
                <a:spcPts val="2450"/>
              </a:lnSpc>
              <a:spcBef>
                <a:spcPts val="540"/>
              </a:spcBef>
              <a:tabLst>
                <a:tab pos="4434840" algn="l"/>
              </a:tabLst>
            </a:pPr>
            <a:r>
              <a:rPr sz="2400" dirty="0">
                <a:latin typeface="Gill Sans MT"/>
                <a:cs typeface="Gill Sans MT"/>
              </a:rPr>
              <a:t>…</a:t>
            </a:r>
            <a:r>
              <a:rPr sz="2400" spc="-40" dirty="0">
                <a:latin typeface="Gill Sans MT"/>
                <a:cs typeface="Gill Sans MT"/>
              </a:rPr>
              <a:t> </a:t>
            </a:r>
            <a:r>
              <a:rPr sz="2400" dirty="0">
                <a:latin typeface="Gill Sans MT"/>
                <a:cs typeface="Gill Sans MT"/>
              </a:rPr>
              <a:t>and</a:t>
            </a:r>
            <a:r>
              <a:rPr sz="2400" spc="-20" dirty="0">
                <a:latin typeface="Gill Sans MT"/>
                <a:cs typeface="Gill Sans MT"/>
              </a:rPr>
              <a:t> </a:t>
            </a:r>
            <a:r>
              <a:rPr sz="2400" dirty="0">
                <a:latin typeface="Gill Sans MT"/>
                <a:cs typeface="Gill Sans MT"/>
              </a:rPr>
              <a:t>content</a:t>
            </a:r>
            <a:r>
              <a:rPr sz="2400" spc="-40" dirty="0">
                <a:latin typeface="Gill Sans MT"/>
                <a:cs typeface="Gill Sans MT"/>
              </a:rPr>
              <a:t> </a:t>
            </a:r>
            <a:r>
              <a:rPr sz="2400" dirty="0">
                <a:latin typeface="Gill Sans MT"/>
                <a:cs typeface="Gill Sans MT"/>
              </a:rPr>
              <a:t>provider</a:t>
            </a:r>
            <a:r>
              <a:rPr sz="2400" spc="-35" dirty="0">
                <a:latin typeface="Gill Sans MT"/>
                <a:cs typeface="Gill Sans MT"/>
              </a:rPr>
              <a:t> </a:t>
            </a:r>
            <a:r>
              <a:rPr sz="2400" spc="-10" dirty="0">
                <a:latin typeface="Gill Sans MT"/>
                <a:cs typeface="Gill Sans MT"/>
              </a:rPr>
              <a:t>networks</a:t>
            </a:r>
            <a:r>
              <a:rPr sz="2400" dirty="0">
                <a:latin typeface="Gill Sans MT"/>
                <a:cs typeface="Gill Sans MT"/>
              </a:rPr>
              <a:t>	(e.g.,</a:t>
            </a:r>
            <a:r>
              <a:rPr sz="2400" spc="-235" dirty="0">
                <a:latin typeface="Gill Sans MT"/>
                <a:cs typeface="Gill Sans MT"/>
              </a:rPr>
              <a:t> </a:t>
            </a:r>
            <a:r>
              <a:rPr sz="2400" dirty="0">
                <a:latin typeface="Gill Sans MT"/>
                <a:cs typeface="Gill Sans MT"/>
              </a:rPr>
              <a:t>Google,</a:t>
            </a:r>
            <a:r>
              <a:rPr sz="2400" spc="-190" dirty="0">
                <a:latin typeface="Gill Sans MT"/>
                <a:cs typeface="Gill Sans MT"/>
              </a:rPr>
              <a:t> </a:t>
            </a:r>
            <a:r>
              <a:rPr sz="2400" spc="-10" dirty="0">
                <a:latin typeface="Gill Sans MT"/>
                <a:cs typeface="Gill Sans MT"/>
              </a:rPr>
              <a:t>Microsoft, </a:t>
            </a:r>
            <a:r>
              <a:rPr sz="2400" dirty="0">
                <a:latin typeface="Gill Sans MT"/>
                <a:cs typeface="Gill Sans MT"/>
              </a:rPr>
              <a:t>Akamai</a:t>
            </a:r>
            <a:r>
              <a:rPr sz="2400" spc="-20" dirty="0">
                <a:latin typeface="Gill Sans MT"/>
                <a:cs typeface="Gill Sans MT"/>
              </a:rPr>
              <a:t> </a:t>
            </a:r>
            <a:r>
              <a:rPr sz="2400" dirty="0">
                <a:latin typeface="Gill Sans MT"/>
                <a:cs typeface="Gill Sans MT"/>
              </a:rPr>
              <a:t>)</a:t>
            </a:r>
            <a:r>
              <a:rPr sz="2400" spc="-15" dirty="0">
                <a:latin typeface="Gill Sans MT"/>
                <a:cs typeface="Gill Sans MT"/>
              </a:rPr>
              <a:t> </a:t>
            </a:r>
            <a:r>
              <a:rPr sz="2400" dirty="0">
                <a:latin typeface="Gill Sans MT"/>
                <a:cs typeface="Gill Sans MT"/>
              </a:rPr>
              <a:t>may</a:t>
            </a:r>
            <a:r>
              <a:rPr sz="2400" spc="-15" dirty="0">
                <a:latin typeface="Gill Sans MT"/>
                <a:cs typeface="Gill Sans MT"/>
              </a:rPr>
              <a:t> </a:t>
            </a:r>
            <a:r>
              <a:rPr sz="2400" dirty="0">
                <a:latin typeface="Gill Sans MT"/>
                <a:cs typeface="Gill Sans MT"/>
              </a:rPr>
              <a:t>run</a:t>
            </a:r>
            <a:r>
              <a:rPr sz="2400" spc="-5" dirty="0">
                <a:latin typeface="Gill Sans MT"/>
                <a:cs typeface="Gill Sans MT"/>
              </a:rPr>
              <a:t> </a:t>
            </a:r>
            <a:r>
              <a:rPr sz="2400" dirty="0">
                <a:latin typeface="Gill Sans MT"/>
                <a:cs typeface="Gill Sans MT"/>
              </a:rPr>
              <a:t>their</a:t>
            </a:r>
            <a:r>
              <a:rPr sz="2400" spc="-35" dirty="0">
                <a:latin typeface="Gill Sans MT"/>
                <a:cs typeface="Gill Sans MT"/>
              </a:rPr>
              <a:t> </a:t>
            </a:r>
            <a:r>
              <a:rPr sz="2400" dirty="0">
                <a:latin typeface="Gill Sans MT"/>
                <a:cs typeface="Gill Sans MT"/>
              </a:rPr>
              <a:t>own</a:t>
            </a:r>
            <a:r>
              <a:rPr sz="2400" spc="-5" dirty="0">
                <a:latin typeface="Gill Sans MT"/>
                <a:cs typeface="Gill Sans MT"/>
              </a:rPr>
              <a:t> </a:t>
            </a:r>
            <a:r>
              <a:rPr sz="2400" spc="-10" dirty="0">
                <a:latin typeface="Gill Sans MT"/>
                <a:cs typeface="Gill Sans MT"/>
              </a:rPr>
              <a:t>network,</a:t>
            </a:r>
            <a:r>
              <a:rPr sz="2400" spc="-260" dirty="0">
                <a:latin typeface="Gill Sans MT"/>
                <a:cs typeface="Gill Sans MT"/>
              </a:rPr>
              <a:t> </a:t>
            </a:r>
            <a:r>
              <a:rPr sz="2400" dirty="0">
                <a:latin typeface="Gill Sans MT"/>
                <a:cs typeface="Gill Sans MT"/>
              </a:rPr>
              <a:t>to</a:t>
            </a:r>
            <a:r>
              <a:rPr sz="2400" spc="-10" dirty="0">
                <a:latin typeface="Gill Sans MT"/>
                <a:cs typeface="Gill Sans MT"/>
              </a:rPr>
              <a:t> </a:t>
            </a:r>
            <a:r>
              <a:rPr sz="2400" dirty="0">
                <a:latin typeface="Gill Sans MT"/>
                <a:cs typeface="Gill Sans MT"/>
              </a:rPr>
              <a:t>bring</a:t>
            </a:r>
            <a:r>
              <a:rPr sz="2400" spc="-20" dirty="0">
                <a:latin typeface="Gill Sans MT"/>
                <a:cs typeface="Gill Sans MT"/>
              </a:rPr>
              <a:t> </a:t>
            </a:r>
            <a:r>
              <a:rPr sz="2400" dirty="0">
                <a:latin typeface="Gill Sans MT"/>
                <a:cs typeface="Gill Sans MT"/>
              </a:rPr>
              <a:t>services,</a:t>
            </a:r>
            <a:r>
              <a:rPr sz="2400" spc="-260" dirty="0">
                <a:latin typeface="Gill Sans MT"/>
                <a:cs typeface="Gill Sans MT"/>
              </a:rPr>
              <a:t> </a:t>
            </a:r>
            <a:r>
              <a:rPr sz="2400" spc="-10" dirty="0">
                <a:latin typeface="Gill Sans MT"/>
                <a:cs typeface="Gill Sans MT"/>
              </a:rPr>
              <a:t>content </a:t>
            </a:r>
            <a:r>
              <a:rPr sz="2400" dirty="0">
                <a:latin typeface="Gill Sans MT"/>
                <a:cs typeface="Gill Sans MT"/>
              </a:rPr>
              <a:t>close</a:t>
            </a:r>
            <a:r>
              <a:rPr sz="2400" spc="-10" dirty="0">
                <a:latin typeface="Gill Sans MT"/>
                <a:cs typeface="Gill Sans MT"/>
              </a:rPr>
              <a:t> </a:t>
            </a:r>
            <a:r>
              <a:rPr sz="2400" dirty="0">
                <a:latin typeface="Gill Sans MT"/>
                <a:cs typeface="Gill Sans MT"/>
              </a:rPr>
              <a:t>to</a:t>
            </a:r>
            <a:r>
              <a:rPr sz="2400" spc="-15" dirty="0">
                <a:latin typeface="Gill Sans MT"/>
                <a:cs typeface="Gill Sans MT"/>
              </a:rPr>
              <a:t> </a:t>
            </a:r>
            <a:r>
              <a:rPr sz="2400" dirty="0">
                <a:latin typeface="Gill Sans MT"/>
                <a:cs typeface="Gill Sans MT"/>
              </a:rPr>
              <a:t>end</a:t>
            </a:r>
            <a:r>
              <a:rPr sz="2400" spc="-10" dirty="0">
                <a:latin typeface="Gill Sans MT"/>
                <a:cs typeface="Gill Sans MT"/>
              </a:rPr>
              <a:t> users</a:t>
            </a:r>
            <a:endParaRPr sz="2400">
              <a:latin typeface="Gill Sans MT"/>
              <a:cs typeface="Gill Sans MT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4735690" y="4119492"/>
            <a:ext cx="66484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i="1" dirty="0">
                <a:latin typeface="Arial"/>
                <a:cs typeface="Arial"/>
              </a:rPr>
              <a:t>ISP</a:t>
            </a:r>
            <a:r>
              <a:rPr sz="2000" i="1" spc="-95" dirty="0">
                <a:latin typeface="Arial"/>
                <a:cs typeface="Arial"/>
              </a:rPr>
              <a:t> </a:t>
            </a:r>
            <a:r>
              <a:rPr sz="2000" i="1" spc="-50" dirty="0">
                <a:latin typeface="Arial"/>
                <a:cs typeface="Arial"/>
              </a:rPr>
              <a:t>B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50" name="object 50"/>
          <p:cNvGrpSpPr/>
          <p:nvPr/>
        </p:nvGrpSpPr>
        <p:grpSpPr>
          <a:xfrm>
            <a:off x="1798129" y="2750629"/>
            <a:ext cx="5691505" cy="1989455"/>
            <a:chOff x="1798129" y="2750629"/>
            <a:chExt cx="5691505" cy="1989455"/>
          </a:xfrm>
        </p:grpSpPr>
        <p:pic>
          <p:nvPicPr>
            <p:cNvPr id="51" name="object 5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68212" y="4306824"/>
              <a:ext cx="531876" cy="83819"/>
            </a:xfrm>
            <a:prstGeom prst="rect">
              <a:avLst/>
            </a:prstGeom>
          </p:spPr>
        </p:pic>
        <p:sp>
          <p:nvSpPr>
            <p:cNvPr id="52" name="object 52"/>
            <p:cNvSpPr/>
            <p:nvPr/>
          </p:nvSpPr>
          <p:spPr>
            <a:xfrm>
              <a:off x="6268212" y="4306824"/>
              <a:ext cx="532130" cy="83820"/>
            </a:xfrm>
            <a:custGeom>
              <a:avLst/>
              <a:gdLst/>
              <a:ahLst/>
              <a:cxnLst/>
              <a:rect l="l" t="t" r="r" b="b"/>
              <a:pathLst>
                <a:path w="532129" h="83820">
                  <a:moveTo>
                    <a:pt x="0" y="41909"/>
                  </a:moveTo>
                  <a:lnTo>
                    <a:pt x="36307" y="20754"/>
                  </a:lnTo>
                  <a:lnTo>
                    <a:pt x="77890" y="12272"/>
                  </a:lnTo>
                  <a:lnTo>
                    <a:pt x="131713" y="5720"/>
                  </a:lnTo>
                  <a:lnTo>
                    <a:pt x="195240" y="1496"/>
                  </a:lnTo>
                  <a:lnTo>
                    <a:pt x="265938" y="0"/>
                  </a:lnTo>
                  <a:lnTo>
                    <a:pt x="336635" y="1496"/>
                  </a:lnTo>
                  <a:lnTo>
                    <a:pt x="400162" y="5720"/>
                  </a:lnTo>
                  <a:lnTo>
                    <a:pt x="453985" y="12272"/>
                  </a:lnTo>
                  <a:lnTo>
                    <a:pt x="495568" y="20754"/>
                  </a:lnTo>
                  <a:lnTo>
                    <a:pt x="531876" y="41909"/>
                  </a:lnTo>
                  <a:lnTo>
                    <a:pt x="522376" y="53053"/>
                  </a:lnTo>
                  <a:lnTo>
                    <a:pt x="453985" y="71547"/>
                  </a:lnTo>
                  <a:lnTo>
                    <a:pt x="400162" y="78099"/>
                  </a:lnTo>
                  <a:lnTo>
                    <a:pt x="336635" y="82323"/>
                  </a:lnTo>
                  <a:lnTo>
                    <a:pt x="265938" y="83819"/>
                  </a:lnTo>
                  <a:lnTo>
                    <a:pt x="195240" y="82323"/>
                  </a:lnTo>
                  <a:lnTo>
                    <a:pt x="131713" y="78099"/>
                  </a:lnTo>
                  <a:lnTo>
                    <a:pt x="77890" y="71547"/>
                  </a:lnTo>
                  <a:lnTo>
                    <a:pt x="36307" y="63065"/>
                  </a:lnTo>
                  <a:lnTo>
                    <a:pt x="0" y="41909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3" name="object 5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266688" y="4239768"/>
              <a:ext cx="536447" cy="109727"/>
            </a:xfrm>
            <a:prstGeom prst="rect">
              <a:avLst/>
            </a:prstGeom>
          </p:spPr>
        </p:pic>
        <p:sp>
          <p:nvSpPr>
            <p:cNvPr id="54" name="object 54"/>
            <p:cNvSpPr/>
            <p:nvPr/>
          </p:nvSpPr>
          <p:spPr>
            <a:xfrm>
              <a:off x="6266688" y="4239768"/>
              <a:ext cx="533400" cy="99060"/>
            </a:xfrm>
            <a:custGeom>
              <a:avLst/>
              <a:gdLst/>
              <a:ahLst/>
              <a:cxnLst/>
              <a:rect l="l" t="t" r="r" b="b"/>
              <a:pathLst>
                <a:path w="533400" h="99060">
                  <a:moveTo>
                    <a:pt x="0" y="49529"/>
                  </a:moveTo>
                  <a:lnTo>
                    <a:pt x="36412" y="24530"/>
                  </a:lnTo>
                  <a:lnTo>
                    <a:pt x="78114" y="14506"/>
                  </a:lnTo>
                  <a:lnTo>
                    <a:pt x="132091" y="6762"/>
                  </a:lnTo>
                  <a:lnTo>
                    <a:pt x="195800" y="1769"/>
                  </a:lnTo>
                  <a:lnTo>
                    <a:pt x="266700" y="0"/>
                  </a:lnTo>
                  <a:lnTo>
                    <a:pt x="337599" y="1769"/>
                  </a:lnTo>
                  <a:lnTo>
                    <a:pt x="401308" y="6762"/>
                  </a:lnTo>
                  <a:lnTo>
                    <a:pt x="455285" y="14506"/>
                  </a:lnTo>
                  <a:lnTo>
                    <a:pt x="496987" y="24530"/>
                  </a:lnTo>
                  <a:lnTo>
                    <a:pt x="533400" y="49529"/>
                  </a:lnTo>
                  <a:lnTo>
                    <a:pt x="523873" y="62697"/>
                  </a:lnTo>
                  <a:lnTo>
                    <a:pt x="455285" y="84553"/>
                  </a:lnTo>
                  <a:lnTo>
                    <a:pt x="401308" y="92297"/>
                  </a:lnTo>
                  <a:lnTo>
                    <a:pt x="337599" y="97290"/>
                  </a:lnTo>
                  <a:lnTo>
                    <a:pt x="266700" y="99059"/>
                  </a:lnTo>
                  <a:lnTo>
                    <a:pt x="195800" y="97290"/>
                  </a:lnTo>
                  <a:lnTo>
                    <a:pt x="132091" y="92297"/>
                  </a:lnTo>
                  <a:lnTo>
                    <a:pt x="78114" y="84553"/>
                  </a:lnTo>
                  <a:lnTo>
                    <a:pt x="36412" y="74529"/>
                  </a:lnTo>
                  <a:lnTo>
                    <a:pt x="0" y="49529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6375654" y="4266438"/>
              <a:ext cx="300355" cy="45720"/>
            </a:xfrm>
            <a:custGeom>
              <a:avLst/>
              <a:gdLst/>
              <a:ahLst/>
              <a:cxnLst/>
              <a:rect l="l" t="t" r="r" b="b"/>
              <a:pathLst>
                <a:path w="300354" h="45720">
                  <a:moveTo>
                    <a:pt x="0" y="45719"/>
                  </a:moveTo>
                  <a:lnTo>
                    <a:pt x="92976" y="45719"/>
                  </a:lnTo>
                  <a:lnTo>
                    <a:pt x="185953" y="0"/>
                  </a:lnTo>
                  <a:lnTo>
                    <a:pt x="300228" y="0"/>
                  </a:lnTo>
                </a:path>
              </a:pathLst>
            </a:custGeom>
            <a:ln w="1981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6389370" y="4266438"/>
              <a:ext cx="273050" cy="45720"/>
            </a:xfrm>
            <a:custGeom>
              <a:avLst/>
              <a:gdLst/>
              <a:ahLst/>
              <a:cxnLst/>
              <a:rect l="l" t="t" r="r" b="b"/>
              <a:pathLst>
                <a:path w="273050" h="45720">
                  <a:moveTo>
                    <a:pt x="0" y="0"/>
                  </a:moveTo>
                  <a:lnTo>
                    <a:pt x="92862" y="0"/>
                  </a:lnTo>
                  <a:lnTo>
                    <a:pt x="185737" y="45720"/>
                  </a:lnTo>
                  <a:lnTo>
                    <a:pt x="272796" y="45720"/>
                  </a:lnTo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6268212" y="4287012"/>
              <a:ext cx="0" cy="66040"/>
            </a:xfrm>
            <a:custGeom>
              <a:avLst/>
              <a:gdLst/>
              <a:ahLst/>
              <a:cxnLst/>
              <a:rect l="l" t="t" r="r" b="b"/>
              <a:pathLst>
                <a:path h="66039">
                  <a:moveTo>
                    <a:pt x="0" y="0"/>
                  </a:moveTo>
                  <a:lnTo>
                    <a:pt x="0" y="65532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6800088" y="4288536"/>
              <a:ext cx="0" cy="66040"/>
            </a:xfrm>
            <a:custGeom>
              <a:avLst/>
              <a:gdLst/>
              <a:ahLst/>
              <a:cxnLst/>
              <a:rect l="l" t="t" r="r" b="b"/>
              <a:pathLst>
                <a:path h="66039">
                  <a:moveTo>
                    <a:pt x="0" y="0"/>
                  </a:moveTo>
                  <a:lnTo>
                    <a:pt x="0" y="65532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9" name="object 5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478780" y="4367784"/>
              <a:ext cx="533399" cy="83820"/>
            </a:xfrm>
            <a:prstGeom prst="rect">
              <a:avLst/>
            </a:prstGeom>
          </p:spPr>
        </p:pic>
        <p:sp>
          <p:nvSpPr>
            <p:cNvPr id="60" name="object 60"/>
            <p:cNvSpPr/>
            <p:nvPr/>
          </p:nvSpPr>
          <p:spPr>
            <a:xfrm>
              <a:off x="5478780" y="4367784"/>
              <a:ext cx="533400" cy="83820"/>
            </a:xfrm>
            <a:custGeom>
              <a:avLst/>
              <a:gdLst/>
              <a:ahLst/>
              <a:cxnLst/>
              <a:rect l="l" t="t" r="r" b="b"/>
              <a:pathLst>
                <a:path w="533400" h="83820">
                  <a:moveTo>
                    <a:pt x="0" y="41910"/>
                  </a:moveTo>
                  <a:lnTo>
                    <a:pt x="36412" y="20754"/>
                  </a:lnTo>
                  <a:lnTo>
                    <a:pt x="78114" y="12272"/>
                  </a:lnTo>
                  <a:lnTo>
                    <a:pt x="132091" y="5720"/>
                  </a:lnTo>
                  <a:lnTo>
                    <a:pt x="195800" y="1496"/>
                  </a:lnTo>
                  <a:lnTo>
                    <a:pt x="266700" y="0"/>
                  </a:lnTo>
                  <a:lnTo>
                    <a:pt x="337599" y="1496"/>
                  </a:lnTo>
                  <a:lnTo>
                    <a:pt x="401308" y="5720"/>
                  </a:lnTo>
                  <a:lnTo>
                    <a:pt x="455285" y="12272"/>
                  </a:lnTo>
                  <a:lnTo>
                    <a:pt x="496987" y="20754"/>
                  </a:lnTo>
                  <a:lnTo>
                    <a:pt x="533400" y="41910"/>
                  </a:lnTo>
                  <a:lnTo>
                    <a:pt x="523873" y="53053"/>
                  </a:lnTo>
                  <a:lnTo>
                    <a:pt x="455285" y="71547"/>
                  </a:lnTo>
                  <a:lnTo>
                    <a:pt x="401308" y="78099"/>
                  </a:lnTo>
                  <a:lnTo>
                    <a:pt x="337599" y="82323"/>
                  </a:lnTo>
                  <a:lnTo>
                    <a:pt x="266700" y="83820"/>
                  </a:lnTo>
                  <a:lnTo>
                    <a:pt x="195800" y="82323"/>
                  </a:lnTo>
                  <a:lnTo>
                    <a:pt x="132091" y="78099"/>
                  </a:lnTo>
                  <a:lnTo>
                    <a:pt x="78114" y="71547"/>
                  </a:lnTo>
                  <a:lnTo>
                    <a:pt x="36412" y="63065"/>
                  </a:lnTo>
                  <a:lnTo>
                    <a:pt x="0" y="4191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1" name="object 6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477256" y="4300728"/>
              <a:ext cx="537971" cy="109727"/>
            </a:xfrm>
            <a:prstGeom prst="rect">
              <a:avLst/>
            </a:prstGeom>
          </p:spPr>
        </p:pic>
        <p:sp>
          <p:nvSpPr>
            <p:cNvPr id="62" name="object 62"/>
            <p:cNvSpPr/>
            <p:nvPr/>
          </p:nvSpPr>
          <p:spPr>
            <a:xfrm>
              <a:off x="5477256" y="4300728"/>
              <a:ext cx="533400" cy="99060"/>
            </a:xfrm>
            <a:custGeom>
              <a:avLst/>
              <a:gdLst/>
              <a:ahLst/>
              <a:cxnLst/>
              <a:rect l="l" t="t" r="r" b="b"/>
              <a:pathLst>
                <a:path w="533400" h="99060">
                  <a:moveTo>
                    <a:pt x="0" y="49530"/>
                  </a:moveTo>
                  <a:lnTo>
                    <a:pt x="36412" y="24530"/>
                  </a:lnTo>
                  <a:lnTo>
                    <a:pt x="78114" y="14506"/>
                  </a:lnTo>
                  <a:lnTo>
                    <a:pt x="132091" y="6762"/>
                  </a:lnTo>
                  <a:lnTo>
                    <a:pt x="195800" y="1769"/>
                  </a:lnTo>
                  <a:lnTo>
                    <a:pt x="266700" y="0"/>
                  </a:lnTo>
                  <a:lnTo>
                    <a:pt x="337599" y="1769"/>
                  </a:lnTo>
                  <a:lnTo>
                    <a:pt x="401308" y="6762"/>
                  </a:lnTo>
                  <a:lnTo>
                    <a:pt x="455285" y="14506"/>
                  </a:lnTo>
                  <a:lnTo>
                    <a:pt x="496987" y="24530"/>
                  </a:lnTo>
                  <a:lnTo>
                    <a:pt x="533400" y="49530"/>
                  </a:lnTo>
                  <a:lnTo>
                    <a:pt x="523873" y="62697"/>
                  </a:lnTo>
                  <a:lnTo>
                    <a:pt x="455285" y="84553"/>
                  </a:lnTo>
                  <a:lnTo>
                    <a:pt x="401308" y="92297"/>
                  </a:lnTo>
                  <a:lnTo>
                    <a:pt x="337599" y="97290"/>
                  </a:lnTo>
                  <a:lnTo>
                    <a:pt x="266700" y="99060"/>
                  </a:lnTo>
                  <a:lnTo>
                    <a:pt x="195800" y="97290"/>
                  </a:lnTo>
                  <a:lnTo>
                    <a:pt x="132091" y="92297"/>
                  </a:lnTo>
                  <a:lnTo>
                    <a:pt x="78114" y="84553"/>
                  </a:lnTo>
                  <a:lnTo>
                    <a:pt x="36412" y="74529"/>
                  </a:lnTo>
                  <a:lnTo>
                    <a:pt x="0" y="4953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5587745" y="4327398"/>
              <a:ext cx="299085" cy="45720"/>
            </a:xfrm>
            <a:custGeom>
              <a:avLst/>
              <a:gdLst/>
              <a:ahLst/>
              <a:cxnLst/>
              <a:rect l="l" t="t" r="r" b="b"/>
              <a:pathLst>
                <a:path w="299085" h="45720">
                  <a:moveTo>
                    <a:pt x="0" y="45719"/>
                  </a:moveTo>
                  <a:lnTo>
                    <a:pt x="92506" y="45719"/>
                  </a:lnTo>
                  <a:lnTo>
                    <a:pt x="185000" y="0"/>
                  </a:lnTo>
                  <a:lnTo>
                    <a:pt x="298704" y="0"/>
                  </a:lnTo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5599938" y="4327398"/>
              <a:ext cx="273050" cy="45720"/>
            </a:xfrm>
            <a:custGeom>
              <a:avLst/>
              <a:gdLst/>
              <a:ahLst/>
              <a:cxnLst/>
              <a:rect l="l" t="t" r="r" b="b"/>
              <a:pathLst>
                <a:path w="273050" h="45720">
                  <a:moveTo>
                    <a:pt x="0" y="0"/>
                  </a:moveTo>
                  <a:lnTo>
                    <a:pt x="92862" y="0"/>
                  </a:lnTo>
                  <a:lnTo>
                    <a:pt x="185737" y="45720"/>
                  </a:lnTo>
                  <a:lnTo>
                    <a:pt x="272796" y="45720"/>
                  </a:lnTo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5480304" y="4344924"/>
              <a:ext cx="0" cy="68580"/>
            </a:xfrm>
            <a:custGeom>
              <a:avLst/>
              <a:gdLst/>
              <a:ahLst/>
              <a:cxnLst/>
              <a:rect l="l" t="t" r="r" b="b"/>
              <a:pathLst>
                <a:path h="68579">
                  <a:moveTo>
                    <a:pt x="0" y="0"/>
                  </a:moveTo>
                  <a:lnTo>
                    <a:pt x="0" y="6858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6012180" y="4346448"/>
              <a:ext cx="0" cy="67310"/>
            </a:xfrm>
            <a:custGeom>
              <a:avLst/>
              <a:gdLst/>
              <a:ahLst/>
              <a:cxnLst/>
              <a:rect l="l" t="t" r="r" b="b"/>
              <a:pathLst>
                <a:path h="67310">
                  <a:moveTo>
                    <a:pt x="0" y="0"/>
                  </a:moveTo>
                  <a:lnTo>
                    <a:pt x="0" y="67056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7" name="object 6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769863" y="4125468"/>
              <a:ext cx="533399" cy="83819"/>
            </a:xfrm>
            <a:prstGeom prst="rect">
              <a:avLst/>
            </a:prstGeom>
          </p:spPr>
        </p:pic>
        <p:sp>
          <p:nvSpPr>
            <p:cNvPr id="68" name="object 68"/>
            <p:cNvSpPr/>
            <p:nvPr/>
          </p:nvSpPr>
          <p:spPr>
            <a:xfrm>
              <a:off x="5769863" y="4125468"/>
              <a:ext cx="533400" cy="83820"/>
            </a:xfrm>
            <a:custGeom>
              <a:avLst/>
              <a:gdLst/>
              <a:ahLst/>
              <a:cxnLst/>
              <a:rect l="l" t="t" r="r" b="b"/>
              <a:pathLst>
                <a:path w="533400" h="83820">
                  <a:moveTo>
                    <a:pt x="0" y="41910"/>
                  </a:moveTo>
                  <a:lnTo>
                    <a:pt x="36412" y="20754"/>
                  </a:lnTo>
                  <a:lnTo>
                    <a:pt x="78114" y="12272"/>
                  </a:lnTo>
                  <a:lnTo>
                    <a:pt x="132091" y="5720"/>
                  </a:lnTo>
                  <a:lnTo>
                    <a:pt x="195800" y="1496"/>
                  </a:lnTo>
                  <a:lnTo>
                    <a:pt x="266700" y="0"/>
                  </a:lnTo>
                  <a:lnTo>
                    <a:pt x="337599" y="1496"/>
                  </a:lnTo>
                  <a:lnTo>
                    <a:pt x="401308" y="5720"/>
                  </a:lnTo>
                  <a:lnTo>
                    <a:pt x="455285" y="12272"/>
                  </a:lnTo>
                  <a:lnTo>
                    <a:pt x="496987" y="20754"/>
                  </a:lnTo>
                  <a:lnTo>
                    <a:pt x="533400" y="41910"/>
                  </a:lnTo>
                  <a:lnTo>
                    <a:pt x="523873" y="53053"/>
                  </a:lnTo>
                  <a:lnTo>
                    <a:pt x="455285" y="71547"/>
                  </a:lnTo>
                  <a:lnTo>
                    <a:pt x="401308" y="78099"/>
                  </a:lnTo>
                  <a:lnTo>
                    <a:pt x="337599" y="82323"/>
                  </a:lnTo>
                  <a:lnTo>
                    <a:pt x="266700" y="83820"/>
                  </a:lnTo>
                  <a:lnTo>
                    <a:pt x="195800" y="82323"/>
                  </a:lnTo>
                  <a:lnTo>
                    <a:pt x="132091" y="78099"/>
                  </a:lnTo>
                  <a:lnTo>
                    <a:pt x="78114" y="71547"/>
                  </a:lnTo>
                  <a:lnTo>
                    <a:pt x="36412" y="63065"/>
                  </a:lnTo>
                  <a:lnTo>
                    <a:pt x="0" y="4191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9" name="object 6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768339" y="4058412"/>
              <a:ext cx="536447" cy="109727"/>
            </a:xfrm>
            <a:prstGeom prst="rect">
              <a:avLst/>
            </a:prstGeom>
          </p:spPr>
        </p:pic>
        <p:sp>
          <p:nvSpPr>
            <p:cNvPr id="70" name="object 70"/>
            <p:cNvSpPr/>
            <p:nvPr/>
          </p:nvSpPr>
          <p:spPr>
            <a:xfrm>
              <a:off x="5768339" y="4058412"/>
              <a:ext cx="533400" cy="99060"/>
            </a:xfrm>
            <a:custGeom>
              <a:avLst/>
              <a:gdLst/>
              <a:ahLst/>
              <a:cxnLst/>
              <a:rect l="l" t="t" r="r" b="b"/>
              <a:pathLst>
                <a:path w="533400" h="99060">
                  <a:moveTo>
                    <a:pt x="0" y="49530"/>
                  </a:moveTo>
                  <a:lnTo>
                    <a:pt x="36412" y="24530"/>
                  </a:lnTo>
                  <a:lnTo>
                    <a:pt x="78114" y="14506"/>
                  </a:lnTo>
                  <a:lnTo>
                    <a:pt x="132091" y="6762"/>
                  </a:lnTo>
                  <a:lnTo>
                    <a:pt x="195800" y="1769"/>
                  </a:lnTo>
                  <a:lnTo>
                    <a:pt x="266700" y="0"/>
                  </a:lnTo>
                  <a:lnTo>
                    <a:pt x="337599" y="1769"/>
                  </a:lnTo>
                  <a:lnTo>
                    <a:pt x="401308" y="6762"/>
                  </a:lnTo>
                  <a:lnTo>
                    <a:pt x="455285" y="14506"/>
                  </a:lnTo>
                  <a:lnTo>
                    <a:pt x="496987" y="24530"/>
                  </a:lnTo>
                  <a:lnTo>
                    <a:pt x="533400" y="49530"/>
                  </a:lnTo>
                  <a:lnTo>
                    <a:pt x="523873" y="62697"/>
                  </a:lnTo>
                  <a:lnTo>
                    <a:pt x="455285" y="84553"/>
                  </a:lnTo>
                  <a:lnTo>
                    <a:pt x="401308" y="92297"/>
                  </a:lnTo>
                  <a:lnTo>
                    <a:pt x="337599" y="97290"/>
                  </a:lnTo>
                  <a:lnTo>
                    <a:pt x="266700" y="99060"/>
                  </a:lnTo>
                  <a:lnTo>
                    <a:pt x="195800" y="97290"/>
                  </a:lnTo>
                  <a:lnTo>
                    <a:pt x="132091" y="92297"/>
                  </a:lnTo>
                  <a:lnTo>
                    <a:pt x="78114" y="84553"/>
                  </a:lnTo>
                  <a:lnTo>
                    <a:pt x="36412" y="74529"/>
                  </a:lnTo>
                  <a:lnTo>
                    <a:pt x="0" y="4953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5877306" y="4085082"/>
              <a:ext cx="300355" cy="45720"/>
            </a:xfrm>
            <a:custGeom>
              <a:avLst/>
              <a:gdLst/>
              <a:ahLst/>
              <a:cxnLst/>
              <a:rect l="l" t="t" r="r" b="b"/>
              <a:pathLst>
                <a:path w="300354" h="45720">
                  <a:moveTo>
                    <a:pt x="0" y="45720"/>
                  </a:moveTo>
                  <a:lnTo>
                    <a:pt x="92976" y="45720"/>
                  </a:lnTo>
                  <a:lnTo>
                    <a:pt x="185953" y="0"/>
                  </a:lnTo>
                  <a:lnTo>
                    <a:pt x="300228" y="0"/>
                  </a:lnTo>
                </a:path>
              </a:pathLst>
            </a:custGeom>
            <a:ln w="1981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5891022" y="4085082"/>
              <a:ext cx="273050" cy="45720"/>
            </a:xfrm>
            <a:custGeom>
              <a:avLst/>
              <a:gdLst/>
              <a:ahLst/>
              <a:cxnLst/>
              <a:rect l="l" t="t" r="r" b="b"/>
              <a:pathLst>
                <a:path w="273050" h="45720">
                  <a:moveTo>
                    <a:pt x="0" y="0"/>
                  </a:moveTo>
                  <a:lnTo>
                    <a:pt x="92862" y="0"/>
                  </a:lnTo>
                  <a:lnTo>
                    <a:pt x="185737" y="45720"/>
                  </a:lnTo>
                  <a:lnTo>
                    <a:pt x="272796" y="45720"/>
                  </a:lnTo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5769863" y="4107180"/>
              <a:ext cx="0" cy="66040"/>
            </a:xfrm>
            <a:custGeom>
              <a:avLst/>
              <a:gdLst/>
              <a:ahLst/>
              <a:cxnLst/>
              <a:rect l="l" t="t" r="r" b="b"/>
              <a:pathLst>
                <a:path h="66039">
                  <a:moveTo>
                    <a:pt x="0" y="0"/>
                  </a:moveTo>
                  <a:lnTo>
                    <a:pt x="0" y="65532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6303263" y="4108704"/>
              <a:ext cx="0" cy="66040"/>
            </a:xfrm>
            <a:custGeom>
              <a:avLst/>
              <a:gdLst/>
              <a:ahLst/>
              <a:cxnLst/>
              <a:rect l="l" t="t" r="r" b="b"/>
              <a:pathLst>
                <a:path h="66039">
                  <a:moveTo>
                    <a:pt x="0" y="0"/>
                  </a:moveTo>
                  <a:lnTo>
                    <a:pt x="0" y="65532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5" name="object 7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720840" y="4012692"/>
              <a:ext cx="533399" cy="83819"/>
            </a:xfrm>
            <a:prstGeom prst="rect">
              <a:avLst/>
            </a:prstGeom>
          </p:spPr>
        </p:pic>
        <p:sp>
          <p:nvSpPr>
            <p:cNvPr id="76" name="object 76"/>
            <p:cNvSpPr/>
            <p:nvPr/>
          </p:nvSpPr>
          <p:spPr>
            <a:xfrm>
              <a:off x="6720839" y="4012692"/>
              <a:ext cx="533400" cy="83820"/>
            </a:xfrm>
            <a:custGeom>
              <a:avLst/>
              <a:gdLst/>
              <a:ahLst/>
              <a:cxnLst/>
              <a:rect l="l" t="t" r="r" b="b"/>
              <a:pathLst>
                <a:path w="533400" h="83820">
                  <a:moveTo>
                    <a:pt x="0" y="41910"/>
                  </a:moveTo>
                  <a:lnTo>
                    <a:pt x="36412" y="20754"/>
                  </a:lnTo>
                  <a:lnTo>
                    <a:pt x="78114" y="12272"/>
                  </a:lnTo>
                  <a:lnTo>
                    <a:pt x="132091" y="5720"/>
                  </a:lnTo>
                  <a:lnTo>
                    <a:pt x="195800" y="1496"/>
                  </a:lnTo>
                  <a:lnTo>
                    <a:pt x="266700" y="0"/>
                  </a:lnTo>
                  <a:lnTo>
                    <a:pt x="337599" y="1496"/>
                  </a:lnTo>
                  <a:lnTo>
                    <a:pt x="401308" y="5720"/>
                  </a:lnTo>
                  <a:lnTo>
                    <a:pt x="455285" y="12272"/>
                  </a:lnTo>
                  <a:lnTo>
                    <a:pt x="496987" y="20754"/>
                  </a:lnTo>
                  <a:lnTo>
                    <a:pt x="533400" y="41910"/>
                  </a:lnTo>
                  <a:lnTo>
                    <a:pt x="523873" y="53053"/>
                  </a:lnTo>
                  <a:lnTo>
                    <a:pt x="455285" y="71547"/>
                  </a:lnTo>
                  <a:lnTo>
                    <a:pt x="401308" y="78099"/>
                  </a:lnTo>
                  <a:lnTo>
                    <a:pt x="337599" y="82323"/>
                  </a:lnTo>
                  <a:lnTo>
                    <a:pt x="266700" y="83820"/>
                  </a:lnTo>
                  <a:lnTo>
                    <a:pt x="195800" y="82323"/>
                  </a:lnTo>
                  <a:lnTo>
                    <a:pt x="132091" y="78099"/>
                  </a:lnTo>
                  <a:lnTo>
                    <a:pt x="78114" y="71547"/>
                  </a:lnTo>
                  <a:lnTo>
                    <a:pt x="36412" y="63065"/>
                  </a:lnTo>
                  <a:lnTo>
                    <a:pt x="0" y="4191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7" name="object 7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720840" y="3945636"/>
              <a:ext cx="536447" cy="109728"/>
            </a:xfrm>
            <a:prstGeom prst="rect">
              <a:avLst/>
            </a:prstGeom>
          </p:spPr>
        </p:pic>
        <p:sp>
          <p:nvSpPr>
            <p:cNvPr id="78" name="object 78"/>
            <p:cNvSpPr/>
            <p:nvPr/>
          </p:nvSpPr>
          <p:spPr>
            <a:xfrm>
              <a:off x="6720839" y="3945636"/>
              <a:ext cx="533400" cy="99060"/>
            </a:xfrm>
            <a:custGeom>
              <a:avLst/>
              <a:gdLst/>
              <a:ahLst/>
              <a:cxnLst/>
              <a:rect l="l" t="t" r="r" b="b"/>
              <a:pathLst>
                <a:path w="533400" h="99060">
                  <a:moveTo>
                    <a:pt x="0" y="49530"/>
                  </a:moveTo>
                  <a:lnTo>
                    <a:pt x="36412" y="24530"/>
                  </a:lnTo>
                  <a:lnTo>
                    <a:pt x="78114" y="14506"/>
                  </a:lnTo>
                  <a:lnTo>
                    <a:pt x="132091" y="6762"/>
                  </a:lnTo>
                  <a:lnTo>
                    <a:pt x="195800" y="1769"/>
                  </a:lnTo>
                  <a:lnTo>
                    <a:pt x="266700" y="0"/>
                  </a:lnTo>
                  <a:lnTo>
                    <a:pt x="337599" y="1769"/>
                  </a:lnTo>
                  <a:lnTo>
                    <a:pt x="401308" y="6762"/>
                  </a:lnTo>
                  <a:lnTo>
                    <a:pt x="455285" y="14506"/>
                  </a:lnTo>
                  <a:lnTo>
                    <a:pt x="496987" y="24530"/>
                  </a:lnTo>
                  <a:lnTo>
                    <a:pt x="533400" y="49530"/>
                  </a:lnTo>
                  <a:lnTo>
                    <a:pt x="523873" y="62697"/>
                  </a:lnTo>
                  <a:lnTo>
                    <a:pt x="455285" y="84553"/>
                  </a:lnTo>
                  <a:lnTo>
                    <a:pt x="401308" y="92297"/>
                  </a:lnTo>
                  <a:lnTo>
                    <a:pt x="337599" y="97290"/>
                  </a:lnTo>
                  <a:lnTo>
                    <a:pt x="266700" y="99060"/>
                  </a:lnTo>
                  <a:lnTo>
                    <a:pt x="195800" y="97290"/>
                  </a:lnTo>
                  <a:lnTo>
                    <a:pt x="132091" y="92297"/>
                  </a:lnTo>
                  <a:lnTo>
                    <a:pt x="78114" y="84553"/>
                  </a:lnTo>
                  <a:lnTo>
                    <a:pt x="36412" y="74529"/>
                  </a:lnTo>
                  <a:lnTo>
                    <a:pt x="0" y="4953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6829806" y="3972306"/>
              <a:ext cx="300355" cy="45720"/>
            </a:xfrm>
            <a:custGeom>
              <a:avLst/>
              <a:gdLst/>
              <a:ahLst/>
              <a:cxnLst/>
              <a:rect l="l" t="t" r="r" b="b"/>
              <a:pathLst>
                <a:path w="300354" h="45720">
                  <a:moveTo>
                    <a:pt x="0" y="45720"/>
                  </a:moveTo>
                  <a:lnTo>
                    <a:pt x="92976" y="45720"/>
                  </a:lnTo>
                  <a:lnTo>
                    <a:pt x="185953" y="0"/>
                  </a:lnTo>
                  <a:lnTo>
                    <a:pt x="300228" y="0"/>
                  </a:lnTo>
                </a:path>
              </a:pathLst>
            </a:custGeom>
            <a:ln w="1981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6843522" y="3972306"/>
              <a:ext cx="273050" cy="45720"/>
            </a:xfrm>
            <a:custGeom>
              <a:avLst/>
              <a:gdLst/>
              <a:ahLst/>
              <a:cxnLst/>
              <a:rect l="l" t="t" r="r" b="b"/>
              <a:pathLst>
                <a:path w="273050" h="45720">
                  <a:moveTo>
                    <a:pt x="0" y="0"/>
                  </a:moveTo>
                  <a:lnTo>
                    <a:pt x="92862" y="0"/>
                  </a:lnTo>
                  <a:lnTo>
                    <a:pt x="185737" y="45720"/>
                  </a:lnTo>
                  <a:lnTo>
                    <a:pt x="272796" y="45720"/>
                  </a:lnTo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6720839" y="3994404"/>
              <a:ext cx="0" cy="66040"/>
            </a:xfrm>
            <a:custGeom>
              <a:avLst/>
              <a:gdLst/>
              <a:ahLst/>
              <a:cxnLst/>
              <a:rect l="l" t="t" r="r" b="b"/>
              <a:pathLst>
                <a:path h="66039">
                  <a:moveTo>
                    <a:pt x="0" y="0"/>
                  </a:moveTo>
                  <a:lnTo>
                    <a:pt x="0" y="65532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7254239" y="3995928"/>
              <a:ext cx="0" cy="66040"/>
            </a:xfrm>
            <a:custGeom>
              <a:avLst/>
              <a:gdLst/>
              <a:ahLst/>
              <a:cxnLst/>
              <a:rect l="l" t="t" r="r" b="b"/>
              <a:pathLst>
                <a:path h="66039">
                  <a:moveTo>
                    <a:pt x="0" y="0"/>
                  </a:moveTo>
                  <a:lnTo>
                    <a:pt x="0" y="65532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3" name="object 8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950964" y="4495800"/>
              <a:ext cx="533399" cy="83819"/>
            </a:xfrm>
            <a:prstGeom prst="rect">
              <a:avLst/>
            </a:prstGeom>
          </p:spPr>
        </p:pic>
        <p:sp>
          <p:nvSpPr>
            <p:cNvPr id="84" name="object 84"/>
            <p:cNvSpPr/>
            <p:nvPr/>
          </p:nvSpPr>
          <p:spPr>
            <a:xfrm>
              <a:off x="6950963" y="4495800"/>
              <a:ext cx="533400" cy="83820"/>
            </a:xfrm>
            <a:custGeom>
              <a:avLst/>
              <a:gdLst/>
              <a:ahLst/>
              <a:cxnLst/>
              <a:rect l="l" t="t" r="r" b="b"/>
              <a:pathLst>
                <a:path w="533400" h="83820">
                  <a:moveTo>
                    <a:pt x="0" y="41910"/>
                  </a:moveTo>
                  <a:lnTo>
                    <a:pt x="36412" y="20754"/>
                  </a:lnTo>
                  <a:lnTo>
                    <a:pt x="78114" y="12272"/>
                  </a:lnTo>
                  <a:lnTo>
                    <a:pt x="132091" y="5720"/>
                  </a:lnTo>
                  <a:lnTo>
                    <a:pt x="195800" y="1496"/>
                  </a:lnTo>
                  <a:lnTo>
                    <a:pt x="266700" y="0"/>
                  </a:lnTo>
                  <a:lnTo>
                    <a:pt x="337599" y="1496"/>
                  </a:lnTo>
                  <a:lnTo>
                    <a:pt x="401308" y="5720"/>
                  </a:lnTo>
                  <a:lnTo>
                    <a:pt x="455285" y="12272"/>
                  </a:lnTo>
                  <a:lnTo>
                    <a:pt x="496987" y="20754"/>
                  </a:lnTo>
                  <a:lnTo>
                    <a:pt x="533400" y="41910"/>
                  </a:lnTo>
                  <a:lnTo>
                    <a:pt x="523873" y="53053"/>
                  </a:lnTo>
                  <a:lnTo>
                    <a:pt x="455285" y="71547"/>
                  </a:lnTo>
                  <a:lnTo>
                    <a:pt x="401308" y="78099"/>
                  </a:lnTo>
                  <a:lnTo>
                    <a:pt x="337599" y="82323"/>
                  </a:lnTo>
                  <a:lnTo>
                    <a:pt x="266700" y="83820"/>
                  </a:lnTo>
                  <a:lnTo>
                    <a:pt x="195800" y="82323"/>
                  </a:lnTo>
                  <a:lnTo>
                    <a:pt x="132091" y="78099"/>
                  </a:lnTo>
                  <a:lnTo>
                    <a:pt x="78114" y="71547"/>
                  </a:lnTo>
                  <a:lnTo>
                    <a:pt x="36412" y="63065"/>
                  </a:lnTo>
                  <a:lnTo>
                    <a:pt x="0" y="4191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5" name="object 8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949440" y="4428744"/>
              <a:ext cx="536447" cy="109727"/>
            </a:xfrm>
            <a:prstGeom prst="rect">
              <a:avLst/>
            </a:prstGeom>
          </p:spPr>
        </p:pic>
        <p:sp>
          <p:nvSpPr>
            <p:cNvPr id="86" name="object 86"/>
            <p:cNvSpPr/>
            <p:nvPr/>
          </p:nvSpPr>
          <p:spPr>
            <a:xfrm>
              <a:off x="6949439" y="4428744"/>
              <a:ext cx="533400" cy="99060"/>
            </a:xfrm>
            <a:custGeom>
              <a:avLst/>
              <a:gdLst/>
              <a:ahLst/>
              <a:cxnLst/>
              <a:rect l="l" t="t" r="r" b="b"/>
              <a:pathLst>
                <a:path w="533400" h="99060">
                  <a:moveTo>
                    <a:pt x="0" y="49529"/>
                  </a:moveTo>
                  <a:lnTo>
                    <a:pt x="36412" y="24530"/>
                  </a:lnTo>
                  <a:lnTo>
                    <a:pt x="78114" y="14506"/>
                  </a:lnTo>
                  <a:lnTo>
                    <a:pt x="132091" y="6762"/>
                  </a:lnTo>
                  <a:lnTo>
                    <a:pt x="195800" y="1769"/>
                  </a:lnTo>
                  <a:lnTo>
                    <a:pt x="266700" y="0"/>
                  </a:lnTo>
                  <a:lnTo>
                    <a:pt x="337599" y="1769"/>
                  </a:lnTo>
                  <a:lnTo>
                    <a:pt x="401308" y="6762"/>
                  </a:lnTo>
                  <a:lnTo>
                    <a:pt x="455285" y="14506"/>
                  </a:lnTo>
                  <a:lnTo>
                    <a:pt x="496987" y="24530"/>
                  </a:lnTo>
                  <a:lnTo>
                    <a:pt x="533400" y="49529"/>
                  </a:lnTo>
                  <a:lnTo>
                    <a:pt x="523873" y="62697"/>
                  </a:lnTo>
                  <a:lnTo>
                    <a:pt x="455285" y="84553"/>
                  </a:lnTo>
                  <a:lnTo>
                    <a:pt x="401308" y="92297"/>
                  </a:lnTo>
                  <a:lnTo>
                    <a:pt x="337599" y="97290"/>
                  </a:lnTo>
                  <a:lnTo>
                    <a:pt x="266700" y="99059"/>
                  </a:lnTo>
                  <a:lnTo>
                    <a:pt x="195800" y="97290"/>
                  </a:lnTo>
                  <a:lnTo>
                    <a:pt x="132091" y="92297"/>
                  </a:lnTo>
                  <a:lnTo>
                    <a:pt x="78114" y="84553"/>
                  </a:lnTo>
                  <a:lnTo>
                    <a:pt x="36412" y="74529"/>
                  </a:lnTo>
                  <a:lnTo>
                    <a:pt x="0" y="49529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7058406" y="4455414"/>
              <a:ext cx="300355" cy="45720"/>
            </a:xfrm>
            <a:custGeom>
              <a:avLst/>
              <a:gdLst/>
              <a:ahLst/>
              <a:cxnLst/>
              <a:rect l="l" t="t" r="r" b="b"/>
              <a:pathLst>
                <a:path w="300354" h="45720">
                  <a:moveTo>
                    <a:pt x="0" y="45719"/>
                  </a:moveTo>
                  <a:lnTo>
                    <a:pt x="92976" y="45719"/>
                  </a:lnTo>
                  <a:lnTo>
                    <a:pt x="185953" y="0"/>
                  </a:lnTo>
                  <a:lnTo>
                    <a:pt x="300228" y="0"/>
                  </a:lnTo>
                </a:path>
              </a:pathLst>
            </a:custGeom>
            <a:ln w="1981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7072122" y="4455414"/>
              <a:ext cx="273050" cy="45720"/>
            </a:xfrm>
            <a:custGeom>
              <a:avLst/>
              <a:gdLst/>
              <a:ahLst/>
              <a:cxnLst/>
              <a:rect l="l" t="t" r="r" b="b"/>
              <a:pathLst>
                <a:path w="273050" h="45720">
                  <a:moveTo>
                    <a:pt x="0" y="0"/>
                  </a:moveTo>
                  <a:lnTo>
                    <a:pt x="92862" y="0"/>
                  </a:lnTo>
                  <a:lnTo>
                    <a:pt x="185737" y="45720"/>
                  </a:lnTo>
                  <a:lnTo>
                    <a:pt x="272796" y="45720"/>
                  </a:lnTo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6950963" y="4477512"/>
              <a:ext cx="0" cy="64135"/>
            </a:xfrm>
            <a:custGeom>
              <a:avLst/>
              <a:gdLst/>
              <a:ahLst/>
              <a:cxnLst/>
              <a:rect l="l" t="t" r="r" b="b"/>
              <a:pathLst>
                <a:path h="64135">
                  <a:moveTo>
                    <a:pt x="0" y="0"/>
                  </a:moveTo>
                  <a:lnTo>
                    <a:pt x="0" y="64008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7484363" y="4479036"/>
              <a:ext cx="0" cy="64135"/>
            </a:xfrm>
            <a:custGeom>
              <a:avLst/>
              <a:gdLst/>
              <a:ahLst/>
              <a:cxnLst/>
              <a:rect l="l" t="t" r="r" b="b"/>
              <a:pathLst>
                <a:path h="64135">
                  <a:moveTo>
                    <a:pt x="0" y="0"/>
                  </a:moveTo>
                  <a:lnTo>
                    <a:pt x="0" y="64008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1" name="object 91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041136" y="4649724"/>
              <a:ext cx="533399" cy="85343"/>
            </a:xfrm>
            <a:prstGeom prst="rect">
              <a:avLst/>
            </a:prstGeom>
          </p:spPr>
        </p:pic>
        <p:sp>
          <p:nvSpPr>
            <p:cNvPr id="92" name="object 92"/>
            <p:cNvSpPr/>
            <p:nvPr/>
          </p:nvSpPr>
          <p:spPr>
            <a:xfrm>
              <a:off x="6041136" y="4649724"/>
              <a:ext cx="533400" cy="85725"/>
            </a:xfrm>
            <a:custGeom>
              <a:avLst/>
              <a:gdLst/>
              <a:ahLst/>
              <a:cxnLst/>
              <a:rect l="l" t="t" r="r" b="b"/>
              <a:pathLst>
                <a:path w="533400" h="85725">
                  <a:moveTo>
                    <a:pt x="0" y="42671"/>
                  </a:moveTo>
                  <a:lnTo>
                    <a:pt x="36412" y="21132"/>
                  </a:lnTo>
                  <a:lnTo>
                    <a:pt x="78114" y="12496"/>
                  </a:lnTo>
                  <a:lnTo>
                    <a:pt x="132091" y="5825"/>
                  </a:lnTo>
                  <a:lnTo>
                    <a:pt x="195800" y="1523"/>
                  </a:lnTo>
                  <a:lnTo>
                    <a:pt x="266700" y="0"/>
                  </a:lnTo>
                  <a:lnTo>
                    <a:pt x="337599" y="1523"/>
                  </a:lnTo>
                  <a:lnTo>
                    <a:pt x="401308" y="5825"/>
                  </a:lnTo>
                  <a:lnTo>
                    <a:pt x="455285" y="12496"/>
                  </a:lnTo>
                  <a:lnTo>
                    <a:pt x="496987" y="21132"/>
                  </a:lnTo>
                  <a:lnTo>
                    <a:pt x="533400" y="42671"/>
                  </a:lnTo>
                  <a:lnTo>
                    <a:pt x="523873" y="54017"/>
                  </a:lnTo>
                  <a:lnTo>
                    <a:pt x="455285" y="72847"/>
                  </a:lnTo>
                  <a:lnTo>
                    <a:pt x="401308" y="79518"/>
                  </a:lnTo>
                  <a:lnTo>
                    <a:pt x="337599" y="83819"/>
                  </a:lnTo>
                  <a:lnTo>
                    <a:pt x="266700" y="85343"/>
                  </a:lnTo>
                  <a:lnTo>
                    <a:pt x="195800" y="83819"/>
                  </a:lnTo>
                  <a:lnTo>
                    <a:pt x="132091" y="79518"/>
                  </a:lnTo>
                  <a:lnTo>
                    <a:pt x="78114" y="72847"/>
                  </a:lnTo>
                  <a:lnTo>
                    <a:pt x="36412" y="64211"/>
                  </a:lnTo>
                  <a:lnTo>
                    <a:pt x="0" y="42671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3" name="object 9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041136" y="4584192"/>
              <a:ext cx="536447" cy="108203"/>
            </a:xfrm>
            <a:prstGeom prst="rect">
              <a:avLst/>
            </a:prstGeom>
          </p:spPr>
        </p:pic>
        <p:sp>
          <p:nvSpPr>
            <p:cNvPr id="94" name="object 94"/>
            <p:cNvSpPr/>
            <p:nvPr/>
          </p:nvSpPr>
          <p:spPr>
            <a:xfrm>
              <a:off x="6041136" y="4584192"/>
              <a:ext cx="532130" cy="99060"/>
            </a:xfrm>
            <a:custGeom>
              <a:avLst/>
              <a:gdLst/>
              <a:ahLst/>
              <a:cxnLst/>
              <a:rect l="l" t="t" r="r" b="b"/>
              <a:pathLst>
                <a:path w="532129" h="99060">
                  <a:moveTo>
                    <a:pt x="0" y="49529"/>
                  </a:moveTo>
                  <a:lnTo>
                    <a:pt x="36307" y="24530"/>
                  </a:lnTo>
                  <a:lnTo>
                    <a:pt x="77890" y="14506"/>
                  </a:lnTo>
                  <a:lnTo>
                    <a:pt x="131713" y="6762"/>
                  </a:lnTo>
                  <a:lnTo>
                    <a:pt x="195240" y="1769"/>
                  </a:lnTo>
                  <a:lnTo>
                    <a:pt x="265938" y="0"/>
                  </a:lnTo>
                  <a:lnTo>
                    <a:pt x="336635" y="1769"/>
                  </a:lnTo>
                  <a:lnTo>
                    <a:pt x="400162" y="6762"/>
                  </a:lnTo>
                  <a:lnTo>
                    <a:pt x="453985" y="14506"/>
                  </a:lnTo>
                  <a:lnTo>
                    <a:pt x="495568" y="24530"/>
                  </a:lnTo>
                  <a:lnTo>
                    <a:pt x="531876" y="49529"/>
                  </a:lnTo>
                  <a:lnTo>
                    <a:pt x="522376" y="62697"/>
                  </a:lnTo>
                  <a:lnTo>
                    <a:pt x="453985" y="84553"/>
                  </a:lnTo>
                  <a:lnTo>
                    <a:pt x="400162" y="92297"/>
                  </a:lnTo>
                  <a:lnTo>
                    <a:pt x="336635" y="97290"/>
                  </a:lnTo>
                  <a:lnTo>
                    <a:pt x="265938" y="99059"/>
                  </a:lnTo>
                  <a:lnTo>
                    <a:pt x="195240" y="97290"/>
                  </a:lnTo>
                  <a:lnTo>
                    <a:pt x="131713" y="92297"/>
                  </a:lnTo>
                  <a:lnTo>
                    <a:pt x="77890" y="84553"/>
                  </a:lnTo>
                  <a:lnTo>
                    <a:pt x="36307" y="74529"/>
                  </a:lnTo>
                  <a:lnTo>
                    <a:pt x="0" y="49529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6150101" y="4609338"/>
              <a:ext cx="299085" cy="47625"/>
            </a:xfrm>
            <a:custGeom>
              <a:avLst/>
              <a:gdLst/>
              <a:ahLst/>
              <a:cxnLst/>
              <a:rect l="l" t="t" r="r" b="b"/>
              <a:pathLst>
                <a:path w="299085" h="47625">
                  <a:moveTo>
                    <a:pt x="0" y="47243"/>
                  </a:moveTo>
                  <a:lnTo>
                    <a:pt x="92506" y="47243"/>
                  </a:lnTo>
                  <a:lnTo>
                    <a:pt x="185000" y="0"/>
                  </a:lnTo>
                  <a:lnTo>
                    <a:pt x="298704" y="0"/>
                  </a:lnTo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6163818" y="4609338"/>
              <a:ext cx="273050" cy="47625"/>
            </a:xfrm>
            <a:custGeom>
              <a:avLst/>
              <a:gdLst/>
              <a:ahLst/>
              <a:cxnLst/>
              <a:rect l="l" t="t" r="r" b="b"/>
              <a:pathLst>
                <a:path w="273050" h="47625">
                  <a:moveTo>
                    <a:pt x="0" y="0"/>
                  </a:moveTo>
                  <a:lnTo>
                    <a:pt x="92862" y="0"/>
                  </a:lnTo>
                  <a:lnTo>
                    <a:pt x="185737" y="47244"/>
                  </a:lnTo>
                  <a:lnTo>
                    <a:pt x="272796" y="47244"/>
                  </a:lnTo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6042660" y="4632960"/>
              <a:ext cx="0" cy="64135"/>
            </a:xfrm>
            <a:custGeom>
              <a:avLst/>
              <a:gdLst/>
              <a:ahLst/>
              <a:cxnLst/>
              <a:rect l="l" t="t" r="r" b="b"/>
              <a:pathLst>
                <a:path h="64135">
                  <a:moveTo>
                    <a:pt x="0" y="0"/>
                  </a:moveTo>
                  <a:lnTo>
                    <a:pt x="0" y="64008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6573012" y="4634484"/>
              <a:ext cx="0" cy="64135"/>
            </a:xfrm>
            <a:custGeom>
              <a:avLst/>
              <a:gdLst/>
              <a:ahLst/>
              <a:cxnLst/>
              <a:rect l="l" t="t" r="r" b="b"/>
              <a:pathLst>
                <a:path h="64135">
                  <a:moveTo>
                    <a:pt x="0" y="0"/>
                  </a:moveTo>
                  <a:lnTo>
                    <a:pt x="0" y="64008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9" name="object 9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141976" y="4607052"/>
              <a:ext cx="533399" cy="83820"/>
            </a:xfrm>
            <a:prstGeom prst="rect">
              <a:avLst/>
            </a:prstGeom>
          </p:spPr>
        </p:pic>
        <p:sp>
          <p:nvSpPr>
            <p:cNvPr id="100" name="object 100"/>
            <p:cNvSpPr/>
            <p:nvPr/>
          </p:nvSpPr>
          <p:spPr>
            <a:xfrm>
              <a:off x="5141976" y="4607052"/>
              <a:ext cx="533400" cy="83820"/>
            </a:xfrm>
            <a:custGeom>
              <a:avLst/>
              <a:gdLst/>
              <a:ahLst/>
              <a:cxnLst/>
              <a:rect l="l" t="t" r="r" b="b"/>
              <a:pathLst>
                <a:path w="533400" h="83820">
                  <a:moveTo>
                    <a:pt x="0" y="41910"/>
                  </a:moveTo>
                  <a:lnTo>
                    <a:pt x="36412" y="20754"/>
                  </a:lnTo>
                  <a:lnTo>
                    <a:pt x="78114" y="12272"/>
                  </a:lnTo>
                  <a:lnTo>
                    <a:pt x="132091" y="5720"/>
                  </a:lnTo>
                  <a:lnTo>
                    <a:pt x="195800" y="1496"/>
                  </a:lnTo>
                  <a:lnTo>
                    <a:pt x="266700" y="0"/>
                  </a:lnTo>
                  <a:lnTo>
                    <a:pt x="337599" y="1496"/>
                  </a:lnTo>
                  <a:lnTo>
                    <a:pt x="401308" y="5720"/>
                  </a:lnTo>
                  <a:lnTo>
                    <a:pt x="455285" y="12272"/>
                  </a:lnTo>
                  <a:lnTo>
                    <a:pt x="496987" y="20754"/>
                  </a:lnTo>
                  <a:lnTo>
                    <a:pt x="533400" y="41910"/>
                  </a:lnTo>
                  <a:lnTo>
                    <a:pt x="523873" y="53053"/>
                  </a:lnTo>
                  <a:lnTo>
                    <a:pt x="455285" y="71547"/>
                  </a:lnTo>
                  <a:lnTo>
                    <a:pt x="401308" y="78099"/>
                  </a:lnTo>
                  <a:lnTo>
                    <a:pt x="337599" y="82323"/>
                  </a:lnTo>
                  <a:lnTo>
                    <a:pt x="266700" y="83820"/>
                  </a:lnTo>
                  <a:lnTo>
                    <a:pt x="195800" y="82323"/>
                  </a:lnTo>
                  <a:lnTo>
                    <a:pt x="132091" y="78099"/>
                  </a:lnTo>
                  <a:lnTo>
                    <a:pt x="78114" y="71547"/>
                  </a:lnTo>
                  <a:lnTo>
                    <a:pt x="36412" y="63065"/>
                  </a:lnTo>
                  <a:lnTo>
                    <a:pt x="0" y="4191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1" name="object 101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140451" y="4539996"/>
              <a:ext cx="537971" cy="109727"/>
            </a:xfrm>
            <a:prstGeom prst="rect">
              <a:avLst/>
            </a:prstGeom>
          </p:spPr>
        </p:pic>
        <p:sp>
          <p:nvSpPr>
            <p:cNvPr id="102" name="object 102"/>
            <p:cNvSpPr/>
            <p:nvPr/>
          </p:nvSpPr>
          <p:spPr>
            <a:xfrm>
              <a:off x="5140451" y="4539996"/>
              <a:ext cx="533400" cy="99060"/>
            </a:xfrm>
            <a:custGeom>
              <a:avLst/>
              <a:gdLst/>
              <a:ahLst/>
              <a:cxnLst/>
              <a:rect l="l" t="t" r="r" b="b"/>
              <a:pathLst>
                <a:path w="533400" h="99060">
                  <a:moveTo>
                    <a:pt x="0" y="49529"/>
                  </a:moveTo>
                  <a:lnTo>
                    <a:pt x="36412" y="24530"/>
                  </a:lnTo>
                  <a:lnTo>
                    <a:pt x="78114" y="14506"/>
                  </a:lnTo>
                  <a:lnTo>
                    <a:pt x="132091" y="6762"/>
                  </a:lnTo>
                  <a:lnTo>
                    <a:pt x="195800" y="1769"/>
                  </a:lnTo>
                  <a:lnTo>
                    <a:pt x="266700" y="0"/>
                  </a:lnTo>
                  <a:lnTo>
                    <a:pt x="337599" y="1769"/>
                  </a:lnTo>
                  <a:lnTo>
                    <a:pt x="401308" y="6762"/>
                  </a:lnTo>
                  <a:lnTo>
                    <a:pt x="455285" y="14506"/>
                  </a:lnTo>
                  <a:lnTo>
                    <a:pt x="496987" y="24530"/>
                  </a:lnTo>
                  <a:lnTo>
                    <a:pt x="533400" y="49529"/>
                  </a:lnTo>
                  <a:lnTo>
                    <a:pt x="523873" y="62697"/>
                  </a:lnTo>
                  <a:lnTo>
                    <a:pt x="455285" y="84553"/>
                  </a:lnTo>
                  <a:lnTo>
                    <a:pt x="401308" y="92297"/>
                  </a:lnTo>
                  <a:lnTo>
                    <a:pt x="337599" y="97290"/>
                  </a:lnTo>
                  <a:lnTo>
                    <a:pt x="266700" y="99059"/>
                  </a:lnTo>
                  <a:lnTo>
                    <a:pt x="195800" y="97290"/>
                  </a:lnTo>
                  <a:lnTo>
                    <a:pt x="132091" y="92297"/>
                  </a:lnTo>
                  <a:lnTo>
                    <a:pt x="78114" y="84553"/>
                  </a:lnTo>
                  <a:lnTo>
                    <a:pt x="36412" y="74529"/>
                  </a:lnTo>
                  <a:lnTo>
                    <a:pt x="0" y="49529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5249418" y="4566666"/>
              <a:ext cx="300355" cy="45720"/>
            </a:xfrm>
            <a:custGeom>
              <a:avLst/>
              <a:gdLst/>
              <a:ahLst/>
              <a:cxnLst/>
              <a:rect l="l" t="t" r="r" b="b"/>
              <a:pathLst>
                <a:path w="300354" h="45720">
                  <a:moveTo>
                    <a:pt x="0" y="45719"/>
                  </a:moveTo>
                  <a:lnTo>
                    <a:pt x="92976" y="45719"/>
                  </a:lnTo>
                  <a:lnTo>
                    <a:pt x="185953" y="0"/>
                  </a:lnTo>
                  <a:lnTo>
                    <a:pt x="300228" y="0"/>
                  </a:lnTo>
                </a:path>
              </a:pathLst>
            </a:custGeom>
            <a:ln w="1981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5263133" y="4566666"/>
              <a:ext cx="273050" cy="45720"/>
            </a:xfrm>
            <a:custGeom>
              <a:avLst/>
              <a:gdLst/>
              <a:ahLst/>
              <a:cxnLst/>
              <a:rect l="l" t="t" r="r" b="b"/>
              <a:pathLst>
                <a:path w="273050" h="45720">
                  <a:moveTo>
                    <a:pt x="0" y="0"/>
                  </a:moveTo>
                  <a:lnTo>
                    <a:pt x="92862" y="0"/>
                  </a:lnTo>
                  <a:lnTo>
                    <a:pt x="185737" y="45719"/>
                  </a:lnTo>
                  <a:lnTo>
                    <a:pt x="272796" y="45719"/>
                  </a:lnTo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5141976" y="4587240"/>
              <a:ext cx="0" cy="66040"/>
            </a:xfrm>
            <a:custGeom>
              <a:avLst/>
              <a:gdLst/>
              <a:ahLst/>
              <a:cxnLst/>
              <a:rect l="l" t="t" r="r" b="b"/>
              <a:pathLst>
                <a:path h="66039">
                  <a:moveTo>
                    <a:pt x="0" y="0"/>
                  </a:moveTo>
                  <a:lnTo>
                    <a:pt x="0" y="65532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5676900" y="4588764"/>
              <a:ext cx="0" cy="66040"/>
            </a:xfrm>
            <a:custGeom>
              <a:avLst/>
              <a:gdLst/>
              <a:ahLst/>
              <a:cxnLst/>
              <a:rect l="l" t="t" r="r" b="b"/>
              <a:pathLst>
                <a:path h="66039">
                  <a:moveTo>
                    <a:pt x="0" y="0"/>
                  </a:moveTo>
                  <a:lnTo>
                    <a:pt x="0" y="65532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1802892" y="2755392"/>
              <a:ext cx="3467100" cy="1195070"/>
            </a:xfrm>
            <a:custGeom>
              <a:avLst/>
              <a:gdLst/>
              <a:ahLst/>
              <a:cxnLst/>
              <a:rect l="l" t="t" r="r" b="b"/>
              <a:pathLst>
                <a:path w="3467100" h="1195070">
                  <a:moveTo>
                    <a:pt x="1733550" y="0"/>
                  </a:moveTo>
                  <a:lnTo>
                    <a:pt x="1665479" y="452"/>
                  </a:lnTo>
                  <a:lnTo>
                    <a:pt x="1598073" y="1797"/>
                  </a:lnTo>
                  <a:lnTo>
                    <a:pt x="1531381" y="4019"/>
                  </a:lnTo>
                  <a:lnTo>
                    <a:pt x="1465449" y="7101"/>
                  </a:lnTo>
                  <a:lnTo>
                    <a:pt x="1400327" y="11026"/>
                  </a:lnTo>
                  <a:lnTo>
                    <a:pt x="1336062" y="15778"/>
                  </a:lnTo>
                  <a:lnTo>
                    <a:pt x="1272703" y="21340"/>
                  </a:lnTo>
                  <a:lnTo>
                    <a:pt x="1210297" y="27696"/>
                  </a:lnTo>
                  <a:lnTo>
                    <a:pt x="1148894" y="34828"/>
                  </a:lnTo>
                  <a:lnTo>
                    <a:pt x="1088541" y="42721"/>
                  </a:lnTo>
                  <a:lnTo>
                    <a:pt x="1029286" y="51358"/>
                  </a:lnTo>
                  <a:lnTo>
                    <a:pt x="971177" y="60722"/>
                  </a:lnTo>
                  <a:lnTo>
                    <a:pt x="914264" y="70796"/>
                  </a:lnTo>
                  <a:lnTo>
                    <a:pt x="858593" y="81565"/>
                  </a:lnTo>
                  <a:lnTo>
                    <a:pt x="804213" y="93010"/>
                  </a:lnTo>
                  <a:lnTo>
                    <a:pt x="751173" y="105117"/>
                  </a:lnTo>
                  <a:lnTo>
                    <a:pt x="699519" y="117867"/>
                  </a:lnTo>
                  <a:lnTo>
                    <a:pt x="649302" y="131245"/>
                  </a:lnTo>
                  <a:lnTo>
                    <a:pt x="600568" y="145234"/>
                  </a:lnTo>
                  <a:lnTo>
                    <a:pt x="553366" y="159818"/>
                  </a:lnTo>
                  <a:lnTo>
                    <a:pt x="507744" y="174979"/>
                  </a:lnTo>
                  <a:lnTo>
                    <a:pt x="463750" y="190701"/>
                  </a:lnTo>
                  <a:lnTo>
                    <a:pt x="421433" y="206967"/>
                  </a:lnTo>
                  <a:lnTo>
                    <a:pt x="380840" y="223762"/>
                  </a:lnTo>
                  <a:lnTo>
                    <a:pt x="342021" y="241068"/>
                  </a:lnTo>
                  <a:lnTo>
                    <a:pt x="305022" y="258868"/>
                  </a:lnTo>
                  <a:lnTo>
                    <a:pt x="269892" y="277147"/>
                  </a:lnTo>
                  <a:lnTo>
                    <a:pt x="236680" y="295887"/>
                  </a:lnTo>
                  <a:lnTo>
                    <a:pt x="176199" y="334685"/>
                  </a:lnTo>
                  <a:lnTo>
                    <a:pt x="123966" y="375130"/>
                  </a:lnTo>
                  <a:lnTo>
                    <a:pt x="80366" y="417089"/>
                  </a:lnTo>
                  <a:lnTo>
                    <a:pt x="45784" y="460429"/>
                  </a:lnTo>
                  <a:lnTo>
                    <a:pt x="20605" y="505017"/>
                  </a:lnTo>
                  <a:lnTo>
                    <a:pt x="5215" y="550721"/>
                  </a:lnTo>
                  <a:lnTo>
                    <a:pt x="0" y="597408"/>
                  </a:lnTo>
                  <a:lnTo>
                    <a:pt x="1311" y="620865"/>
                  </a:lnTo>
                  <a:lnTo>
                    <a:pt x="11662" y="667077"/>
                  </a:lnTo>
                  <a:lnTo>
                    <a:pt x="31995" y="712239"/>
                  </a:lnTo>
                  <a:lnTo>
                    <a:pt x="61923" y="756220"/>
                  </a:lnTo>
                  <a:lnTo>
                    <a:pt x="101063" y="798886"/>
                  </a:lnTo>
                  <a:lnTo>
                    <a:pt x="149028" y="840105"/>
                  </a:lnTo>
                  <a:lnTo>
                    <a:pt x="205433" y="879743"/>
                  </a:lnTo>
                  <a:lnTo>
                    <a:pt x="269892" y="917668"/>
                  </a:lnTo>
                  <a:lnTo>
                    <a:pt x="305022" y="935947"/>
                  </a:lnTo>
                  <a:lnTo>
                    <a:pt x="342021" y="953747"/>
                  </a:lnTo>
                  <a:lnTo>
                    <a:pt x="380840" y="971053"/>
                  </a:lnTo>
                  <a:lnTo>
                    <a:pt x="421433" y="987848"/>
                  </a:lnTo>
                  <a:lnTo>
                    <a:pt x="463750" y="1004114"/>
                  </a:lnTo>
                  <a:lnTo>
                    <a:pt x="507744" y="1019836"/>
                  </a:lnTo>
                  <a:lnTo>
                    <a:pt x="553366" y="1034997"/>
                  </a:lnTo>
                  <a:lnTo>
                    <a:pt x="600568" y="1049581"/>
                  </a:lnTo>
                  <a:lnTo>
                    <a:pt x="649302" y="1063570"/>
                  </a:lnTo>
                  <a:lnTo>
                    <a:pt x="699519" y="1076948"/>
                  </a:lnTo>
                  <a:lnTo>
                    <a:pt x="751173" y="1089698"/>
                  </a:lnTo>
                  <a:lnTo>
                    <a:pt x="804213" y="1101805"/>
                  </a:lnTo>
                  <a:lnTo>
                    <a:pt x="858593" y="1113250"/>
                  </a:lnTo>
                  <a:lnTo>
                    <a:pt x="914264" y="1124019"/>
                  </a:lnTo>
                  <a:lnTo>
                    <a:pt x="971177" y="1134093"/>
                  </a:lnTo>
                  <a:lnTo>
                    <a:pt x="1029286" y="1143457"/>
                  </a:lnTo>
                  <a:lnTo>
                    <a:pt x="1088541" y="1152094"/>
                  </a:lnTo>
                  <a:lnTo>
                    <a:pt x="1148894" y="1159987"/>
                  </a:lnTo>
                  <a:lnTo>
                    <a:pt x="1210297" y="1167119"/>
                  </a:lnTo>
                  <a:lnTo>
                    <a:pt x="1272703" y="1173475"/>
                  </a:lnTo>
                  <a:lnTo>
                    <a:pt x="1336062" y="1179037"/>
                  </a:lnTo>
                  <a:lnTo>
                    <a:pt x="1400327" y="1183789"/>
                  </a:lnTo>
                  <a:lnTo>
                    <a:pt x="1465449" y="1187714"/>
                  </a:lnTo>
                  <a:lnTo>
                    <a:pt x="1531381" y="1190796"/>
                  </a:lnTo>
                  <a:lnTo>
                    <a:pt x="1598073" y="1193018"/>
                  </a:lnTo>
                  <a:lnTo>
                    <a:pt x="1665479" y="1194363"/>
                  </a:lnTo>
                  <a:lnTo>
                    <a:pt x="1733550" y="1194816"/>
                  </a:lnTo>
                  <a:lnTo>
                    <a:pt x="1801620" y="1194363"/>
                  </a:lnTo>
                  <a:lnTo>
                    <a:pt x="1869026" y="1193018"/>
                  </a:lnTo>
                  <a:lnTo>
                    <a:pt x="1935718" y="1190796"/>
                  </a:lnTo>
                  <a:lnTo>
                    <a:pt x="2001650" y="1187714"/>
                  </a:lnTo>
                  <a:lnTo>
                    <a:pt x="2066772" y="1183789"/>
                  </a:lnTo>
                  <a:lnTo>
                    <a:pt x="2131037" y="1179037"/>
                  </a:lnTo>
                  <a:lnTo>
                    <a:pt x="2194396" y="1173475"/>
                  </a:lnTo>
                  <a:lnTo>
                    <a:pt x="2256802" y="1167119"/>
                  </a:lnTo>
                  <a:lnTo>
                    <a:pt x="2318205" y="1159987"/>
                  </a:lnTo>
                  <a:lnTo>
                    <a:pt x="2378558" y="1152094"/>
                  </a:lnTo>
                  <a:lnTo>
                    <a:pt x="2437813" y="1143457"/>
                  </a:lnTo>
                  <a:lnTo>
                    <a:pt x="2495922" y="1134093"/>
                  </a:lnTo>
                  <a:lnTo>
                    <a:pt x="2552835" y="1124019"/>
                  </a:lnTo>
                  <a:lnTo>
                    <a:pt x="2608506" y="1113250"/>
                  </a:lnTo>
                  <a:lnTo>
                    <a:pt x="2662886" y="1101805"/>
                  </a:lnTo>
                  <a:lnTo>
                    <a:pt x="2715926" y="1089698"/>
                  </a:lnTo>
                  <a:lnTo>
                    <a:pt x="2767580" y="1076948"/>
                  </a:lnTo>
                  <a:lnTo>
                    <a:pt x="2817797" y="1063570"/>
                  </a:lnTo>
                  <a:lnTo>
                    <a:pt x="2866531" y="1049581"/>
                  </a:lnTo>
                  <a:lnTo>
                    <a:pt x="2913733" y="1034997"/>
                  </a:lnTo>
                  <a:lnTo>
                    <a:pt x="2959355" y="1019836"/>
                  </a:lnTo>
                  <a:lnTo>
                    <a:pt x="3003349" y="1004114"/>
                  </a:lnTo>
                  <a:lnTo>
                    <a:pt x="3045666" y="987848"/>
                  </a:lnTo>
                  <a:lnTo>
                    <a:pt x="3086259" y="971053"/>
                  </a:lnTo>
                  <a:lnTo>
                    <a:pt x="3125078" y="953747"/>
                  </a:lnTo>
                  <a:lnTo>
                    <a:pt x="3162077" y="935947"/>
                  </a:lnTo>
                  <a:lnTo>
                    <a:pt x="3197207" y="917668"/>
                  </a:lnTo>
                  <a:lnTo>
                    <a:pt x="3230419" y="898928"/>
                  </a:lnTo>
                  <a:lnTo>
                    <a:pt x="3290900" y="860130"/>
                  </a:lnTo>
                  <a:lnTo>
                    <a:pt x="3343133" y="819685"/>
                  </a:lnTo>
                  <a:lnTo>
                    <a:pt x="3386733" y="777726"/>
                  </a:lnTo>
                  <a:lnTo>
                    <a:pt x="3421315" y="734386"/>
                  </a:lnTo>
                  <a:lnTo>
                    <a:pt x="3446494" y="689798"/>
                  </a:lnTo>
                  <a:lnTo>
                    <a:pt x="3461884" y="644094"/>
                  </a:lnTo>
                  <a:lnTo>
                    <a:pt x="3467100" y="597408"/>
                  </a:lnTo>
                  <a:lnTo>
                    <a:pt x="3465788" y="573950"/>
                  </a:lnTo>
                  <a:lnTo>
                    <a:pt x="3455437" y="527738"/>
                  </a:lnTo>
                  <a:lnTo>
                    <a:pt x="3435104" y="482576"/>
                  </a:lnTo>
                  <a:lnTo>
                    <a:pt x="3405176" y="438595"/>
                  </a:lnTo>
                  <a:lnTo>
                    <a:pt x="3366036" y="395929"/>
                  </a:lnTo>
                  <a:lnTo>
                    <a:pt x="3318071" y="354710"/>
                  </a:lnTo>
                  <a:lnTo>
                    <a:pt x="3261666" y="315072"/>
                  </a:lnTo>
                  <a:lnTo>
                    <a:pt x="3197207" y="277147"/>
                  </a:lnTo>
                  <a:lnTo>
                    <a:pt x="3162077" y="258868"/>
                  </a:lnTo>
                  <a:lnTo>
                    <a:pt x="3125078" y="241068"/>
                  </a:lnTo>
                  <a:lnTo>
                    <a:pt x="3086259" y="223762"/>
                  </a:lnTo>
                  <a:lnTo>
                    <a:pt x="3045666" y="206967"/>
                  </a:lnTo>
                  <a:lnTo>
                    <a:pt x="3003349" y="190701"/>
                  </a:lnTo>
                  <a:lnTo>
                    <a:pt x="2959355" y="174979"/>
                  </a:lnTo>
                  <a:lnTo>
                    <a:pt x="2913733" y="159818"/>
                  </a:lnTo>
                  <a:lnTo>
                    <a:pt x="2866531" y="145234"/>
                  </a:lnTo>
                  <a:lnTo>
                    <a:pt x="2817797" y="131245"/>
                  </a:lnTo>
                  <a:lnTo>
                    <a:pt x="2767580" y="117867"/>
                  </a:lnTo>
                  <a:lnTo>
                    <a:pt x="2715926" y="105117"/>
                  </a:lnTo>
                  <a:lnTo>
                    <a:pt x="2662886" y="93010"/>
                  </a:lnTo>
                  <a:lnTo>
                    <a:pt x="2608506" y="81565"/>
                  </a:lnTo>
                  <a:lnTo>
                    <a:pt x="2552835" y="70796"/>
                  </a:lnTo>
                  <a:lnTo>
                    <a:pt x="2495922" y="60722"/>
                  </a:lnTo>
                  <a:lnTo>
                    <a:pt x="2437813" y="51358"/>
                  </a:lnTo>
                  <a:lnTo>
                    <a:pt x="2378558" y="42721"/>
                  </a:lnTo>
                  <a:lnTo>
                    <a:pt x="2318205" y="34828"/>
                  </a:lnTo>
                  <a:lnTo>
                    <a:pt x="2256802" y="27696"/>
                  </a:lnTo>
                  <a:lnTo>
                    <a:pt x="2194396" y="21340"/>
                  </a:lnTo>
                  <a:lnTo>
                    <a:pt x="2131037" y="15778"/>
                  </a:lnTo>
                  <a:lnTo>
                    <a:pt x="2066772" y="11026"/>
                  </a:lnTo>
                  <a:lnTo>
                    <a:pt x="2001650" y="7101"/>
                  </a:lnTo>
                  <a:lnTo>
                    <a:pt x="1935718" y="4019"/>
                  </a:lnTo>
                  <a:lnTo>
                    <a:pt x="1869026" y="1797"/>
                  </a:lnTo>
                  <a:lnTo>
                    <a:pt x="1801620" y="452"/>
                  </a:lnTo>
                  <a:lnTo>
                    <a:pt x="1733550" y="0"/>
                  </a:lnTo>
                  <a:close/>
                </a:path>
              </a:pathLst>
            </a:custGeom>
            <a:solidFill>
              <a:srgbClr val="99CC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/>
            <p:cNvSpPr/>
            <p:nvPr/>
          </p:nvSpPr>
          <p:spPr>
            <a:xfrm>
              <a:off x="1802892" y="2755392"/>
              <a:ext cx="3467100" cy="1195070"/>
            </a:xfrm>
            <a:custGeom>
              <a:avLst/>
              <a:gdLst/>
              <a:ahLst/>
              <a:cxnLst/>
              <a:rect l="l" t="t" r="r" b="b"/>
              <a:pathLst>
                <a:path w="3467100" h="1195070">
                  <a:moveTo>
                    <a:pt x="0" y="597408"/>
                  </a:moveTo>
                  <a:lnTo>
                    <a:pt x="5215" y="550721"/>
                  </a:lnTo>
                  <a:lnTo>
                    <a:pt x="20605" y="505017"/>
                  </a:lnTo>
                  <a:lnTo>
                    <a:pt x="45784" y="460429"/>
                  </a:lnTo>
                  <a:lnTo>
                    <a:pt x="80366" y="417089"/>
                  </a:lnTo>
                  <a:lnTo>
                    <a:pt x="123966" y="375130"/>
                  </a:lnTo>
                  <a:lnTo>
                    <a:pt x="176199" y="334685"/>
                  </a:lnTo>
                  <a:lnTo>
                    <a:pt x="236680" y="295887"/>
                  </a:lnTo>
                  <a:lnTo>
                    <a:pt x="269892" y="277147"/>
                  </a:lnTo>
                  <a:lnTo>
                    <a:pt x="305022" y="258868"/>
                  </a:lnTo>
                  <a:lnTo>
                    <a:pt x="342021" y="241068"/>
                  </a:lnTo>
                  <a:lnTo>
                    <a:pt x="380840" y="223762"/>
                  </a:lnTo>
                  <a:lnTo>
                    <a:pt x="421433" y="206967"/>
                  </a:lnTo>
                  <a:lnTo>
                    <a:pt x="463750" y="190701"/>
                  </a:lnTo>
                  <a:lnTo>
                    <a:pt x="507744" y="174979"/>
                  </a:lnTo>
                  <a:lnTo>
                    <a:pt x="553366" y="159818"/>
                  </a:lnTo>
                  <a:lnTo>
                    <a:pt x="600568" y="145234"/>
                  </a:lnTo>
                  <a:lnTo>
                    <a:pt x="649302" y="131245"/>
                  </a:lnTo>
                  <a:lnTo>
                    <a:pt x="699519" y="117867"/>
                  </a:lnTo>
                  <a:lnTo>
                    <a:pt x="751173" y="105117"/>
                  </a:lnTo>
                  <a:lnTo>
                    <a:pt x="804213" y="93010"/>
                  </a:lnTo>
                  <a:lnTo>
                    <a:pt x="858593" y="81565"/>
                  </a:lnTo>
                  <a:lnTo>
                    <a:pt x="914264" y="70796"/>
                  </a:lnTo>
                  <a:lnTo>
                    <a:pt x="971177" y="60722"/>
                  </a:lnTo>
                  <a:lnTo>
                    <a:pt x="1029286" y="51358"/>
                  </a:lnTo>
                  <a:lnTo>
                    <a:pt x="1088541" y="42721"/>
                  </a:lnTo>
                  <a:lnTo>
                    <a:pt x="1148894" y="34828"/>
                  </a:lnTo>
                  <a:lnTo>
                    <a:pt x="1210297" y="27696"/>
                  </a:lnTo>
                  <a:lnTo>
                    <a:pt x="1272703" y="21340"/>
                  </a:lnTo>
                  <a:lnTo>
                    <a:pt x="1336062" y="15778"/>
                  </a:lnTo>
                  <a:lnTo>
                    <a:pt x="1400327" y="11026"/>
                  </a:lnTo>
                  <a:lnTo>
                    <a:pt x="1465449" y="7101"/>
                  </a:lnTo>
                  <a:lnTo>
                    <a:pt x="1531381" y="4019"/>
                  </a:lnTo>
                  <a:lnTo>
                    <a:pt x="1598073" y="1797"/>
                  </a:lnTo>
                  <a:lnTo>
                    <a:pt x="1665479" y="452"/>
                  </a:lnTo>
                  <a:lnTo>
                    <a:pt x="1733550" y="0"/>
                  </a:lnTo>
                  <a:lnTo>
                    <a:pt x="1801620" y="452"/>
                  </a:lnTo>
                  <a:lnTo>
                    <a:pt x="1869026" y="1797"/>
                  </a:lnTo>
                  <a:lnTo>
                    <a:pt x="1935718" y="4019"/>
                  </a:lnTo>
                  <a:lnTo>
                    <a:pt x="2001650" y="7101"/>
                  </a:lnTo>
                  <a:lnTo>
                    <a:pt x="2066772" y="11026"/>
                  </a:lnTo>
                  <a:lnTo>
                    <a:pt x="2131037" y="15778"/>
                  </a:lnTo>
                  <a:lnTo>
                    <a:pt x="2194396" y="21340"/>
                  </a:lnTo>
                  <a:lnTo>
                    <a:pt x="2256802" y="27696"/>
                  </a:lnTo>
                  <a:lnTo>
                    <a:pt x="2318205" y="34828"/>
                  </a:lnTo>
                  <a:lnTo>
                    <a:pt x="2378558" y="42721"/>
                  </a:lnTo>
                  <a:lnTo>
                    <a:pt x="2437813" y="51358"/>
                  </a:lnTo>
                  <a:lnTo>
                    <a:pt x="2495922" y="60722"/>
                  </a:lnTo>
                  <a:lnTo>
                    <a:pt x="2552835" y="70796"/>
                  </a:lnTo>
                  <a:lnTo>
                    <a:pt x="2608506" y="81565"/>
                  </a:lnTo>
                  <a:lnTo>
                    <a:pt x="2662886" y="93010"/>
                  </a:lnTo>
                  <a:lnTo>
                    <a:pt x="2715926" y="105117"/>
                  </a:lnTo>
                  <a:lnTo>
                    <a:pt x="2767580" y="117867"/>
                  </a:lnTo>
                  <a:lnTo>
                    <a:pt x="2817797" y="131245"/>
                  </a:lnTo>
                  <a:lnTo>
                    <a:pt x="2866531" y="145234"/>
                  </a:lnTo>
                  <a:lnTo>
                    <a:pt x="2913733" y="159818"/>
                  </a:lnTo>
                  <a:lnTo>
                    <a:pt x="2959355" y="174979"/>
                  </a:lnTo>
                  <a:lnTo>
                    <a:pt x="3003349" y="190701"/>
                  </a:lnTo>
                  <a:lnTo>
                    <a:pt x="3045666" y="206967"/>
                  </a:lnTo>
                  <a:lnTo>
                    <a:pt x="3086259" y="223762"/>
                  </a:lnTo>
                  <a:lnTo>
                    <a:pt x="3125078" y="241068"/>
                  </a:lnTo>
                  <a:lnTo>
                    <a:pt x="3162077" y="258868"/>
                  </a:lnTo>
                  <a:lnTo>
                    <a:pt x="3197207" y="277147"/>
                  </a:lnTo>
                  <a:lnTo>
                    <a:pt x="3230419" y="295887"/>
                  </a:lnTo>
                  <a:lnTo>
                    <a:pt x="3290900" y="334685"/>
                  </a:lnTo>
                  <a:lnTo>
                    <a:pt x="3343133" y="375130"/>
                  </a:lnTo>
                  <a:lnTo>
                    <a:pt x="3386733" y="417089"/>
                  </a:lnTo>
                  <a:lnTo>
                    <a:pt x="3421315" y="460429"/>
                  </a:lnTo>
                  <a:lnTo>
                    <a:pt x="3446494" y="505017"/>
                  </a:lnTo>
                  <a:lnTo>
                    <a:pt x="3461884" y="550721"/>
                  </a:lnTo>
                  <a:lnTo>
                    <a:pt x="3467100" y="597408"/>
                  </a:lnTo>
                  <a:lnTo>
                    <a:pt x="3465788" y="620865"/>
                  </a:lnTo>
                  <a:lnTo>
                    <a:pt x="3455437" y="667077"/>
                  </a:lnTo>
                  <a:lnTo>
                    <a:pt x="3435104" y="712239"/>
                  </a:lnTo>
                  <a:lnTo>
                    <a:pt x="3405176" y="756220"/>
                  </a:lnTo>
                  <a:lnTo>
                    <a:pt x="3366036" y="798886"/>
                  </a:lnTo>
                  <a:lnTo>
                    <a:pt x="3318071" y="840105"/>
                  </a:lnTo>
                  <a:lnTo>
                    <a:pt x="3261666" y="879743"/>
                  </a:lnTo>
                  <a:lnTo>
                    <a:pt x="3197207" y="917668"/>
                  </a:lnTo>
                  <a:lnTo>
                    <a:pt x="3162077" y="935947"/>
                  </a:lnTo>
                  <a:lnTo>
                    <a:pt x="3125078" y="953747"/>
                  </a:lnTo>
                  <a:lnTo>
                    <a:pt x="3086259" y="971053"/>
                  </a:lnTo>
                  <a:lnTo>
                    <a:pt x="3045666" y="987848"/>
                  </a:lnTo>
                  <a:lnTo>
                    <a:pt x="3003349" y="1004114"/>
                  </a:lnTo>
                  <a:lnTo>
                    <a:pt x="2959355" y="1019836"/>
                  </a:lnTo>
                  <a:lnTo>
                    <a:pt x="2913733" y="1034997"/>
                  </a:lnTo>
                  <a:lnTo>
                    <a:pt x="2866531" y="1049581"/>
                  </a:lnTo>
                  <a:lnTo>
                    <a:pt x="2817797" y="1063570"/>
                  </a:lnTo>
                  <a:lnTo>
                    <a:pt x="2767580" y="1076948"/>
                  </a:lnTo>
                  <a:lnTo>
                    <a:pt x="2715926" y="1089698"/>
                  </a:lnTo>
                  <a:lnTo>
                    <a:pt x="2662886" y="1101805"/>
                  </a:lnTo>
                  <a:lnTo>
                    <a:pt x="2608506" y="1113250"/>
                  </a:lnTo>
                  <a:lnTo>
                    <a:pt x="2552835" y="1124019"/>
                  </a:lnTo>
                  <a:lnTo>
                    <a:pt x="2495922" y="1134093"/>
                  </a:lnTo>
                  <a:lnTo>
                    <a:pt x="2437813" y="1143457"/>
                  </a:lnTo>
                  <a:lnTo>
                    <a:pt x="2378558" y="1152094"/>
                  </a:lnTo>
                  <a:lnTo>
                    <a:pt x="2318205" y="1159987"/>
                  </a:lnTo>
                  <a:lnTo>
                    <a:pt x="2256802" y="1167119"/>
                  </a:lnTo>
                  <a:lnTo>
                    <a:pt x="2194396" y="1173475"/>
                  </a:lnTo>
                  <a:lnTo>
                    <a:pt x="2131037" y="1179037"/>
                  </a:lnTo>
                  <a:lnTo>
                    <a:pt x="2066772" y="1183789"/>
                  </a:lnTo>
                  <a:lnTo>
                    <a:pt x="2001650" y="1187714"/>
                  </a:lnTo>
                  <a:lnTo>
                    <a:pt x="1935718" y="1190796"/>
                  </a:lnTo>
                  <a:lnTo>
                    <a:pt x="1869026" y="1193018"/>
                  </a:lnTo>
                  <a:lnTo>
                    <a:pt x="1801620" y="1194363"/>
                  </a:lnTo>
                  <a:lnTo>
                    <a:pt x="1733550" y="1194816"/>
                  </a:lnTo>
                  <a:lnTo>
                    <a:pt x="1665479" y="1194363"/>
                  </a:lnTo>
                  <a:lnTo>
                    <a:pt x="1598073" y="1193018"/>
                  </a:lnTo>
                  <a:lnTo>
                    <a:pt x="1531381" y="1190796"/>
                  </a:lnTo>
                  <a:lnTo>
                    <a:pt x="1465449" y="1187714"/>
                  </a:lnTo>
                  <a:lnTo>
                    <a:pt x="1400327" y="1183789"/>
                  </a:lnTo>
                  <a:lnTo>
                    <a:pt x="1336062" y="1179037"/>
                  </a:lnTo>
                  <a:lnTo>
                    <a:pt x="1272703" y="1173475"/>
                  </a:lnTo>
                  <a:lnTo>
                    <a:pt x="1210297" y="1167119"/>
                  </a:lnTo>
                  <a:lnTo>
                    <a:pt x="1148894" y="1159987"/>
                  </a:lnTo>
                  <a:lnTo>
                    <a:pt x="1088541" y="1152094"/>
                  </a:lnTo>
                  <a:lnTo>
                    <a:pt x="1029286" y="1143457"/>
                  </a:lnTo>
                  <a:lnTo>
                    <a:pt x="971177" y="1134093"/>
                  </a:lnTo>
                  <a:lnTo>
                    <a:pt x="914264" y="1124019"/>
                  </a:lnTo>
                  <a:lnTo>
                    <a:pt x="858593" y="1113250"/>
                  </a:lnTo>
                  <a:lnTo>
                    <a:pt x="804213" y="1101805"/>
                  </a:lnTo>
                  <a:lnTo>
                    <a:pt x="751173" y="1089698"/>
                  </a:lnTo>
                  <a:lnTo>
                    <a:pt x="699519" y="1076948"/>
                  </a:lnTo>
                  <a:lnTo>
                    <a:pt x="649302" y="1063570"/>
                  </a:lnTo>
                  <a:lnTo>
                    <a:pt x="600568" y="1049581"/>
                  </a:lnTo>
                  <a:lnTo>
                    <a:pt x="553366" y="1034997"/>
                  </a:lnTo>
                  <a:lnTo>
                    <a:pt x="507744" y="1019836"/>
                  </a:lnTo>
                  <a:lnTo>
                    <a:pt x="463750" y="1004114"/>
                  </a:lnTo>
                  <a:lnTo>
                    <a:pt x="421433" y="987848"/>
                  </a:lnTo>
                  <a:lnTo>
                    <a:pt x="380840" y="971053"/>
                  </a:lnTo>
                  <a:lnTo>
                    <a:pt x="342021" y="953747"/>
                  </a:lnTo>
                  <a:lnTo>
                    <a:pt x="305022" y="935947"/>
                  </a:lnTo>
                  <a:lnTo>
                    <a:pt x="269892" y="917668"/>
                  </a:lnTo>
                  <a:lnTo>
                    <a:pt x="236680" y="898928"/>
                  </a:lnTo>
                  <a:lnTo>
                    <a:pt x="176199" y="860130"/>
                  </a:lnTo>
                  <a:lnTo>
                    <a:pt x="123966" y="819685"/>
                  </a:lnTo>
                  <a:lnTo>
                    <a:pt x="80366" y="777726"/>
                  </a:lnTo>
                  <a:lnTo>
                    <a:pt x="45784" y="734386"/>
                  </a:lnTo>
                  <a:lnTo>
                    <a:pt x="20605" y="689798"/>
                  </a:lnTo>
                  <a:lnTo>
                    <a:pt x="5215" y="644094"/>
                  </a:lnTo>
                  <a:lnTo>
                    <a:pt x="0" y="597408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9" name="object 109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538984" y="2927604"/>
              <a:ext cx="573023" cy="89916"/>
            </a:xfrm>
            <a:prstGeom prst="rect">
              <a:avLst/>
            </a:prstGeom>
          </p:spPr>
        </p:pic>
        <p:sp>
          <p:nvSpPr>
            <p:cNvPr id="110" name="object 110"/>
            <p:cNvSpPr/>
            <p:nvPr/>
          </p:nvSpPr>
          <p:spPr>
            <a:xfrm>
              <a:off x="2538984" y="2927604"/>
              <a:ext cx="573405" cy="90170"/>
            </a:xfrm>
            <a:custGeom>
              <a:avLst/>
              <a:gdLst/>
              <a:ahLst/>
              <a:cxnLst/>
              <a:rect l="l" t="t" r="r" b="b"/>
              <a:pathLst>
                <a:path w="573405" h="90169">
                  <a:moveTo>
                    <a:pt x="0" y="44958"/>
                  </a:moveTo>
                  <a:lnTo>
                    <a:pt x="39115" y="22267"/>
                  </a:lnTo>
                  <a:lnTo>
                    <a:pt x="83915" y="13168"/>
                  </a:lnTo>
                  <a:lnTo>
                    <a:pt x="141901" y="6138"/>
                  </a:lnTo>
                  <a:lnTo>
                    <a:pt x="210343" y="1606"/>
                  </a:lnTo>
                  <a:lnTo>
                    <a:pt x="286512" y="0"/>
                  </a:lnTo>
                  <a:lnTo>
                    <a:pt x="362680" y="1606"/>
                  </a:lnTo>
                  <a:lnTo>
                    <a:pt x="431122" y="6138"/>
                  </a:lnTo>
                  <a:lnTo>
                    <a:pt x="489108" y="13168"/>
                  </a:lnTo>
                  <a:lnTo>
                    <a:pt x="533908" y="22267"/>
                  </a:lnTo>
                  <a:lnTo>
                    <a:pt x="573024" y="44958"/>
                  </a:lnTo>
                  <a:lnTo>
                    <a:pt x="562789" y="56909"/>
                  </a:lnTo>
                  <a:lnTo>
                    <a:pt x="489108" y="76747"/>
                  </a:lnTo>
                  <a:lnTo>
                    <a:pt x="431122" y="83777"/>
                  </a:lnTo>
                  <a:lnTo>
                    <a:pt x="362680" y="88309"/>
                  </a:lnTo>
                  <a:lnTo>
                    <a:pt x="286512" y="89916"/>
                  </a:lnTo>
                  <a:lnTo>
                    <a:pt x="210343" y="88309"/>
                  </a:lnTo>
                  <a:lnTo>
                    <a:pt x="141901" y="83777"/>
                  </a:lnTo>
                  <a:lnTo>
                    <a:pt x="83915" y="76747"/>
                  </a:lnTo>
                  <a:lnTo>
                    <a:pt x="39116" y="67648"/>
                  </a:lnTo>
                  <a:lnTo>
                    <a:pt x="0" y="44958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1" name="object 111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537460" y="2857500"/>
              <a:ext cx="577595" cy="115823"/>
            </a:xfrm>
            <a:prstGeom prst="rect">
              <a:avLst/>
            </a:prstGeom>
          </p:spPr>
        </p:pic>
        <p:sp>
          <p:nvSpPr>
            <p:cNvPr id="112" name="object 112"/>
            <p:cNvSpPr/>
            <p:nvPr/>
          </p:nvSpPr>
          <p:spPr>
            <a:xfrm>
              <a:off x="2537460" y="2857500"/>
              <a:ext cx="573405" cy="105410"/>
            </a:xfrm>
            <a:custGeom>
              <a:avLst/>
              <a:gdLst/>
              <a:ahLst/>
              <a:cxnLst/>
              <a:rect l="l" t="t" r="r" b="b"/>
              <a:pathLst>
                <a:path w="573405" h="105410">
                  <a:moveTo>
                    <a:pt x="0" y="52577"/>
                  </a:moveTo>
                  <a:lnTo>
                    <a:pt x="39115" y="26043"/>
                  </a:lnTo>
                  <a:lnTo>
                    <a:pt x="83915" y="15401"/>
                  </a:lnTo>
                  <a:lnTo>
                    <a:pt x="141901" y="7179"/>
                  </a:lnTo>
                  <a:lnTo>
                    <a:pt x="210343" y="1878"/>
                  </a:lnTo>
                  <a:lnTo>
                    <a:pt x="286512" y="0"/>
                  </a:lnTo>
                  <a:lnTo>
                    <a:pt x="362680" y="1878"/>
                  </a:lnTo>
                  <a:lnTo>
                    <a:pt x="431122" y="7179"/>
                  </a:lnTo>
                  <a:lnTo>
                    <a:pt x="489108" y="15401"/>
                  </a:lnTo>
                  <a:lnTo>
                    <a:pt x="533908" y="26043"/>
                  </a:lnTo>
                  <a:lnTo>
                    <a:pt x="573024" y="52577"/>
                  </a:lnTo>
                  <a:lnTo>
                    <a:pt x="562789" y="66553"/>
                  </a:lnTo>
                  <a:lnTo>
                    <a:pt x="489108" y="89754"/>
                  </a:lnTo>
                  <a:lnTo>
                    <a:pt x="431122" y="97976"/>
                  </a:lnTo>
                  <a:lnTo>
                    <a:pt x="362680" y="103277"/>
                  </a:lnTo>
                  <a:lnTo>
                    <a:pt x="286512" y="105155"/>
                  </a:lnTo>
                  <a:lnTo>
                    <a:pt x="210343" y="103277"/>
                  </a:lnTo>
                  <a:lnTo>
                    <a:pt x="141901" y="97976"/>
                  </a:lnTo>
                  <a:lnTo>
                    <a:pt x="83915" y="89754"/>
                  </a:lnTo>
                  <a:lnTo>
                    <a:pt x="39116" y="79112"/>
                  </a:lnTo>
                  <a:lnTo>
                    <a:pt x="0" y="52577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2655570" y="2884170"/>
              <a:ext cx="321945" cy="50800"/>
            </a:xfrm>
            <a:custGeom>
              <a:avLst/>
              <a:gdLst/>
              <a:ahLst/>
              <a:cxnLst/>
              <a:rect l="l" t="t" r="r" b="b"/>
              <a:pathLst>
                <a:path w="321944" h="50800">
                  <a:moveTo>
                    <a:pt x="0" y="50291"/>
                  </a:moveTo>
                  <a:lnTo>
                    <a:pt x="99580" y="50291"/>
                  </a:lnTo>
                  <a:lnTo>
                    <a:pt x="199161" y="0"/>
                  </a:lnTo>
                  <a:lnTo>
                    <a:pt x="321564" y="0"/>
                  </a:lnTo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4"/>
            <p:cNvSpPr/>
            <p:nvPr/>
          </p:nvSpPr>
          <p:spPr>
            <a:xfrm>
              <a:off x="2669286" y="2884170"/>
              <a:ext cx="294640" cy="50800"/>
            </a:xfrm>
            <a:custGeom>
              <a:avLst/>
              <a:gdLst/>
              <a:ahLst/>
              <a:cxnLst/>
              <a:rect l="l" t="t" r="r" b="b"/>
              <a:pathLst>
                <a:path w="294639" h="50800">
                  <a:moveTo>
                    <a:pt x="0" y="0"/>
                  </a:moveTo>
                  <a:lnTo>
                    <a:pt x="100126" y="0"/>
                  </a:lnTo>
                  <a:lnTo>
                    <a:pt x="200266" y="50292"/>
                  </a:lnTo>
                  <a:lnTo>
                    <a:pt x="294132" y="50292"/>
                  </a:lnTo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5"/>
            <p:cNvSpPr/>
            <p:nvPr/>
          </p:nvSpPr>
          <p:spPr>
            <a:xfrm>
              <a:off x="2540508" y="2907792"/>
              <a:ext cx="0" cy="68580"/>
            </a:xfrm>
            <a:custGeom>
              <a:avLst/>
              <a:gdLst/>
              <a:ahLst/>
              <a:cxnLst/>
              <a:rect l="l" t="t" r="r" b="b"/>
              <a:pathLst>
                <a:path h="68580">
                  <a:moveTo>
                    <a:pt x="0" y="0"/>
                  </a:moveTo>
                  <a:lnTo>
                    <a:pt x="0" y="6858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6"/>
            <p:cNvSpPr/>
            <p:nvPr/>
          </p:nvSpPr>
          <p:spPr>
            <a:xfrm>
              <a:off x="3110484" y="2909316"/>
              <a:ext cx="0" cy="70485"/>
            </a:xfrm>
            <a:custGeom>
              <a:avLst/>
              <a:gdLst/>
              <a:ahLst/>
              <a:cxnLst/>
              <a:rect l="l" t="t" r="r" b="b"/>
              <a:pathLst>
                <a:path h="70485">
                  <a:moveTo>
                    <a:pt x="0" y="0"/>
                  </a:moveTo>
                  <a:lnTo>
                    <a:pt x="0" y="70104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7"/>
            <p:cNvSpPr/>
            <p:nvPr/>
          </p:nvSpPr>
          <p:spPr>
            <a:xfrm>
              <a:off x="3110484" y="2909316"/>
              <a:ext cx="1057275" cy="119380"/>
            </a:xfrm>
            <a:custGeom>
              <a:avLst/>
              <a:gdLst/>
              <a:ahLst/>
              <a:cxnLst/>
              <a:rect l="l" t="t" r="r" b="b"/>
              <a:pathLst>
                <a:path w="1057275" h="119380">
                  <a:moveTo>
                    <a:pt x="0" y="0"/>
                  </a:moveTo>
                  <a:lnTo>
                    <a:pt x="1056652" y="118833"/>
                  </a:lnTo>
                </a:path>
              </a:pathLst>
            </a:custGeom>
            <a:ln w="1524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/>
            <p:cNvSpPr/>
            <p:nvPr/>
          </p:nvSpPr>
          <p:spPr>
            <a:xfrm>
              <a:off x="3616452" y="3224784"/>
              <a:ext cx="130810" cy="73025"/>
            </a:xfrm>
            <a:custGeom>
              <a:avLst/>
              <a:gdLst/>
              <a:ahLst/>
              <a:cxnLst/>
              <a:rect l="l" t="t" r="r" b="b"/>
              <a:pathLst>
                <a:path w="130810" h="73025">
                  <a:moveTo>
                    <a:pt x="0" y="0"/>
                  </a:moveTo>
                  <a:lnTo>
                    <a:pt x="130810" y="72580"/>
                  </a:lnTo>
                </a:path>
              </a:pathLst>
            </a:custGeom>
            <a:ln w="1524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9"/>
            <p:cNvSpPr/>
            <p:nvPr/>
          </p:nvSpPr>
          <p:spPr>
            <a:xfrm>
              <a:off x="3400044" y="3401565"/>
              <a:ext cx="264160" cy="40005"/>
            </a:xfrm>
            <a:custGeom>
              <a:avLst/>
              <a:gdLst/>
              <a:ahLst/>
              <a:cxnLst/>
              <a:rect l="l" t="t" r="r" b="b"/>
              <a:pathLst>
                <a:path w="264160" h="40004">
                  <a:moveTo>
                    <a:pt x="0" y="39712"/>
                  </a:moveTo>
                  <a:lnTo>
                    <a:pt x="263639" y="0"/>
                  </a:lnTo>
                </a:path>
              </a:pathLst>
            </a:custGeom>
            <a:ln w="1524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20"/>
            <p:cNvSpPr/>
            <p:nvPr/>
          </p:nvSpPr>
          <p:spPr>
            <a:xfrm>
              <a:off x="3081528" y="3249170"/>
              <a:ext cx="208915" cy="95885"/>
            </a:xfrm>
            <a:custGeom>
              <a:avLst/>
              <a:gdLst/>
              <a:ahLst/>
              <a:cxnLst/>
              <a:rect l="l" t="t" r="r" b="b"/>
              <a:pathLst>
                <a:path w="208914" h="95885">
                  <a:moveTo>
                    <a:pt x="0" y="95376"/>
                  </a:moveTo>
                  <a:lnTo>
                    <a:pt x="208838" y="0"/>
                  </a:lnTo>
                </a:path>
              </a:pathLst>
            </a:custGeom>
            <a:ln w="1523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21"/>
            <p:cNvSpPr/>
            <p:nvPr/>
          </p:nvSpPr>
          <p:spPr>
            <a:xfrm>
              <a:off x="2758440" y="3508250"/>
              <a:ext cx="208915" cy="95885"/>
            </a:xfrm>
            <a:custGeom>
              <a:avLst/>
              <a:gdLst/>
              <a:ahLst/>
              <a:cxnLst/>
              <a:rect l="l" t="t" r="r" b="b"/>
              <a:pathLst>
                <a:path w="208914" h="95885">
                  <a:moveTo>
                    <a:pt x="0" y="95376"/>
                  </a:moveTo>
                  <a:lnTo>
                    <a:pt x="208838" y="0"/>
                  </a:lnTo>
                </a:path>
              </a:pathLst>
            </a:custGeom>
            <a:ln w="1523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122"/>
            <p:cNvSpPr/>
            <p:nvPr/>
          </p:nvSpPr>
          <p:spPr>
            <a:xfrm>
              <a:off x="3633216" y="3444238"/>
              <a:ext cx="274320" cy="220345"/>
            </a:xfrm>
            <a:custGeom>
              <a:avLst/>
              <a:gdLst/>
              <a:ahLst/>
              <a:cxnLst/>
              <a:rect l="l" t="t" r="r" b="b"/>
              <a:pathLst>
                <a:path w="274320" h="220345">
                  <a:moveTo>
                    <a:pt x="0" y="220154"/>
                  </a:moveTo>
                  <a:lnTo>
                    <a:pt x="274053" y="0"/>
                  </a:lnTo>
                </a:path>
              </a:pathLst>
            </a:custGeom>
            <a:ln w="1524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23"/>
            <p:cNvSpPr/>
            <p:nvPr/>
          </p:nvSpPr>
          <p:spPr>
            <a:xfrm>
              <a:off x="4166612" y="3432045"/>
              <a:ext cx="384810" cy="108585"/>
            </a:xfrm>
            <a:custGeom>
              <a:avLst/>
              <a:gdLst/>
              <a:ahLst/>
              <a:cxnLst/>
              <a:rect l="l" t="t" r="r" b="b"/>
              <a:pathLst>
                <a:path w="384810" h="108585">
                  <a:moveTo>
                    <a:pt x="384543" y="108267"/>
                  </a:moveTo>
                  <a:lnTo>
                    <a:pt x="0" y="0"/>
                  </a:lnTo>
                </a:path>
              </a:pathLst>
            </a:custGeom>
            <a:ln w="1524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124"/>
            <p:cNvSpPr/>
            <p:nvPr/>
          </p:nvSpPr>
          <p:spPr>
            <a:xfrm>
              <a:off x="4149852" y="3130301"/>
              <a:ext cx="307340" cy="170815"/>
            </a:xfrm>
            <a:custGeom>
              <a:avLst/>
              <a:gdLst/>
              <a:ahLst/>
              <a:cxnLst/>
              <a:rect l="l" t="t" r="r" b="b"/>
              <a:pathLst>
                <a:path w="307339" h="170814">
                  <a:moveTo>
                    <a:pt x="0" y="170294"/>
                  </a:moveTo>
                  <a:lnTo>
                    <a:pt x="306971" y="0"/>
                  </a:lnTo>
                </a:path>
              </a:pathLst>
            </a:custGeom>
            <a:ln w="1524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125"/>
            <p:cNvSpPr/>
            <p:nvPr/>
          </p:nvSpPr>
          <p:spPr>
            <a:xfrm>
              <a:off x="2825492" y="3017516"/>
              <a:ext cx="445770" cy="76200"/>
            </a:xfrm>
            <a:custGeom>
              <a:avLst/>
              <a:gdLst/>
              <a:ahLst/>
              <a:cxnLst/>
              <a:rect l="l" t="t" r="r" b="b"/>
              <a:pathLst>
                <a:path w="445770" h="76200">
                  <a:moveTo>
                    <a:pt x="445236" y="75882"/>
                  </a:moveTo>
                  <a:lnTo>
                    <a:pt x="0" y="0"/>
                  </a:lnTo>
                </a:path>
              </a:pathLst>
            </a:custGeom>
            <a:ln w="1524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6" name="object 126"/>
          <p:cNvSpPr txBox="1"/>
          <p:nvPr/>
        </p:nvSpPr>
        <p:spPr>
          <a:xfrm>
            <a:off x="2000743" y="3152593"/>
            <a:ext cx="65595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i="1" spc="-10" dirty="0">
                <a:latin typeface="Arial"/>
                <a:cs typeface="Arial"/>
              </a:rPr>
              <a:t>ISP</a:t>
            </a:r>
            <a:r>
              <a:rPr sz="2000" i="1" spc="-135" dirty="0">
                <a:latin typeface="Arial"/>
                <a:cs typeface="Arial"/>
              </a:rPr>
              <a:t> </a:t>
            </a:r>
            <a:r>
              <a:rPr sz="2000" i="1" spc="-50" dirty="0">
                <a:latin typeface="Arial"/>
                <a:cs typeface="Arial"/>
              </a:rPr>
              <a:t>A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127" name="object 127"/>
          <p:cNvGrpSpPr/>
          <p:nvPr/>
        </p:nvGrpSpPr>
        <p:grpSpPr>
          <a:xfrm>
            <a:off x="1493329" y="2963989"/>
            <a:ext cx="3472179" cy="2374900"/>
            <a:chOff x="1493329" y="2963989"/>
            <a:chExt cx="3472179" cy="2374900"/>
          </a:xfrm>
        </p:grpSpPr>
        <p:pic>
          <p:nvPicPr>
            <p:cNvPr id="128" name="object 128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653027" y="3354323"/>
              <a:ext cx="573023" cy="89915"/>
            </a:xfrm>
            <a:prstGeom prst="rect">
              <a:avLst/>
            </a:prstGeom>
          </p:spPr>
        </p:pic>
        <p:sp>
          <p:nvSpPr>
            <p:cNvPr id="129" name="object 129"/>
            <p:cNvSpPr/>
            <p:nvPr/>
          </p:nvSpPr>
          <p:spPr>
            <a:xfrm>
              <a:off x="3653027" y="3354323"/>
              <a:ext cx="573405" cy="90170"/>
            </a:xfrm>
            <a:custGeom>
              <a:avLst/>
              <a:gdLst/>
              <a:ahLst/>
              <a:cxnLst/>
              <a:rect l="l" t="t" r="r" b="b"/>
              <a:pathLst>
                <a:path w="573404" h="90170">
                  <a:moveTo>
                    <a:pt x="0" y="44958"/>
                  </a:moveTo>
                  <a:lnTo>
                    <a:pt x="39115" y="22267"/>
                  </a:lnTo>
                  <a:lnTo>
                    <a:pt x="83915" y="13168"/>
                  </a:lnTo>
                  <a:lnTo>
                    <a:pt x="141901" y="6138"/>
                  </a:lnTo>
                  <a:lnTo>
                    <a:pt x="210343" y="1606"/>
                  </a:lnTo>
                  <a:lnTo>
                    <a:pt x="286512" y="0"/>
                  </a:lnTo>
                  <a:lnTo>
                    <a:pt x="362680" y="1606"/>
                  </a:lnTo>
                  <a:lnTo>
                    <a:pt x="431122" y="6138"/>
                  </a:lnTo>
                  <a:lnTo>
                    <a:pt x="489108" y="13168"/>
                  </a:lnTo>
                  <a:lnTo>
                    <a:pt x="533908" y="22267"/>
                  </a:lnTo>
                  <a:lnTo>
                    <a:pt x="573024" y="44958"/>
                  </a:lnTo>
                  <a:lnTo>
                    <a:pt x="562789" y="56909"/>
                  </a:lnTo>
                  <a:lnTo>
                    <a:pt x="489108" y="76747"/>
                  </a:lnTo>
                  <a:lnTo>
                    <a:pt x="431122" y="83777"/>
                  </a:lnTo>
                  <a:lnTo>
                    <a:pt x="362680" y="88309"/>
                  </a:lnTo>
                  <a:lnTo>
                    <a:pt x="286512" y="89916"/>
                  </a:lnTo>
                  <a:lnTo>
                    <a:pt x="210343" y="88309"/>
                  </a:lnTo>
                  <a:lnTo>
                    <a:pt x="141901" y="83777"/>
                  </a:lnTo>
                  <a:lnTo>
                    <a:pt x="83915" y="76747"/>
                  </a:lnTo>
                  <a:lnTo>
                    <a:pt x="39116" y="67648"/>
                  </a:lnTo>
                  <a:lnTo>
                    <a:pt x="0" y="44958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0" name="object 130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651503" y="3282696"/>
              <a:ext cx="577595" cy="117347"/>
            </a:xfrm>
            <a:prstGeom prst="rect">
              <a:avLst/>
            </a:prstGeom>
          </p:spPr>
        </p:pic>
        <p:sp>
          <p:nvSpPr>
            <p:cNvPr id="131" name="object 131"/>
            <p:cNvSpPr/>
            <p:nvPr/>
          </p:nvSpPr>
          <p:spPr>
            <a:xfrm>
              <a:off x="3651503" y="3282695"/>
              <a:ext cx="573405" cy="105410"/>
            </a:xfrm>
            <a:custGeom>
              <a:avLst/>
              <a:gdLst/>
              <a:ahLst/>
              <a:cxnLst/>
              <a:rect l="l" t="t" r="r" b="b"/>
              <a:pathLst>
                <a:path w="573404" h="105410">
                  <a:moveTo>
                    <a:pt x="0" y="52577"/>
                  </a:moveTo>
                  <a:lnTo>
                    <a:pt x="39115" y="26043"/>
                  </a:lnTo>
                  <a:lnTo>
                    <a:pt x="83915" y="15401"/>
                  </a:lnTo>
                  <a:lnTo>
                    <a:pt x="141901" y="7179"/>
                  </a:lnTo>
                  <a:lnTo>
                    <a:pt x="210343" y="1878"/>
                  </a:lnTo>
                  <a:lnTo>
                    <a:pt x="286512" y="0"/>
                  </a:lnTo>
                  <a:lnTo>
                    <a:pt x="362680" y="1878"/>
                  </a:lnTo>
                  <a:lnTo>
                    <a:pt x="431122" y="7179"/>
                  </a:lnTo>
                  <a:lnTo>
                    <a:pt x="489108" y="15401"/>
                  </a:lnTo>
                  <a:lnTo>
                    <a:pt x="533908" y="26043"/>
                  </a:lnTo>
                  <a:lnTo>
                    <a:pt x="573024" y="52577"/>
                  </a:lnTo>
                  <a:lnTo>
                    <a:pt x="562789" y="66553"/>
                  </a:lnTo>
                  <a:lnTo>
                    <a:pt x="489108" y="89754"/>
                  </a:lnTo>
                  <a:lnTo>
                    <a:pt x="431122" y="97976"/>
                  </a:lnTo>
                  <a:lnTo>
                    <a:pt x="362680" y="103277"/>
                  </a:lnTo>
                  <a:lnTo>
                    <a:pt x="286512" y="105155"/>
                  </a:lnTo>
                  <a:lnTo>
                    <a:pt x="210343" y="103277"/>
                  </a:lnTo>
                  <a:lnTo>
                    <a:pt x="141901" y="97976"/>
                  </a:lnTo>
                  <a:lnTo>
                    <a:pt x="83915" y="89754"/>
                  </a:lnTo>
                  <a:lnTo>
                    <a:pt x="39116" y="79112"/>
                  </a:lnTo>
                  <a:lnTo>
                    <a:pt x="0" y="52577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132"/>
            <p:cNvSpPr/>
            <p:nvPr/>
          </p:nvSpPr>
          <p:spPr>
            <a:xfrm>
              <a:off x="3769613" y="3310889"/>
              <a:ext cx="321945" cy="48895"/>
            </a:xfrm>
            <a:custGeom>
              <a:avLst/>
              <a:gdLst/>
              <a:ahLst/>
              <a:cxnLst/>
              <a:rect l="l" t="t" r="r" b="b"/>
              <a:pathLst>
                <a:path w="321945" h="48895">
                  <a:moveTo>
                    <a:pt x="0" y="48767"/>
                  </a:moveTo>
                  <a:lnTo>
                    <a:pt x="99580" y="48767"/>
                  </a:lnTo>
                  <a:lnTo>
                    <a:pt x="199161" y="0"/>
                  </a:lnTo>
                  <a:lnTo>
                    <a:pt x="321564" y="0"/>
                  </a:lnTo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133"/>
            <p:cNvSpPr/>
            <p:nvPr/>
          </p:nvSpPr>
          <p:spPr>
            <a:xfrm>
              <a:off x="3783330" y="3310889"/>
              <a:ext cx="294640" cy="48895"/>
            </a:xfrm>
            <a:custGeom>
              <a:avLst/>
              <a:gdLst/>
              <a:ahLst/>
              <a:cxnLst/>
              <a:rect l="l" t="t" r="r" b="b"/>
              <a:pathLst>
                <a:path w="294639" h="48895">
                  <a:moveTo>
                    <a:pt x="0" y="0"/>
                  </a:moveTo>
                  <a:lnTo>
                    <a:pt x="100126" y="0"/>
                  </a:lnTo>
                  <a:lnTo>
                    <a:pt x="200266" y="48768"/>
                  </a:lnTo>
                  <a:lnTo>
                    <a:pt x="294132" y="48768"/>
                  </a:lnTo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134"/>
            <p:cNvSpPr/>
            <p:nvPr/>
          </p:nvSpPr>
          <p:spPr>
            <a:xfrm>
              <a:off x="3654552" y="3334511"/>
              <a:ext cx="0" cy="68580"/>
            </a:xfrm>
            <a:custGeom>
              <a:avLst/>
              <a:gdLst/>
              <a:ahLst/>
              <a:cxnLst/>
              <a:rect l="l" t="t" r="r" b="b"/>
              <a:pathLst>
                <a:path h="68579">
                  <a:moveTo>
                    <a:pt x="0" y="0"/>
                  </a:moveTo>
                  <a:lnTo>
                    <a:pt x="0" y="6858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135"/>
            <p:cNvSpPr/>
            <p:nvPr/>
          </p:nvSpPr>
          <p:spPr>
            <a:xfrm>
              <a:off x="4224527" y="3336035"/>
              <a:ext cx="0" cy="68580"/>
            </a:xfrm>
            <a:custGeom>
              <a:avLst/>
              <a:gdLst/>
              <a:ahLst/>
              <a:cxnLst/>
              <a:rect l="l" t="t" r="r" b="b"/>
              <a:pathLst>
                <a:path h="68579">
                  <a:moveTo>
                    <a:pt x="0" y="0"/>
                  </a:moveTo>
                  <a:lnTo>
                    <a:pt x="0" y="6858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6" name="object 136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805683" y="3418331"/>
              <a:ext cx="573023" cy="91439"/>
            </a:xfrm>
            <a:prstGeom prst="rect">
              <a:avLst/>
            </a:prstGeom>
          </p:spPr>
        </p:pic>
        <p:sp>
          <p:nvSpPr>
            <p:cNvPr id="137" name="object 137"/>
            <p:cNvSpPr/>
            <p:nvPr/>
          </p:nvSpPr>
          <p:spPr>
            <a:xfrm>
              <a:off x="2805683" y="3418331"/>
              <a:ext cx="573405" cy="91440"/>
            </a:xfrm>
            <a:custGeom>
              <a:avLst/>
              <a:gdLst/>
              <a:ahLst/>
              <a:cxnLst/>
              <a:rect l="l" t="t" r="r" b="b"/>
              <a:pathLst>
                <a:path w="573404" h="91439">
                  <a:moveTo>
                    <a:pt x="0" y="45720"/>
                  </a:moveTo>
                  <a:lnTo>
                    <a:pt x="39115" y="22645"/>
                  </a:lnTo>
                  <a:lnTo>
                    <a:pt x="83915" y="13392"/>
                  </a:lnTo>
                  <a:lnTo>
                    <a:pt x="141901" y="6242"/>
                  </a:lnTo>
                  <a:lnTo>
                    <a:pt x="210343" y="1633"/>
                  </a:lnTo>
                  <a:lnTo>
                    <a:pt x="286512" y="0"/>
                  </a:lnTo>
                  <a:lnTo>
                    <a:pt x="362680" y="1633"/>
                  </a:lnTo>
                  <a:lnTo>
                    <a:pt x="431122" y="6242"/>
                  </a:lnTo>
                  <a:lnTo>
                    <a:pt x="489108" y="13392"/>
                  </a:lnTo>
                  <a:lnTo>
                    <a:pt x="533908" y="22645"/>
                  </a:lnTo>
                  <a:lnTo>
                    <a:pt x="573024" y="45720"/>
                  </a:lnTo>
                  <a:lnTo>
                    <a:pt x="562789" y="57873"/>
                  </a:lnTo>
                  <a:lnTo>
                    <a:pt x="489108" y="78047"/>
                  </a:lnTo>
                  <a:lnTo>
                    <a:pt x="431122" y="85197"/>
                  </a:lnTo>
                  <a:lnTo>
                    <a:pt x="362680" y="89806"/>
                  </a:lnTo>
                  <a:lnTo>
                    <a:pt x="286512" y="91440"/>
                  </a:lnTo>
                  <a:lnTo>
                    <a:pt x="210343" y="89806"/>
                  </a:lnTo>
                  <a:lnTo>
                    <a:pt x="141901" y="85197"/>
                  </a:lnTo>
                  <a:lnTo>
                    <a:pt x="83915" y="78047"/>
                  </a:lnTo>
                  <a:lnTo>
                    <a:pt x="39116" y="68794"/>
                  </a:lnTo>
                  <a:lnTo>
                    <a:pt x="0" y="4572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8" name="object 138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2804159" y="3348228"/>
              <a:ext cx="577595" cy="115823"/>
            </a:xfrm>
            <a:prstGeom prst="rect">
              <a:avLst/>
            </a:prstGeom>
          </p:spPr>
        </p:pic>
        <p:sp>
          <p:nvSpPr>
            <p:cNvPr id="139" name="object 139"/>
            <p:cNvSpPr/>
            <p:nvPr/>
          </p:nvSpPr>
          <p:spPr>
            <a:xfrm>
              <a:off x="2804159" y="3348227"/>
              <a:ext cx="573405" cy="105410"/>
            </a:xfrm>
            <a:custGeom>
              <a:avLst/>
              <a:gdLst/>
              <a:ahLst/>
              <a:cxnLst/>
              <a:rect l="l" t="t" r="r" b="b"/>
              <a:pathLst>
                <a:path w="573404" h="105410">
                  <a:moveTo>
                    <a:pt x="0" y="52577"/>
                  </a:moveTo>
                  <a:lnTo>
                    <a:pt x="39115" y="26043"/>
                  </a:lnTo>
                  <a:lnTo>
                    <a:pt x="83915" y="15401"/>
                  </a:lnTo>
                  <a:lnTo>
                    <a:pt x="141901" y="7179"/>
                  </a:lnTo>
                  <a:lnTo>
                    <a:pt x="210343" y="1878"/>
                  </a:lnTo>
                  <a:lnTo>
                    <a:pt x="286512" y="0"/>
                  </a:lnTo>
                  <a:lnTo>
                    <a:pt x="362680" y="1878"/>
                  </a:lnTo>
                  <a:lnTo>
                    <a:pt x="431122" y="7179"/>
                  </a:lnTo>
                  <a:lnTo>
                    <a:pt x="489108" y="15401"/>
                  </a:lnTo>
                  <a:lnTo>
                    <a:pt x="533908" y="26043"/>
                  </a:lnTo>
                  <a:lnTo>
                    <a:pt x="573024" y="52577"/>
                  </a:lnTo>
                  <a:lnTo>
                    <a:pt x="562789" y="66553"/>
                  </a:lnTo>
                  <a:lnTo>
                    <a:pt x="489108" y="89754"/>
                  </a:lnTo>
                  <a:lnTo>
                    <a:pt x="431122" y="97976"/>
                  </a:lnTo>
                  <a:lnTo>
                    <a:pt x="362680" y="103277"/>
                  </a:lnTo>
                  <a:lnTo>
                    <a:pt x="286512" y="105155"/>
                  </a:lnTo>
                  <a:lnTo>
                    <a:pt x="210343" y="103277"/>
                  </a:lnTo>
                  <a:lnTo>
                    <a:pt x="141901" y="97976"/>
                  </a:lnTo>
                  <a:lnTo>
                    <a:pt x="83915" y="89754"/>
                  </a:lnTo>
                  <a:lnTo>
                    <a:pt x="39116" y="79112"/>
                  </a:lnTo>
                  <a:lnTo>
                    <a:pt x="0" y="52577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140"/>
            <p:cNvSpPr/>
            <p:nvPr/>
          </p:nvSpPr>
          <p:spPr>
            <a:xfrm>
              <a:off x="2922269" y="3376421"/>
              <a:ext cx="321945" cy="48895"/>
            </a:xfrm>
            <a:custGeom>
              <a:avLst/>
              <a:gdLst/>
              <a:ahLst/>
              <a:cxnLst/>
              <a:rect l="l" t="t" r="r" b="b"/>
              <a:pathLst>
                <a:path w="321944" h="48895">
                  <a:moveTo>
                    <a:pt x="0" y="48767"/>
                  </a:moveTo>
                  <a:lnTo>
                    <a:pt x="99580" y="48767"/>
                  </a:lnTo>
                  <a:lnTo>
                    <a:pt x="199161" y="0"/>
                  </a:lnTo>
                  <a:lnTo>
                    <a:pt x="321564" y="0"/>
                  </a:lnTo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141"/>
            <p:cNvSpPr/>
            <p:nvPr/>
          </p:nvSpPr>
          <p:spPr>
            <a:xfrm>
              <a:off x="2935986" y="3376421"/>
              <a:ext cx="294640" cy="48895"/>
            </a:xfrm>
            <a:custGeom>
              <a:avLst/>
              <a:gdLst/>
              <a:ahLst/>
              <a:cxnLst/>
              <a:rect l="l" t="t" r="r" b="b"/>
              <a:pathLst>
                <a:path w="294639" h="48895">
                  <a:moveTo>
                    <a:pt x="0" y="0"/>
                  </a:moveTo>
                  <a:lnTo>
                    <a:pt x="100126" y="0"/>
                  </a:lnTo>
                  <a:lnTo>
                    <a:pt x="200266" y="48768"/>
                  </a:lnTo>
                  <a:lnTo>
                    <a:pt x="294132" y="48768"/>
                  </a:lnTo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142"/>
            <p:cNvSpPr/>
            <p:nvPr/>
          </p:nvSpPr>
          <p:spPr>
            <a:xfrm>
              <a:off x="2807208" y="3398519"/>
              <a:ext cx="0" cy="70485"/>
            </a:xfrm>
            <a:custGeom>
              <a:avLst/>
              <a:gdLst/>
              <a:ahLst/>
              <a:cxnLst/>
              <a:rect l="l" t="t" r="r" b="b"/>
              <a:pathLst>
                <a:path h="70485">
                  <a:moveTo>
                    <a:pt x="0" y="0"/>
                  </a:moveTo>
                  <a:lnTo>
                    <a:pt x="0" y="70104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143"/>
            <p:cNvSpPr/>
            <p:nvPr/>
          </p:nvSpPr>
          <p:spPr>
            <a:xfrm>
              <a:off x="3375659" y="3400043"/>
              <a:ext cx="0" cy="70485"/>
            </a:xfrm>
            <a:custGeom>
              <a:avLst/>
              <a:gdLst/>
              <a:ahLst/>
              <a:cxnLst/>
              <a:rect l="l" t="t" r="r" b="b"/>
              <a:pathLst>
                <a:path h="70485">
                  <a:moveTo>
                    <a:pt x="0" y="0"/>
                  </a:moveTo>
                  <a:lnTo>
                    <a:pt x="0" y="70104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4" name="object 144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118103" y="3160775"/>
              <a:ext cx="573023" cy="89915"/>
            </a:xfrm>
            <a:prstGeom prst="rect">
              <a:avLst/>
            </a:prstGeom>
          </p:spPr>
        </p:pic>
        <p:sp>
          <p:nvSpPr>
            <p:cNvPr id="145" name="object 145"/>
            <p:cNvSpPr/>
            <p:nvPr/>
          </p:nvSpPr>
          <p:spPr>
            <a:xfrm>
              <a:off x="3118103" y="3160775"/>
              <a:ext cx="573405" cy="90170"/>
            </a:xfrm>
            <a:custGeom>
              <a:avLst/>
              <a:gdLst/>
              <a:ahLst/>
              <a:cxnLst/>
              <a:rect l="l" t="t" r="r" b="b"/>
              <a:pathLst>
                <a:path w="573404" h="90169">
                  <a:moveTo>
                    <a:pt x="0" y="44958"/>
                  </a:moveTo>
                  <a:lnTo>
                    <a:pt x="39115" y="22267"/>
                  </a:lnTo>
                  <a:lnTo>
                    <a:pt x="83915" y="13168"/>
                  </a:lnTo>
                  <a:lnTo>
                    <a:pt x="141901" y="6138"/>
                  </a:lnTo>
                  <a:lnTo>
                    <a:pt x="210343" y="1606"/>
                  </a:lnTo>
                  <a:lnTo>
                    <a:pt x="286512" y="0"/>
                  </a:lnTo>
                  <a:lnTo>
                    <a:pt x="362680" y="1606"/>
                  </a:lnTo>
                  <a:lnTo>
                    <a:pt x="431122" y="6138"/>
                  </a:lnTo>
                  <a:lnTo>
                    <a:pt x="489108" y="13168"/>
                  </a:lnTo>
                  <a:lnTo>
                    <a:pt x="533908" y="22267"/>
                  </a:lnTo>
                  <a:lnTo>
                    <a:pt x="573024" y="44958"/>
                  </a:lnTo>
                  <a:lnTo>
                    <a:pt x="562789" y="56909"/>
                  </a:lnTo>
                  <a:lnTo>
                    <a:pt x="489108" y="76747"/>
                  </a:lnTo>
                  <a:lnTo>
                    <a:pt x="431122" y="83777"/>
                  </a:lnTo>
                  <a:lnTo>
                    <a:pt x="362680" y="88309"/>
                  </a:lnTo>
                  <a:lnTo>
                    <a:pt x="286512" y="89916"/>
                  </a:lnTo>
                  <a:lnTo>
                    <a:pt x="210343" y="88309"/>
                  </a:lnTo>
                  <a:lnTo>
                    <a:pt x="141901" y="83777"/>
                  </a:lnTo>
                  <a:lnTo>
                    <a:pt x="83915" y="76747"/>
                  </a:lnTo>
                  <a:lnTo>
                    <a:pt x="39116" y="67648"/>
                  </a:lnTo>
                  <a:lnTo>
                    <a:pt x="0" y="44958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6" name="object 146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3116580" y="3089147"/>
              <a:ext cx="577595" cy="115823"/>
            </a:xfrm>
            <a:prstGeom prst="rect">
              <a:avLst/>
            </a:prstGeom>
          </p:spPr>
        </p:pic>
        <p:sp>
          <p:nvSpPr>
            <p:cNvPr id="147" name="object 147"/>
            <p:cNvSpPr/>
            <p:nvPr/>
          </p:nvSpPr>
          <p:spPr>
            <a:xfrm>
              <a:off x="3116580" y="3089147"/>
              <a:ext cx="573405" cy="105410"/>
            </a:xfrm>
            <a:custGeom>
              <a:avLst/>
              <a:gdLst/>
              <a:ahLst/>
              <a:cxnLst/>
              <a:rect l="l" t="t" r="r" b="b"/>
              <a:pathLst>
                <a:path w="573404" h="105410">
                  <a:moveTo>
                    <a:pt x="0" y="52577"/>
                  </a:moveTo>
                  <a:lnTo>
                    <a:pt x="39115" y="26043"/>
                  </a:lnTo>
                  <a:lnTo>
                    <a:pt x="83915" y="15401"/>
                  </a:lnTo>
                  <a:lnTo>
                    <a:pt x="141901" y="7179"/>
                  </a:lnTo>
                  <a:lnTo>
                    <a:pt x="210343" y="1878"/>
                  </a:lnTo>
                  <a:lnTo>
                    <a:pt x="286512" y="0"/>
                  </a:lnTo>
                  <a:lnTo>
                    <a:pt x="362680" y="1878"/>
                  </a:lnTo>
                  <a:lnTo>
                    <a:pt x="431122" y="7179"/>
                  </a:lnTo>
                  <a:lnTo>
                    <a:pt x="489108" y="15401"/>
                  </a:lnTo>
                  <a:lnTo>
                    <a:pt x="533908" y="26043"/>
                  </a:lnTo>
                  <a:lnTo>
                    <a:pt x="573024" y="52577"/>
                  </a:lnTo>
                  <a:lnTo>
                    <a:pt x="562789" y="66553"/>
                  </a:lnTo>
                  <a:lnTo>
                    <a:pt x="489108" y="89754"/>
                  </a:lnTo>
                  <a:lnTo>
                    <a:pt x="431122" y="97976"/>
                  </a:lnTo>
                  <a:lnTo>
                    <a:pt x="362680" y="103277"/>
                  </a:lnTo>
                  <a:lnTo>
                    <a:pt x="286512" y="105155"/>
                  </a:lnTo>
                  <a:lnTo>
                    <a:pt x="210343" y="103277"/>
                  </a:lnTo>
                  <a:lnTo>
                    <a:pt x="141901" y="97976"/>
                  </a:lnTo>
                  <a:lnTo>
                    <a:pt x="83915" y="89754"/>
                  </a:lnTo>
                  <a:lnTo>
                    <a:pt x="39116" y="79112"/>
                  </a:lnTo>
                  <a:lnTo>
                    <a:pt x="0" y="52577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148"/>
            <p:cNvSpPr/>
            <p:nvPr/>
          </p:nvSpPr>
          <p:spPr>
            <a:xfrm>
              <a:off x="3234690" y="3117341"/>
              <a:ext cx="321945" cy="48895"/>
            </a:xfrm>
            <a:custGeom>
              <a:avLst/>
              <a:gdLst/>
              <a:ahLst/>
              <a:cxnLst/>
              <a:rect l="l" t="t" r="r" b="b"/>
              <a:pathLst>
                <a:path w="321945" h="48894">
                  <a:moveTo>
                    <a:pt x="0" y="48767"/>
                  </a:moveTo>
                  <a:lnTo>
                    <a:pt x="99580" y="48767"/>
                  </a:lnTo>
                  <a:lnTo>
                    <a:pt x="199161" y="0"/>
                  </a:lnTo>
                  <a:lnTo>
                    <a:pt x="321564" y="0"/>
                  </a:lnTo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149"/>
            <p:cNvSpPr/>
            <p:nvPr/>
          </p:nvSpPr>
          <p:spPr>
            <a:xfrm>
              <a:off x="3248406" y="3117341"/>
              <a:ext cx="294640" cy="48895"/>
            </a:xfrm>
            <a:custGeom>
              <a:avLst/>
              <a:gdLst/>
              <a:ahLst/>
              <a:cxnLst/>
              <a:rect l="l" t="t" r="r" b="b"/>
              <a:pathLst>
                <a:path w="294639" h="48894">
                  <a:moveTo>
                    <a:pt x="0" y="0"/>
                  </a:moveTo>
                  <a:lnTo>
                    <a:pt x="100126" y="0"/>
                  </a:lnTo>
                  <a:lnTo>
                    <a:pt x="200266" y="48768"/>
                  </a:lnTo>
                  <a:lnTo>
                    <a:pt x="294132" y="48768"/>
                  </a:lnTo>
                </a:path>
              </a:pathLst>
            </a:custGeom>
            <a:ln w="1981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object 150"/>
            <p:cNvSpPr/>
            <p:nvPr/>
          </p:nvSpPr>
          <p:spPr>
            <a:xfrm>
              <a:off x="3118103" y="3139439"/>
              <a:ext cx="0" cy="70485"/>
            </a:xfrm>
            <a:custGeom>
              <a:avLst/>
              <a:gdLst/>
              <a:ahLst/>
              <a:cxnLst/>
              <a:rect l="l" t="t" r="r" b="b"/>
              <a:pathLst>
                <a:path h="70485">
                  <a:moveTo>
                    <a:pt x="0" y="0"/>
                  </a:moveTo>
                  <a:lnTo>
                    <a:pt x="0" y="70104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" name="object 151"/>
            <p:cNvSpPr/>
            <p:nvPr/>
          </p:nvSpPr>
          <p:spPr>
            <a:xfrm>
              <a:off x="3689603" y="3142487"/>
              <a:ext cx="0" cy="68580"/>
            </a:xfrm>
            <a:custGeom>
              <a:avLst/>
              <a:gdLst/>
              <a:ahLst/>
              <a:cxnLst/>
              <a:rect l="l" t="t" r="r" b="b"/>
              <a:pathLst>
                <a:path h="68580">
                  <a:moveTo>
                    <a:pt x="0" y="0"/>
                  </a:moveTo>
                  <a:lnTo>
                    <a:pt x="0" y="6858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2" name="object 152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4140708" y="3040379"/>
              <a:ext cx="573023" cy="89916"/>
            </a:xfrm>
            <a:prstGeom prst="rect">
              <a:avLst/>
            </a:prstGeom>
          </p:spPr>
        </p:pic>
        <p:sp>
          <p:nvSpPr>
            <p:cNvPr id="153" name="object 153"/>
            <p:cNvSpPr/>
            <p:nvPr/>
          </p:nvSpPr>
          <p:spPr>
            <a:xfrm>
              <a:off x="4140708" y="3040379"/>
              <a:ext cx="573405" cy="90170"/>
            </a:xfrm>
            <a:custGeom>
              <a:avLst/>
              <a:gdLst/>
              <a:ahLst/>
              <a:cxnLst/>
              <a:rect l="l" t="t" r="r" b="b"/>
              <a:pathLst>
                <a:path w="573404" h="90169">
                  <a:moveTo>
                    <a:pt x="0" y="44958"/>
                  </a:moveTo>
                  <a:lnTo>
                    <a:pt x="39115" y="22267"/>
                  </a:lnTo>
                  <a:lnTo>
                    <a:pt x="83915" y="13168"/>
                  </a:lnTo>
                  <a:lnTo>
                    <a:pt x="141901" y="6138"/>
                  </a:lnTo>
                  <a:lnTo>
                    <a:pt x="210343" y="1606"/>
                  </a:lnTo>
                  <a:lnTo>
                    <a:pt x="286512" y="0"/>
                  </a:lnTo>
                  <a:lnTo>
                    <a:pt x="362680" y="1606"/>
                  </a:lnTo>
                  <a:lnTo>
                    <a:pt x="431122" y="6138"/>
                  </a:lnTo>
                  <a:lnTo>
                    <a:pt x="489108" y="13168"/>
                  </a:lnTo>
                  <a:lnTo>
                    <a:pt x="533908" y="22267"/>
                  </a:lnTo>
                  <a:lnTo>
                    <a:pt x="573024" y="44958"/>
                  </a:lnTo>
                  <a:lnTo>
                    <a:pt x="562789" y="56909"/>
                  </a:lnTo>
                  <a:lnTo>
                    <a:pt x="489108" y="76747"/>
                  </a:lnTo>
                  <a:lnTo>
                    <a:pt x="431122" y="83777"/>
                  </a:lnTo>
                  <a:lnTo>
                    <a:pt x="362680" y="88309"/>
                  </a:lnTo>
                  <a:lnTo>
                    <a:pt x="286512" y="89916"/>
                  </a:lnTo>
                  <a:lnTo>
                    <a:pt x="210343" y="88309"/>
                  </a:lnTo>
                  <a:lnTo>
                    <a:pt x="141901" y="83777"/>
                  </a:lnTo>
                  <a:lnTo>
                    <a:pt x="83915" y="76747"/>
                  </a:lnTo>
                  <a:lnTo>
                    <a:pt x="39116" y="67648"/>
                  </a:lnTo>
                  <a:lnTo>
                    <a:pt x="0" y="44958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4" name="object 154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139184" y="2968752"/>
              <a:ext cx="577595" cy="117347"/>
            </a:xfrm>
            <a:prstGeom prst="rect">
              <a:avLst/>
            </a:prstGeom>
          </p:spPr>
        </p:pic>
        <p:sp>
          <p:nvSpPr>
            <p:cNvPr id="155" name="object 155"/>
            <p:cNvSpPr/>
            <p:nvPr/>
          </p:nvSpPr>
          <p:spPr>
            <a:xfrm>
              <a:off x="4139184" y="2968751"/>
              <a:ext cx="573405" cy="105410"/>
            </a:xfrm>
            <a:custGeom>
              <a:avLst/>
              <a:gdLst/>
              <a:ahLst/>
              <a:cxnLst/>
              <a:rect l="l" t="t" r="r" b="b"/>
              <a:pathLst>
                <a:path w="573404" h="105410">
                  <a:moveTo>
                    <a:pt x="0" y="52577"/>
                  </a:moveTo>
                  <a:lnTo>
                    <a:pt x="39115" y="26043"/>
                  </a:lnTo>
                  <a:lnTo>
                    <a:pt x="83915" y="15401"/>
                  </a:lnTo>
                  <a:lnTo>
                    <a:pt x="141901" y="7179"/>
                  </a:lnTo>
                  <a:lnTo>
                    <a:pt x="210343" y="1878"/>
                  </a:lnTo>
                  <a:lnTo>
                    <a:pt x="286512" y="0"/>
                  </a:lnTo>
                  <a:lnTo>
                    <a:pt x="362680" y="1878"/>
                  </a:lnTo>
                  <a:lnTo>
                    <a:pt x="431122" y="7179"/>
                  </a:lnTo>
                  <a:lnTo>
                    <a:pt x="489108" y="15401"/>
                  </a:lnTo>
                  <a:lnTo>
                    <a:pt x="533908" y="26043"/>
                  </a:lnTo>
                  <a:lnTo>
                    <a:pt x="573024" y="52577"/>
                  </a:lnTo>
                  <a:lnTo>
                    <a:pt x="562789" y="66553"/>
                  </a:lnTo>
                  <a:lnTo>
                    <a:pt x="489108" y="89754"/>
                  </a:lnTo>
                  <a:lnTo>
                    <a:pt x="431122" y="97976"/>
                  </a:lnTo>
                  <a:lnTo>
                    <a:pt x="362680" y="103277"/>
                  </a:lnTo>
                  <a:lnTo>
                    <a:pt x="286512" y="105155"/>
                  </a:lnTo>
                  <a:lnTo>
                    <a:pt x="210343" y="103277"/>
                  </a:lnTo>
                  <a:lnTo>
                    <a:pt x="141901" y="97976"/>
                  </a:lnTo>
                  <a:lnTo>
                    <a:pt x="83915" y="89754"/>
                  </a:lnTo>
                  <a:lnTo>
                    <a:pt x="39116" y="79112"/>
                  </a:lnTo>
                  <a:lnTo>
                    <a:pt x="0" y="52577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object 156"/>
            <p:cNvSpPr/>
            <p:nvPr/>
          </p:nvSpPr>
          <p:spPr>
            <a:xfrm>
              <a:off x="4257293" y="2996945"/>
              <a:ext cx="321945" cy="48895"/>
            </a:xfrm>
            <a:custGeom>
              <a:avLst/>
              <a:gdLst/>
              <a:ahLst/>
              <a:cxnLst/>
              <a:rect l="l" t="t" r="r" b="b"/>
              <a:pathLst>
                <a:path w="321945" h="48894">
                  <a:moveTo>
                    <a:pt x="0" y="48767"/>
                  </a:moveTo>
                  <a:lnTo>
                    <a:pt x="99580" y="48767"/>
                  </a:lnTo>
                  <a:lnTo>
                    <a:pt x="199161" y="0"/>
                  </a:lnTo>
                  <a:lnTo>
                    <a:pt x="321564" y="0"/>
                  </a:lnTo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157"/>
            <p:cNvSpPr/>
            <p:nvPr/>
          </p:nvSpPr>
          <p:spPr>
            <a:xfrm>
              <a:off x="4271009" y="2996945"/>
              <a:ext cx="294640" cy="48895"/>
            </a:xfrm>
            <a:custGeom>
              <a:avLst/>
              <a:gdLst/>
              <a:ahLst/>
              <a:cxnLst/>
              <a:rect l="l" t="t" r="r" b="b"/>
              <a:pathLst>
                <a:path w="294639" h="48894">
                  <a:moveTo>
                    <a:pt x="0" y="0"/>
                  </a:moveTo>
                  <a:lnTo>
                    <a:pt x="100126" y="0"/>
                  </a:lnTo>
                  <a:lnTo>
                    <a:pt x="200266" y="48768"/>
                  </a:lnTo>
                  <a:lnTo>
                    <a:pt x="294132" y="48768"/>
                  </a:lnTo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158"/>
            <p:cNvSpPr/>
            <p:nvPr/>
          </p:nvSpPr>
          <p:spPr>
            <a:xfrm>
              <a:off x="4142231" y="3019043"/>
              <a:ext cx="0" cy="70485"/>
            </a:xfrm>
            <a:custGeom>
              <a:avLst/>
              <a:gdLst/>
              <a:ahLst/>
              <a:cxnLst/>
              <a:rect l="l" t="t" r="r" b="b"/>
              <a:pathLst>
                <a:path h="70485">
                  <a:moveTo>
                    <a:pt x="0" y="0"/>
                  </a:moveTo>
                  <a:lnTo>
                    <a:pt x="0" y="70104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159"/>
            <p:cNvSpPr/>
            <p:nvPr/>
          </p:nvSpPr>
          <p:spPr>
            <a:xfrm>
              <a:off x="4712208" y="3020567"/>
              <a:ext cx="0" cy="70485"/>
            </a:xfrm>
            <a:custGeom>
              <a:avLst/>
              <a:gdLst/>
              <a:ahLst/>
              <a:cxnLst/>
              <a:rect l="l" t="t" r="r" b="b"/>
              <a:pathLst>
                <a:path h="70485">
                  <a:moveTo>
                    <a:pt x="0" y="0"/>
                  </a:moveTo>
                  <a:lnTo>
                    <a:pt x="0" y="70104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0" name="object 160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4387596" y="3555491"/>
              <a:ext cx="573023" cy="91440"/>
            </a:xfrm>
            <a:prstGeom prst="rect">
              <a:avLst/>
            </a:prstGeom>
          </p:spPr>
        </p:pic>
        <p:sp>
          <p:nvSpPr>
            <p:cNvPr id="161" name="object 161"/>
            <p:cNvSpPr/>
            <p:nvPr/>
          </p:nvSpPr>
          <p:spPr>
            <a:xfrm>
              <a:off x="4387596" y="3555491"/>
              <a:ext cx="573405" cy="91440"/>
            </a:xfrm>
            <a:custGeom>
              <a:avLst/>
              <a:gdLst/>
              <a:ahLst/>
              <a:cxnLst/>
              <a:rect l="l" t="t" r="r" b="b"/>
              <a:pathLst>
                <a:path w="573404" h="91439">
                  <a:moveTo>
                    <a:pt x="0" y="45720"/>
                  </a:moveTo>
                  <a:lnTo>
                    <a:pt x="39115" y="22645"/>
                  </a:lnTo>
                  <a:lnTo>
                    <a:pt x="83915" y="13392"/>
                  </a:lnTo>
                  <a:lnTo>
                    <a:pt x="141901" y="6242"/>
                  </a:lnTo>
                  <a:lnTo>
                    <a:pt x="210343" y="1633"/>
                  </a:lnTo>
                  <a:lnTo>
                    <a:pt x="286512" y="0"/>
                  </a:lnTo>
                  <a:lnTo>
                    <a:pt x="362680" y="1633"/>
                  </a:lnTo>
                  <a:lnTo>
                    <a:pt x="431122" y="6242"/>
                  </a:lnTo>
                  <a:lnTo>
                    <a:pt x="489108" y="13392"/>
                  </a:lnTo>
                  <a:lnTo>
                    <a:pt x="533908" y="22645"/>
                  </a:lnTo>
                  <a:lnTo>
                    <a:pt x="573024" y="45720"/>
                  </a:lnTo>
                  <a:lnTo>
                    <a:pt x="562789" y="57873"/>
                  </a:lnTo>
                  <a:lnTo>
                    <a:pt x="489108" y="78047"/>
                  </a:lnTo>
                  <a:lnTo>
                    <a:pt x="431122" y="85197"/>
                  </a:lnTo>
                  <a:lnTo>
                    <a:pt x="362680" y="89806"/>
                  </a:lnTo>
                  <a:lnTo>
                    <a:pt x="286512" y="91440"/>
                  </a:lnTo>
                  <a:lnTo>
                    <a:pt x="210343" y="89806"/>
                  </a:lnTo>
                  <a:lnTo>
                    <a:pt x="141901" y="85197"/>
                  </a:lnTo>
                  <a:lnTo>
                    <a:pt x="83915" y="78047"/>
                  </a:lnTo>
                  <a:lnTo>
                    <a:pt x="39116" y="68794"/>
                  </a:lnTo>
                  <a:lnTo>
                    <a:pt x="0" y="4572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2" name="object 162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4386071" y="3485387"/>
              <a:ext cx="577595" cy="115823"/>
            </a:xfrm>
            <a:prstGeom prst="rect">
              <a:avLst/>
            </a:prstGeom>
          </p:spPr>
        </p:pic>
        <p:sp>
          <p:nvSpPr>
            <p:cNvPr id="163" name="object 163"/>
            <p:cNvSpPr/>
            <p:nvPr/>
          </p:nvSpPr>
          <p:spPr>
            <a:xfrm>
              <a:off x="4386071" y="3485387"/>
              <a:ext cx="573405" cy="105410"/>
            </a:xfrm>
            <a:custGeom>
              <a:avLst/>
              <a:gdLst/>
              <a:ahLst/>
              <a:cxnLst/>
              <a:rect l="l" t="t" r="r" b="b"/>
              <a:pathLst>
                <a:path w="573404" h="105410">
                  <a:moveTo>
                    <a:pt x="0" y="52577"/>
                  </a:moveTo>
                  <a:lnTo>
                    <a:pt x="39115" y="26043"/>
                  </a:lnTo>
                  <a:lnTo>
                    <a:pt x="83915" y="15401"/>
                  </a:lnTo>
                  <a:lnTo>
                    <a:pt x="141901" y="7179"/>
                  </a:lnTo>
                  <a:lnTo>
                    <a:pt x="210343" y="1878"/>
                  </a:lnTo>
                  <a:lnTo>
                    <a:pt x="286512" y="0"/>
                  </a:lnTo>
                  <a:lnTo>
                    <a:pt x="362680" y="1878"/>
                  </a:lnTo>
                  <a:lnTo>
                    <a:pt x="431122" y="7179"/>
                  </a:lnTo>
                  <a:lnTo>
                    <a:pt x="489108" y="15401"/>
                  </a:lnTo>
                  <a:lnTo>
                    <a:pt x="533908" y="26043"/>
                  </a:lnTo>
                  <a:lnTo>
                    <a:pt x="573024" y="52577"/>
                  </a:lnTo>
                  <a:lnTo>
                    <a:pt x="562789" y="66553"/>
                  </a:lnTo>
                  <a:lnTo>
                    <a:pt x="489108" y="89754"/>
                  </a:lnTo>
                  <a:lnTo>
                    <a:pt x="431122" y="97976"/>
                  </a:lnTo>
                  <a:lnTo>
                    <a:pt x="362680" y="103277"/>
                  </a:lnTo>
                  <a:lnTo>
                    <a:pt x="286512" y="105155"/>
                  </a:lnTo>
                  <a:lnTo>
                    <a:pt x="210343" y="103277"/>
                  </a:lnTo>
                  <a:lnTo>
                    <a:pt x="141901" y="97976"/>
                  </a:lnTo>
                  <a:lnTo>
                    <a:pt x="83915" y="89754"/>
                  </a:lnTo>
                  <a:lnTo>
                    <a:pt x="39116" y="79112"/>
                  </a:lnTo>
                  <a:lnTo>
                    <a:pt x="0" y="52577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4" name="object 164"/>
            <p:cNvSpPr/>
            <p:nvPr/>
          </p:nvSpPr>
          <p:spPr>
            <a:xfrm>
              <a:off x="4502658" y="3512057"/>
              <a:ext cx="323215" cy="50800"/>
            </a:xfrm>
            <a:custGeom>
              <a:avLst/>
              <a:gdLst/>
              <a:ahLst/>
              <a:cxnLst/>
              <a:rect l="l" t="t" r="r" b="b"/>
              <a:pathLst>
                <a:path w="323214" h="50800">
                  <a:moveTo>
                    <a:pt x="0" y="50291"/>
                  </a:moveTo>
                  <a:lnTo>
                    <a:pt x="100050" y="50291"/>
                  </a:lnTo>
                  <a:lnTo>
                    <a:pt x="200101" y="0"/>
                  </a:lnTo>
                  <a:lnTo>
                    <a:pt x="323088" y="0"/>
                  </a:lnTo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5" name="object 165"/>
            <p:cNvSpPr/>
            <p:nvPr/>
          </p:nvSpPr>
          <p:spPr>
            <a:xfrm>
              <a:off x="4517897" y="3512057"/>
              <a:ext cx="292735" cy="50800"/>
            </a:xfrm>
            <a:custGeom>
              <a:avLst/>
              <a:gdLst/>
              <a:ahLst/>
              <a:cxnLst/>
              <a:rect l="l" t="t" r="r" b="b"/>
              <a:pathLst>
                <a:path w="292735" h="50800">
                  <a:moveTo>
                    <a:pt x="0" y="0"/>
                  </a:moveTo>
                  <a:lnTo>
                    <a:pt x="99606" y="0"/>
                  </a:lnTo>
                  <a:lnTo>
                    <a:pt x="199224" y="50292"/>
                  </a:lnTo>
                  <a:lnTo>
                    <a:pt x="292608" y="50292"/>
                  </a:lnTo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6" name="object 166"/>
            <p:cNvSpPr/>
            <p:nvPr/>
          </p:nvSpPr>
          <p:spPr>
            <a:xfrm>
              <a:off x="4387596" y="3537203"/>
              <a:ext cx="0" cy="67310"/>
            </a:xfrm>
            <a:custGeom>
              <a:avLst/>
              <a:gdLst/>
              <a:ahLst/>
              <a:cxnLst/>
              <a:rect l="l" t="t" r="r" b="b"/>
              <a:pathLst>
                <a:path h="67310">
                  <a:moveTo>
                    <a:pt x="0" y="0"/>
                  </a:moveTo>
                  <a:lnTo>
                    <a:pt x="0" y="67056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7" name="object 167"/>
            <p:cNvSpPr/>
            <p:nvPr/>
          </p:nvSpPr>
          <p:spPr>
            <a:xfrm>
              <a:off x="4957571" y="3538727"/>
              <a:ext cx="0" cy="70485"/>
            </a:xfrm>
            <a:custGeom>
              <a:avLst/>
              <a:gdLst/>
              <a:ahLst/>
              <a:cxnLst/>
              <a:rect l="l" t="t" r="r" b="b"/>
              <a:pathLst>
                <a:path h="70485">
                  <a:moveTo>
                    <a:pt x="0" y="0"/>
                  </a:moveTo>
                  <a:lnTo>
                    <a:pt x="0" y="70104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8" name="object 168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410712" y="3721607"/>
              <a:ext cx="573023" cy="89915"/>
            </a:xfrm>
            <a:prstGeom prst="rect">
              <a:avLst/>
            </a:prstGeom>
          </p:spPr>
        </p:pic>
        <p:sp>
          <p:nvSpPr>
            <p:cNvPr id="169" name="object 169"/>
            <p:cNvSpPr/>
            <p:nvPr/>
          </p:nvSpPr>
          <p:spPr>
            <a:xfrm>
              <a:off x="3410712" y="3721607"/>
              <a:ext cx="573405" cy="90170"/>
            </a:xfrm>
            <a:custGeom>
              <a:avLst/>
              <a:gdLst/>
              <a:ahLst/>
              <a:cxnLst/>
              <a:rect l="l" t="t" r="r" b="b"/>
              <a:pathLst>
                <a:path w="573404" h="90170">
                  <a:moveTo>
                    <a:pt x="0" y="44957"/>
                  </a:moveTo>
                  <a:lnTo>
                    <a:pt x="39115" y="22267"/>
                  </a:lnTo>
                  <a:lnTo>
                    <a:pt x="83915" y="13168"/>
                  </a:lnTo>
                  <a:lnTo>
                    <a:pt x="141901" y="6138"/>
                  </a:lnTo>
                  <a:lnTo>
                    <a:pt x="210343" y="1606"/>
                  </a:lnTo>
                  <a:lnTo>
                    <a:pt x="286512" y="0"/>
                  </a:lnTo>
                  <a:lnTo>
                    <a:pt x="362680" y="1606"/>
                  </a:lnTo>
                  <a:lnTo>
                    <a:pt x="431122" y="6138"/>
                  </a:lnTo>
                  <a:lnTo>
                    <a:pt x="489108" y="13168"/>
                  </a:lnTo>
                  <a:lnTo>
                    <a:pt x="533908" y="22267"/>
                  </a:lnTo>
                  <a:lnTo>
                    <a:pt x="573024" y="44957"/>
                  </a:lnTo>
                  <a:lnTo>
                    <a:pt x="562789" y="56909"/>
                  </a:lnTo>
                  <a:lnTo>
                    <a:pt x="489108" y="76747"/>
                  </a:lnTo>
                  <a:lnTo>
                    <a:pt x="431122" y="83777"/>
                  </a:lnTo>
                  <a:lnTo>
                    <a:pt x="362680" y="88309"/>
                  </a:lnTo>
                  <a:lnTo>
                    <a:pt x="286512" y="89915"/>
                  </a:lnTo>
                  <a:lnTo>
                    <a:pt x="210343" y="88309"/>
                  </a:lnTo>
                  <a:lnTo>
                    <a:pt x="141901" y="83777"/>
                  </a:lnTo>
                  <a:lnTo>
                    <a:pt x="83915" y="76747"/>
                  </a:lnTo>
                  <a:lnTo>
                    <a:pt x="39116" y="67648"/>
                  </a:lnTo>
                  <a:lnTo>
                    <a:pt x="0" y="44957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0" name="object 170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3409187" y="3649979"/>
              <a:ext cx="577595" cy="117347"/>
            </a:xfrm>
            <a:prstGeom prst="rect">
              <a:avLst/>
            </a:prstGeom>
          </p:spPr>
        </p:pic>
        <p:sp>
          <p:nvSpPr>
            <p:cNvPr id="171" name="object 171"/>
            <p:cNvSpPr/>
            <p:nvPr/>
          </p:nvSpPr>
          <p:spPr>
            <a:xfrm>
              <a:off x="3409187" y="3649979"/>
              <a:ext cx="573405" cy="106680"/>
            </a:xfrm>
            <a:custGeom>
              <a:avLst/>
              <a:gdLst/>
              <a:ahLst/>
              <a:cxnLst/>
              <a:rect l="l" t="t" r="r" b="b"/>
              <a:pathLst>
                <a:path w="573404" h="106679">
                  <a:moveTo>
                    <a:pt x="0" y="53340"/>
                  </a:moveTo>
                  <a:lnTo>
                    <a:pt x="39115" y="26416"/>
                  </a:lnTo>
                  <a:lnTo>
                    <a:pt x="83915" y="15621"/>
                  </a:lnTo>
                  <a:lnTo>
                    <a:pt x="141901" y="7281"/>
                  </a:lnTo>
                  <a:lnTo>
                    <a:pt x="210343" y="1905"/>
                  </a:lnTo>
                  <a:lnTo>
                    <a:pt x="286512" y="0"/>
                  </a:lnTo>
                  <a:lnTo>
                    <a:pt x="362680" y="1905"/>
                  </a:lnTo>
                  <a:lnTo>
                    <a:pt x="431122" y="7281"/>
                  </a:lnTo>
                  <a:lnTo>
                    <a:pt x="489108" y="15621"/>
                  </a:lnTo>
                  <a:lnTo>
                    <a:pt x="533908" y="26416"/>
                  </a:lnTo>
                  <a:lnTo>
                    <a:pt x="573024" y="53340"/>
                  </a:lnTo>
                  <a:lnTo>
                    <a:pt x="562789" y="67521"/>
                  </a:lnTo>
                  <a:lnTo>
                    <a:pt x="489108" y="91059"/>
                  </a:lnTo>
                  <a:lnTo>
                    <a:pt x="431122" y="99398"/>
                  </a:lnTo>
                  <a:lnTo>
                    <a:pt x="362680" y="104775"/>
                  </a:lnTo>
                  <a:lnTo>
                    <a:pt x="286512" y="106680"/>
                  </a:lnTo>
                  <a:lnTo>
                    <a:pt x="210343" y="104775"/>
                  </a:lnTo>
                  <a:lnTo>
                    <a:pt x="141901" y="99398"/>
                  </a:lnTo>
                  <a:lnTo>
                    <a:pt x="83915" y="91059"/>
                  </a:lnTo>
                  <a:lnTo>
                    <a:pt x="39116" y="80264"/>
                  </a:lnTo>
                  <a:lnTo>
                    <a:pt x="0" y="5334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2" name="object 172"/>
            <p:cNvSpPr/>
            <p:nvPr/>
          </p:nvSpPr>
          <p:spPr>
            <a:xfrm>
              <a:off x="3525774" y="3678173"/>
              <a:ext cx="323215" cy="50800"/>
            </a:xfrm>
            <a:custGeom>
              <a:avLst/>
              <a:gdLst/>
              <a:ahLst/>
              <a:cxnLst/>
              <a:rect l="l" t="t" r="r" b="b"/>
              <a:pathLst>
                <a:path w="323214" h="50800">
                  <a:moveTo>
                    <a:pt x="0" y="50292"/>
                  </a:moveTo>
                  <a:lnTo>
                    <a:pt x="100050" y="50292"/>
                  </a:lnTo>
                  <a:lnTo>
                    <a:pt x="200101" y="0"/>
                  </a:lnTo>
                  <a:lnTo>
                    <a:pt x="323088" y="0"/>
                  </a:lnTo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3" name="object 173"/>
            <p:cNvSpPr/>
            <p:nvPr/>
          </p:nvSpPr>
          <p:spPr>
            <a:xfrm>
              <a:off x="3541013" y="3678173"/>
              <a:ext cx="292735" cy="50800"/>
            </a:xfrm>
            <a:custGeom>
              <a:avLst/>
              <a:gdLst/>
              <a:ahLst/>
              <a:cxnLst/>
              <a:rect l="l" t="t" r="r" b="b"/>
              <a:pathLst>
                <a:path w="292735" h="50800">
                  <a:moveTo>
                    <a:pt x="0" y="0"/>
                  </a:moveTo>
                  <a:lnTo>
                    <a:pt x="99606" y="0"/>
                  </a:lnTo>
                  <a:lnTo>
                    <a:pt x="199224" y="50292"/>
                  </a:lnTo>
                  <a:lnTo>
                    <a:pt x="292608" y="50292"/>
                  </a:lnTo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4" name="object 174"/>
            <p:cNvSpPr/>
            <p:nvPr/>
          </p:nvSpPr>
          <p:spPr>
            <a:xfrm>
              <a:off x="3410712" y="3701795"/>
              <a:ext cx="0" cy="68580"/>
            </a:xfrm>
            <a:custGeom>
              <a:avLst/>
              <a:gdLst/>
              <a:ahLst/>
              <a:cxnLst/>
              <a:rect l="l" t="t" r="r" b="b"/>
              <a:pathLst>
                <a:path h="68579">
                  <a:moveTo>
                    <a:pt x="0" y="0"/>
                  </a:moveTo>
                  <a:lnTo>
                    <a:pt x="0" y="68579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5" name="object 175"/>
            <p:cNvSpPr/>
            <p:nvPr/>
          </p:nvSpPr>
          <p:spPr>
            <a:xfrm>
              <a:off x="3982212" y="3703319"/>
              <a:ext cx="0" cy="70485"/>
            </a:xfrm>
            <a:custGeom>
              <a:avLst/>
              <a:gdLst/>
              <a:ahLst/>
              <a:cxnLst/>
              <a:rect l="l" t="t" r="r" b="b"/>
              <a:pathLst>
                <a:path h="70485">
                  <a:moveTo>
                    <a:pt x="0" y="0"/>
                  </a:moveTo>
                  <a:lnTo>
                    <a:pt x="0" y="70103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6" name="object 176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2442972" y="3674364"/>
              <a:ext cx="573023" cy="89915"/>
            </a:xfrm>
            <a:prstGeom prst="rect">
              <a:avLst/>
            </a:prstGeom>
          </p:spPr>
        </p:pic>
        <p:sp>
          <p:nvSpPr>
            <p:cNvPr id="177" name="object 177"/>
            <p:cNvSpPr/>
            <p:nvPr/>
          </p:nvSpPr>
          <p:spPr>
            <a:xfrm>
              <a:off x="2442972" y="3674363"/>
              <a:ext cx="573405" cy="90170"/>
            </a:xfrm>
            <a:custGeom>
              <a:avLst/>
              <a:gdLst/>
              <a:ahLst/>
              <a:cxnLst/>
              <a:rect l="l" t="t" r="r" b="b"/>
              <a:pathLst>
                <a:path w="573405" h="90170">
                  <a:moveTo>
                    <a:pt x="0" y="44957"/>
                  </a:moveTo>
                  <a:lnTo>
                    <a:pt x="39115" y="22267"/>
                  </a:lnTo>
                  <a:lnTo>
                    <a:pt x="83915" y="13168"/>
                  </a:lnTo>
                  <a:lnTo>
                    <a:pt x="141901" y="6138"/>
                  </a:lnTo>
                  <a:lnTo>
                    <a:pt x="210343" y="1606"/>
                  </a:lnTo>
                  <a:lnTo>
                    <a:pt x="286512" y="0"/>
                  </a:lnTo>
                  <a:lnTo>
                    <a:pt x="362680" y="1606"/>
                  </a:lnTo>
                  <a:lnTo>
                    <a:pt x="431122" y="6138"/>
                  </a:lnTo>
                  <a:lnTo>
                    <a:pt x="489108" y="13168"/>
                  </a:lnTo>
                  <a:lnTo>
                    <a:pt x="533908" y="22267"/>
                  </a:lnTo>
                  <a:lnTo>
                    <a:pt x="573024" y="44957"/>
                  </a:lnTo>
                  <a:lnTo>
                    <a:pt x="562789" y="56909"/>
                  </a:lnTo>
                  <a:lnTo>
                    <a:pt x="489108" y="76747"/>
                  </a:lnTo>
                  <a:lnTo>
                    <a:pt x="431122" y="83777"/>
                  </a:lnTo>
                  <a:lnTo>
                    <a:pt x="362680" y="88309"/>
                  </a:lnTo>
                  <a:lnTo>
                    <a:pt x="286512" y="89915"/>
                  </a:lnTo>
                  <a:lnTo>
                    <a:pt x="210343" y="88309"/>
                  </a:lnTo>
                  <a:lnTo>
                    <a:pt x="141901" y="83777"/>
                  </a:lnTo>
                  <a:lnTo>
                    <a:pt x="83915" y="76747"/>
                  </a:lnTo>
                  <a:lnTo>
                    <a:pt x="39116" y="67648"/>
                  </a:lnTo>
                  <a:lnTo>
                    <a:pt x="0" y="44957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8" name="object 178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2441447" y="3604259"/>
              <a:ext cx="577595" cy="115823"/>
            </a:xfrm>
            <a:prstGeom prst="rect">
              <a:avLst/>
            </a:prstGeom>
          </p:spPr>
        </p:pic>
        <p:sp>
          <p:nvSpPr>
            <p:cNvPr id="179" name="object 179"/>
            <p:cNvSpPr/>
            <p:nvPr/>
          </p:nvSpPr>
          <p:spPr>
            <a:xfrm>
              <a:off x="2441447" y="3604259"/>
              <a:ext cx="573405" cy="105410"/>
            </a:xfrm>
            <a:custGeom>
              <a:avLst/>
              <a:gdLst/>
              <a:ahLst/>
              <a:cxnLst/>
              <a:rect l="l" t="t" r="r" b="b"/>
              <a:pathLst>
                <a:path w="573405" h="105410">
                  <a:moveTo>
                    <a:pt x="0" y="52577"/>
                  </a:moveTo>
                  <a:lnTo>
                    <a:pt x="39115" y="26043"/>
                  </a:lnTo>
                  <a:lnTo>
                    <a:pt x="83915" y="15401"/>
                  </a:lnTo>
                  <a:lnTo>
                    <a:pt x="141901" y="7179"/>
                  </a:lnTo>
                  <a:lnTo>
                    <a:pt x="210343" y="1878"/>
                  </a:lnTo>
                  <a:lnTo>
                    <a:pt x="286512" y="0"/>
                  </a:lnTo>
                  <a:lnTo>
                    <a:pt x="362680" y="1878"/>
                  </a:lnTo>
                  <a:lnTo>
                    <a:pt x="431122" y="7179"/>
                  </a:lnTo>
                  <a:lnTo>
                    <a:pt x="489108" y="15401"/>
                  </a:lnTo>
                  <a:lnTo>
                    <a:pt x="533908" y="26043"/>
                  </a:lnTo>
                  <a:lnTo>
                    <a:pt x="573024" y="52577"/>
                  </a:lnTo>
                  <a:lnTo>
                    <a:pt x="562789" y="66553"/>
                  </a:lnTo>
                  <a:lnTo>
                    <a:pt x="489108" y="89754"/>
                  </a:lnTo>
                  <a:lnTo>
                    <a:pt x="431122" y="97976"/>
                  </a:lnTo>
                  <a:lnTo>
                    <a:pt x="362680" y="103277"/>
                  </a:lnTo>
                  <a:lnTo>
                    <a:pt x="286512" y="105155"/>
                  </a:lnTo>
                  <a:lnTo>
                    <a:pt x="210343" y="103277"/>
                  </a:lnTo>
                  <a:lnTo>
                    <a:pt x="141901" y="97976"/>
                  </a:lnTo>
                  <a:lnTo>
                    <a:pt x="83915" y="89754"/>
                  </a:lnTo>
                  <a:lnTo>
                    <a:pt x="39116" y="79112"/>
                  </a:lnTo>
                  <a:lnTo>
                    <a:pt x="0" y="52577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0" name="object 180"/>
            <p:cNvSpPr/>
            <p:nvPr/>
          </p:nvSpPr>
          <p:spPr>
            <a:xfrm>
              <a:off x="2559558" y="3630929"/>
              <a:ext cx="321945" cy="50800"/>
            </a:xfrm>
            <a:custGeom>
              <a:avLst/>
              <a:gdLst/>
              <a:ahLst/>
              <a:cxnLst/>
              <a:rect l="l" t="t" r="r" b="b"/>
              <a:pathLst>
                <a:path w="321944" h="50800">
                  <a:moveTo>
                    <a:pt x="0" y="50292"/>
                  </a:moveTo>
                  <a:lnTo>
                    <a:pt x="99580" y="50292"/>
                  </a:lnTo>
                  <a:lnTo>
                    <a:pt x="199161" y="0"/>
                  </a:lnTo>
                  <a:lnTo>
                    <a:pt x="321564" y="0"/>
                  </a:lnTo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1" name="object 181"/>
            <p:cNvSpPr/>
            <p:nvPr/>
          </p:nvSpPr>
          <p:spPr>
            <a:xfrm>
              <a:off x="2573274" y="3630929"/>
              <a:ext cx="294640" cy="50800"/>
            </a:xfrm>
            <a:custGeom>
              <a:avLst/>
              <a:gdLst/>
              <a:ahLst/>
              <a:cxnLst/>
              <a:rect l="l" t="t" r="r" b="b"/>
              <a:pathLst>
                <a:path w="294639" h="50800">
                  <a:moveTo>
                    <a:pt x="0" y="0"/>
                  </a:moveTo>
                  <a:lnTo>
                    <a:pt x="100126" y="0"/>
                  </a:lnTo>
                  <a:lnTo>
                    <a:pt x="200266" y="50292"/>
                  </a:lnTo>
                  <a:lnTo>
                    <a:pt x="294132" y="50292"/>
                  </a:lnTo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2" name="object 182"/>
            <p:cNvSpPr/>
            <p:nvPr/>
          </p:nvSpPr>
          <p:spPr>
            <a:xfrm>
              <a:off x="2442972" y="3654551"/>
              <a:ext cx="0" cy="66040"/>
            </a:xfrm>
            <a:custGeom>
              <a:avLst/>
              <a:gdLst/>
              <a:ahLst/>
              <a:cxnLst/>
              <a:rect l="l" t="t" r="r" b="b"/>
              <a:pathLst>
                <a:path h="66039">
                  <a:moveTo>
                    <a:pt x="0" y="0"/>
                  </a:moveTo>
                  <a:lnTo>
                    <a:pt x="0" y="65532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3" name="object 183"/>
            <p:cNvSpPr/>
            <p:nvPr/>
          </p:nvSpPr>
          <p:spPr>
            <a:xfrm>
              <a:off x="3014472" y="3656075"/>
              <a:ext cx="0" cy="70485"/>
            </a:xfrm>
            <a:custGeom>
              <a:avLst/>
              <a:gdLst/>
              <a:ahLst/>
              <a:cxnLst/>
              <a:rect l="l" t="t" r="r" b="b"/>
              <a:pathLst>
                <a:path h="70485">
                  <a:moveTo>
                    <a:pt x="0" y="0"/>
                  </a:moveTo>
                  <a:lnTo>
                    <a:pt x="0" y="70104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4" name="object 184"/>
            <p:cNvSpPr/>
            <p:nvPr/>
          </p:nvSpPr>
          <p:spPr>
            <a:xfrm>
              <a:off x="1498091" y="4165091"/>
              <a:ext cx="3086100" cy="1169035"/>
            </a:xfrm>
            <a:custGeom>
              <a:avLst/>
              <a:gdLst/>
              <a:ahLst/>
              <a:cxnLst/>
              <a:rect l="l" t="t" r="r" b="b"/>
              <a:pathLst>
                <a:path w="3086100" h="1169035">
                  <a:moveTo>
                    <a:pt x="1543050" y="0"/>
                  </a:moveTo>
                  <a:lnTo>
                    <a:pt x="1476115" y="539"/>
                  </a:lnTo>
                  <a:lnTo>
                    <a:pt x="1409909" y="2145"/>
                  </a:lnTo>
                  <a:lnTo>
                    <a:pt x="1344489" y="4794"/>
                  </a:lnTo>
                  <a:lnTo>
                    <a:pt x="1279913" y="8464"/>
                  </a:lnTo>
                  <a:lnTo>
                    <a:pt x="1216239" y="13134"/>
                  </a:lnTo>
                  <a:lnTo>
                    <a:pt x="1153525" y="18781"/>
                  </a:lnTo>
                  <a:lnTo>
                    <a:pt x="1091829" y="25384"/>
                  </a:lnTo>
                  <a:lnTo>
                    <a:pt x="1031209" y="32921"/>
                  </a:lnTo>
                  <a:lnTo>
                    <a:pt x="971723" y="41370"/>
                  </a:lnTo>
                  <a:lnTo>
                    <a:pt x="913428" y="50708"/>
                  </a:lnTo>
                  <a:lnTo>
                    <a:pt x="856382" y="60915"/>
                  </a:lnTo>
                  <a:lnTo>
                    <a:pt x="800644" y="71967"/>
                  </a:lnTo>
                  <a:lnTo>
                    <a:pt x="746271" y="83844"/>
                  </a:lnTo>
                  <a:lnTo>
                    <a:pt x="693322" y="96523"/>
                  </a:lnTo>
                  <a:lnTo>
                    <a:pt x="641853" y="109982"/>
                  </a:lnTo>
                  <a:lnTo>
                    <a:pt x="591923" y="124200"/>
                  </a:lnTo>
                  <a:lnTo>
                    <a:pt x="543590" y="139154"/>
                  </a:lnTo>
                  <a:lnTo>
                    <a:pt x="496912" y="154822"/>
                  </a:lnTo>
                  <a:lnTo>
                    <a:pt x="451946" y="171183"/>
                  </a:lnTo>
                  <a:lnTo>
                    <a:pt x="408751" y="188214"/>
                  </a:lnTo>
                  <a:lnTo>
                    <a:pt x="367385" y="205894"/>
                  </a:lnTo>
                  <a:lnTo>
                    <a:pt x="327904" y="224201"/>
                  </a:lnTo>
                  <a:lnTo>
                    <a:pt x="290368" y="243113"/>
                  </a:lnTo>
                  <a:lnTo>
                    <a:pt x="254834" y="262608"/>
                  </a:lnTo>
                  <a:lnTo>
                    <a:pt x="221360" y="282663"/>
                  </a:lnTo>
                  <a:lnTo>
                    <a:pt x="160824" y="324369"/>
                  </a:lnTo>
                  <a:lnTo>
                    <a:pt x="109222" y="368056"/>
                  </a:lnTo>
                  <a:lnTo>
                    <a:pt x="67018" y="413548"/>
                  </a:lnTo>
                  <a:lnTo>
                    <a:pt x="34675" y="460670"/>
                  </a:lnTo>
                  <a:lnTo>
                    <a:pt x="12656" y="509246"/>
                  </a:lnTo>
                  <a:lnTo>
                    <a:pt x="1425" y="559101"/>
                  </a:lnTo>
                  <a:lnTo>
                    <a:pt x="0" y="584454"/>
                  </a:lnTo>
                  <a:lnTo>
                    <a:pt x="1425" y="609806"/>
                  </a:lnTo>
                  <a:lnTo>
                    <a:pt x="12656" y="659661"/>
                  </a:lnTo>
                  <a:lnTo>
                    <a:pt x="34675" y="708237"/>
                  </a:lnTo>
                  <a:lnTo>
                    <a:pt x="67018" y="755359"/>
                  </a:lnTo>
                  <a:lnTo>
                    <a:pt x="109222" y="800851"/>
                  </a:lnTo>
                  <a:lnTo>
                    <a:pt x="160824" y="844538"/>
                  </a:lnTo>
                  <a:lnTo>
                    <a:pt x="221360" y="886244"/>
                  </a:lnTo>
                  <a:lnTo>
                    <a:pt x="254834" y="906299"/>
                  </a:lnTo>
                  <a:lnTo>
                    <a:pt x="290368" y="925794"/>
                  </a:lnTo>
                  <a:lnTo>
                    <a:pt x="327904" y="944706"/>
                  </a:lnTo>
                  <a:lnTo>
                    <a:pt x="367385" y="963013"/>
                  </a:lnTo>
                  <a:lnTo>
                    <a:pt x="408751" y="980693"/>
                  </a:lnTo>
                  <a:lnTo>
                    <a:pt x="451946" y="997724"/>
                  </a:lnTo>
                  <a:lnTo>
                    <a:pt x="496912" y="1014085"/>
                  </a:lnTo>
                  <a:lnTo>
                    <a:pt x="543590" y="1029753"/>
                  </a:lnTo>
                  <a:lnTo>
                    <a:pt x="591923" y="1044707"/>
                  </a:lnTo>
                  <a:lnTo>
                    <a:pt x="641853" y="1058925"/>
                  </a:lnTo>
                  <a:lnTo>
                    <a:pt x="693322" y="1072384"/>
                  </a:lnTo>
                  <a:lnTo>
                    <a:pt x="746271" y="1085063"/>
                  </a:lnTo>
                  <a:lnTo>
                    <a:pt x="800644" y="1096940"/>
                  </a:lnTo>
                  <a:lnTo>
                    <a:pt x="856382" y="1107992"/>
                  </a:lnTo>
                  <a:lnTo>
                    <a:pt x="913428" y="1118199"/>
                  </a:lnTo>
                  <a:lnTo>
                    <a:pt x="971723" y="1127537"/>
                  </a:lnTo>
                  <a:lnTo>
                    <a:pt x="1031209" y="1135986"/>
                  </a:lnTo>
                  <a:lnTo>
                    <a:pt x="1091829" y="1143523"/>
                  </a:lnTo>
                  <a:lnTo>
                    <a:pt x="1153525" y="1150126"/>
                  </a:lnTo>
                  <a:lnTo>
                    <a:pt x="1216239" y="1155773"/>
                  </a:lnTo>
                  <a:lnTo>
                    <a:pt x="1279913" y="1160443"/>
                  </a:lnTo>
                  <a:lnTo>
                    <a:pt x="1344489" y="1164113"/>
                  </a:lnTo>
                  <a:lnTo>
                    <a:pt x="1409909" y="1166762"/>
                  </a:lnTo>
                  <a:lnTo>
                    <a:pt x="1476115" y="1168368"/>
                  </a:lnTo>
                  <a:lnTo>
                    <a:pt x="1543050" y="1168908"/>
                  </a:lnTo>
                  <a:lnTo>
                    <a:pt x="1609984" y="1168368"/>
                  </a:lnTo>
                  <a:lnTo>
                    <a:pt x="1676190" y="1166762"/>
                  </a:lnTo>
                  <a:lnTo>
                    <a:pt x="1741610" y="1164113"/>
                  </a:lnTo>
                  <a:lnTo>
                    <a:pt x="1806186" y="1160443"/>
                  </a:lnTo>
                  <a:lnTo>
                    <a:pt x="1869860" y="1155773"/>
                  </a:lnTo>
                  <a:lnTo>
                    <a:pt x="1932574" y="1150126"/>
                  </a:lnTo>
                  <a:lnTo>
                    <a:pt x="1994270" y="1143523"/>
                  </a:lnTo>
                  <a:lnTo>
                    <a:pt x="2054890" y="1135986"/>
                  </a:lnTo>
                  <a:lnTo>
                    <a:pt x="2114376" y="1127537"/>
                  </a:lnTo>
                  <a:lnTo>
                    <a:pt x="2172671" y="1118199"/>
                  </a:lnTo>
                  <a:lnTo>
                    <a:pt x="2229717" y="1107992"/>
                  </a:lnTo>
                  <a:lnTo>
                    <a:pt x="2285455" y="1096940"/>
                  </a:lnTo>
                  <a:lnTo>
                    <a:pt x="2339828" y="1085063"/>
                  </a:lnTo>
                  <a:lnTo>
                    <a:pt x="2392777" y="1072384"/>
                  </a:lnTo>
                  <a:lnTo>
                    <a:pt x="2444246" y="1058925"/>
                  </a:lnTo>
                  <a:lnTo>
                    <a:pt x="2494176" y="1044707"/>
                  </a:lnTo>
                  <a:lnTo>
                    <a:pt x="2542509" y="1029753"/>
                  </a:lnTo>
                  <a:lnTo>
                    <a:pt x="2589187" y="1014085"/>
                  </a:lnTo>
                  <a:lnTo>
                    <a:pt x="2634153" y="997724"/>
                  </a:lnTo>
                  <a:lnTo>
                    <a:pt x="2677348" y="980693"/>
                  </a:lnTo>
                  <a:lnTo>
                    <a:pt x="2718714" y="963013"/>
                  </a:lnTo>
                  <a:lnTo>
                    <a:pt x="2758195" y="944706"/>
                  </a:lnTo>
                  <a:lnTo>
                    <a:pt x="2795731" y="925794"/>
                  </a:lnTo>
                  <a:lnTo>
                    <a:pt x="2831265" y="906299"/>
                  </a:lnTo>
                  <a:lnTo>
                    <a:pt x="2864739" y="886244"/>
                  </a:lnTo>
                  <a:lnTo>
                    <a:pt x="2925275" y="844538"/>
                  </a:lnTo>
                  <a:lnTo>
                    <a:pt x="2976877" y="800851"/>
                  </a:lnTo>
                  <a:lnTo>
                    <a:pt x="3019081" y="755359"/>
                  </a:lnTo>
                  <a:lnTo>
                    <a:pt x="3051424" y="708237"/>
                  </a:lnTo>
                  <a:lnTo>
                    <a:pt x="3073443" y="659661"/>
                  </a:lnTo>
                  <a:lnTo>
                    <a:pt x="3084674" y="609806"/>
                  </a:lnTo>
                  <a:lnTo>
                    <a:pt x="3086100" y="584454"/>
                  </a:lnTo>
                  <a:lnTo>
                    <a:pt x="3084674" y="559101"/>
                  </a:lnTo>
                  <a:lnTo>
                    <a:pt x="3073443" y="509246"/>
                  </a:lnTo>
                  <a:lnTo>
                    <a:pt x="3051424" y="460670"/>
                  </a:lnTo>
                  <a:lnTo>
                    <a:pt x="3019081" y="413548"/>
                  </a:lnTo>
                  <a:lnTo>
                    <a:pt x="2976877" y="368056"/>
                  </a:lnTo>
                  <a:lnTo>
                    <a:pt x="2925275" y="324369"/>
                  </a:lnTo>
                  <a:lnTo>
                    <a:pt x="2864739" y="282663"/>
                  </a:lnTo>
                  <a:lnTo>
                    <a:pt x="2831265" y="262608"/>
                  </a:lnTo>
                  <a:lnTo>
                    <a:pt x="2795731" y="243113"/>
                  </a:lnTo>
                  <a:lnTo>
                    <a:pt x="2758195" y="224201"/>
                  </a:lnTo>
                  <a:lnTo>
                    <a:pt x="2718714" y="205894"/>
                  </a:lnTo>
                  <a:lnTo>
                    <a:pt x="2677348" y="188214"/>
                  </a:lnTo>
                  <a:lnTo>
                    <a:pt x="2634153" y="171183"/>
                  </a:lnTo>
                  <a:lnTo>
                    <a:pt x="2589187" y="154822"/>
                  </a:lnTo>
                  <a:lnTo>
                    <a:pt x="2542509" y="139154"/>
                  </a:lnTo>
                  <a:lnTo>
                    <a:pt x="2494176" y="124200"/>
                  </a:lnTo>
                  <a:lnTo>
                    <a:pt x="2444246" y="109982"/>
                  </a:lnTo>
                  <a:lnTo>
                    <a:pt x="2392777" y="96523"/>
                  </a:lnTo>
                  <a:lnTo>
                    <a:pt x="2339828" y="83844"/>
                  </a:lnTo>
                  <a:lnTo>
                    <a:pt x="2285455" y="71967"/>
                  </a:lnTo>
                  <a:lnTo>
                    <a:pt x="2229717" y="60915"/>
                  </a:lnTo>
                  <a:lnTo>
                    <a:pt x="2172671" y="50708"/>
                  </a:lnTo>
                  <a:lnTo>
                    <a:pt x="2114376" y="41370"/>
                  </a:lnTo>
                  <a:lnTo>
                    <a:pt x="2054890" y="32921"/>
                  </a:lnTo>
                  <a:lnTo>
                    <a:pt x="1994270" y="25384"/>
                  </a:lnTo>
                  <a:lnTo>
                    <a:pt x="1932574" y="18781"/>
                  </a:lnTo>
                  <a:lnTo>
                    <a:pt x="1869860" y="13134"/>
                  </a:lnTo>
                  <a:lnTo>
                    <a:pt x="1806186" y="8464"/>
                  </a:lnTo>
                  <a:lnTo>
                    <a:pt x="1741610" y="4794"/>
                  </a:lnTo>
                  <a:lnTo>
                    <a:pt x="1676190" y="2145"/>
                  </a:lnTo>
                  <a:lnTo>
                    <a:pt x="1609984" y="539"/>
                  </a:lnTo>
                  <a:lnTo>
                    <a:pt x="1543050" y="0"/>
                  </a:lnTo>
                  <a:close/>
                </a:path>
              </a:pathLst>
            </a:custGeom>
            <a:solidFill>
              <a:srgbClr val="99CC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5" name="object 185"/>
            <p:cNvSpPr/>
            <p:nvPr/>
          </p:nvSpPr>
          <p:spPr>
            <a:xfrm>
              <a:off x="1498091" y="4165091"/>
              <a:ext cx="3086100" cy="1169035"/>
            </a:xfrm>
            <a:custGeom>
              <a:avLst/>
              <a:gdLst/>
              <a:ahLst/>
              <a:cxnLst/>
              <a:rect l="l" t="t" r="r" b="b"/>
              <a:pathLst>
                <a:path w="3086100" h="1169035">
                  <a:moveTo>
                    <a:pt x="0" y="584454"/>
                  </a:moveTo>
                  <a:lnTo>
                    <a:pt x="5663" y="534025"/>
                  </a:lnTo>
                  <a:lnTo>
                    <a:pt x="22346" y="484787"/>
                  </a:lnTo>
                  <a:lnTo>
                    <a:pt x="49585" y="436916"/>
                  </a:lnTo>
                  <a:lnTo>
                    <a:pt x="86916" y="390588"/>
                  </a:lnTo>
                  <a:lnTo>
                    <a:pt x="133877" y="345976"/>
                  </a:lnTo>
                  <a:lnTo>
                    <a:pt x="190004" y="303258"/>
                  </a:lnTo>
                  <a:lnTo>
                    <a:pt x="254834" y="262608"/>
                  </a:lnTo>
                  <a:lnTo>
                    <a:pt x="290368" y="243113"/>
                  </a:lnTo>
                  <a:lnTo>
                    <a:pt x="327904" y="224201"/>
                  </a:lnTo>
                  <a:lnTo>
                    <a:pt x="367385" y="205894"/>
                  </a:lnTo>
                  <a:lnTo>
                    <a:pt x="408751" y="188214"/>
                  </a:lnTo>
                  <a:lnTo>
                    <a:pt x="451946" y="171183"/>
                  </a:lnTo>
                  <a:lnTo>
                    <a:pt x="496912" y="154822"/>
                  </a:lnTo>
                  <a:lnTo>
                    <a:pt x="543590" y="139154"/>
                  </a:lnTo>
                  <a:lnTo>
                    <a:pt x="591923" y="124200"/>
                  </a:lnTo>
                  <a:lnTo>
                    <a:pt x="641853" y="109982"/>
                  </a:lnTo>
                  <a:lnTo>
                    <a:pt x="693322" y="96523"/>
                  </a:lnTo>
                  <a:lnTo>
                    <a:pt x="746271" y="83844"/>
                  </a:lnTo>
                  <a:lnTo>
                    <a:pt x="800644" y="71967"/>
                  </a:lnTo>
                  <a:lnTo>
                    <a:pt x="856382" y="60915"/>
                  </a:lnTo>
                  <a:lnTo>
                    <a:pt x="913428" y="50708"/>
                  </a:lnTo>
                  <a:lnTo>
                    <a:pt x="971723" y="41370"/>
                  </a:lnTo>
                  <a:lnTo>
                    <a:pt x="1031209" y="32921"/>
                  </a:lnTo>
                  <a:lnTo>
                    <a:pt x="1091829" y="25384"/>
                  </a:lnTo>
                  <a:lnTo>
                    <a:pt x="1153525" y="18781"/>
                  </a:lnTo>
                  <a:lnTo>
                    <a:pt x="1216239" y="13134"/>
                  </a:lnTo>
                  <a:lnTo>
                    <a:pt x="1279913" y="8464"/>
                  </a:lnTo>
                  <a:lnTo>
                    <a:pt x="1344489" y="4794"/>
                  </a:lnTo>
                  <a:lnTo>
                    <a:pt x="1409909" y="2145"/>
                  </a:lnTo>
                  <a:lnTo>
                    <a:pt x="1476115" y="539"/>
                  </a:lnTo>
                  <a:lnTo>
                    <a:pt x="1543050" y="0"/>
                  </a:lnTo>
                  <a:lnTo>
                    <a:pt x="1609984" y="539"/>
                  </a:lnTo>
                  <a:lnTo>
                    <a:pt x="1676190" y="2145"/>
                  </a:lnTo>
                  <a:lnTo>
                    <a:pt x="1741610" y="4794"/>
                  </a:lnTo>
                  <a:lnTo>
                    <a:pt x="1806186" y="8464"/>
                  </a:lnTo>
                  <a:lnTo>
                    <a:pt x="1869860" y="13134"/>
                  </a:lnTo>
                  <a:lnTo>
                    <a:pt x="1932574" y="18781"/>
                  </a:lnTo>
                  <a:lnTo>
                    <a:pt x="1994270" y="25384"/>
                  </a:lnTo>
                  <a:lnTo>
                    <a:pt x="2054890" y="32921"/>
                  </a:lnTo>
                  <a:lnTo>
                    <a:pt x="2114376" y="41370"/>
                  </a:lnTo>
                  <a:lnTo>
                    <a:pt x="2172671" y="50708"/>
                  </a:lnTo>
                  <a:lnTo>
                    <a:pt x="2229717" y="60915"/>
                  </a:lnTo>
                  <a:lnTo>
                    <a:pt x="2285455" y="71967"/>
                  </a:lnTo>
                  <a:lnTo>
                    <a:pt x="2339828" y="83844"/>
                  </a:lnTo>
                  <a:lnTo>
                    <a:pt x="2392777" y="96523"/>
                  </a:lnTo>
                  <a:lnTo>
                    <a:pt x="2444246" y="109982"/>
                  </a:lnTo>
                  <a:lnTo>
                    <a:pt x="2494176" y="124200"/>
                  </a:lnTo>
                  <a:lnTo>
                    <a:pt x="2542509" y="139154"/>
                  </a:lnTo>
                  <a:lnTo>
                    <a:pt x="2589187" y="154822"/>
                  </a:lnTo>
                  <a:lnTo>
                    <a:pt x="2634153" y="171183"/>
                  </a:lnTo>
                  <a:lnTo>
                    <a:pt x="2677348" y="188214"/>
                  </a:lnTo>
                  <a:lnTo>
                    <a:pt x="2718714" y="205894"/>
                  </a:lnTo>
                  <a:lnTo>
                    <a:pt x="2758195" y="224201"/>
                  </a:lnTo>
                  <a:lnTo>
                    <a:pt x="2795731" y="243113"/>
                  </a:lnTo>
                  <a:lnTo>
                    <a:pt x="2831265" y="262608"/>
                  </a:lnTo>
                  <a:lnTo>
                    <a:pt x="2864739" y="282663"/>
                  </a:lnTo>
                  <a:lnTo>
                    <a:pt x="2925275" y="324369"/>
                  </a:lnTo>
                  <a:lnTo>
                    <a:pt x="2976877" y="368056"/>
                  </a:lnTo>
                  <a:lnTo>
                    <a:pt x="3019081" y="413548"/>
                  </a:lnTo>
                  <a:lnTo>
                    <a:pt x="3051424" y="460670"/>
                  </a:lnTo>
                  <a:lnTo>
                    <a:pt x="3073443" y="509246"/>
                  </a:lnTo>
                  <a:lnTo>
                    <a:pt x="3084674" y="559101"/>
                  </a:lnTo>
                  <a:lnTo>
                    <a:pt x="3086100" y="584454"/>
                  </a:lnTo>
                  <a:lnTo>
                    <a:pt x="3084674" y="609806"/>
                  </a:lnTo>
                  <a:lnTo>
                    <a:pt x="3073443" y="659661"/>
                  </a:lnTo>
                  <a:lnTo>
                    <a:pt x="3051424" y="708237"/>
                  </a:lnTo>
                  <a:lnTo>
                    <a:pt x="3019081" y="755359"/>
                  </a:lnTo>
                  <a:lnTo>
                    <a:pt x="2976877" y="800851"/>
                  </a:lnTo>
                  <a:lnTo>
                    <a:pt x="2925275" y="844538"/>
                  </a:lnTo>
                  <a:lnTo>
                    <a:pt x="2864739" y="886244"/>
                  </a:lnTo>
                  <a:lnTo>
                    <a:pt x="2831265" y="906299"/>
                  </a:lnTo>
                  <a:lnTo>
                    <a:pt x="2795731" y="925794"/>
                  </a:lnTo>
                  <a:lnTo>
                    <a:pt x="2758195" y="944706"/>
                  </a:lnTo>
                  <a:lnTo>
                    <a:pt x="2718714" y="963013"/>
                  </a:lnTo>
                  <a:lnTo>
                    <a:pt x="2677348" y="980693"/>
                  </a:lnTo>
                  <a:lnTo>
                    <a:pt x="2634153" y="997724"/>
                  </a:lnTo>
                  <a:lnTo>
                    <a:pt x="2589187" y="1014085"/>
                  </a:lnTo>
                  <a:lnTo>
                    <a:pt x="2542509" y="1029753"/>
                  </a:lnTo>
                  <a:lnTo>
                    <a:pt x="2494176" y="1044707"/>
                  </a:lnTo>
                  <a:lnTo>
                    <a:pt x="2444246" y="1058925"/>
                  </a:lnTo>
                  <a:lnTo>
                    <a:pt x="2392777" y="1072384"/>
                  </a:lnTo>
                  <a:lnTo>
                    <a:pt x="2339828" y="1085063"/>
                  </a:lnTo>
                  <a:lnTo>
                    <a:pt x="2285455" y="1096940"/>
                  </a:lnTo>
                  <a:lnTo>
                    <a:pt x="2229717" y="1107992"/>
                  </a:lnTo>
                  <a:lnTo>
                    <a:pt x="2172671" y="1118199"/>
                  </a:lnTo>
                  <a:lnTo>
                    <a:pt x="2114376" y="1127537"/>
                  </a:lnTo>
                  <a:lnTo>
                    <a:pt x="2054890" y="1135986"/>
                  </a:lnTo>
                  <a:lnTo>
                    <a:pt x="1994270" y="1143523"/>
                  </a:lnTo>
                  <a:lnTo>
                    <a:pt x="1932574" y="1150126"/>
                  </a:lnTo>
                  <a:lnTo>
                    <a:pt x="1869860" y="1155773"/>
                  </a:lnTo>
                  <a:lnTo>
                    <a:pt x="1806186" y="1160443"/>
                  </a:lnTo>
                  <a:lnTo>
                    <a:pt x="1741610" y="1164113"/>
                  </a:lnTo>
                  <a:lnTo>
                    <a:pt x="1676190" y="1166762"/>
                  </a:lnTo>
                  <a:lnTo>
                    <a:pt x="1609984" y="1168368"/>
                  </a:lnTo>
                  <a:lnTo>
                    <a:pt x="1543050" y="1168908"/>
                  </a:lnTo>
                  <a:lnTo>
                    <a:pt x="1476115" y="1168368"/>
                  </a:lnTo>
                  <a:lnTo>
                    <a:pt x="1409909" y="1166762"/>
                  </a:lnTo>
                  <a:lnTo>
                    <a:pt x="1344489" y="1164113"/>
                  </a:lnTo>
                  <a:lnTo>
                    <a:pt x="1279913" y="1160443"/>
                  </a:lnTo>
                  <a:lnTo>
                    <a:pt x="1216239" y="1155773"/>
                  </a:lnTo>
                  <a:lnTo>
                    <a:pt x="1153525" y="1150126"/>
                  </a:lnTo>
                  <a:lnTo>
                    <a:pt x="1091829" y="1143523"/>
                  </a:lnTo>
                  <a:lnTo>
                    <a:pt x="1031209" y="1135986"/>
                  </a:lnTo>
                  <a:lnTo>
                    <a:pt x="971723" y="1127537"/>
                  </a:lnTo>
                  <a:lnTo>
                    <a:pt x="913428" y="1118199"/>
                  </a:lnTo>
                  <a:lnTo>
                    <a:pt x="856382" y="1107992"/>
                  </a:lnTo>
                  <a:lnTo>
                    <a:pt x="800644" y="1096940"/>
                  </a:lnTo>
                  <a:lnTo>
                    <a:pt x="746271" y="1085063"/>
                  </a:lnTo>
                  <a:lnTo>
                    <a:pt x="693322" y="1072384"/>
                  </a:lnTo>
                  <a:lnTo>
                    <a:pt x="641853" y="1058925"/>
                  </a:lnTo>
                  <a:lnTo>
                    <a:pt x="591923" y="1044707"/>
                  </a:lnTo>
                  <a:lnTo>
                    <a:pt x="543590" y="1029753"/>
                  </a:lnTo>
                  <a:lnTo>
                    <a:pt x="496912" y="1014085"/>
                  </a:lnTo>
                  <a:lnTo>
                    <a:pt x="451946" y="997724"/>
                  </a:lnTo>
                  <a:lnTo>
                    <a:pt x="408751" y="980693"/>
                  </a:lnTo>
                  <a:lnTo>
                    <a:pt x="367385" y="963013"/>
                  </a:lnTo>
                  <a:lnTo>
                    <a:pt x="327904" y="944706"/>
                  </a:lnTo>
                  <a:lnTo>
                    <a:pt x="290368" y="925794"/>
                  </a:lnTo>
                  <a:lnTo>
                    <a:pt x="254834" y="906299"/>
                  </a:lnTo>
                  <a:lnTo>
                    <a:pt x="221360" y="886244"/>
                  </a:lnTo>
                  <a:lnTo>
                    <a:pt x="160824" y="844538"/>
                  </a:lnTo>
                  <a:lnTo>
                    <a:pt x="109222" y="800851"/>
                  </a:lnTo>
                  <a:lnTo>
                    <a:pt x="67018" y="755359"/>
                  </a:lnTo>
                  <a:lnTo>
                    <a:pt x="34675" y="708237"/>
                  </a:lnTo>
                  <a:lnTo>
                    <a:pt x="12656" y="659661"/>
                  </a:lnTo>
                  <a:lnTo>
                    <a:pt x="1425" y="609806"/>
                  </a:lnTo>
                  <a:lnTo>
                    <a:pt x="0" y="584454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6" name="object 186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2153411" y="4332731"/>
              <a:ext cx="510539" cy="89915"/>
            </a:xfrm>
            <a:prstGeom prst="rect">
              <a:avLst/>
            </a:prstGeom>
          </p:spPr>
        </p:pic>
        <p:sp>
          <p:nvSpPr>
            <p:cNvPr id="187" name="object 187"/>
            <p:cNvSpPr/>
            <p:nvPr/>
          </p:nvSpPr>
          <p:spPr>
            <a:xfrm>
              <a:off x="2153411" y="4332731"/>
              <a:ext cx="510540" cy="90170"/>
            </a:xfrm>
            <a:custGeom>
              <a:avLst/>
              <a:gdLst/>
              <a:ahLst/>
              <a:cxnLst/>
              <a:rect l="l" t="t" r="r" b="b"/>
              <a:pathLst>
                <a:path w="510539" h="90170">
                  <a:moveTo>
                    <a:pt x="0" y="44958"/>
                  </a:moveTo>
                  <a:lnTo>
                    <a:pt x="34851" y="22267"/>
                  </a:lnTo>
                  <a:lnTo>
                    <a:pt x="74766" y="13168"/>
                  </a:lnTo>
                  <a:lnTo>
                    <a:pt x="126429" y="6138"/>
                  </a:lnTo>
                  <a:lnTo>
                    <a:pt x="187408" y="1606"/>
                  </a:lnTo>
                  <a:lnTo>
                    <a:pt x="255270" y="0"/>
                  </a:lnTo>
                  <a:lnTo>
                    <a:pt x="323131" y="1606"/>
                  </a:lnTo>
                  <a:lnTo>
                    <a:pt x="384110" y="6138"/>
                  </a:lnTo>
                  <a:lnTo>
                    <a:pt x="435773" y="13168"/>
                  </a:lnTo>
                  <a:lnTo>
                    <a:pt x="475688" y="22267"/>
                  </a:lnTo>
                  <a:lnTo>
                    <a:pt x="510540" y="44958"/>
                  </a:lnTo>
                  <a:lnTo>
                    <a:pt x="501421" y="56909"/>
                  </a:lnTo>
                  <a:lnTo>
                    <a:pt x="435773" y="76747"/>
                  </a:lnTo>
                  <a:lnTo>
                    <a:pt x="384110" y="83777"/>
                  </a:lnTo>
                  <a:lnTo>
                    <a:pt x="323131" y="88309"/>
                  </a:lnTo>
                  <a:lnTo>
                    <a:pt x="255270" y="89916"/>
                  </a:lnTo>
                  <a:lnTo>
                    <a:pt x="187408" y="88309"/>
                  </a:lnTo>
                  <a:lnTo>
                    <a:pt x="126429" y="83777"/>
                  </a:lnTo>
                  <a:lnTo>
                    <a:pt x="74766" y="76747"/>
                  </a:lnTo>
                  <a:lnTo>
                    <a:pt x="34851" y="67648"/>
                  </a:lnTo>
                  <a:lnTo>
                    <a:pt x="0" y="44958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8" name="object 188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2151888" y="4264151"/>
              <a:ext cx="513587" cy="114299"/>
            </a:xfrm>
            <a:prstGeom prst="rect">
              <a:avLst/>
            </a:prstGeom>
          </p:spPr>
        </p:pic>
        <p:sp>
          <p:nvSpPr>
            <p:cNvPr id="189" name="object 189"/>
            <p:cNvSpPr/>
            <p:nvPr/>
          </p:nvSpPr>
          <p:spPr>
            <a:xfrm>
              <a:off x="2151887" y="4264151"/>
              <a:ext cx="510540" cy="104139"/>
            </a:xfrm>
            <a:custGeom>
              <a:avLst/>
              <a:gdLst/>
              <a:ahLst/>
              <a:cxnLst/>
              <a:rect l="l" t="t" r="r" b="b"/>
              <a:pathLst>
                <a:path w="510539" h="104139">
                  <a:moveTo>
                    <a:pt x="0" y="51816"/>
                  </a:moveTo>
                  <a:lnTo>
                    <a:pt x="34851" y="25665"/>
                  </a:lnTo>
                  <a:lnTo>
                    <a:pt x="74766" y="15178"/>
                  </a:lnTo>
                  <a:lnTo>
                    <a:pt x="126429" y="7075"/>
                  </a:lnTo>
                  <a:lnTo>
                    <a:pt x="187408" y="1851"/>
                  </a:lnTo>
                  <a:lnTo>
                    <a:pt x="255270" y="0"/>
                  </a:lnTo>
                  <a:lnTo>
                    <a:pt x="323131" y="1851"/>
                  </a:lnTo>
                  <a:lnTo>
                    <a:pt x="384110" y="7075"/>
                  </a:lnTo>
                  <a:lnTo>
                    <a:pt x="435773" y="15178"/>
                  </a:lnTo>
                  <a:lnTo>
                    <a:pt x="475688" y="25665"/>
                  </a:lnTo>
                  <a:lnTo>
                    <a:pt x="510540" y="51816"/>
                  </a:lnTo>
                  <a:lnTo>
                    <a:pt x="501421" y="65589"/>
                  </a:lnTo>
                  <a:lnTo>
                    <a:pt x="435773" y="88453"/>
                  </a:lnTo>
                  <a:lnTo>
                    <a:pt x="384110" y="96556"/>
                  </a:lnTo>
                  <a:lnTo>
                    <a:pt x="323131" y="101780"/>
                  </a:lnTo>
                  <a:lnTo>
                    <a:pt x="255270" y="103632"/>
                  </a:lnTo>
                  <a:lnTo>
                    <a:pt x="187408" y="101780"/>
                  </a:lnTo>
                  <a:lnTo>
                    <a:pt x="126429" y="96556"/>
                  </a:lnTo>
                  <a:lnTo>
                    <a:pt x="74766" y="88453"/>
                  </a:lnTo>
                  <a:lnTo>
                    <a:pt x="34851" y="77966"/>
                  </a:lnTo>
                  <a:lnTo>
                    <a:pt x="0" y="51816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0" name="object 190"/>
            <p:cNvSpPr/>
            <p:nvPr/>
          </p:nvSpPr>
          <p:spPr>
            <a:xfrm>
              <a:off x="2256281" y="4290821"/>
              <a:ext cx="288290" cy="48895"/>
            </a:xfrm>
            <a:custGeom>
              <a:avLst/>
              <a:gdLst/>
              <a:ahLst/>
              <a:cxnLst/>
              <a:rect l="l" t="t" r="r" b="b"/>
              <a:pathLst>
                <a:path w="288289" h="48895">
                  <a:moveTo>
                    <a:pt x="0" y="48767"/>
                  </a:moveTo>
                  <a:lnTo>
                    <a:pt x="89192" y="48767"/>
                  </a:lnTo>
                  <a:lnTo>
                    <a:pt x="178396" y="0"/>
                  </a:lnTo>
                  <a:lnTo>
                    <a:pt x="288036" y="0"/>
                  </a:lnTo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1" name="object 191"/>
            <p:cNvSpPr/>
            <p:nvPr/>
          </p:nvSpPr>
          <p:spPr>
            <a:xfrm>
              <a:off x="2269997" y="4290821"/>
              <a:ext cx="260985" cy="48895"/>
            </a:xfrm>
            <a:custGeom>
              <a:avLst/>
              <a:gdLst/>
              <a:ahLst/>
              <a:cxnLst/>
              <a:rect l="l" t="t" r="r" b="b"/>
              <a:pathLst>
                <a:path w="260985" h="48895">
                  <a:moveTo>
                    <a:pt x="0" y="0"/>
                  </a:moveTo>
                  <a:lnTo>
                    <a:pt x="88722" y="0"/>
                  </a:lnTo>
                  <a:lnTo>
                    <a:pt x="177431" y="48768"/>
                  </a:lnTo>
                  <a:lnTo>
                    <a:pt x="260604" y="48768"/>
                  </a:lnTo>
                </a:path>
              </a:pathLst>
            </a:custGeom>
            <a:ln w="1981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2" name="object 192"/>
            <p:cNvSpPr/>
            <p:nvPr/>
          </p:nvSpPr>
          <p:spPr>
            <a:xfrm>
              <a:off x="2153411" y="4312919"/>
              <a:ext cx="0" cy="66040"/>
            </a:xfrm>
            <a:custGeom>
              <a:avLst/>
              <a:gdLst/>
              <a:ahLst/>
              <a:cxnLst/>
              <a:rect l="l" t="t" r="r" b="b"/>
              <a:pathLst>
                <a:path h="66039">
                  <a:moveTo>
                    <a:pt x="0" y="0"/>
                  </a:moveTo>
                  <a:lnTo>
                    <a:pt x="0" y="65531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3" name="object 193"/>
            <p:cNvSpPr/>
            <p:nvPr/>
          </p:nvSpPr>
          <p:spPr>
            <a:xfrm>
              <a:off x="2662427" y="4314443"/>
              <a:ext cx="0" cy="68580"/>
            </a:xfrm>
            <a:custGeom>
              <a:avLst/>
              <a:gdLst/>
              <a:ahLst/>
              <a:cxnLst/>
              <a:rect l="l" t="t" r="r" b="b"/>
              <a:pathLst>
                <a:path h="68579">
                  <a:moveTo>
                    <a:pt x="0" y="0"/>
                  </a:moveTo>
                  <a:lnTo>
                    <a:pt x="0" y="68579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4" name="object 194"/>
            <p:cNvSpPr/>
            <p:nvPr/>
          </p:nvSpPr>
          <p:spPr>
            <a:xfrm>
              <a:off x="2662427" y="4315967"/>
              <a:ext cx="941069" cy="116839"/>
            </a:xfrm>
            <a:custGeom>
              <a:avLst/>
              <a:gdLst/>
              <a:ahLst/>
              <a:cxnLst/>
              <a:rect l="l" t="t" r="r" b="b"/>
              <a:pathLst>
                <a:path w="941070" h="116839">
                  <a:moveTo>
                    <a:pt x="0" y="0"/>
                  </a:moveTo>
                  <a:lnTo>
                    <a:pt x="940536" y="116306"/>
                  </a:lnTo>
                </a:path>
              </a:pathLst>
            </a:custGeom>
            <a:ln w="1523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5" name="object 195"/>
            <p:cNvSpPr/>
            <p:nvPr/>
          </p:nvSpPr>
          <p:spPr>
            <a:xfrm>
              <a:off x="3112008" y="4623816"/>
              <a:ext cx="116839" cy="71120"/>
            </a:xfrm>
            <a:custGeom>
              <a:avLst/>
              <a:gdLst/>
              <a:ahLst/>
              <a:cxnLst/>
              <a:rect l="l" t="t" r="r" b="b"/>
              <a:pathLst>
                <a:path w="116839" h="71120">
                  <a:moveTo>
                    <a:pt x="0" y="0"/>
                  </a:moveTo>
                  <a:lnTo>
                    <a:pt x="116433" y="71043"/>
                  </a:lnTo>
                </a:path>
              </a:pathLst>
            </a:custGeom>
            <a:ln w="1524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6" name="object 196"/>
            <p:cNvSpPr/>
            <p:nvPr/>
          </p:nvSpPr>
          <p:spPr>
            <a:xfrm>
              <a:off x="2919983" y="4797554"/>
              <a:ext cx="234950" cy="39370"/>
            </a:xfrm>
            <a:custGeom>
              <a:avLst/>
              <a:gdLst/>
              <a:ahLst/>
              <a:cxnLst/>
              <a:rect l="l" t="t" r="r" b="b"/>
              <a:pathLst>
                <a:path w="234950" h="39370">
                  <a:moveTo>
                    <a:pt x="0" y="38862"/>
                  </a:moveTo>
                  <a:lnTo>
                    <a:pt x="234670" y="0"/>
                  </a:lnTo>
                </a:path>
              </a:pathLst>
            </a:custGeom>
            <a:ln w="1524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7" name="object 197"/>
            <p:cNvSpPr/>
            <p:nvPr/>
          </p:nvSpPr>
          <p:spPr>
            <a:xfrm>
              <a:off x="2636519" y="4648203"/>
              <a:ext cx="186055" cy="93345"/>
            </a:xfrm>
            <a:custGeom>
              <a:avLst/>
              <a:gdLst/>
              <a:ahLst/>
              <a:cxnLst/>
              <a:rect l="l" t="t" r="r" b="b"/>
              <a:pathLst>
                <a:path w="186055" h="93345">
                  <a:moveTo>
                    <a:pt x="0" y="93344"/>
                  </a:moveTo>
                  <a:lnTo>
                    <a:pt x="185889" y="0"/>
                  </a:lnTo>
                </a:path>
              </a:pathLst>
            </a:custGeom>
            <a:ln w="1524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8" name="object 198"/>
            <p:cNvSpPr/>
            <p:nvPr/>
          </p:nvSpPr>
          <p:spPr>
            <a:xfrm>
              <a:off x="2348483" y="4902711"/>
              <a:ext cx="186055" cy="93345"/>
            </a:xfrm>
            <a:custGeom>
              <a:avLst/>
              <a:gdLst/>
              <a:ahLst/>
              <a:cxnLst/>
              <a:rect l="l" t="t" r="r" b="b"/>
              <a:pathLst>
                <a:path w="186055" h="93345">
                  <a:moveTo>
                    <a:pt x="0" y="93344"/>
                  </a:moveTo>
                  <a:lnTo>
                    <a:pt x="185889" y="0"/>
                  </a:lnTo>
                </a:path>
              </a:pathLst>
            </a:custGeom>
            <a:ln w="1524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9" name="object 199"/>
            <p:cNvSpPr/>
            <p:nvPr/>
          </p:nvSpPr>
          <p:spPr>
            <a:xfrm>
              <a:off x="3127247" y="4840225"/>
              <a:ext cx="244475" cy="215900"/>
            </a:xfrm>
            <a:custGeom>
              <a:avLst/>
              <a:gdLst/>
              <a:ahLst/>
              <a:cxnLst/>
              <a:rect l="l" t="t" r="r" b="b"/>
              <a:pathLst>
                <a:path w="244475" h="215900">
                  <a:moveTo>
                    <a:pt x="0" y="215468"/>
                  </a:moveTo>
                  <a:lnTo>
                    <a:pt x="243928" y="0"/>
                  </a:lnTo>
                </a:path>
              </a:pathLst>
            </a:custGeom>
            <a:ln w="1524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0" name="object 200"/>
            <p:cNvSpPr/>
            <p:nvPr/>
          </p:nvSpPr>
          <p:spPr>
            <a:xfrm>
              <a:off x="3601215" y="4828037"/>
              <a:ext cx="342900" cy="106045"/>
            </a:xfrm>
            <a:custGeom>
              <a:avLst/>
              <a:gdLst/>
              <a:ahLst/>
              <a:cxnLst/>
              <a:rect l="l" t="t" r="r" b="b"/>
              <a:pathLst>
                <a:path w="342900" h="106045">
                  <a:moveTo>
                    <a:pt x="342277" y="105956"/>
                  </a:moveTo>
                  <a:lnTo>
                    <a:pt x="0" y="0"/>
                  </a:lnTo>
                </a:path>
              </a:pathLst>
            </a:custGeom>
            <a:ln w="1524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1" name="object 201"/>
            <p:cNvSpPr/>
            <p:nvPr/>
          </p:nvSpPr>
          <p:spPr>
            <a:xfrm>
              <a:off x="3587496" y="4532378"/>
              <a:ext cx="273685" cy="167005"/>
            </a:xfrm>
            <a:custGeom>
              <a:avLst/>
              <a:gdLst/>
              <a:ahLst/>
              <a:cxnLst/>
              <a:rect l="l" t="t" r="r" b="b"/>
              <a:pathLst>
                <a:path w="273685" h="167004">
                  <a:moveTo>
                    <a:pt x="0" y="166674"/>
                  </a:moveTo>
                  <a:lnTo>
                    <a:pt x="273240" y="0"/>
                  </a:lnTo>
                </a:path>
              </a:pathLst>
            </a:custGeom>
            <a:ln w="1524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2" name="object 202"/>
            <p:cNvSpPr/>
            <p:nvPr/>
          </p:nvSpPr>
          <p:spPr>
            <a:xfrm>
              <a:off x="2407922" y="4422642"/>
              <a:ext cx="396875" cy="74295"/>
            </a:xfrm>
            <a:custGeom>
              <a:avLst/>
              <a:gdLst/>
              <a:ahLst/>
              <a:cxnLst/>
              <a:rect l="l" t="t" r="r" b="b"/>
              <a:pathLst>
                <a:path w="396875" h="74295">
                  <a:moveTo>
                    <a:pt x="396303" y="74269"/>
                  </a:moveTo>
                  <a:lnTo>
                    <a:pt x="0" y="0"/>
                  </a:lnTo>
                </a:path>
              </a:pathLst>
            </a:custGeom>
            <a:ln w="1524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3" name="object 203"/>
          <p:cNvSpPr txBox="1"/>
          <p:nvPr/>
        </p:nvSpPr>
        <p:spPr>
          <a:xfrm>
            <a:off x="1682911" y="4554392"/>
            <a:ext cx="66484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i="1" dirty="0">
                <a:latin typeface="Arial"/>
                <a:cs typeface="Arial"/>
              </a:rPr>
              <a:t>ISP</a:t>
            </a:r>
            <a:r>
              <a:rPr sz="2000" i="1" spc="-95" dirty="0">
                <a:latin typeface="Arial"/>
                <a:cs typeface="Arial"/>
              </a:rPr>
              <a:t> </a:t>
            </a:r>
            <a:r>
              <a:rPr sz="2000" i="1" spc="-50" dirty="0">
                <a:latin typeface="Arial"/>
                <a:cs typeface="Arial"/>
              </a:rPr>
              <a:t>B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204" name="object 204"/>
          <p:cNvGrpSpPr/>
          <p:nvPr/>
        </p:nvGrpSpPr>
        <p:grpSpPr>
          <a:xfrm>
            <a:off x="1150429" y="2384869"/>
            <a:ext cx="7106920" cy="3637915"/>
            <a:chOff x="1150429" y="2384869"/>
            <a:chExt cx="7106920" cy="3637915"/>
          </a:xfrm>
        </p:grpSpPr>
        <p:pic>
          <p:nvPicPr>
            <p:cNvPr id="205" name="object 205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3145536" y="4750308"/>
              <a:ext cx="509015" cy="88392"/>
            </a:xfrm>
            <a:prstGeom prst="rect">
              <a:avLst/>
            </a:prstGeom>
          </p:spPr>
        </p:pic>
        <p:sp>
          <p:nvSpPr>
            <p:cNvPr id="206" name="object 206"/>
            <p:cNvSpPr/>
            <p:nvPr/>
          </p:nvSpPr>
          <p:spPr>
            <a:xfrm>
              <a:off x="3145536" y="4750308"/>
              <a:ext cx="509270" cy="88900"/>
            </a:xfrm>
            <a:custGeom>
              <a:avLst/>
              <a:gdLst/>
              <a:ahLst/>
              <a:cxnLst/>
              <a:rect l="l" t="t" r="r" b="b"/>
              <a:pathLst>
                <a:path w="509270" h="88900">
                  <a:moveTo>
                    <a:pt x="0" y="44195"/>
                  </a:moveTo>
                  <a:lnTo>
                    <a:pt x="34747" y="21889"/>
                  </a:lnTo>
                  <a:lnTo>
                    <a:pt x="74542" y="12944"/>
                  </a:lnTo>
                  <a:lnTo>
                    <a:pt x="126051" y="6033"/>
                  </a:lnTo>
                  <a:lnTo>
                    <a:pt x="186848" y="1578"/>
                  </a:lnTo>
                  <a:lnTo>
                    <a:pt x="254508" y="0"/>
                  </a:lnTo>
                  <a:lnTo>
                    <a:pt x="322167" y="1578"/>
                  </a:lnTo>
                  <a:lnTo>
                    <a:pt x="382964" y="6033"/>
                  </a:lnTo>
                  <a:lnTo>
                    <a:pt x="434473" y="12944"/>
                  </a:lnTo>
                  <a:lnTo>
                    <a:pt x="474268" y="21889"/>
                  </a:lnTo>
                  <a:lnTo>
                    <a:pt x="509016" y="44195"/>
                  </a:lnTo>
                  <a:lnTo>
                    <a:pt x="499924" y="55945"/>
                  </a:lnTo>
                  <a:lnTo>
                    <a:pt x="434473" y="75447"/>
                  </a:lnTo>
                  <a:lnTo>
                    <a:pt x="382964" y="82358"/>
                  </a:lnTo>
                  <a:lnTo>
                    <a:pt x="322167" y="86813"/>
                  </a:lnTo>
                  <a:lnTo>
                    <a:pt x="254508" y="88391"/>
                  </a:lnTo>
                  <a:lnTo>
                    <a:pt x="186848" y="86813"/>
                  </a:lnTo>
                  <a:lnTo>
                    <a:pt x="126051" y="82358"/>
                  </a:lnTo>
                  <a:lnTo>
                    <a:pt x="74542" y="75447"/>
                  </a:lnTo>
                  <a:lnTo>
                    <a:pt x="34747" y="66502"/>
                  </a:lnTo>
                  <a:lnTo>
                    <a:pt x="0" y="44195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7" name="object 207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3144012" y="4681727"/>
              <a:ext cx="513587" cy="114299"/>
            </a:xfrm>
            <a:prstGeom prst="rect">
              <a:avLst/>
            </a:prstGeom>
          </p:spPr>
        </p:pic>
        <p:sp>
          <p:nvSpPr>
            <p:cNvPr id="208" name="object 208"/>
            <p:cNvSpPr/>
            <p:nvPr/>
          </p:nvSpPr>
          <p:spPr>
            <a:xfrm>
              <a:off x="3144012" y="4681727"/>
              <a:ext cx="510540" cy="104139"/>
            </a:xfrm>
            <a:custGeom>
              <a:avLst/>
              <a:gdLst/>
              <a:ahLst/>
              <a:cxnLst/>
              <a:rect l="l" t="t" r="r" b="b"/>
              <a:pathLst>
                <a:path w="510539" h="104139">
                  <a:moveTo>
                    <a:pt x="0" y="51816"/>
                  </a:moveTo>
                  <a:lnTo>
                    <a:pt x="34851" y="25665"/>
                  </a:lnTo>
                  <a:lnTo>
                    <a:pt x="74766" y="15178"/>
                  </a:lnTo>
                  <a:lnTo>
                    <a:pt x="126429" y="7075"/>
                  </a:lnTo>
                  <a:lnTo>
                    <a:pt x="187408" y="1851"/>
                  </a:lnTo>
                  <a:lnTo>
                    <a:pt x="255270" y="0"/>
                  </a:lnTo>
                  <a:lnTo>
                    <a:pt x="323131" y="1851"/>
                  </a:lnTo>
                  <a:lnTo>
                    <a:pt x="384110" y="7075"/>
                  </a:lnTo>
                  <a:lnTo>
                    <a:pt x="435773" y="15178"/>
                  </a:lnTo>
                  <a:lnTo>
                    <a:pt x="475688" y="25665"/>
                  </a:lnTo>
                  <a:lnTo>
                    <a:pt x="510540" y="51816"/>
                  </a:lnTo>
                  <a:lnTo>
                    <a:pt x="501421" y="65589"/>
                  </a:lnTo>
                  <a:lnTo>
                    <a:pt x="435773" y="88453"/>
                  </a:lnTo>
                  <a:lnTo>
                    <a:pt x="384110" y="96556"/>
                  </a:lnTo>
                  <a:lnTo>
                    <a:pt x="323131" y="101780"/>
                  </a:lnTo>
                  <a:lnTo>
                    <a:pt x="255270" y="103632"/>
                  </a:lnTo>
                  <a:lnTo>
                    <a:pt x="187408" y="101780"/>
                  </a:lnTo>
                  <a:lnTo>
                    <a:pt x="126429" y="96556"/>
                  </a:lnTo>
                  <a:lnTo>
                    <a:pt x="74766" y="88453"/>
                  </a:lnTo>
                  <a:lnTo>
                    <a:pt x="34851" y="77966"/>
                  </a:lnTo>
                  <a:lnTo>
                    <a:pt x="0" y="51816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9" name="object 209"/>
            <p:cNvSpPr/>
            <p:nvPr/>
          </p:nvSpPr>
          <p:spPr>
            <a:xfrm>
              <a:off x="3248406" y="4708398"/>
              <a:ext cx="287020" cy="48895"/>
            </a:xfrm>
            <a:custGeom>
              <a:avLst/>
              <a:gdLst/>
              <a:ahLst/>
              <a:cxnLst/>
              <a:rect l="l" t="t" r="r" b="b"/>
              <a:pathLst>
                <a:path w="287020" h="48895">
                  <a:moveTo>
                    <a:pt x="0" y="48768"/>
                  </a:moveTo>
                  <a:lnTo>
                    <a:pt x="88722" y="48768"/>
                  </a:lnTo>
                  <a:lnTo>
                    <a:pt x="177457" y="0"/>
                  </a:lnTo>
                  <a:lnTo>
                    <a:pt x="286512" y="0"/>
                  </a:lnTo>
                </a:path>
              </a:pathLst>
            </a:custGeom>
            <a:ln w="1981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0" name="object 210"/>
            <p:cNvSpPr/>
            <p:nvPr/>
          </p:nvSpPr>
          <p:spPr>
            <a:xfrm>
              <a:off x="3262121" y="4708398"/>
              <a:ext cx="260985" cy="48895"/>
            </a:xfrm>
            <a:custGeom>
              <a:avLst/>
              <a:gdLst/>
              <a:ahLst/>
              <a:cxnLst/>
              <a:rect l="l" t="t" r="r" b="b"/>
              <a:pathLst>
                <a:path w="260985" h="48895">
                  <a:moveTo>
                    <a:pt x="0" y="0"/>
                  </a:moveTo>
                  <a:lnTo>
                    <a:pt x="88722" y="0"/>
                  </a:lnTo>
                  <a:lnTo>
                    <a:pt x="177431" y="48768"/>
                  </a:lnTo>
                  <a:lnTo>
                    <a:pt x="260604" y="48768"/>
                  </a:lnTo>
                </a:path>
              </a:pathLst>
            </a:custGeom>
            <a:ln w="1981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1" name="object 211"/>
            <p:cNvSpPr/>
            <p:nvPr/>
          </p:nvSpPr>
          <p:spPr>
            <a:xfrm>
              <a:off x="3145536" y="4730496"/>
              <a:ext cx="0" cy="66040"/>
            </a:xfrm>
            <a:custGeom>
              <a:avLst/>
              <a:gdLst/>
              <a:ahLst/>
              <a:cxnLst/>
              <a:rect l="l" t="t" r="r" b="b"/>
              <a:pathLst>
                <a:path h="66039">
                  <a:moveTo>
                    <a:pt x="0" y="0"/>
                  </a:moveTo>
                  <a:lnTo>
                    <a:pt x="0" y="65531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2" name="object 212"/>
            <p:cNvSpPr/>
            <p:nvPr/>
          </p:nvSpPr>
          <p:spPr>
            <a:xfrm>
              <a:off x="3654552" y="4732020"/>
              <a:ext cx="0" cy="68580"/>
            </a:xfrm>
            <a:custGeom>
              <a:avLst/>
              <a:gdLst/>
              <a:ahLst/>
              <a:cxnLst/>
              <a:rect l="l" t="t" r="r" b="b"/>
              <a:pathLst>
                <a:path h="68579">
                  <a:moveTo>
                    <a:pt x="0" y="0"/>
                  </a:moveTo>
                  <a:lnTo>
                    <a:pt x="0" y="68579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3" name="object 213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2391155" y="4814316"/>
              <a:ext cx="509016" cy="88391"/>
            </a:xfrm>
            <a:prstGeom prst="rect">
              <a:avLst/>
            </a:prstGeom>
          </p:spPr>
        </p:pic>
        <p:sp>
          <p:nvSpPr>
            <p:cNvPr id="214" name="object 214"/>
            <p:cNvSpPr/>
            <p:nvPr/>
          </p:nvSpPr>
          <p:spPr>
            <a:xfrm>
              <a:off x="2391155" y="4814316"/>
              <a:ext cx="509270" cy="88900"/>
            </a:xfrm>
            <a:custGeom>
              <a:avLst/>
              <a:gdLst/>
              <a:ahLst/>
              <a:cxnLst/>
              <a:rect l="l" t="t" r="r" b="b"/>
              <a:pathLst>
                <a:path w="509269" h="88900">
                  <a:moveTo>
                    <a:pt x="0" y="44195"/>
                  </a:moveTo>
                  <a:lnTo>
                    <a:pt x="34747" y="21889"/>
                  </a:lnTo>
                  <a:lnTo>
                    <a:pt x="74542" y="12944"/>
                  </a:lnTo>
                  <a:lnTo>
                    <a:pt x="126051" y="6033"/>
                  </a:lnTo>
                  <a:lnTo>
                    <a:pt x="186848" y="1578"/>
                  </a:lnTo>
                  <a:lnTo>
                    <a:pt x="254508" y="0"/>
                  </a:lnTo>
                  <a:lnTo>
                    <a:pt x="322167" y="1578"/>
                  </a:lnTo>
                  <a:lnTo>
                    <a:pt x="382964" y="6033"/>
                  </a:lnTo>
                  <a:lnTo>
                    <a:pt x="434473" y="12944"/>
                  </a:lnTo>
                  <a:lnTo>
                    <a:pt x="474268" y="21889"/>
                  </a:lnTo>
                  <a:lnTo>
                    <a:pt x="509016" y="44195"/>
                  </a:lnTo>
                  <a:lnTo>
                    <a:pt x="499924" y="55945"/>
                  </a:lnTo>
                  <a:lnTo>
                    <a:pt x="434473" y="75447"/>
                  </a:lnTo>
                  <a:lnTo>
                    <a:pt x="382964" y="82358"/>
                  </a:lnTo>
                  <a:lnTo>
                    <a:pt x="322167" y="86813"/>
                  </a:lnTo>
                  <a:lnTo>
                    <a:pt x="254508" y="88391"/>
                  </a:lnTo>
                  <a:lnTo>
                    <a:pt x="186848" y="86813"/>
                  </a:lnTo>
                  <a:lnTo>
                    <a:pt x="126051" y="82358"/>
                  </a:lnTo>
                  <a:lnTo>
                    <a:pt x="74542" y="75447"/>
                  </a:lnTo>
                  <a:lnTo>
                    <a:pt x="34747" y="66502"/>
                  </a:lnTo>
                  <a:lnTo>
                    <a:pt x="0" y="44195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5" name="object 215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2389631" y="4745736"/>
              <a:ext cx="513587" cy="112775"/>
            </a:xfrm>
            <a:prstGeom prst="rect">
              <a:avLst/>
            </a:prstGeom>
          </p:spPr>
        </p:pic>
        <p:sp>
          <p:nvSpPr>
            <p:cNvPr id="216" name="object 216"/>
            <p:cNvSpPr/>
            <p:nvPr/>
          </p:nvSpPr>
          <p:spPr>
            <a:xfrm>
              <a:off x="2389631" y="4745736"/>
              <a:ext cx="510540" cy="104139"/>
            </a:xfrm>
            <a:custGeom>
              <a:avLst/>
              <a:gdLst/>
              <a:ahLst/>
              <a:cxnLst/>
              <a:rect l="l" t="t" r="r" b="b"/>
              <a:pathLst>
                <a:path w="510539" h="104139">
                  <a:moveTo>
                    <a:pt x="0" y="51816"/>
                  </a:moveTo>
                  <a:lnTo>
                    <a:pt x="34851" y="25665"/>
                  </a:lnTo>
                  <a:lnTo>
                    <a:pt x="74766" y="15178"/>
                  </a:lnTo>
                  <a:lnTo>
                    <a:pt x="126429" y="7075"/>
                  </a:lnTo>
                  <a:lnTo>
                    <a:pt x="187408" y="1851"/>
                  </a:lnTo>
                  <a:lnTo>
                    <a:pt x="255270" y="0"/>
                  </a:lnTo>
                  <a:lnTo>
                    <a:pt x="323131" y="1851"/>
                  </a:lnTo>
                  <a:lnTo>
                    <a:pt x="384110" y="7075"/>
                  </a:lnTo>
                  <a:lnTo>
                    <a:pt x="435773" y="15178"/>
                  </a:lnTo>
                  <a:lnTo>
                    <a:pt x="475688" y="25665"/>
                  </a:lnTo>
                  <a:lnTo>
                    <a:pt x="510540" y="51816"/>
                  </a:lnTo>
                  <a:lnTo>
                    <a:pt x="501421" y="65589"/>
                  </a:lnTo>
                  <a:lnTo>
                    <a:pt x="435773" y="88453"/>
                  </a:lnTo>
                  <a:lnTo>
                    <a:pt x="384110" y="96556"/>
                  </a:lnTo>
                  <a:lnTo>
                    <a:pt x="323131" y="101780"/>
                  </a:lnTo>
                  <a:lnTo>
                    <a:pt x="255270" y="103632"/>
                  </a:lnTo>
                  <a:lnTo>
                    <a:pt x="187408" y="101780"/>
                  </a:lnTo>
                  <a:lnTo>
                    <a:pt x="126429" y="96556"/>
                  </a:lnTo>
                  <a:lnTo>
                    <a:pt x="74766" y="88453"/>
                  </a:lnTo>
                  <a:lnTo>
                    <a:pt x="34851" y="77966"/>
                  </a:lnTo>
                  <a:lnTo>
                    <a:pt x="0" y="51816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7" name="object 217"/>
            <p:cNvSpPr/>
            <p:nvPr/>
          </p:nvSpPr>
          <p:spPr>
            <a:xfrm>
              <a:off x="2494025" y="4772405"/>
              <a:ext cx="287020" cy="48895"/>
            </a:xfrm>
            <a:custGeom>
              <a:avLst/>
              <a:gdLst/>
              <a:ahLst/>
              <a:cxnLst/>
              <a:rect l="l" t="t" r="r" b="b"/>
              <a:pathLst>
                <a:path w="287019" h="48895">
                  <a:moveTo>
                    <a:pt x="0" y="48768"/>
                  </a:moveTo>
                  <a:lnTo>
                    <a:pt x="88722" y="48768"/>
                  </a:lnTo>
                  <a:lnTo>
                    <a:pt x="177457" y="0"/>
                  </a:lnTo>
                  <a:lnTo>
                    <a:pt x="286512" y="0"/>
                  </a:lnTo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8" name="object 218"/>
            <p:cNvSpPr/>
            <p:nvPr/>
          </p:nvSpPr>
          <p:spPr>
            <a:xfrm>
              <a:off x="2507741" y="4772405"/>
              <a:ext cx="260985" cy="48895"/>
            </a:xfrm>
            <a:custGeom>
              <a:avLst/>
              <a:gdLst/>
              <a:ahLst/>
              <a:cxnLst/>
              <a:rect l="l" t="t" r="r" b="b"/>
              <a:pathLst>
                <a:path w="260985" h="48895">
                  <a:moveTo>
                    <a:pt x="0" y="0"/>
                  </a:moveTo>
                  <a:lnTo>
                    <a:pt x="88722" y="0"/>
                  </a:lnTo>
                  <a:lnTo>
                    <a:pt x="177431" y="48768"/>
                  </a:lnTo>
                  <a:lnTo>
                    <a:pt x="260604" y="48768"/>
                  </a:lnTo>
                </a:path>
              </a:pathLst>
            </a:custGeom>
            <a:ln w="1981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9" name="object 219"/>
            <p:cNvSpPr/>
            <p:nvPr/>
          </p:nvSpPr>
          <p:spPr>
            <a:xfrm>
              <a:off x="2391155" y="4794504"/>
              <a:ext cx="0" cy="70485"/>
            </a:xfrm>
            <a:custGeom>
              <a:avLst/>
              <a:gdLst/>
              <a:ahLst/>
              <a:cxnLst/>
              <a:rect l="l" t="t" r="r" b="b"/>
              <a:pathLst>
                <a:path h="70485">
                  <a:moveTo>
                    <a:pt x="0" y="0"/>
                  </a:moveTo>
                  <a:lnTo>
                    <a:pt x="0" y="70104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0" name="object 220"/>
            <p:cNvSpPr/>
            <p:nvPr/>
          </p:nvSpPr>
          <p:spPr>
            <a:xfrm>
              <a:off x="2900171" y="4796027"/>
              <a:ext cx="0" cy="70485"/>
            </a:xfrm>
            <a:custGeom>
              <a:avLst/>
              <a:gdLst/>
              <a:ahLst/>
              <a:cxnLst/>
              <a:rect l="l" t="t" r="r" b="b"/>
              <a:pathLst>
                <a:path h="70485">
                  <a:moveTo>
                    <a:pt x="0" y="0"/>
                  </a:moveTo>
                  <a:lnTo>
                    <a:pt x="0" y="70104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1" name="object 221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2668524" y="4561332"/>
              <a:ext cx="510539" cy="88391"/>
            </a:xfrm>
            <a:prstGeom prst="rect">
              <a:avLst/>
            </a:prstGeom>
          </p:spPr>
        </p:pic>
        <p:sp>
          <p:nvSpPr>
            <p:cNvPr id="222" name="object 222"/>
            <p:cNvSpPr/>
            <p:nvPr/>
          </p:nvSpPr>
          <p:spPr>
            <a:xfrm>
              <a:off x="2668524" y="4561332"/>
              <a:ext cx="510540" cy="88900"/>
            </a:xfrm>
            <a:custGeom>
              <a:avLst/>
              <a:gdLst/>
              <a:ahLst/>
              <a:cxnLst/>
              <a:rect l="l" t="t" r="r" b="b"/>
              <a:pathLst>
                <a:path w="510539" h="88900">
                  <a:moveTo>
                    <a:pt x="0" y="44196"/>
                  </a:moveTo>
                  <a:lnTo>
                    <a:pt x="34851" y="21889"/>
                  </a:lnTo>
                  <a:lnTo>
                    <a:pt x="74766" y="12944"/>
                  </a:lnTo>
                  <a:lnTo>
                    <a:pt x="126429" y="6033"/>
                  </a:lnTo>
                  <a:lnTo>
                    <a:pt x="187408" y="1578"/>
                  </a:lnTo>
                  <a:lnTo>
                    <a:pt x="255270" y="0"/>
                  </a:lnTo>
                  <a:lnTo>
                    <a:pt x="323131" y="1578"/>
                  </a:lnTo>
                  <a:lnTo>
                    <a:pt x="384110" y="6033"/>
                  </a:lnTo>
                  <a:lnTo>
                    <a:pt x="435773" y="12944"/>
                  </a:lnTo>
                  <a:lnTo>
                    <a:pt x="475688" y="21889"/>
                  </a:lnTo>
                  <a:lnTo>
                    <a:pt x="510540" y="44196"/>
                  </a:lnTo>
                  <a:lnTo>
                    <a:pt x="501421" y="55945"/>
                  </a:lnTo>
                  <a:lnTo>
                    <a:pt x="435773" y="75447"/>
                  </a:lnTo>
                  <a:lnTo>
                    <a:pt x="384110" y="82358"/>
                  </a:lnTo>
                  <a:lnTo>
                    <a:pt x="323131" y="86813"/>
                  </a:lnTo>
                  <a:lnTo>
                    <a:pt x="255270" y="88392"/>
                  </a:lnTo>
                  <a:lnTo>
                    <a:pt x="187408" y="86813"/>
                  </a:lnTo>
                  <a:lnTo>
                    <a:pt x="126429" y="82358"/>
                  </a:lnTo>
                  <a:lnTo>
                    <a:pt x="74766" y="75447"/>
                  </a:lnTo>
                  <a:lnTo>
                    <a:pt x="34851" y="66502"/>
                  </a:lnTo>
                  <a:lnTo>
                    <a:pt x="0" y="44196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3" name="object 223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2667000" y="4492752"/>
              <a:ext cx="513587" cy="112775"/>
            </a:xfrm>
            <a:prstGeom prst="rect">
              <a:avLst/>
            </a:prstGeom>
          </p:spPr>
        </p:pic>
        <p:sp>
          <p:nvSpPr>
            <p:cNvPr id="224" name="object 224"/>
            <p:cNvSpPr/>
            <p:nvPr/>
          </p:nvSpPr>
          <p:spPr>
            <a:xfrm>
              <a:off x="2667000" y="4492752"/>
              <a:ext cx="510540" cy="102235"/>
            </a:xfrm>
            <a:custGeom>
              <a:avLst/>
              <a:gdLst/>
              <a:ahLst/>
              <a:cxnLst/>
              <a:rect l="l" t="t" r="r" b="b"/>
              <a:pathLst>
                <a:path w="510539" h="102235">
                  <a:moveTo>
                    <a:pt x="0" y="51054"/>
                  </a:moveTo>
                  <a:lnTo>
                    <a:pt x="34851" y="25287"/>
                  </a:lnTo>
                  <a:lnTo>
                    <a:pt x="74766" y="14954"/>
                  </a:lnTo>
                  <a:lnTo>
                    <a:pt x="126429" y="6970"/>
                  </a:lnTo>
                  <a:lnTo>
                    <a:pt x="187408" y="1823"/>
                  </a:lnTo>
                  <a:lnTo>
                    <a:pt x="255270" y="0"/>
                  </a:lnTo>
                  <a:lnTo>
                    <a:pt x="323131" y="1823"/>
                  </a:lnTo>
                  <a:lnTo>
                    <a:pt x="384110" y="6970"/>
                  </a:lnTo>
                  <a:lnTo>
                    <a:pt x="435773" y="14954"/>
                  </a:lnTo>
                  <a:lnTo>
                    <a:pt x="475688" y="25287"/>
                  </a:lnTo>
                  <a:lnTo>
                    <a:pt x="510540" y="51054"/>
                  </a:lnTo>
                  <a:lnTo>
                    <a:pt x="501421" y="64625"/>
                  </a:lnTo>
                  <a:lnTo>
                    <a:pt x="435773" y="87153"/>
                  </a:lnTo>
                  <a:lnTo>
                    <a:pt x="384110" y="95137"/>
                  </a:lnTo>
                  <a:lnTo>
                    <a:pt x="323131" y="100284"/>
                  </a:lnTo>
                  <a:lnTo>
                    <a:pt x="255270" y="102108"/>
                  </a:lnTo>
                  <a:lnTo>
                    <a:pt x="187408" y="100284"/>
                  </a:lnTo>
                  <a:lnTo>
                    <a:pt x="126429" y="95137"/>
                  </a:lnTo>
                  <a:lnTo>
                    <a:pt x="74766" y="87153"/>
                  </a:lnTo>
                  <a:lnTo>
                    <a:pt x="34851" y="76820"/>
                  </a:lnTo>
                  <a:lnTo>
                    <a:pt x="0" y="51054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5" name="object 225"/>
            <p:cNvSpPr/>
            <p:nvPr/>
          </p:nvSpPr>
          <p:spPr>
            <a:xfrm>
              <a:off x="2771394" y="4519422"/>
              <a:ext cx="288290" cy="48895"/>
            </a:xfrm>
            <a:custGeom>
              <a:avLst/>
              <a:gdLst/>
              <a:ahLst/>
              <a:cxnLst/>
              <a:rect l="l" t="t" r="r" b="b"/>
              <a:pathLst>
                <a:path w="288289" h="48895">
                  <a:moveTo>
                    <a:pt x="0" y="48767"/>
                  </a:moveTo>
                  <a:lnTo>
                    <a:pt x="89192" y="48767"/>
                  </a:lnTo>
                  <a:lnTo>
                    <a:pt x="178396" y="0"/>
                  </a:lnTo>
                  <a:lnTo>
                    <a:pt x="288036" y="0"/>
                  </a:lnTo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6" name="object 226"/>
            <p:cNvSpPr/>
            <p:nvPr/>
          </p:nvSpPr>
          <p:spPr>
            <a:xfrm>
              <a:off x="2785109" y="4519422"/>
              <a:ext cx="260985" cy="48895"/>
            </a:xfrm>
            <a:custGeom>
              <a:avLst/>
              <a:gdLst/>
              <a:ahLst/>
              <a:cxnLst/>
              <a:rect l="l" t="t" r="r" b="b"/>
              <a:pathLst>
                <a:path w="260985" h="48895">
                  <a:moveTo>
                    <a:pt x="0" y="0"/>
                  </a:moveTo>
                  <a:lnTo>
                    <a:pt x="88722" y="0"/>
                  </a:lnTo>
                  <a:lnTo>
                    <a:pt x="177431" y="48768"/>
                  </a:lnTo>
                  <a:lnTo>
                    <a:pt x="260604" y="48768"/>
                  </a:lnTo>
                </a:path>
              </a:pathLst>
            </a:custGeom>
            <a:ln w="1981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7" name="object 227"/>
            <p:cNvSpPr/>
            <p:nvPr/>
          </p:nvSpPr>
          <p:spPr>
            <a:xfrm>
              <a:off x="2668524" y="4541520"/>
              <a:ext cx="0" cy="68580"/>
            </a:xfrm>
            <a:custGeom>
              <a:avLst/>
              <a:gdLst/>
              <a:ahLst/>
              <a:cxnLst/>
              <a:rect l="l" t="t" r="r" b="b"/>
              <a:pathLst>
                <a:path h="68579">
                  <a:moveTo>
                    <a:pt x="0" y="0"/>
                  </a:moveTo>
                  <a:lnTo>
                    <a:pt x="0" y="68579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8" name="object 228"/>
            <p:cNvSpPr/>
            <p:nvPr/>
          </p:nvSpPr>
          <p:spPr>
            <a:xfrm>
              <a:off x="3179063" y="4543044"/>
              <a:ext cx="0" cy="68580"/>
            </a:xfrm>
            <a:custGeom>
              <a:avLst/>
              <a:gdLst/>
              <a:ahLst/>
              <a:cxnLst/>
              <a:rect l="l" t="t" r="r" b="b"/>
              <a:pathLst>
                <a:path h="68579">
                  <a:moveTo>
                    <a:pt x="0" y="0"/>
                  </a:moveTo>
                  <a:lnTo>
                    <a:pt x="0" y="68579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9" name="object 229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3579875" y="4443983"/>
              <a:ext cx="509015" cy="88392"/>
            </a:xfrm>
            <a:prstGeom prst="rect">
              <a:avLst/>
            </a:prstGeom>
          </p:spPr>
        </p:pic>
        <p:sp>
          <p:nvSpPr>
            <p:cNvPr id="230" name="object 230"/>
            <p:cNvSpPr/>
            <p:nvPr/>
          </p:nvSpPr>
          <p:spPr>
            <a:xfrm>
              <a:off x="3579875" y="4443983"/>
              <a:ext cx="509270" cy="88900"/>
            </a:xfrm>
            <a:custGeom>
              <a:avLst/>
              <a:gdLst/>
              <a:ahLst/>
              <a:cxnLst/>
              <a:rect l="l" t="t" r="r" b="b"/>
              <a:pathLst>
                <a:path w="509270" h="88900">
                  <a:moveTo>
                    <a:pt x="0" y="44195"/>
                  </a:moveTo>
                  <a:lnTo>
                    <a:pt x="34747" y="21889"/>
                  </a:lnTo>
                  <a:lnTo>
                    <a:pt x="74542" y="12944"/>
                  </a:lnTo>
                  <a:lnTo>
                    <a:pt x="126051" y="6033"/>
                  </a:lnTo>
                  <a:lnTo>
                    <a:pt x="186848" y="1578"/>
                  </a:lnTo>
                  <a:lnTo>
                    <a:pt x="254508" y="0"/>
                  </a:lnTo>
                  <a:lnTo>
                    <a:pt x="322167" y="1578"/>
                  </a:lnTo>
                  <a:lnTo>
                    <a:pt x="382964" y="6033"/>
                  </a:lnTo>
                  <a:lnTo>
                    <a:pt x="434473" y="12944"/>
                  </a:lnTo>
                  <a:lnTo>
                    <a:pt x="474268" y="21889"/>
                  </a:lnTo>
                  <a:lnTo>
                    <a:pt x="509016" y="44195"/>
                  </a:lnTo>
                  <a:lnTo>
                    <a:pt x="499924" y="55945"/>
                  </a:lnTo>
                  <a:lnTo>
                    <a:pt x="434473" y="75447"/>
                  </a:lnTo>
                  <a:lnTo>
                    <a:pt x="382964" y="82358"/>
                  </a:lnTo>
                  <a:lnTo>
                    <a:pt x="322167" y="86813"/>
                  </a:lnTo>
                  <a:lnTo>
                    <a:pt x="254508" y="88391"/>
                  </a:lnTo>
                  <a:lnTo>
                    <a:pt x="186848" y="86813"/>
                  </a:lnTo>
                  <a:lnTo>
                    <a:pt x="126051" y="82358"/>
                  </a:lnTo>
                  <a:lnTo>
                    <a:pt x="74542" y="75447"/>
                  </a:lnTo>
                  <a:lnTo>
                    <a:pt x="34747" y="66502"/>
                  </a:lnTo>
                  <a:lnTo>
                    <a:pt x="0" y="44195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1" name="object 231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3578352" y="4373880"/>
              <a:ext cx="513588" cy="114299"/>
            </a:xfrm>
            <a:prstGeom prst="rect">
              <a:avLst/>
            </a:prstGeom>
          </p:spPr>
        </p:pic>
        <p:sp>
          <p:nvSpPr>
            <p:cNvPr id="232" name="object 232"/>
            <p:cNvSpPr/>
            <p:nvPr/>
          </p:nvSpPr>
          <p:spPr>
            <a:xfrm>
              <a:off x="3578352" y="4373880"/>
              <a:ext cx="510540" cy="104139"/>
            </a:xfrm>
            <a:custGeom>
              <a:avLst/>
              <a:gdLst/>
              <a:ahLst/>
              <a:cxnLst/>
              <a:rect l="l" t="t" r="r" b="b"/>
              <a:pathLst>
                <a:path w="510539" h="104139">
                  <a:moveTo>
                    <a:pt x="0" y="51816"/>
                  </a:moveTo>
                  <a:lnTo>
                    <a:pt x="34851" y="25665"/>
                  </a:lnTo>
                  <a:lnTo>
                    <a:pt x="74766" y="15178"/>
                  </a:lnTo>
                  <a:lnTo>
                    <a:pt x="126429" y="7075"/>
                  </a:lnTo>
                  <a:lnTo>
                    <a:pt x="187408" y="1851"/>
                  </a:lnTo>
                  <a:lnTo>
                    <a:pt x="255270" y="0"/>
                  </a:lnTo>
                  <a:lnTo>
                    <a:pt x="323131" y="1851"/>
                  </a:lnTo>
                  <a:lnTo>
                    <a:pt x="384110" y="7075"/>
                  </a:lnTo>
                  <a:lnTo>
                    <a:pt x="435773" y="15178"/>
                  </a:lnTo>
                  <a:lnTo>
                    <a:pt x="475688" y="25665"/>
                  </a:lnTo>
                  <a:lnTo>
                    <a:pt x="510540" y="51816"/>
                  </a:lnTo>
                  <a:lnTo>
                    <a:pt x="501421" y="65589"/>
                  </a:lnTo>
                  <a:lnTo>
                    <a:pt x="435773" y="88453"/>
                  </a:lnTo>
                  <a:lnTo>
                    <a:pt x="384110" y="96556"/>
                  </a:lnTo>
                  <a:lnTo>
                    <a:pt x="323131" y="101780"/>
                  </a:lnTo>
                  <a:lnTo>
                    <a:pt x="255270" y="103632"/>
                  </a:lnTo>
                  <a:lnTo>
                    <a:pt x="187408" y="101780"/>
                  </a:lnTo>
                  <a:lnTo>
                    <a:pt x="126429" y="96556"/>
                  </a:lnTo>
                  <a:lnTo>
                    <a:pt x="74766" y="88453"/>
                  </a:lnTo>
                  <a:lnTo>
                    <a:pt x="34851" y="77966"/>
                  </a:lnTo>
                  <a:lnTo>
                    <a:pt x="0" y="51816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3" name="object 233"/>
            <p:cNvSpPr/>
            <p:nvPr/>
          </p:nvSpPr>
          <p:spPr>
            <a:xfrm>
              <a:off x="3682746" y="4400550"/>
              <a:ext cx="287020" cy="48895"/>
            </a:xfrm>
            <a:custGeom>
              <a:avLst/>
              <a:gdLst/>
              <a:ahLst/>
              <a:cxnLst/>
              <a:rect l="l" t="t" r="r" b="b"/>
              <a:pathLst>
                <a:path w="287020" h="48895">
                  <a:moveTo>
                    <a:pt x="0" y="48768"/>
                  </a:moveTo>
                  <a:lnTo>
                    <a:pt x="88722" y="48768"/>
                  </a:lnTo>
                  <a:lnTo>
                    <a:pt x="177457" y="0"/>
                  </a:lnTo>
                  <a:lnTo>
                    <a:pt x="286512" y="0"/>
                  </a:lnTo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4" name="object 234"/>
            <p:cNvSpPr/>
            <p:nvPr/>
          </p:nvSpPr>
          <p:spPr>
            <a:xfrm>
              <a:off x="3694937" y="4400550"/>
              <a:ext cx="262255" cy="48895"/>
            </a:xfrm>
            <a:custGeom>
              <a:avLst/>
              <a:gdLst/>
              <a:ahLst/>
              <a:cxnLst/>
              <a:rect l="l" t="t" r="r" b="b"/>
              <a:pathLst>
                <a:path w="262254" h="48895">
                  <a:moveTo>
                    <a:pt x="0" y="0"/>
                  </a:moveTo>
                  <a:lnTo>
                    <a:pt x="89230" y="0"/>
                  </a:lnTo>
                  <a:lnTo>
                    <a:pt x="178473" y="48768"/>
                  </a:lnTo>
                  <a:lnTo>
                    <a:pt x="262128" y="48768"/>
                  </a:lnTo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5" name="object 235"/>
            <p:cNvSpPr/>
            <p:nvPr/>
          </p:nvSpPr>
          <p:spPr>
            <a:xfrm>
              <a:off x="3579875" y="4424172"/>
              <a:ext cx="0" cy="68580"/>
            </a:xfrm>
            <a:custGeom>
              <a:avLst/>
              <a:gdLst/>
              <a:ahLst/>
              <a:cxnLst/>
              <a:rect l="l" t="t" r="r" b="b"/>
              <a:pathLst>
                <a:path h="68579">
                  <a:moveTo>
                    <a:pt x="0" y="0"/>
                  </a:moveTo>
                  <a:lnTo>
                    <a:pt x="0" y="6858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6" name="object 236"/>
            <p:cNvSpPr/>
            <p:nvPr/>
          </p:nvSpPr>
          <p:spPr>
            <a:xfrm>
              <a:off x="4088891" y="4425696"/>
              <a:ext cx="0" cy="68580"/>
            </a:xfrm>
            <a:custGeom>
              <a:avLst/>
              <a:gdLst/>
              <a:ahLst/>
              <a:cxnLst/>
              <a:rect l="l" t="t" r="r" b="b"/>
              <a:pathLst>
                <a:path h="68579">
                  <a:moveTo>
                    <a:pt x="0" y="0"/>
                  </a:moveTo>
                  <a:lnTo>
                    <a:pt x="0" y="68579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7" name="object 237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3797808" y="4948427"/>
              <a:ext cx="510539" cy="88392"/>
            </a:xfrm>
            <a:prstGeom prst="rect">
              <a:avLst/>
            </a:prstGeom>
          </p:spPr>
        </p:pic>
        <p:sp>
          <p:nvSpPr>
            <p:cNvPr id="238" name="object 238"/>
            <p:cNvSpPr/>
            <p:nvPr/>
          </p:nvSpPr>
          <p:spPr>
            <a:xfrm>
              <a:off x="3797808" y="4948427"/>
              <a:ext cx="510540" cy="88900"/>
            </a:xfrm>
            <a:custGeom>
              <a:avLst/>
              <a:gdLst/>
              <a:ahLst/>
              <a:cxnLst/>
              <a:rect l="l" t="t" r="r" b="b"/>
              <a:pathLst>
                <a:path w="510539" h="88900">
                  <a:moveTo>
                    <a:pt x="0" y="44196"/>
                  </a:moveTo>
                  <a:lnTo>
                    <a:pt x="34851" y="21889"/>
                  </a:lnTo>
                  <a:lnTo>
                    <a:pt x="74766" y="12944"/>
                  </a:lnTo>
                  <a:lnTo>
                    <a:pt x="126429" y="6033"/>
                  </a:lnTo>
                  <a:lnTo>
                    <a:pt x="187408" y="1578"/>
                  </a:lnTo>
                  <a:lnTo>
                    <a:pt x="255270" y="0"/>
                  </a:lnTo>
                  <a:lnTo>
                    <a:pt x="323131" y="1578"/>
                  </a:lnTo>
                  <a:lnTo>
                    <a:pt x="384110" y="6033"/>
                  </a:lnTo>
                  <a:lnTo>
                    <a:pt x="435773" y="12944"/>
                  </a:lnTo>
                  <a:lnTo>
                    <a:pt x="475688" y="21889"/>
                  </a:lnTo>
                  <a:lnTo>
                    <a:pt x="510540" y="44196"/>
                  </a:lnTo>
                  <a:lnTo>
                    <a:pt x="501421" y="55945"/>
                  </a:lnTo>
                  <a:lnTo>
                    <a:pt x="435773" y="75447"/>
                  </a:lnTo>
                  <a:lnTo>
                    <a:pt x="384110" y="82358"/>
                  </a:lnTo>
                  <a:lnTo>
                    <a:pt x="323131" y="86813"/>
                  </a:lnTo>
                  <a:lnTo>
                    <a:pt x="255270" y="88392"/>
                  </a:lnTo>
                  <a:lnTo>
                    <a:pt x="187408" y="86813"/>
                  </a:lnTo>
                  <a:lnTo>
                    <a:pt x="126429" y="82358"/>
                  </a:lnTo>
                  <a:lnTo>
                    <a:pt x="74766" y="75447"/>
                  </a:lnTo>
                  <a:lnTo>
                    <a:pt x="34851" y="66502"/>
                  </a:lnTo>
                  <a:lnTo>
                    <a:pt x="0" y="44196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9" name="object 239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3797808" y="4879848"/>
              <a:ext cx="513587" cy="112775"/>
            </a:xfrm>
            <a:prstGeom prst="rect">
              <a:avLst/>
            </a:prstGeom>
          </p:spPr>
        </p:pic>
        <p:sp>
          <p:nvSpPr>
            <p:cNvPr id="240" name="object 240"/>
            <p:cNvSpPr/>
            <p:nvPr/>
          </p:nvSpPr>
          <p:spPr>
            <a:xfrm>
              <a:off x="3797808" y="4879848"/>
              <a:ext cx="509270" cy="102235"/>
            </a:xfrm>
            <a:custGeom>
              <a:avLst/>
              <a:gdLst/>
              <a:ahLst/>
              <a:cxnLst/>
              <a:rect l="l" t="t" r="r" b="b"/>
              <a:pathLst>
                <a:path w="509270" h="102235">
                  <a:moveTo>
                    <a:pt x="0" y="51053"/>
                  </a:moveTo>
                  <a:lnTo>
                    <a:pt x="34747" y="25287"/>
                  </a:lnTo>
                  <a:lnTo>
                    <a:pt x="74542" y="14954"/>
                  </a:lnTo>
                  <a:lnTo>
                    <a:pt x="126051" y="6970"/>
                  </a:lnTo>
                  <a:lnTo>
                    <a:pt x="186848" y="1823"/>
                  </a:lnTo>
                  <a:lnTo>
                    <a:pt x="254508" y="0"/>
                  </a:lnTo>
                  <a:lnTo>
                    <a:pt x="322167" y="1823"/>
                  </a:lnTo>
                  <a:lnTo>
                    <a:pt x="382964" y="6970"/>
                  </a:lnTo>
                  <a:lnTo>
                    <a:pt x="434473" y="14954"/>
                  </a:lnTo>
                  <a:lnTo>
                    <a:pt x="474268" y="25287"/>
                  </a:lnTo>
                  <a:lnTo>
                    <a:pt x="509016" y="51053"/>
                  </a:lnTo>
                  <a:lnTo>
                    <a:pt x="499924" y="64625"/>
                  </a:lnTo>
                  <a:lnTo>
                    <a:pt x="434473" y="87153"/>
                  </a:lnTo>
                  <a:lnTo>
                    <a:pt x="382964" y="95137"/>
                  </a:lnTo>
                  <a:lnTo>
                    <a:pt x="322167" y="100284"/>
                  </a:lnTo>
                  <a:lnTo>
                    <a:pt x="254508" y="102107"/>
                  </a:lnTo>
                  <a:lnTo>
                    <a:pt x="186848" y="100284"/>
                  </a:lnTo>
                  <a:lnTo>
                    <a:pt x="126051" y="95137"/>
                  </a:lnTo>
                  <a:lnTo>
                    <a:pt x="74542" y="87153"/>
                  </a:lnTo>
                  <a:lnTo>
                    <a:pt x="34747" y="76820"/>
                  </a:lnTo>
                  <a:lnTo>
                    <a:pt x="0" y="51053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1" name="object 241"/>
            <p:cNvSpPr/>
            <p:nvPr/>
          </p:nvSpPr>
          <p:spPr>
            <a:xfrm>
              <a:off x="3902202" y="4906517"/>
              <a:ext cx="287020" cy="48895"/>
            </a:xfrm>
            <a:custGeom>
              <a:avLst/>
              <a:gdLst/>
              <a:ahLst/>
              <a:cxnLst/>
              <a:rect l="l" t="t" r="r" b="b"/>
              <a:pathLst>
                <a:path w="287020" h="48895">
                  <a:moveTo>
                    <a:pt x="0" y="48767"/>
                  </a:moveTo>
                  <a:lnTo>
                    <a:pt x="88722" y="48767"/>
                  </a:lnTo>
                  <a:lnTo>
                    <a:pt x="177457" y="0"/>
                  </a:lnTo>
                  <a:lnTo>
                    <a:pt x="286512" y="0"/>
                  </a:lnTo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2" name="object 242"/>
            <p:cNvSpPr/>
            <p:nvPr/>
          </p:nvSpPr>
          <p:spPr>
            <a:xfrm>
              <a:off x="3914393" y="4906517"/>
              <a:ext cx="262255" cy="48895"/>
            </a:xfrm>
            <a:custGeom>
              <a:avLst/>
              <a:gdLst/>
              <a:ahLst/>
              <a:cxnLst/>
              <a:rect l="l" t="t" r="r" b="b"/>
              <a:pathLst>
                <a:path w="262254" h="48895">
                  <a:moveTo>
                    <a:pt x="0" y="0"/>
                  </a:moveTo>
                  <a:lnTo>
                    <a:pt x="89230" y="0"/>
                  </a:lnTo>
                  <a:lnTo>
                    <a:pt x="178473" y="48767"/>
                  </a:lnTo>
                  <a:lnTo>
                    <a:pt x="262128" y="48767"/>
                  </a:lnTo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3" name="object 243"/>
            <p:cNvSpPr/>
            <p:nvPr/>
          </p:nvSpPr>
          <p:spPr>
            <a:xfrm>
              <a:off x="3797808" y="4928616"/>
              <a:ext cx="0" cy="68580"/>
            </a:xfrm>
            <a:custGeom>
              <a:avLst/>
              <a:gdLst/>
              <a:ahLst/>
              <a:cxnLst/>
              <a:rect l="l" t="t" r="r" b="b"/>
              <a:pathLst>
                <a:path h="68579">
                  <a:moveTo>
                    <a:pt x="0" y="0"/>
                  </a:moveTo>
                  <a:lnTo>
                    <a:pt x="0" y="68579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4" name="object 244"/>
            <p:cNvSpPr/>
            <p:nvPr/>
          </p:nvSpPr>
          <p:spPr>
            <a:xfrm>
              <a:off x="4308347" y="4930139"/>
              <a:ext cx="0" cy="68580"/>
            </a:xfrm>
            <a:custGeom>
              <a:avLst/>
              <a:gdLst/>
              <a:ahLst/>
              <a:cxnLst/>
              <a:rect l="l" t="t" r="r" b="b"/>
              <a:pathLst>
                <a:path h="68579">
                  <a:moveTo>
                    <a:pt x="0" y="0"/>
                  </a:moveTo>
                  <a:lnTo>
                    <a:pt x="0" y="6858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5" name="object 245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2929127" y="5109972"/>
              <a:ext cx="509016" cy="88391"/>
            </a:xfrm>
            <a:prstGeom prst="rect">
              <a:avLst/>
            </a:prstGeom>
          </p:spPr>
        </p:pic>
        <p:sp>
          <p:nvSpPr>
            <p:cNvPr id="246" name="object 246"/>
            <p:cNvSpPr/>
            <p:nvPr/>
          </p:nvSpPr>
          <p:spPr>
            <a:xfrm>
              <a:off x="2929127" y="5109972"/>
              <a:ext cx="509270" cy="88900"/>
            </a:xfrm>
            <a:custGeom>
              <a:avLst/>
              <a:gdLst/>
              <a:ahLst/>
              <a:cxnLst/>
              <a:rect l="l" t="t" r="r" b="b"/>
              <a:pathLst>
                <a:path w="509270" h="88900">
                  <a:moveTo>
                    <a:pt x="0" y="44195"/>
                  </a:moveTo>
                  <a:lnTo>
                    <a:pt x="34747" y="21889"/>
                  </a:lnTo>
                  <a:lnTo>
                    <a:pt x="74542" y="12944"/>
                  </a:lnTo>
                  <a:lnTo>
                    <a:pt x="126051" y="6033"/>
                  </a:lnTo>
                  <a:lnTo>
                    <a:pt x="186848" y="1578"/>
                  </a:lnTo>
                  <a:lnTo>
                    <a:pt x="254508" y="0"/>
                  </a:lnTo>
                  <a:lnTo>
                    <a:pt x="322167" y="1578"/>
                  </a:lnTo>
                  <a:lnTo>
                    <a:pt x="382964" y="6033"/>
                  </a:lnTo>
                  <a:lnTo>
                    <a:pt x="434473" y="12944"/>
                  </a:lnTo>
                  <a:lnTo>
                    <a:pt x="474268" y="21889"/>
                  </a:lnTo>
                  <a:lnTo>
                    <a:pt x="509016" y="44195"/>
                  </a:lnTo>
                  <a:lnTo>
                    <a:pt x="499924" y="55945"/>
                  </a:lnTo>
                  <a:lnTo>
                    <a:pt x="434473" y="75447"/>
                  </a:lnTo>
                  <a:lnTo>
                    <a:pt x="382964" y="82358"/>
                  </a:lnTo>
                  <a:lnTo>
                    <a:pt x="322167" y="86813"/>
                  </a:lnTo>
                  <a:lnTo>
                    <a:pt x="254508" y="88391"/>
                  </a:lnTo>
                  <a:lnTo>
                    <a:pt x="186848" y="86813"/>
                  </a:lnTo>
                  <a:lnTo>
                    <a:pt x="126051" y="82358"/>
                  </a:lnTo>
                  <a:lnTo>
                    <a:pt x="74542" y="75447"/>
                  </a:lnTo>
                  <a:lnTo>
                    <a:pt x="34747" y="66502"/>
                  </a:lnTo>
                  <a:lnTo>
                    <a:pt x="0" y="44195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7" name="object 247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2927603" y="5041392"/>
              <a:ext cx="513587" cy="114299"/>
            </a:xfrm>
            <a:prstGeom prst="rect">
              <a:avLst/>
            </a:prstGeom>
          </p:spPr>
        </p:pic>
        <p:sp>
          <p:nvSpPr>
            <p:cNvPr id="248" name="object 248"/>
            <p:cNvSpPr/>
            <p:nvPr/>
          </p:nvSpPr>
          <p:spPr>
            <a:xfrm>
              <a:off x="2927603" y="5041392"/>
              <a:ext cx="510540" cy="104139"/>
            </a:xfrm>
            <a:custGeom>
              <a:avLst/>
              <a:gdLst/>
              <a:ahLst/>
              <a:cxnLst/>
              <a:rect l="l" t="t" r="r" b="b"/>
              <a:pathLst>
                <a:path w="510539" h="104139">
                  <a:moveTo>
                    <a:pt x="0" y="51816"/>
                  </a:moveTo>
                  <a:lnTo>
                    <a:pt x="34851" y="25665"/>
                  </a:lnTo>
                  <a:lnTo>
                    <a:pt x="74766" y="15178"/>
                  </a:lnTo>
                  <a:lnTo>
                    <a:pt x="126429" y="7075"/>
                  </a:lnTo>
                  <a:lnTo>
                    <a:pt x="187408" y="1851"/>
                  </a:lnTo>
                  <a:lnTo>
                    <a:pt x="255270" y="0"/>
                  </a:lnTo>
                  <a:lnTo>
                    <a:pt x="323131" y="1851"/>
                  </a:lnTo>
                  <a:lnTo>
                    <a:pt x="384110" y="7075"/>
                  </a:lnTo>
                  <a:lnTo>
                    <a:pt x="435773" y="15178"/>
                  </a:lnTo>
                  <a:lnTo>
                    <a:pt x="475688" y="25665"/>
                  </a:lnTo>
                  <a:lnTo>
                    <a:pt x="510540" y="51816"/>
                  </a:lnTo>
                  <a:lnTo>
                    <a:pt x="501421" y="65589"/>
                  </a:lnTo>
                  <a:lnTo>
                    <a:pt x="435773" y="88453"/>
                  </a:lnTo>
                  <a:lnTo>
                    <a:pt x="384110" y="96556"/>
                  </a:lnTo>
                  <a:lnTo>
                    <a:pt x="323131" y="101780"/>
                  </a:lnTo>
                  <a:lnTo>
                    <a:pt x="255270" y="103632"/>
                  </a:lnTo>
                  <a:lnTo>
                    <a:pt x="187408" y="101780"/>
                  </a:lnTo>
                  <a:lnTo>
                    <a:pt x="126429" y="96556"/>
                  </a:lnTo>
                  <a:lnTo>
                    <a:pt x="74766" y="88453"/>
                  </a:lnTo>
                  <a:lnTo>
                    <a:pt x="34851" y="77966"/>
                  </a:lnTo>
                  <a:lnTo>
                    <a:pt x="0" y="51816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9" name="object 249"/>
            <p:cNvSpPr/>
            <p:nvPr/>
          </p:nvSpPr>
          <p:spPr>
            <a:xfrm>
              <a:off x="3031997" y="5068061"/>
              <a:ext cx="287020" cy="48895"/>
            </a:xfrm>
            <a:custGeom>
              <a:avLst/>
              <a:gdLst/>
              <a:ahLst/>
              <a:cxnLst/>
              <a:rect l="l" t="t" r="r" b="b"/>
              <a:pathLst>
                <a:path w="287020" h="48895">
                  <a:moveTo>
                    <a:pt x="0" y="48768"/>
                  </a:moveTo>
                  <a:lnTo>
                    <a:pt x="88722" y="48768"/>
                  </a:lnTo>
                  <a:lnTo>
                    <a:pt x="177457" y="0"/>
                  </a:lnTo>
                  <a:lnTo>
                    <a:pt x="286512" y="0"/>
                  </a:lnTo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0" name="object 250"/>
            <p:cNvSpPr/>
            <p:nvPr/>
          </p:nvSpPr>
          <p:spPr>
            <a:xfrm>
              <a:off x="3045713" y="5068061"/>
              <a:ext cx="260985" cy="48895"/>
            </a:xfrm>
            <a:custGeom>
              <a:avLst/>
              <a:gdLst/>
              <a:ahLst/>
              <a:cxnLst/>
              <a:rect l="l" t="t" r="r" b="b"/>
              <a:pathLst>
                <a:path w="260985" h="48895">
                  <a:moveTo>
                    <a:pt x="0" y="0"/>
                  </a:moveTo>
                  <a:lnTo>
                    <a:pt x="88722" y="0"/>
                  </a:lnTo>
                  <a:lnTo>
                    <a:pt x="177431" y="48768"/>
                  </a:lnTo>
                  <a:lnTo>
                    <a:pt x="260604" y="48768"/>
                  </a:lnTo>
                </a:path>
              </a:pathLst>
            </a:custGeom>
            <a:ln w="1981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1" name="object 251"/>
            <p:cNvSpPr/>
            <p:nvPr/>
          </p:nvSpPr>
          <p:spPr>
            <a:xfrm>
              <a:off x="2929127" y="5090160"/>
              <a:ext cx="0" cy="68580"/>
            </a:xfrm>
            <a:custGeom>
              <a:avLst/>
              <a:gdLst/>
              <a:ahLst/>
              <a:cxnLst/>
              <a:rect l="l" t="t" r="r" b="b"/>
              <a:pathLst>
                <a:path h="68579">
                  <a:moveTo>
                    <a:pt x="0" y="0"/>
                  </a:moveTo>
                  <a:lnTo>
                    <a:pt x="0" y="6858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2" name="object 252"/>
            <p:cNvSpPr/>
            <p:nvPr/>
          </p:nvSpPr>
          <p:spPr>
            <a:xfrm>
              <a:off x="3438143" y="5093208"/>
              <a:ext cx="0" cy="67310"/>
            </a:xfrm>
            <a:custGeom>
              <a:avLst/>
              <a:gdLst/>
              <a:ahLst/>
              <a:cxnLst/>
              <a:rect l="l" t="t" r="r" b="b"/>
              <a:pathLst>
                <a:path h="67310">
                  <a:moveTo>
                    <a:pt x="0" y="0"/>
                  </a:moveTo>
                  <a:lnTo>
                    <a:pt x="0" y="67056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3" name="object 253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2068067" y="5064252"/>
              <a:ext cx="510539" cy="88392"/>
            </a:xfrm>
            <a:prstGeom prst="rect">
              <a:avLst/>
            </a:prstGeom>
          </p:spPr>
        </p:pic>
        <p:sp>
          <p:nvSpPr>
            <p:cNvPr id="254" name="object 254"/>
            <p:cNvSpPr/>
            <p:nvPr/>
          </p:nvSpPr>
          <p:spPr>
            <a:xfrm>
              <a:off x="2068067" y="5064252"/>
              <a:ext cx="510540" cy="88900"/>
            </a:xfrm>
            <a:custGeom>
              <a:avLst/>
              <a:gdLst/>
              <a:ahLst/>
              <a:cxnLst/>
              <a:rect l="l" t="t" r="r" b="b"/>
              <a:pathLst>
                <a:path w="510539" h="88900">
                  <a:moveTo>
                    <a:pt x="0" y="44196"/>
                  </a:moveTo>
                  <a:lnTo>
                    <a:pt x="34851" y="21889"/>
                  </a:lnTo>
                  <a:lnTo>
                    <a:pt x="74766" y="12944"/>
                  </a:lnTo>
                  <a:lnTo>
                    <a:pt x="126429" y="6033"/>
                  </a:lnTo>
                  <a:lnTo>
                    <a:pt x="187408" y="1578"/>
                  </a:lnTo>
                  <a:lnTo>
                    <a:pt x="255270" y="0"/>
                  </a:lnTo>
                  <a:lnTo>
                    <a:pt x="323131" y="1578"/>
                  </a:lnTo>
                  <a:lnTo>
                    <a:pt x="384110" y="6033"/>
                  </a:lnTo>
                  <a:lnTo>
                    <a:pt x="435773" y="12944"/>
                  </a:lnTo>
                  <a:lnTo>
                    <a:pt x="475688" y="21889"/>
                  </a:lnTo>
                  <a:lnTo>
                    <a:pt x="510540" y="44196"/>
                  </a:lnTo>
                  <a:lnTo>
                    <a:pt x="501421" y="55945"/>
                  </a:lnTo>
                  <a:lnTo>
                    <a:pt x="435773" y="75447"/>
                  </a:lnTo>
                  <a:lnTo>
                    <a:pt x="384110" y="82358"/>
                  </a:lnTo>
                  <a:lnTo>
                    <a:pt x="323131" y="86813"/>
                  </a:lnTo>
                  <a:lnTo>
                    <a:pt x="255270" y="88392"/>
                  </a:lnTo>
                  <a:lnTo>
                    <a:pt x="187408" y="86813"/>
                  </a:lnTo>
                  <a:lnTo>
                    <a:pt x="126429" y="82358"/>
                  </a:lnTo>
                  <a:lnTo>
                    <a:pt x="74766" y="75447"/>
                  </a:lnTo>
                  <a:lnTo>
                    <a:pt x="34851" y="66502"/>
                  </a:lnTo>
                  <a:lnTo>
                    <a:pt x="0" y="44196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5" name="object 255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2066544" y="4995672"/>
              <a:ext cx="513587" cy="112775"/>
            </a:xfrm>
            <a:prstGeom prst="rect">
              <a:avLst/>
            </a:prstGeom>
          </p:spPr>
        </p:pic>
        <p:sp>
          <p:nvSpPr>
            <p:cNvPr id="256" name="object 256"/>
            <p:cNvSpPr/>
            <p:nvPr/>
          </p:nvSpPr>
          <p:spPr>
            <a:xfrm>
              <a:off x="2066544" y="4995672"/>
              <a:ext cx="510540" cy="104139"/>
            </a:xfrm>
            <a:custGeom>
              <a:avLst/>
              <a:gdLst/>
              <a:ahLst/>
              <a:cxnLst/>
              <a:rect l="l" t="t" r="r" b="b"/>
              <a:pathLst>
                <a:path w="510539" h="104139">
                  <a:moveTo>
                    <a:pt x="0" y="51815"/>
                  </a:moveTo>
                  <a:lnTo>
                    <a:pt x="34851" y="25665"/>
                  </a:lnTo>
                  <a:lnTo>
                    <a:pt x="74766" y="15178"/>
                  </a:lnTo>
                  <a:lnTo>
                    <a:pt x="126429" y="7075"/>
                  </a:lnTo>
                  <a:lnTo>
                    <a:pt x="187408" y="1851"/>
                  </a:lnTo>
                  <a:lnTo>
                    <a:pt x="255270" y="0"/>
                  </a:lnTo>
                  <a:lnTo>
                    <a:pt x="323131" y="1851"/>
                  </a:lnTo>
                  <a:lnTo>
                    <a:pt x="384110" y="7075"/>
                  </a:lnTo>
                  <a:lnTo>
                    <a:pt x="435773" y="15178"/>
                  </a:lnTo>
                  <a:lnTo>
                    <a:pt x="475688" y="25665"/>
                  </a:lnTo>
                  <a:lnTo>
                    <a:pt x="510540" y="51815"/>
                  </a:lnTo>
                  <a:lnTo>
                    <a:pt x="501421" y="65589"/>
                  </a:lnTo>
                  <a:lnTo>
                    <a:pt x="435773" y="88453"/>
                  </a:lnTo>
                  <a:lnTo>
                    <a:pt x="384110" y="96556"/>
                  </a:lnTo>
                  <a:lnTo>
                    <a:pt x="323131" y="101780"/>
                  </a:lnTo>
                  <a:lnTo>
                    <a:pt x="255270" y="103631"/>
                  </a:lnTo>
                  <a:lnTo>
                    <a:pt x="187408" y="101780"/>
                  </a:lnTo>
                  <a:lnTo>
                    <a:pt x="126429" y="96556"/>
                  </a:lnTo>
                  <a:lnTo>
                    <a:pt x="74766" y="88453"/>
                  </a:lnTo>
                  <a:lnTo>
                    <a:pt x="34851" y="77966"/>
                  </a:lnTo>
                  <a:lnTo>
                    <a:pt x="0" y="51815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7" name="object 257"/>
            <p:cNvSpPr/>
            <p:nvPr/>
          </p:nvSpPr>
          <p:spPr>
            <a:xfrm>
              <a:off x="2170938" y="5022342"/>
              <a:ext cx="288290" cy="48895"/>
            </a:xfrm>
            <a:custGeom>
              <a:avLst/>
              <a:gdLst/>
              <a:ahLst/>
              <a:cxnLst/>
              <a:rect l="l" t="t" r="r" b="b"/>
              <a:pathLst>
                <a:path w="288289" h="48895">
                  <a:moveTo>
                    <a:pt x="0" y="48767"/>
                  </a:moveTo>
                  <a:lnTo>
                    <a:pt x="89192" y="48767"/>
                  </a:lnTo>
                  <a:lnTo>
                    <a:pt x="178396" y="0"/>
                  </a:lnTo>
                  <a:lnTo>
                    <a:pt x="288036" y="0"/>
                  </a:lnTo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8" name="object 258"/>
            <p:cNvSpPr/>
            <p:nvPr/>
          </p:nvSpPr>
          <p:spPr>
            <a:xfrm>
              <a:off x="2184653" y="5022342"/>
              <a:ext cx="260985" cy="48895"/>
            </a:xfrm>
            <a:custGeom>
              <a:avLst/>
              <a:gdLst/>
              <a:ahLst/>
              <a:cxnLst/>
              <a:rect l="l" t="t" r="r" b="b"/>
              <a:pathLst>
                <a:path w="260985" h="48895">
                  <a:moveTo>
                    <a:pt x="0" y="0"/>
                  </a:moveTo>
                  <a:lnTo>
                    <a:pt x="88722" y="0"/>
                  </a:lnTo>
                  <a:lnTo>
                    <a:pt x="177431" y="48767"/>
                  </a:lnTo>
                  <a:lnTo>
                    <a:pt x="260604" y="48767"/>
                  </a:lnTo>
                </a:path>
              </a:pathLst>
            </a:custGeom>
            <a:ln w="1981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9" name="object 259"/>
            <p:cNvSpPr/>
            <p:nvPr/>
          </p:nvSpPr>
          <p:spPr>
            <a:xfrm>
              <a:off x="2069591" y="5044439"/>
              <a:ext cx="0" cy="68580"/>
            </a:xfrm>
            <a:custGeom>
              <a:avLst/>
              <a:gdLst/>
              <a:ahLst/>
              <a:cxnLst/>
              <a:rect l="l" t="t" r="r" b="b"/>
              <a:pathLst>
                <a:path h="68579">
                  <a:moveTo>
                    <a:pt x="0" y="0"/>
                  </a:moveTo>
                  <a:lnTo>
                    <a:pt x="0" y="6858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0" name="object 260"/>
            <p:cNvSpPr/>
            <p:nvPr/>
          </p:nvSpPr>
          <p:spPr>
            <a:xfrm>
              <a:off x="2578608" y="5045964"/>
              <a:ext cx="0" cy="68580"/>
            </a:xfrm>
            <a:custGeom>
              <a:avLst/>
              <a:gdLst/>
              <a:ahLst/>
              <a:cxnLst/>
              <a:rect l="l" t="t" r="r" b="b"/>
              <a:pathLst>
                <a:path h="68579">
                  <a:moveTo>
                    <a:pt x="0" y="0"/>
                  </a:moveTo>
                  <a:lnTo>
                    <a:pt x="0" y="6858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1" name="object 261"/>
            <p:cNvSpPr/>
            <p:nvPr/>
          </p:nvSpPr>
          <p:spPr>
            <a:xfrm>
              <a:off x="2383536" y="2610612"/>
              <a:ext cx="238125" cy="262255"/>
            </a:xfrm>
            <a:custGeom>
              <a:avLst/>
              <a:gdLst/>
              <a:ahLst/>
              <a:cxnLst/>
              <a:rect l="l" t="t" r="r" b="b"/>
              <a:pathLst>
                <a:path w="238125" h="262255">
                  <a:moveTo>
                    <a:pt x="0" y="0"/>
                  </a:moveTo>
                  <a:lnTo>
                    <a:pt x="238125" y="261937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2" name="object 262"/>
            <p:cNvSpPr/>
            <p:nvPr/>
          </p:nvSpPr>
          <p:spPr>
            <a:xfrm>
              <a:off x="1455419" y="2991612"/>
              <a:ext cx="38100" cy="309880"/>
            </a:xfrm>
            <a:custGeom>
              <a:avLst/>
              <a:gdLst/>
              <a:ahLst/>
              <a:cxnLst/>
              <a:rect l="l" t="t" r="r" b="b"/>
              <a:pathLst>
                <a:path w="38100" h="309879">
                  <a:moveTo>
                    <a:pt x="0" y="0"/>
                  </a:moveTo>
                  <a:lnTo>
                    <a:pt x="38100" y="309562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3" name="object 263"/>
            <p:cNvSpPr/>
            <p:nvPr/>
          </p:nvSpPr>
          <p:spPr>
            <a:xfrm>
              <a:off x="1234439" y="3272028"/>
              <a:ext cx="123825" cy="212725"/>
            </a:xfrm>
            <a:custGeom>
              <a:avLst/>
              <a:gdLst/>
              <a:ahLst/>
              <a:cxnLst/>
              <a:rect l="l" t="t" r="r" b="b"/>
              <a:pathLst>
                <a:path w="123825" h="212725">
                  <a:moveTo>
                    <a:pt x="0" y="0"/>
                  </a:moveTo>
                  <a:lnTo>
                    <a:pt x="123825" y="212725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4" name="object 264"/>
            <p:cNvSpPr/>
            <p:nvPr/>
          </p:nvSpPr>
          <p:spPr>
            <a:xfrm>
              <a:off x="3916680" y="2410968"/>
              <a:ext cx="307975" cy="573405"/>
            </a:xfrm>
            <a:custGeom>
              <a:avLst/>
              <a:gdLst/>
              <a:ahLst/>
              <a:cxnLst/>
              <a:rect l="l" t="t" r="r" b="b"/>
              <a:pathLst>
                <a:path w="307975" h="573405">
                  <a:moveTo>
                    <a:pt x="0" y="0"/>
                  </a:moveTo>
                  <a:lnTo>
                    <a:pt x="307975" y="573087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5" name="object 265"/>
            <p:cNvSpPr/>
            <p:nvPr/>
          </p:nvSpPr>
          <p:spPr>
            <a:xfrm>
              <a:off x="4425695" y="2389632"/>
              <a:ext cx="384175" cy="579755"/>
            </a:xfrm>
            <a:custGeom>
              <a:avLst/>
              <a:gdLst/>
              <a:ahLst/>
              <a:cxnLst/>
              <a:rect l="l" t="t" r="r" b="b"/>
              <a:pathLst>
                <a:path w="384175" h="579755">
                  <a:moveTo>
                    <a:pt x="384175" y="0"/>
                  </a:moveTo>
                  <a:lnTo>
                    <a:pt x="0" y="579437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6" name="object 266"/>
            <p:cNvSpPr/>
            <p:nvPr/>
          </p:nvSpPr>
          <p:spPr>
            <a:xfrm>
              <a:off x="6771132" y="2900172"/>
              <a:ext cx="215900" cy="1046480"/>
            </a:xfrm>
            <a:custGeom>
              <a:avLst/>
              <a:gdLst/>
              <a:ahLst/>
              <a:cxnLst/>
              <a:rect l="l" t="t" r="r" b="b"/>
              <a:pathLst>
                <a:path w="215900" h="1046479">
                  <a:moveTo>
                    <a:pt x="0" y="0"/>
                  </a:moveTo>
                  <a:lnTo>
                    <a:pt x="215900" y="1046162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7" name="object 267"/>
            <p:cNvSpPr/>
            <p:nvPr/>
          </p:nvSpPr>
          <p:spPr>
            <a:xfrm>
              <a:off x="7136891" y="3250692"/>
              <a:ext cx="241300" cy="692150"/>
            </a:xfrm>
            <a:custGeom>
              <a:avLst/>
              <a:gdLst/>
              <a:ahLst/>
              <a:cxnLst/>
              <a:rect l="l" t="t" r="r" b="b"/>
              <a:pathLst>
                <a:path w="241300" h="692150">
                  <a:moveTo>
                    <a:pt x="241300" y="0"/>
                  </a:moveTo>
                  <a:lnTo>
                    <a:pt x="0" y="69215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8" name="object 268"/>
            <p:cNvSpPr/>
            <p:nvPr/>
          </p:nvSpPr>
          <p:spPr>
            <a:xfrm>
              <a:off x="7482839" y="4229100"/>
              <a:ext cx="541655" cy="249554"/>
            </a:xfrm>
            <a:custGeom>
              <a:avLst/>
              <a:gdLst/>
              <a:ahLst/>
              <a:cxnLst/>
              <a:rect l="l" t="t" r="r" b="b"/>
              <a:pathLst>
                <a:path w="541654" h="249554">
                  <a:moveTo>
                    <a:pt x="541337" y="0"/>
                  </a:moveTo>
                  <a:lnTo>
                    <a:pt x="0" y="249237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9" name="object 269"/>
            <p:cNvSpPr/>
            <p:nvPr/>
          </p:nvSpPr>
          <p:spPr>
            <a:xfrm>
              <a:off x="7455407" y="4573524"/>
              <a:ext cx="796925" cy="614680"/>
            </a:xfrm>
            <a:custGeom>
              <a:avLst/>
              <a:gdLst/>
              <a:ahLst/>
              <a:cxnLst/>
              <a:rect l="l" t="t" r="r" b="b"/>
              <a:pathLst>
                <a:path w="796925" h="614679">
                  <a:moveTo>
                    <a:pt x="796925" y="614362"/>
                  </a:moveTo>
                  <a:lnTo>
                    <a:pt x="0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0" name="object 270"/>
            <p:cNvSpPr/>
            <p:nvPr/>
          </p:nvSpPr>
          <p:spPr>
            <a:xfrm>
              <a:off x="6496812" y="4722876"/>
              <a:ext cx="1047750" cy="967105"/>
            </a:xfrm>
            <a:custGeom>
              <a:avLst/>
              <a:gdLst/>
              <a:ahLst/>
              <a:cxnLst/>
              <a:rect l="l" t="t" r="r" b="b"/>
              <a:pathLst>
                <a:path w="1047750" h="967104">
                  <a:moveTo>
                    <a:pt x="1047750" y="966787"/>
                  </a:moveTo>
                  <a:lnTo>
                    <a:pt x="0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1" name="object 271"/>
            <p:cNvSpPr/>
            <p:nvPr/>
          </p:nvSpPr>
          <p:spPr>
            <a:xfrm>
              <a:off x="5084063" y="5684518"/>
              <a:ext cx="520700" cy="170180"/>
            </a:xfrm>
            <a:custGeom>
              <a:avLst/>
              <a:gdLst/>
              <a:ahLst/>
              <a:cxnLst/>
              <a:rect l="l" t="t" r="r" b="b"/>
              <a:pathLst>
                <a:path w="520700" h="170179">
                  <a:moveTo>
                    <a:pt x="520700" y="169862"/>
                  </a:moveTo>
                  <a:lnTo>
                    <a:pt x="0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2" name="object 272"/>
            <p:cNvSpPr/>
            <p:nvPr/>
          </p:nvSpPr>
          <p:spPr>
            <a:xfrm>
              <a:off x="4069080" y="5044439"/>
              <a:ext cx="371475" cy="973455"/>
            </a:xfrm>
            <a:custGeom>
              <a:avLst/>
              <a:gdLst/>
              <a:ahLst/>
              <a:cxnLst/>
              <a:rect l="l" t="t" r="r" b="b"/>
              <a:pathLst>
                <a:path w="371475" h="973454">
                  <a:moveTo>
                    <a:pt x="371475" y="973137"/>
                  </a:moveTo>
                  <a:lnTo>
                    <a:pt x="0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3" name="object 273"/>
            <p:cNvSpPr/>
            <p:nvPr/>
          </p:nvSpPr>
          <p:spPr>
            <a:xfrm>
              <a:off x="3389375" y="5689091"/>
              <a:ext cx="306705" cy="165100"/>
            </a:xfrm>
            <a:custGeom>
              <a:avLst/>
              <a:gdLst/>
              <a:ahLst/>
              <a:cxnLst/>
              <a:rect l="l" t="t" r="r" b="b"/>
              <a:pathLst>
                <a:path w="306704" h="165100">
                  <a:moveTo>
                    <a:pt x="0" y="165100"/>
                  </a:moveTo>
                  <a:lnTo>
                    <a:pt x="306387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4" name="object 274"/>
            <p:cNvSpPr/>
            <p:nvPr/>
          </p:nvSpPr>
          <p:spPr>
            <a:xfrm>
              <a:off x="1790700" y="5160264"/>
              <a:ext cx="401955" cy="209550"/>
            </a:xfrm>
            <a:custGeom>
              <a:avLst/>
              <a:gdLst/>
              <a:ahLst/>
              <a:cxnLst/>
              <a:rect l="l" t="t" r="r" b="b"/>
              <a:pathLst>
                <a:path w="401955" h="209550">
                  <a:moveTo>
                    <a:pt x="0" y="209550"/>
                  </a:moveTo>
                  <a:lnTo>
                    <a:pt x="401637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5" name="object 275"/>
            <p:cNvSpPr/>
            <p:nvPr/>
          </p:nvSpPr>
          <p:spPr>
            <a:xfrm>
              <a:off x="1179575" y="4466844"/>
              <a:ext cx="227329" cy="282575"/>
            </a:xfrm>
            <a:custGeom>
              <a:avLst/>
              <a:gdLst/>
              <a:ahLst/>
              <a:cxnLst/>
              <a:rect l="l" t="t" r="r" b="b"/>
              <a:pathLst>
                <a:path w="227330" h="282575">
                  <a:moveTo>
                    <a:pt x="0" y="282574"/>
                  </a:moveTo>
                  <a:lnTo>
                    <a:pt x="227012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6" name="object 276"/>
            <p:cNvSpPr/>
            <p:nvPr/>
          </p:nvSpPr>
          <p:spPr>
            <a:xfrm>
              <a:off x="1155191" y="4369308"/>
              <a:ext cx="203200" cy="8255"/>
            </a:xfrm>
            <a:custGeom>
              <a:avLst/>
              <a:gdLst/>
              <a:ahLst/>
              <a:cxnLst/>
              <a:rect l="l" t="t" r="r" b="b"/>
              <a:pathLst>
                <a:path w="203200" h="8254">
                  <a:moveTo>
                    <a:pt x="0" y="7937"/>
                  </a:moveTo>
                  <a:lnTo>
                    <a:pt x="203200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7" name="object 277"/>
            <p:cNvSpPr/>
            <p:nvPr/>
          </p:nvSpPr>
          <p:spPr>
            <a:xfrm>
              <a:off x="5676900" y="2897124"/>
              <a:ext cx="528955" cy="304800"/>
            </a:xfrm>
            <a:custGeom>
              <a:avLst/>
              <a:gdLst/>
              <a:ahLst/>
              <a:cxnLst/>
              <a:rect l="l" t="t" r="r" b="b"/>
              <a:pathLst>
                <a:path w="528954" h="304800">
                  <a:moveTo>
                    <a:pt x="264414" y="0"/>
                  </a:moveTo>
                  <a:lnTo>
                    <a:pt x="203784" y="4025"/>
                  </a:lnTo>
                  <a:lnTo>
                    <a:pt x="148129" y="15491"/>
                  </a:lnTo>
                  <a:lnTo>
                    <a:pt x="99034" y="33482"/>
                  </a:lnTo>
                  <a:lnTo>
                    <a:pt x="58087" y="57083"/>
                  </a:lnTo>
                  <a:lnTo>
                    <a:pt x="26874" y="85380"/>
                  </a:lnTo>
                  <a:lnTo>
                    <a:pt x="0" y="152400"/>
                  </a:lnTo>
                  <a:lnTo>
                    <a:pt x="6983" y="187342"/>
                  </a:lnTo>
                  <a:lnTo>
                    <a:pt x="58087" y="247716"/>
                  </a:lnTo>
                  <a:lnTo>
                    <a:pt x="99034" y="271317"/>
                  </a:lnTo>
                  <a:lnTo>
                    <a:pt x="148129" y="289308"/>
                  </a:lnTo>
                  <a:lnTo>
                    <a:pt x="203784" y="300774"/>
                  </a:lnTo>
                  <a:lnTo>
                    <a:pt x="264414" y="304800"/>
                  </a:lnTo>
                  <a:lnTo>
                    <a:pt x="325043" y="300774"/>
                  </a:lnTo>
                  <a:lnTo>
                    <a:pt x="380698" y="289308"/>
                  </a:lnTo>
                  <a:lnTo>
                    <a:pt x="429793" y="271317"/>
                  </a:lnTo>
                  <a:lnTo>
                    <a:pt x="470740" y="247716"/>
                  </a:lnTo>
                  <a:lnTo>
                    <a:pt x="501953" y="219419"/>
                  </a:lnTo>
                  <a:lnTo>
                    <a:pt x="528828" y="152400"/>
                  </a:lnTo>
                  <a:lnTo>
                    <a:pt x="521844" y="117457"/>
                  </a:lnTo>
                  <a:lnTo>
                    <a:pt x="470740" y="57083"/>
                  </a:lnTo>
                  <a:lnTo>
                    <a:pt x="429793" y="33482"/>
                  </a:lnTo>
                  <a:lnTo>
                    <a:pt x="380698" y="15491"/>
                  </a:lnTo>
                  <a:lnTo>
                    <a:pt x="325043" y="4025"/>
                  </a:lnTo>
                  <a:lnTo>
                    <a:pt x="264414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8" name="object 278"/>
            <p:cNvSpPr/>
            <p:nvPr/>
          </p:nvSpPr>
          <p:spPr>
            <a:xfrm>
              <a:off x="5676900" y="2897124"/>
              <a:ext cx="528955" cy="304800"/>
            </a:xfrm>
            <a:custGeom>
              <a:avLst/>
              <a:gdLst/>
              <a:ahLst/>
              <a:cxnLst/>
              <a:rect l="l" t="t" r="r" b="b"/>
              <a:pathLst>
                <a:path w="528954" h="304800">
                  <a:moveTo>
                    <a:pt x="0" y="152400"/>
                  </a:moveTo>
                  <a:lnTo>
                    <a:pt x="26874" y="85380"/>
                  </a:lnTo>
                  <a:lnTo>
                    <a:pt x="58087" y="57083"/>
                  </a:lnTo>
                  <a:lnTo>
                    <a:pt x="99034" y="33482"/>
                  </a:lnTo>
                  <a:lnTo>
                    <a:pt x="148129" y="15491"/>
                  </a:lnTo>
                  <a:lnTo>
                    <a:pt x="203784" y="4025"/>
                  </a:lnTo>
                  <a:lnTo>
                    <a:pt x="264414" y="0"/>
                  </a:lnTo>
                  <a:lnTo>
                    <a:pt x="325043" y="4025"/>
                  </a:lnTo>
                  <a:lnTo>
                    <a:pt x="380698" y="15491"/>
                  </a:lnTo>
                  <a:lnTo>
                    <a:pt x="429793" y="33482"/>
                  </a:lnTo>
                  <a:lnTo>
                    <a:pt x="470740" y="57083"/>
                  </a:lnTo>
                  <a:lnTo>
                    <a:pt x="501953" y="85380"/>
                  </a:lnTo>
                  <a:lnTo>
                    <a:pt x="528828" y="152400"/>
                  </a:lnTo>
                  <a:lnTo>
                    <a:pt x="521844" y="187342"/>
                  </a:lnTo>
                  <a:lnTo>
                    <a:pt x="470740" y="247716"/>
                  </a:lnTo>
                  <a:lnTo>
                    <a:pt x="429793" y="271317"/>
                  </a:lnTo>
                  <a:lnTo>
                    <a:pt x="380698" y="289308"/>
                  </a:lnTo>
                  <a:lnTo>
                    <a:pt x="325043" y="300774"/>
                  </a:lnTo>
                  <a:lnTo>
                    <a:pt x="264414" y="304800"/>
                  </a:lnTo>
                  <a:lnTo>
                    <a:pt x="203784" y="300774"/>
                  </a:lnTo>
                  <a:lnTo>
                    <a:pt x="148129" y="289308"/>
                  </a:lnTo>
                  <a:lnTo>
                    <a:pt x="99034" y="271317"/>
                  </a:lnTo>
                  <a:lnTo>
                    <a:pt x="58087" y="247716"/>
                  </a:lnTo>
                  <a:lnTo>
                    <a:pt x="26874" y="219419"/>
                  </a:lnTo>
                  <a:lnTo>
                    <a:pt x="0" y="1524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9" name="object 279"/>
          <p:cNvSpPr txBox="1"/>
          <p:nvPr/>
        </p:nvSpPr>
        <p:spPr>
          <a:xfrm>
            <a:off x="5775591" y="2900235"/>
            <a:ext cx="35306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5" dirty="0">
                <a:solidFill>
                  <a:srgbClr val="FFFFFF"/>
                </a:solidFill>
                <a:latin typeface="Arial"/>
                <a:cs typeface="Arial"/>
              </a:rPr>
              <a:t>IXP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280" name="object 280"/>
          <p:cNvGrpSpPr/>
          <p:nvPr/>
        </p:nvGrpSpPr>
        <p:grpSpPr>
          <a:xfrm>
            <a:off x="3814571" y="3032760"/>
            <a:ext cx="3037205" cy="1362710"/>
            <a:chOff x="3814571" y="3032760"/>
            <a:chExt cx="3037205" cy="1362710"/>
          </a:xfrm>
        </p:grpSpPr>
        <p:sp>
          <p:nvSpPr>
            <p:cNvPr id="281" name="object 281"/>
            <p:cNvSpPr/>
            <p:nvPr/>
          </p:nvSpPr>
          <p:spPr>
            <a:xfrm>
              <a:off x="4714493" y="3051810"/>
              <a:ext cx="964565" cy="27305"/>
            </a:xfrm>
            <a:custGeom>
              <a:avLst/>
              <a:gdLst/>
              <a:ahLst/>
              <a:cxnLst/>
              <a:rect l="l" t="t" r="r" b="b"/>
              <a:pathLst>
                <a:path w="964564" h="27305">
                  <a:moveTo>
                    <a:pt x="0" y="0"/>
                  </a:moveTo>
                  <a:lnTo>
                    <a:pt x="964311" y="26885"/>
                  </a:lnTo>
                </a:path>
              </a:pathLst>
            </a:custGeom>
            <a:ln w="38099">
              <a:solidFill>
                <a:srgbClr val="CC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2" name="object 282"/>
            <p:cNvSpPr/>
            <p:nvPr/>
          </p:nvSpPr>
          <p:spPr>
            <a:xfrm>
              <a:off x="6140957" y="3170682"/>
              <a:ext cx="692150" cy="784860"/>
            </a:xfrm>
            <a:custGeom>
              <a:avLst/>
              <a:gdLst/>
              <a:ahLst/>
              <a:cxnLst/>
              <a:rect l="l" t="t" r="r" b="b"/>
              <a:pathLst>
                <a:path w="692150" h="784860">
                  <a:moveTo>
                    <a:pt x="0" y="0"/>
                  </a:moveTo>
                  <a:lnTo>
                    <a:pt x="691553" y="784847"/>
                  </a:lnTo>
                </a:path>
              </a:pathLst>
            </a:custGeom>
            <a:ln w="38100">
              <a:solidFill>
                <a:srgbClr val="CC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3" name="object 283"/>
            <p:cNvSpPr/>
            <p:nvPr/>
          </p:nvSpPr>
          <p:spPr>
            <a:xfrm>
              <a:off x="3833621" y="4234436"/>
              <a:ext cx="190500" cy="141605"/>
            </a:xfrm>
            <a:custGeom>
              <a:avLst/>
              <a:gdLst/>
              <a:ahLst/>
              <a:cxnLst/>
              <a:rect l="l" t="t" r="r" b="b"/>
              <a:pathLst>
                <a:path w="190500" h="141604">
                  <a:moveTo>
                    <a:pt x="0" y="141427"/>
                  </a:moveTo>
                  <a:lnTo>
                    <a:pt x="190500" y="0"/>
                  </a:lnTo>
                </a:path>
              </a:pathLst>
            </a:custGeom>
            <a:ln w="38100">
              <a:solidFill>
                <a:srgbClr val="CC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4" name="object 284"/>
            <p:cNvSpPr/>
            <p:nvPr/>
          </p:nvSpPr>
          <p:spPr>
            <a:xfrm>
              <a:off x="3931919" y="3959352"/>
              <a:ext cx="528955" cy="304800"/>
            </a:xfrm>
            <a:custGeom>
              <a:avLst/>
              <a:gdLst/>
              <a:ahLst/>
              <a:cxnLst/>
              <a:rect l="l" t="t" r="r" b="b"/>
              <a:pathLst>
                <a:path w="528954" h="304800">
                  <a:moveTo>
                    <a:pt x="264414" y="0"/>
                  </a:moveTo>
                  <a:lnTo>
                    <a:pt x="203784" y="4025"/>
                  </a:lnTo>
                  <a:lnTo>
                    <a:pt x="148129" y="15491"/>
                  </a:lnTo>
                  <a:lnTo>
                    <a:pt x="99034" y="33482"/>
                  </a:lnTo>
                  <a:lnTo>
                    <a:pt x="58087" y="57083"/>
                  </a:lnTo>
                  <a:lnTo>
                    <a:pt x="26874" y="85380"/>
                  </a:lnTo>
                  <a:lnTo>
                    <a:pt x="0" y="152400"/>
                  </a:lnTo>
                  <a:lnTo>
                    <a:pt x="6983" y="187342"/>
                  </a:lnTo>
                  <a:lnTo>
                    <a:pt x="58087" y="247716"/>
                  </a:lnTo>
                  <a:lnTo>
                    <a:pt x="99034" y="271317"/>
                  </a:lnTo>
                  <a:lnTo>
                    <a:pt x="148129" y="289308"/>
                  </a:lnTo>
                  <a:lnTo>
                    <a:pt x="203784" y="300774"/>
                  </a:lnTo>
                  <a:lnTo>
                    <a:pt x="264414" y="304800"/>
                  </a:lnTo>
                  <a:lnTo>
                    <a:pt x="325043" y="300774"/>
                  </a:lnTo>
                  <a:lnTo>
                    <a:pt x="380698" y="289308"/>
                  </a:lnTo>
                  <a:lnTo>
                    <a:pt x="429793" y="271317"/>
                  </a:lnTo>
                  <a:lnTo>
                    <a:pt x="470740" y="247716"/>
                  </a:lnTo>
                  <a:lnTo>
                    <a:pt x="501953" y="219419"/>
                  </a:lnTo>
                  <a:lnTo>
                    <a:pt x="528828" y="152400"/>
                  </a:lnTo>
                  <a:lnTo>
                    <a:pt x="521844" y="117457"/>
                  </a:lnTo>
                  <a:lnTo>
                    <a:pt x="470740" y="57083"/>
                  </a:lnTo>
                  <a:lnTo>
                    <a:pt x="429793" y="33482"/>
                  </a:lnTo>
                  <a:lnTo>
                    <a:pt x="380698" y="15491"/>
                  </a:lnTo>
                  <a:lnTo>
                    <a:pt x="325043" y="4025"/>
                  </a:lnTo>
                  <a:lnTo>
                    <a:pt x="264414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5" name="object 285"/>
            <p:cNvSpPr/>
            <p:nvPr/>
          </p:nvSpPr>
          <p:spPr>
            <a:xfrm>
              <a:off x="3931919" y="3959352"/>
              <a:ext cx="528955" cy="304800"/>
            </a:xfrm>
            <a:custGeom>
              <a:avLst/>
              <a:gdLst/>
              <a:ahLst/>
              <a:cxnLst/>
              <a:rect l="l" t="t" r="r" b="b"/>
              <a:pathLst>
                <a:path w="528954" h="304800">
                  <a:moveTo>
                    <a:pt x="0" y="152400"/>
                  </a:moveTo>
                  <a:lnTo>
                    <a:pt x="26874" y="85380"/>
                  </a:lnTo>
                  <a:lnTo>
                    <a:pt x="58087" y="57083"/>
                  </a:lnTo>
                  <a:lnTo>
                    <a:pt x="99034" y="33482"/>
                  </a:lnTo>
                  <a:lnTo>
                    <a:pt x="148129" y="15491"/>
                  </a:lnTo>
                  <a:lnTo>
                    <a:pt x="203784" y="4025"/>
                  </a:lnTo>
                  <a:lnTo>
                    <a:pt x="264414" y="0"/>
                  </a:lnTo>
                  <a:lnTo>
                    <a:pt x="325043" y="4025"/>
                  </a:lnTo>
                  <a:lnTo>
                    <a:pt x="380698" y="15491"/>
                  </a:lnTo>
                  <a:lnTo>
                    <a:pt x="429793" y="33482"/>
                  </a:lnTo>
                  <a:lnTo>
                    <a:pt x="470740" y="57083"/>
                  </a:lnTo>
                  <a:lnTo>
                    <a:pt x="501953" y="85380"/>
                  </a:lnTo>
                  <a:lnTo>
                    <a:pt x="528828" y="152400"/>
                  </a:lnTo>
                  <a:lnTo>
                    <a:pt x="521844" y="187342"/>
                  </a:lnTo>
                  <a:lnTo>
                    <a:pt x="470740" y="247716"/>
                  </a:lnTo>
                  <a:lnTo>
                    <a:pt x="429793" y="271317"/>
                  </a:lnTo>
                  <a:lnTo>
                    <a:pt x="380698" y="289308"/>
                  </a:lnTo>
                  <a:lnTo>
                    <a:pt x="325043" y="300774"/>
                  </a:lnTo>
                  <a:lnTo>
                    <a:pt x="264414" y="304800"/>
                  </a:lnTo>
                  <a:lnTo>
                    <a:pt x="203784" y="300774"/>
                  </a:lnTo>
                  <a:lnTo>
                    <a:pt x="148129" y="289308"/>
                  </a:lnTo>
                  <a:lnTo>
                    <a:pt x="99034" y="271317"/>
                  </a:lnTo>
                  <a:lnTo>
                    <a:pt x="58087" y="247716"/>
                  </a:lnTo>
                  <a:lnTo>
                    <a:pt x="26874" y="219419"/>
                  </a:lnTo>
                  <a:lnTo>
                    <a:pt x="0" y="1524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6" name="object 286"/>
          <p:cNvSpPr txBox="1"/>
          <p:nvPr/>
        </p:nvSpPr>
        <p:spPr>
          <a:xfrm>
            <a:off x="4030547" y="3962928"/>
            <a:ext cx="35306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5" dirty="0">
                <a:solidFill>
                  <a:srgbClr val="FFFFFF"/>
                </a:solidFill>
                <a:latin typeface="Arial"/>
                <a:cs typeface="Arial"/>
              </a:rPr>
              <a:t>IXP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287" name="object 287"/>
          <p:cNvGrpSpPr/>
          <p:nvPr/>
        </p:nvGrpSpPr>
        <p:grpSpPr>
          <a:xfrm>
            <a:off x="1298257" y="3296221"/>
            <a:ext cx="6669405" cy="2449830"/>
            <a:chOff x="1298257" y="3296221"/>
            <a:chExt cx="6669405" cy="2449830"/>
          </a:xfrm>
        </p:grpSpPr>
        <p:sp>
          <p:nvSpPr>
            <p:cNvPr id="288" name="object 288"/>
            <p:cNvSpPr/>
            <p:nvPr/>
          </p:nvSpPr>
          <p:spPr>
            <a:xfrm>
              <a:off x="4461509" y="3954023"/>
              <a:ext cx="770255" cy="158750"/>
            </a:xfrm>
            <a:custGeom>
              <a:avLst/>
              <a:gdLst/>
              <a:ahLst/>
              <a:cxnLst/>
              <a:rect l="l" t="t" r="r" b="b"/>
              <a:pathLst>
                <a:path w="770254" h="158750">
                  <a:moveTo>
                    <a:pt x="0" y="158140"/>
                  </a:moveTo>
                  <a:lnTo>
                    <a:pt x="770039" y="0"/>
                  </a:lnTo>
                </a:path>
              </a:pathLst>
            </a:custGeom>
            <a:ln w="38100">
              <a:solidFill>
                <a:srgbClr val="CC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9" name="object 289"/>
            <p:cNvSpPr/>
            <p:nvPr/>
          </p:nvSpPr>
          <p:spPr>
            <a:xfrm>
              <a:off x="3693413" y="3789426"/>
              <a:ext cx="342900" cy="205104"/>
            </a:xfrm>
            <a:custGeom>
              <a:avLst/>
              <a:gdLst/>
              <a:ahLst/>
              <a:cxnLst/>
              <a:rect l="l" t="t" r="r" b="b"/>
              <a:pathLst>
                <a:path w="342900" h="205104">
                  <a:moveTo>
                    <a:pt x="0" y="0"/>
                  </a:moveTo>
                  <a:lnTo>
                    <a:pt x="342823" y="205016"/>
                  </a:lnTo>
                </a:path>
              </a:pathLst>
            </a:custGeom>
            <a:ln w="38100">
              <a:solidFill>
                <a:srgbClr val="CC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0" name="object 290"/>
            <p:cNvSpPr/>
            <p:nvPr/>
          </p:nvSpPr>
          <p:spPr>
            <a:xfrm>
              <a:off x="4877561" y="3633978"/>
              <a:ext cx="432434" cy="222885"/>
            </a:xfrm>
            <a:custGeom>
              <a:avLst/>
              <a:gdLst/>
              <a:ahLst/>
              <a:cxnLst/>
              <a:rect l="l" t="t" r="r" b="b"/>
              <a:pathLst>
                <a:path w="432435" h="222885">
                  <a:moveTo>
                    <a:pt x="0" y="0"/>
                  </a:moveTo>
                  <a:lnTo>
                    <a:pt x="431876" y="222377"/>
                  </a:lnTo>
                </a:path>
              </a:pathLst>
            </a:custGeom>
            <a:ln w="38100">
              <a:solidFill>
                <a:srgbClr val="CC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1" name="object 291"/>
            <p:cNvSpPr/>
            <p:nvPr/>
          </p:nvSpPr>
          <p:spPr>
            <a:xfrm>
              <a:off x="2407151" y="3754374"/>
              <a:ext cx="282575" cy="511175"/>
            </a:xfrm>
            <a:custGeom>
              <a:avLst/>
              <a:gdLst/>
              <a:ahLst/>
              <a:cxnLst/>
              <a:rect l="l" t="t" r="r" b="b"/>
              <a:pathLst>
                <a:path w="282575" h="511175">
                  <a:moveTo>
                    <a:pt x="282562" y="0"/>
                  </a:moveTo>
                  <a:lnTo>
                    <a:pt x="0" y="511098"/>
                  </a:lnTo>
                </a:path>
              </a:pathLst>
            </a:custGeom>
            <a:ln w="38099">
              <a:solidFill>
                <a:srgbClr val="CC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2" name="object 292"/>
            <p:cNvSpPr/>
            <p:nvPr/>
          </p:nvSpPr>
          <p:spPr>
            <a:xfrm>
              <a:off x="4309109" y="4627626"/>
              <a:ext cx="844550" cy="304800"/>
            </a:xfrm>
            <a:custGeom>
              <a:avLst/>
              <a:gdLst/>
              <a:ahLst/>
              <a:cxnLst/>
              <a:rect l="l" t="t" r="r" b="b"/>
              <a:pathLst>
                <a:path w="844550" h="304800">
                  <a:moveTo>
                    <a:pt x="0" y="304292"/>
                  </a:moveTo>
                  <a:lnTo>
                    <a:pt x="844016" y="0"/>
                  </a:lnTo>
                </a:path>
              </a:pathLst>
            </a:custGeom>
            <a:ln w="38099">
              <a:solidFill>
                <a:srgbClr val="CC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3" name="object 293"/>
            <p:cNvSpPr/>
            <p:nvPr/>
          </p:nvSpPr>
          <p:spPr>
            <a:xfrm>
              <a:off x="3340608" y="5359908"/>
              <a:ext cx="2044064" cy="381000"/>
            </a:xfrm>
            <a:custGeom>
              <a:avLst/>
              <a:gdLst/>
              <a:ahLst/>
              <a:cxnLst/>
              <a:rect l="l" t="t" r="r" b="b"/>
              <a:pathLst>
                <a:path w="2044064" h="381000">
                  <a:moveTo>
                    <a:pt x="1021841" y="0"/>
                  </a:moveTo>
                  <a:lnTo>
                    <a:pt x="945580" y="522"/>
                  </a:lnTo>
                  <a:lnTo>
                    <a:pt x="870841" y="2065"/>
                  </a:lnTo>
                  <a:lnTo>
                    <a:pt x="797821" y="4592"/>
                  </a:lnTo>
                  <a:lnTo>
                    <a:pt x="726719" y="8065"/>
                  </a:lnTo>
                  <a:lnTo>
                    <a:pt x="657732" y="12449"/>
                  </a:lnTo>
                  <a:lnTo>
                    <a:pt x="591058" y="17706"/>
                  </a:lnTo>
                  <a:lnTo>
                    <a:pt x="526893" y="23799"/>
                  </a:lnTo>
                  <a:lnTo>
                    <a:pt x="465437" y="30691"/>
                  </a:lnTo>
                  <a:lnTo>
                    <a:pt x="406886" y="38346"/>
                  </a:lnTo>
                  <a:lnTo>
                    <a:pt x="351437" y="46727"/>
                  </a:lnTo>
                  <a:lnTo>
                    <a:pt x="299289" y="55797"/>
                  </a:lnTo>
                  <a:lnTo>
                    <a:pt x="250639" y="65519"/>
                  </a:lnTo>
                  <a:lnTo>
                    <a:pt x="205685" y="75856"/>
                  </a:lnTo>
                  <a:lnTo>
                    <a:pt x="164624" y="86772"/>
                  </a:lnTo>
                  <a:lnTo>
                    <a:pt x="127654" y="98229"/>
                  </a:lnTo>
                  <a:lnTo>
                    <a:pt x="66776" y="122621"/>
                  </a:lnTo>
                  <a:lnTo>
                    <a:pt x="24632" y="148737"/>
                  </a:lnTo>
                  <a:lnTo>
                    <a:pt x="0" y="190499"/>
                  </a:lnTo>
                  <a:lnTo>
                    <a:pt x="2802" y="204716"/>
                  </a:lnTo>
                  <a:lnTo>
                    <a:pt x="43263" y="245517"/>
                  </a:lnTo>
                  <a:lnTo>
                    <a:pt x="94972" y="270808"/>
                  </a:lnTo>
                  <a:lnTo>
                    <a:pt x="164624" y="294227"/>
                  </a:lnTo>
                  <a:lnTo>
                    <a:pt x="205685" y="305143"/>
                  </a:lnTo>
                  <a:lnTo>
                    <a:pt x="250639" y="315480"/>
                  </a:lnTo>
                  <a:lnTo>
                    <a:pt x="299289" y="325202"/>
                  </a:lnTo>
                  <a:lnTo>
                    <a:pt x="351437" y="334272"/>
                  </a:lnTo>
                  <a:lnTo>
                    <a:pt x="406886" y="342653"/>
                  </a:lnTo>
                  <a:lnTo>
                    <a:pt x="465437" y="350308"/>
                  </a:lnTo>
                  <a:lnTo>
                    <a:pt x="526893" y="357200"/>
                  </a:lnTo>
                  <a:lnTo>
                    <a:pt x="591058" y="363293"/>
                  </a:lnTo>
                  <a:lnTo>
                    <a:pt x="657732" y="368550"/>
                  </a:lnTo>
                  <a:lnTo>
                    <a:pt x="726719" y="372934"/>
                  </a:lnTo>
                  <a:lnTo>
                    <a:pt x="797821" y="376407"/>
                  </a:lnTo>
                  <a:lnTo>
                    <a:pt x="870841" y="378934"/>
                  </a:lnTo>
                  <a:lnTo>
                    <a:pt x="945580" y="380477"/>
                  </a:lnTo>
                  <a:lnTo>
                    <a:pt x="1021841" y="380999"/>
                  </a:lnTo>
                  <a:lnTo>
                    <a:pt x="1098103" y="380477"/>
                  </a:lnTo>
                  <a:lnTo>
                    <a:pt x="1172842" y="378934"/>
                  </a:lnTo>
                  <a:lnTo>
                    <a:pt x="1245862" y="376407"/>
                  </a:lnTo>
                  <a:lnTo>
                    <a:pt x="1316964" y="372934"/>
                  </a:lnTo>
                  <a:lnTo>
                    <a:pt x="1385951" y="368550"/>
                  </a:lnTo>
                  <a:lnTo>
                    <a:pt x="1452625" y="363293"/>
                  </a:lnTo>
                  <a:lnTo>
                    <a:pt x="1516790" y="357200"/>
                  </a:lnTo>
                  <a:lnTo>
                    <a:pt x="1578246" y="350308"/>
                  </a:lnTo>
                  <a:lnTo>
                    <a:pt x="1636797" y="342653"/>
                  </a:lnTo>
                  <a:lnTo>
                    <a:pt x="1692246" y="334272"/>
                  </a:lnTo>
                  <a:lnTo>
                    <a:pt x="1744394" y="325202"/>
                  </a:lnTo>
                  <a:lnTo>
                    <a:pt x="1793044" y="315480"/>
                  </a:lnTo>
                  <a:lnTo>
                    <a:pt x="1837998" y="305143"/>
                  </a:lnTo>
                  <a:lnTo>
                    <a:pt x="1879059" y="294227"/>
                  </a:lnTo>
                  <a:lnTo>
                    <a:pt x="1916029" y="282770"/>
                  </a:lnTo>
                  <a:lnTo>
                    <a:pt x="1976907" y="258378"/>
                  </a:lnTo>
                  <a:lnTo>
                    <a:pt x="2019051" y="232262"/>
                  </a:lnTo>
                  <a:lnTo>
                    <a:pt x="2043683" y="190499"/>
                  </a:lnTo>
                  <a:lnTo>
                    <a:pt x="2040881" y="176283"/>
                  </a:lnTo>
                  <a:lnTo>
                    <a:pt x="2000420" y="135482"/>
                  </a:lnTo>
                  <a:lnTo>
                    <a:pt x="1948711" y="110191"/>
                  </a:lnTo>
                  <a:lnTo>
                    <a:pt x="1879059" y="86772"/>
                  </a:lnTo>
                  <a:lnTo>
                    <a:pt x="1837998" y="75856"/>
                  </a:lnTo>
                  <a:lnTo>
                    <a:pt x="1793044" y="65519"/>
                  </a:lnTo>
                  <a:lnTo>
                    <a:pt x="1744394" y="55797"/>
                  </a:lnTo>
                  <a:lnTo>
                    <a:pt x="1692246" y="46727"/>
                  </a:lnTo>
                  <a:lnTo>
                    <a:pt x="1636797" y="38346"/>
                  </a:lnTo>
                  <a:lnTo>
                    <a:pt x="1578246" y="30691"/>
                  </a:lnTo>
                  <a:lnTo>
                    <a:pt x="1516790" y="23799"/>
                  </a:lnTo>
                  <a:lnTo>
                    <a:pt x="1452625" y="17706"/>
                  </a:lnTo>
                  <a:lnTo>
                    <a:pt x="1385951" y="12449"/>
                  </a:lnTo>
                  <a:lnTo>
                    <a:pt x="1316964" y="8065"/>
                  </a:lnTo>
                  <a:lnTo>
                    <a:pt x="1245862" y="4592"/>
                  </a:lnTo>
                  <a:lnTo>
                    <a:pt x="1172842" y="2065"/>
                  </a:lnTo>
                  <a:lnTo>
                    <a:pt x="1098103" y="522"/>
                  </a:lnTo>
                  <a:lnTo>
                    <a:pt x="1021841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4" name="object 294"/>
            <p:cNvSpPr/>
            <p:nvPr/>
          </p:nvSpPr>
          <p:spPr>
            <a:xfrm>
              <a:off x="3340608" y="5359908"/>
              <a:ext cx="2044064" cy="381000"/>
            </a:xfrm>
            <a:custGeom>
              <a:avLst/>
              <a:gdLst/>
              <a:ahLst/>
              <a:cxnLst/>
              <a:rect l="l" t="t" r="r" b="b"/>
              <a:pathLst>
                <a:path w="2044064" h="381000">
                  <a:moveTo>
                    <a:pt x="0" y="190499"/>
                  </a:moveTo>
                  <a:lnTo>
                    <a:pt x="24632" y="148737"/>
                  </a:lnTo>
                  <a:lnTo>
                    <a:pt x="66776" y="122621"/>
                  </a:lnTo>
                  <a:lnTo>
                    <a:pt x="127654" y="98229"/>
                  </a:lnTo>
                  <a:lnTo>
                    <a:pt x="164624" y="86772"/>
                  </a:lnTo>
                  <a:lnTo>
                    <a:pt x="205685" y="75856"/>
                  </a:lnTo>
                  <a:lnTo>
                    <a:pt x="250639" y="65519"/>
                  </a:lnTo>
                  <a:lnTo>
                    <a:pt x="299289" y="55797"/>
                  </a:lnTo>
                  <a:lnTo>
                    <a:pt x="351437" y="46727"/>
                  </a:lnTo>
                  <a:lnTo>
                    <a:pt x="406886" y="38346"/>
                  </a:lnTo>
                  <a:lnTo>
                    <a:pt x="465437" y="30691"/>
                  </a:lnTo>
                  <a:lnTo>
                    <a:pt x="526893" y="23799"/>
                  </a:lnTo>
                  <a:lnTo>
                    <a:pt x="591058" y="17706"/>
                  </a:lnTo>
                  <a:lnTo>
                    <a:pt x="657732" y="12449"/>
                  </a:lnTo>
                  <a:lnTo>
                    <a:pt x="726719" y="8065"/>
                  </a:lnTo>
                  <a:lnTo>
                    <a:pt x="797821" y="4592"/>
                  </a:lnTo>
                  <a:lnTo>
                    <a:pt x="870841" y="2065"/>
                  </a:lnTo>
                  <a:lnTo>
                    <a:pt x="945580" y="522"/>
                  </a:lnTo>
                  <a:lnTo>
                    <a:pt x="1021841" y="0"/>
                  </a:lnTo>
                  <a:lnTo>
                    <a:pt x="1098103" y="522"/>
                  </a:lnTo>
                  <a:lnTo>
                    <a:pt x="1172842" y="2065"/>
                  </a:lnTo>
                  <a:lnTo>
                    <a:pt x="1245862" y="4592"/>
                  </a:lnTo>
                  <a:lnTo>
                    <a:pt x="1316964" y="8065"/>
                  </a:lnTo>
                  <a:lnTo>
                    <a:pt x="1385951" y="12449"/>
                  </a:lnTo>
                  <a:lnTo>
                    <a:pt x="1452625" y="17706"/>
                  </a:lnTo>
                  <a:lnTo>
                    <a:pt x="1516790" y="23799"/>
                  </a:lnTo>
                  <a:lnTo>
                    <a:pt x="1578246" y="30691"/>
                  </a:lnTo>
                  <a:lnTo>
                    <a:pt x="1636797" y="38346"/>
                  </a:lnTo>
                  <a:lnTo>
                    <a:pt x="1692246" y="46727"/>
                  </a:lnTo>
                  <a:lnTo>
                    <a:pt x="1744394" y="55797"/>
                  </a:lnTo>
                  <a:lnTo>
                    <a:pt x="1793044" y="65519"/>
                  </a:lnTo>
                  <a:lnTo>
                    <a:pt x="1837998" y="75856"/>
                  </a:lnTo>
                  <a:lnTo>
                    <a:pt x="1879059" y="86772"/>
                  </a:lnTo>
                  <a:lnTo>
                    <a:pt x="1916029" y="98229"/>
                  </a:lnTo>
                  <a:lnTo>
                    <a:pt x="1976907" y="122621"/>
                  </a:lnTo>
                  <a:lnTo>
                    <a:pt x="2019051" y="148737"/>
                  </a:lnTo>
                  <a:lnTo>
                    <a:pt x="2043683" y="190499"/>
                  </a:lnTo>
                  <a:lnTo>
                    <a:pt x="2040881" y="204716"/>
                  </a:lnTo>
                  <a:lnTo>
                    <a:pt x="2000420" y="245517"/>
                  </a:lnTo>
                  <a:lnTo>
                    <a:pt x="1948711" y="270808"/>
                  </a:lnTo>
                  <a:lnTo>
                    <a:pt x="1879059" y="294227"/>
                  </a:lnTo>
                  <a:lnTo>
                    <a:pt x="1837998" y="305143"/>
                  </a:lnTo>
                  <a:lnTo>
                    <a:pt x="1793044" y="315480"/>
                  </a:lnTo>
                  <a:lnTo>
                    <a:pt x="1744394" y="325202"/>
                  </a:lnTo>
                  <a:lnTo>
                    <a:pt x="1692246" y="334272"/>
                  </a:lnTo>
                  <a:lnTo>
                    <a:pt x="1636797" y="342653"/>
                  </a:lnTo>
                  <a:lnTo>
                    <a:pt x="1578246" y="350308"/>
                  </a:lnTo>
                  <a:lnTo>
                    <a:pt x="1516790" y="357200"/>
                  </a:lnTo>
                  <a:lnTo>
                    <a:pt x="1452625" y="363293"/>
                  </a:lnTo>
                  <a:lnTo>
                    <a:pt x="1385951" y="368550"/>
                  </a:lnTo>
                  <a:lnTo>
                    <a:pt x="1316964" y="372934"/>
                  </a:lnTo>
                  <a:lnTo>
                    <a:pt x="1245862" y="376407"/>
                  </a:lnTo>
                  <a:lnTo>
                    <a:pt x="1172842" y="378934"/>
                  </a:lnTo>
                  <a:lnTo>
                    <a:pt x="1098103" y="380477"/>
                  </a:lnTo>
                  <a:lnTo>
                    <a:pt x="1021841" y="380999"/>
                  </a:lnTo>
                  <a:lnTo>
                    <a:pt x="945580" y="380477"/>
                  </a:lnTo>
                  <a:lnTo>
                    <a:pt x="870841" y="378934"/>
                  </a:lnTo>
                  <a:lnTo>
                    <a:pt x="797821" y="376407"/>
                  </a:lnTo>
                  <a:lnTo>
                    <a:pt x="726719" y="372934"/>
                  </a:lnTo>
                  <a:lnTo>
                    <a:pt x="657732" y="368550"/>
                  </a:lnTo>
                  <a:lnTo>
                    <a:pt x="591058" y="363293"/>
                  </a:lnTo>
                  <a:lnTo>
                    <a:pt x="526893" y="357200"/>
                  </a:lnTo>
                  <a:lnTo>
                    <a:pt x="465437" y="350308"/>
                  </a:lnTo>
                  <a:lnTo>
                    <a:pt x="406886" y="342653"/>
                  </a:lnTo>
                  <a:lnTo>
                    <a:pt x="351437" y="334272"/>
                  </a:lnTo>
                  <a:lnTo>
                    <a:pt x="299289" y="325202"/>
                  </a:lnTo>
                  <a:lnTo>
                    <a:pt x="250639" y="315480"/>
                  </a:lnTo>
                  <a:lnTo>
                    <a:pt x="205685" y="305143"/>
                  </a:lnTo>
                  <a:lnTo>
                    <a:pt x="164624" y="294227"/>
                  </a:lnTo>
                  <a:lnTo>
                    <a:pt x="127654" y="282770"/>
                  </a:lnTo>
                  <a:lnTo>
                    <a:pt x="66776" y="258378"/>
                  </a:lnTo>
                  <a:lnTo>
                    <a:pt x="24632" y="232262"/>
                  </a:lnTo>
                  <a:lnTo>
                    <a:pt x="0" y="190499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5" name="object 295"/>
            <p:cNvSpPr/>
            <p:nvPr/>
          </p:nvSpPr>
          <p:spPr>
            <a:xfrm>
              <a:off x="1303019" y="3300984"/>
              <a:ext cx="381000" cy="1252855"/>
            </a:xfrm>
            <a:custGeom>
              <a:avLst/>
              <a:gdLst/>
              <a:ahLst/>
              <a:cxnLst/>
              <a:rect l="l" t="t" r="r" b="b"/>
              <a:pathLst>
                <a:path w="381000" h="1252854">
                  <a:moveTo>
                    <a:pt x="190500" y="0"/>
                  </a:moveTo>
                  <a:lnTo>
                    <a:pt x="149634" y="14446"/>
                  </a:lnTo>
                  <a:lnTo>
                    <a:pt x="111822" y="55749"/>
                  </a:lnTo>
                  <a:lnTo>
                    <a:pt x="77994" y="120850"/>
                  </a:lnTo>
                  <a:lnTo>
                    <a:pt x="62865" y="161370"/>
                  </a:lnTo>
                  <a:lnTo>
                    <a:pt x="49080" y="206694"/>
                  </a:lnTo>
                  <a:lnTo>
                    <a:pt x="36756" y="256439"/>
                  </a:lnTo>
                  <a:lnTo>
                    <a:pt x="26009" y="310224"/>
                  </a:lnTo>
                  <a:lnTo>
                    <a:pt x="16956" y="367666"/>
                  </a:lnTo>
                  <a:lnTo>
                    <a:pt x="9712" y="428382"/>
                  </a:lnTo>
                  <a:lnTo>
                    <a:pt x="4393" y="491993"/>
                  </a:lnTo>
                  <a:lnTo>
                    <a:pt x="1117" y="558114"/>
                  </a:lnTo>
                  <a:lnTo>
                    <a:pt x="0" y="626364"/>
                  </a:lnTo>
                  <a:lnTo>
                    <a:pt x="1117" y="694613"/>
                  </a:lnTo>
                  <a:lnTo>
                    <a:pt x="4393" y="760734"/>
                  </a:lnTo>
                  <a:lnTo>
                    <a:pt x="9712" y="824345"/>
                  </a:lnTo>
                  <a:lnTo>
                    <a:pt x="16956" y="885061"/>
                  </a:lnTo>
                  <a:lnTo>
                    <a:pt x="26009" y="942503"/>
                  </a:lnTo>
                  <a:lnTo>
                    <a:pt x="36756" y="996288"/>
                  </a:lnTo>
                  <a:lnTo>
                    <a:pt x="49080" y="1046033"/>
                  </a:lnTo>
                  <a:lnTo>
                    <a:pt x="62865" y="1091357"/>
                  </a:lnTo>
                  <a:lnTo>
                    <a:pt x="77994" y="1131877"/>
                  </a:lnTo>
                  <a:lnTo>
                    <a:pt x="94352" y="1167211"/>
                  </a:lnTo>
                  <a:lnTo>
                    <a:pt x="130288" y="1220795"/>
                  </a:lnTo>
                  <a:lnTo>
                    <a:pt x="169743" y="1249052"/>
                  </a:lnTo>
                  <a:lnTo>
                    <a:pt x="190500" y="1252728"/>
                  </a:lnTo>
                  <a:lnTo>
                    <a:pt x="211256" y="1249052"/>
                  </a:lnTo>
                  <a:lnTo>
                    <a:pt x="250711" y="1220795"/>
                  </a:lnTo>
                  <a:lnTo>
                    <a:pt x="286647" y="1167211"/>
                  </a:lnTo>
                  <a:lnTo>
                    <a:pt x="303005" y="1131877"/>
                  </a:lnTo>
                  <a:lnTo>
                    <a:pt x="318134" y="1091357"/>
                  </a:lnTo>
                  <a:lnTo>
                    <a:pt x="331919" y="1046033"/>
                  </a:lnTo>
                  <a:lnTo>
                    <a:pt x="344243" y="996288"/>
                  </a:lnTo>
                  <a:lnTo>
                    <a:pt x="354990" y="942503"/>
                  </a:lnTo>
                  <a:lnTo>
                    <a:pt x="364043" y="885061"/>
                  </a:lnTo>
                  <a:lnTo>
                    <a:pt x="371287" y="824345"/>
                  </a:lnTo>
                  <a:lnTo>
                    <a:pt x="376606" y="760734"/>
                  </a:lnTo>
                  <a:lnTo>
                    <a:pt x="379882" y="694613"/>
                  </a:lnTo>
                  <a:lnTo>
                    <a:pt x="381000" y="626364"/>
                  </a:lnTo>
                  <a:lnTo>
                    <a:pt x="379882" y="558114"/>
                  </a:lnTo>
                  <a:lnTo>
                    <a:pt x="376606" y="491993"/>
                  </a:lnTo>
                  <a:lnTo>
                    <a:pt x="371287" y="428382"/>
                  </a:lnTo>
                  <a:lnTo>
                    <a:pt x="364043" y="367666"/>
                  </a:lnTo>
                  <a:lnTo>
                    <a:pt x="354990" y="310224"/>
                  </a:lnTo>
                  <a:lnTo>
                    <a:pt x="344243" y="256439"/>
                  </a:lnTo>
                  <a:lnTo>
                    <a:pt x="331919" y="206694"/>
                  </a:lnTo>
                  <a:lnTo>
                    <a:pt x="318134" y="161370"/>
                  </a:lnTo>
                  <a:lnTo>
                    <a:pt x="303005" y="120850"/>
                  </a:lnTo>
                  <a:lnTo>
                    <a:pt x="286647" y="85516"/>
                  </a:lnTo>
                  <a:lnTo>
                    <a:pt x="250711" y="31932"/>
                  </a:lnTo>
                  <a:lnTo>
                    <a:pt x="211256" y="3675"/>
                  </a:lnTo>
                  <a:lnTo>
                    <a:pt x="190500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6" name="object 296"/>
            <p:cNvSpPr/>
            <p:nvPr/>
          </p:nvSpPr>
          <p:spPr>
            <a:xfrm>
              <a:off x="1303019" y="3300984"/>
              <a:ext cx="381000" cy="1252855"/>
            </a:xfrm>
            <a:custGeom>
              <a:avLst/>
              <a:gdLst/>
              <a:ahLst/>
              <a:cxnLst/>
              <a:rect l="l" t="t" r="r" b="b"/>
              <a:pathLst>
                <a:path w="381000" h="1252854">
                  <a:moveTo>
                    <a:pt x="190500" y="0"/>
                  </a:moveTo>
                  <a:lnTo>
                    <a:pt x="231365" y="14446"/>
                  </a:lnTo>
                  <a:lnTo>
                    <a:pt x="269177" y="55749"/>
                  </a:lnTo>
                  <a:lnTo>
                    <a:pt x="303005" y="120850"/>
                  </a:lnTo>
                  <a:lnTo>
                    <a:pt x="318134" y="161370"/>
                  </a:lnTo>
                  <a:lnTo>
                    <a:pt x="331919" y="206694"/>
                  </a:lnTo>
                  <a:lnTo>
                    <a:pt x="344243" y="256439"/>
                  </a:lnTo>
                  <a:lnTo>
                    <a:pt x="354990" y="310224"/>
                  </a:lnTo>
                  <a:lnTo>
                    <a:pt x="364043" y="367666"/>
                  </a:lnTo>
                  <a:lnTo>
                    <a:pt x="371287" y="428382"/>
                  </a:lnTo>
                  <a:lnTo>
                    <a:pt x="376606" y="491993"/>
                  </a:lnTo>
                  <a:lnTo>
                    <a:pt x="379882" y="558114"/>
                  </a:lnTo>
                  <a:lnTo>
                    <a:pt x="381000" y="626364"/>
                  </a:lnTo>
                  <a:lnTo>
                    <a:pt x="379882" y="694613"/>
                  </a:lnTo>
                  <a:lnTo>
                    <a:pt x="376606" y="760734"/>
                  </a:lnTo>
                  <a:lnTo>
                    <a:pt x="371287" y="824345"/>
                  </a:lnTo>
                  <a:lnTo>
                    <a:pt x="364043" y="885061"/>
                  </a:lnTo>
                  <a:lnTo>
                    <a:pt x="354990" y="942503"/>
                  </a:lnTo>
                  <a:lnTo>
                    <a:pt x="344243" y="996288"/>
                  </a:lnTo>
                  <a:lnTo>
                    <a:pt x="331919" y="1046033"/>
                  </a:lnTo>
                  <a:lnTo>
                    <a:pt x="318134" y="1091357"/>
                  </a:lnTo>
                  <a:lnTo>
                    <a:pt x="303005" y="1131877"/>
                  </a:lnTo>
                  <a:lnTo>
                    <a:pt x="286647" y="1167211"/>
                  </a:lnTo>
                  <a:lnTo>
                    <a:pt x="250711" y="1220795"/>
                  </a:lnTo>
                  <a:lnTo>
                    <a:pt x="211256" y="1249052"/>
                  </a:lnTo>
                  <a:lnTo>
                    <a:pt x="190500" y="1252728"/>
                  </a:lnTo>
                  <a:lnTo>
                    <a:pt x="169743" y="1249052"/>
                  </a:lnTo>
                  <a:lnTo>
                    <a:pt x="130288" y="1220795"/>
                  </a:lnTo>
                  <a:lnTo>
                    <a:pt x="94352" y="1167211"/>
                  </a:lnTo>
                  <a:lnTo>
                    <a:pt x="77994" y="1131877"/>
                  </a:lnTo>
                  <a:lnTo>
                    <a:pt x="62865" y="1091357"/>
                  </a:lnTo>
                  <a:lnTo>
                    <a:pt x="49080" y="1046033"/>
                  </a:lnTo>
                  <a:lnTo>
                    <a:pt x="36756" y="996288"/>
                  </a:lnTo>
                  <a:lnTo>
                    <a:pt x="26009" y="942503"/>
                  </a:lnTo>
                  <a:lnTo>
                    <a:pt x="16956" y="885061"/>
                  </a:lnTo>
                  <a:lnTo>
                    <a:pt x="9712" y="824345"/>
                  </a:lnTo>
                  <a:lnTo>
                    <a:pt x="4393" y="760734"/>
                  </a:lnTo>
                  <a:lnTo>
                    <a:pt x="1117" y="694613"/>
                  </a:lnTo>
                  <a:lnTo>
                    <a:pt x="0" y="626364"/>
                  </a:lnTo>
                  <a:lnTo>
                    <a:pt x="1117" y="558114"/>
                  </a:lnTo>
                  <a:lnTo>
                    <a:pt x="4393" y="491993"/>
                  </a:lnTo>
                  <a:lnTo>
                    <a:pt x="9712" y="428382"/>
                  </a:lnTo>
                  <a:lnTo>
                    <a:pt x="16956" y="367666"/>
                  </a:lnTo>
                  <a:lnTo>
                    <a:pt x="26009" y="310224"/>
                  </a:lnTo>
                  <a:lnTo>
                    <a:pt x="36756" y="256439"/>
                  </a:lnTo>
                  <a:lnTo>
                    <a:pt x="49080" y="206694"/>
                  </a:lnTo>
                  <a:lnTo>
                    <a:pt x="62865" y="161370"/>
                  </a:lnTo>
                  <a:lnTo>
                    <a:pt x="77994" y="120850"/>
                  </a:lnTo>
                  <a:lnTo>
                    <a:pt x="94352" y="85516"/>
                  </a:lnTo>
                  <a:lnTo>
                    <a:pt x="130288" y="31932"/>
                  </a:lnTo>
                  <a:lnTo>
                    <a:pt x="169743" y="3675"/>
                  </a:lnTo>
                  <a:lnTo>
                    <a:pt x="190500" y="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7" name="object 297"/>
            <p:cNvSpPr/>
            <p:nvPr/>
          </p:nvSpPr>
          <p:spPr>
            <a:xfrm>
              <a:off x="1684019" y="3654552"/>
              <a:ext cx="758825" cy="273050"/>
            </a:xfrm>
            <a:custGeom>
              <a:avLst/>
              <a:gdLst/>
              <a:ahLst/>
              <a:cxnLst/>
              <a:rect l="l" t="t" r="r" b="b"/>
              <a:pathLst>
                <a:path w="758825" h="273050">
                  <a:moveTo>
                    <a:pt x="0" y="273050"/>
                  </a:moveTo>
                  <a:lnTo>
                    <a:pt x="758825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8" name="object 298"/>
            <p:cNvSpPr/>
            <p:nvPr/>
          </p:nvSpPr>
          <p:spPr>
            <a:xfrm>
              <a:off x="1685543" y="4111752"/>
              <a:ext cx="466725" cy="269875"/>
            </a:xfrm>
            <a:custGeom>
              <a:avLst/>
              <a:gdLst/>
              <a:ahLst/>
              <a:cxnLst/>
              <a:rect l="l" t="t" r="r" b="b"/>
              <a:pathLst>
                <a:path w="466725" h="269875">
                  <a:moveTo>
                    <a:pt x="0" y="0"/>
                  </a:moveTo>
                  <a:lnTo>
                    <a:pt x="466725" y="269875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9" name="object 299"/>
            <p:cNvSpPr/>
            <p:nvPr/>
          </p:nvSpPr>
          <p:spPr>
            <a:xfrm>
              <a:off x="1866900" y="3429110"/>
              <a:ext cx="6096000" cy="673735"/>
            </a:xfrm>
            <a:custGeom>
              <a:avLst/>
              <a:gdLst/>
              <a:ahLst/>
              <a:cxnLst/>
              <a:rect l="l" t="t" r="r" b="b"/>
              <a:pathLst>
                <a:path w="6096000" h="673735">
                  <a:moveTo>
                    <a:pt x="3126670" y="0"/>
                  </a:moveTo>
                  <a:lnTo>
                    <a:pt x="2969329" y="0"/>
                  </a:lnTo>
                  <a:lnTo>
                    <a:pt x="2813486" y="872"/>
                  </a:lnTo>
                  <a:lnTo>
                    <a:pt x="2659797" y="2595"/>
                  </a:lnTo>
                  <a:lnTo>
                    <a:pt x="2508454" y="5150"/>
                  </a:lnTo>
                  <a:lnTo>
                    <a:pt x="2359649" y="8514"/>
                  </a:lnTo>
                  <a:lnTo>
                    <a:pt x="2213574" y="12666"/>
                  </a:lnTo>
                  <a:lnTo>
                    <a:pt x="2070419" y="17585"/>
                  </a:lnTo>
                  <a:lnTo>
                    <a:pt x="1930376" y="23251"/>
                  </a:lnTo>
                  <a:lnTo>
                    <a:pt x="1793638" y="29641"/>
                  </a:lnTo>
                  <a:lnTo>
                    <a:pt x="1660395" y="36735"/>
                  </a:lnTo>
                  <a:lnTo>
                    <a:pt x="1530838" y="44511"/>
                  </a:lnTo>
                  <a:lnTo>
                    <a:pt x="1405160" y="52949"/>
                  </a:lnTo>
                  <a:lnTo>
                    <a:pt x="1283552" y="62027"/>
                  </a:lnTo>
                  <a:lnTo>
                    <a:pt x="1166206" y="71724"/>
                  </a:lnTo>
                  <a:lnTo>
                    <a:pt x="1053312" y="82018"/>
                  </a:lnTo>
                  <a:lnTo>
                    <a:pt x="998595" y="87383"/>
                  </a:lnTo>
                  <a:lnTo>
                    <a:pt x="945063" y="92890"/>
                  </a:lnTo>
                  <a:lnTo>
                    <a:pt x="892740" y="98535"/>
                  </a:lnTo>
                  <a:lnTo>
                    <a:pt x="841649" y="104317"/>
                  </a:lnTo>
                  <a:lnTo>
                    <a:pt x="791816" y="110232"/>
                  </a:lnTo>
                  <a:lnTo>
                    <a:pt x="743264" y="116278"/>
                  </a:lnTo>
                  <a:lnTo>
                    <a:pt x="696016" y="122453"/>
                  </a:lnTo>
                  <a:lnTo>
                    <a:pt x="650097" y="128753"/>
                  </a:lnTo>
                  <a:lnTo>
                    <a:pt x="605530" y="135176"/>
                  </a:lnTo>
                  <a:lnTo>
                    <a:pt x="562341" y="141720"/>
                  </a:lnTo>
                  <a:lnTo>
                    <a:pt x="520551" y="148381"/>
                  </a:lnTo>
                  <a:lnTo>
                    <a:pt x="480186" y="155157"/>
                  </a:lnTo>
                  <a:lnTo>
                    <a:pt x="441270" y="162046"/>
                  </a:lnTo>
                  <a:lnTo>
                    <a:pt x="367878" y="176150"/>
                  </a:lnTo>
                  <a:lnTo>
                    <a:pt x="300566" y="190673"/>
                  </a:lnTo>
                  <a:lnTo>
                    <a:pt x="239527" y="205592"/>
                  </a:lnTo>
                  <a:lnTo>
                    <a:pt x="184952" y="220887"/>
                  </a:lnTo>
                  <a:lnTo>
                    <a:pt x="137032" y="236536"/>
                  </a:lnTo>
                  <a:lnTo>
                    <a:pt x="95959" y="252519"/>
                  </a:lnTo>
                  <a:lnTo>
                    <a:pt x="47606" y="277072"/>
                  </a:lnTo>
                  <a:lnTo>
                    <a:pt x="15736" y="302256"/>
                  </a:lnTo>
                  <a:lnTo>
                    <a:pt x="0" y="336694"/>
                  </a:lnTo>
                  <a:lnTo>
                    <a:pt x="995" y="345387"/>
                  </a:lnTo>
                  <a:lnTo>
                    <a:pt x="24488" y="379591"/>
                  </a:lnTo>
                  <a:lnTo>
                    <a:pt x="61924" y="404573"/>
                  </a:lnTo>
                  <a:lnTo>
                    <a:pt x="115628" y="428900"/>
                  </a:lnTo>
                  <a:lnTo>
                    <a:pt x="160148" y="444718"/>
                  </a:lnTo>
                  <a:lnTo>
                    <a:pt x="211419" y="460193"/>
                  </a:lnTo>
                  <a:lnTo>
                    <a:pt x="269251" y="475303"/>
                  </a:lnTo>
                  <a:lnTo>
                    <a:pt x="333450" y="490026"/>
                  </a:lnTo>
                  <a:lnTo>
                    <a:pt x="403825" y="504342"/>
                  </a:lnTo>
                  <a:lnTo>
                    <a:pt x="480186" y="518230"/>
                  </a:lnTo>
                  <a:lnTo>
                    <a:pt x="520551" y="525006"/>
                  </a:lnTo>
                  <a:lnTo>
                    <a:pt x="562341" y="531667"/>
                  </a:lnTo>
                  <a:lnTo>
                    <a:pt x="605530" y="538211"/>
                  </a:lnTo>
                  <a:lnTo>
                    <a:pt x="650097" y="544634"/>
                  </a:lnTo>
                  <a:lnTo>
                    <a:pt x="696016" y="550934"/>
                  </a:lnTo>
                  <a:lnTo>
                    <a:pt x="743264" y="557109"/>
                  </a:lnTo>
                  <a:lnTo>
                    <a:pt x="791816" y="563155"/>
                  </a:lnTo>
                  <a:lnTo>
                    <a:pt x="841649" y="569070"/>
                  </a:lnTo>
                  <a:lnTo>
                    <a:pt x="892740" y="574852"/>
                  </a:lnTo>
                  <a:lnTo>
                    <a:pt x="945063" y="580497"/>
                  </a:lnTo>
                  <a:lnTo>
                    <a:pt x="998595" y="586004"/>
                  </a:lnTo>
                  <a:lnTo>
                    <a:pt x="1053312" y="591369"/>
                  </a:lnTo>
                  <a:lnTo>
                    <a:pt x="1166206" y="601663"/>
                  </a:lnTo>
                  <a:lnTo>
                    <a:pt x="1283552" y="611360"/>
                  </a:lnTo>
                  <a:lnTo>
                    <a:pt x="1405160" y="620438"/>
                  </a:lnTo>
                  <a:lnTo>
                    <a:pt x="1530838" y="628876"/>
                  </a:lnTo>
                  <a:lnTo>
                    <a:pt x="1660395" y="636652"/>
                  </a:lnTo>
                  <a:lnTo>
                    <a:pt x="1793638" y="643746"/>
                  </a:lnTo>
                  <a:lnTo>
                    <a:pt x="1930376" y="650136"/>
                  </a:lnTo>
                  <a:lnTo>
                    <a:pt x="2070419" y="655802"/>
                  </a:lnTo>
                  <a:lnTo>
                    <a:pt x="2213574" y="660721"/>
                  </a:lnTo>
                  <a:lnTo>
                    <a:pt x="2359649" y="664873"/>
                  </a:lnTo>
                  <a:lnTo>
                    <a:pt x="2508454" y="668237"/>
                  </a:lnTo>
                  <a:lnTo>
                    <a:pt x="2659797" y="670792"/>
                  </a:lnTo>
                  <a:lnTo>
                    <a:pt x="2813486" y="672515"/>
                  </a:lnTo>
                  <a:lnTo>
                    <a:pt x="2969329" y="673388"/>
                  </a:lnTo>
                  <a:lnTo>
                    <a:pt x="3126670" y="673388"/>
                  </a:lnTo>
                  <a:lnTo>
                    <a:pt x="3282513" y="672515"/>
                  </a:lnTo>
                  <a:lnTo>
                    <a:pt x="3436202" y="670792"/>
                  </a:lnTo>
                  <a:lnTo>
                    <a:pt x="3587545" y="668237"/>
                  </a:lnTo>
                  <a:lnTo>
                    <a:pt x="3736350" y="664873"/>
                  </a:lnTo>
                  <a:lnTo>
                    <a:pt x="3882425" y="660721"/>
                  </a:lnTo>
                  <a:lnTo>
                    <a:pt x="4025580" y="655802"/>
                  </a:lnTo>
                  <a:lnTo>
                    <a:pt x="4165623" y="650136"/>
                  </a:lnTo>
                  <a:lnTo>
                    <a:pt x="4302361" y="643746"/>
                  </a:lnTo>
                  <a:lnTo>
                    <a:pt x="4435604" y="636652"/>
                  </a:lnTo>
                  <a:lnTo>
                    <a:pt x="4565161" y="628876"/>
                  </a:lnTo>
                  <a:lnTo>
                    <a:pt x="4690839" y="620438"/>
                  </a:lnTo>
                  <a:lnTo>
                    <a:pt x="4812447" y="611360"/>
                  </a:lnTo>
                  <a:lnTo>
                    <a:pt x="4929793" y="601663"/>
                  </a:lnTo>
                  <a:lnTo>
                    <a:pt x="5042687" y="591369"/>
                  </a:lnTo>
                  <a:lnTo>
                    <a:pt x="5097404" y="586004"/>
                  </a:lnTo>
                  <a:lnTo>
                    <a:pt x="5150936" y="580497"/>
                  </a:lnTo>
                  <a:lnTo>
                    <a:pt x="5203259" y="574852"/>
                  </a:lnTo>
                  <a:lnTo>
                    <a:pt x="5254350" y="569070"/>
                  </a:lnTo>
                  <a:lnTo>
                    <a:pt x="5304183" y="563155"/>
                  </a:lnTo>
                  <a:lnTo>
                    <a:pt x="5352735" y="557109"/>
                  </a:lnTo>
                  <a:lnTo>
                    <a:pt x="5399983" y="550934"/>
                  </a:lnTo>
                  <a:lnTo>
                    <a:pt x="5445902" y="544634"/>
                  </a:lnTo>
                  <a:lnTo>
                    <a:pt x="5490469" y="538211"/>
                  </a:lnTo>
                  <a:lnTo>
                    <a:pt x="5533658" y="531667"/>
                  </a:lnTo>
                  <a:lnTo>
                    <a:pt x="5575448" y="525006"/>
                  </a:lnTo>
                  <a:lnTo>
                    <a:pt x="5615813" y="518230"/>
                  </a:lnTo>
                  <a:lnTo>
                    <a:pt x="5654729" y="511341"/>
                  </a:lnTo>
                  <a:lnTo>
                    <a:pt x="5728121" y="497237"/>
                  </a:lnTo>
                  <a:lnTo>
                    <a:pt x="5795433" y="482714"/>
                  </a:lnTo>
                  <a:lnTo>
                    <a:pt x="5856472" y="467795"/>
                  </a:lnTo>
                  <a:lnTo>
                    <a:pt x="5911047" y="452500"/>
                  </a:lnTo>
                  <a:lnTo>
                    <a:pt x="5958967" y="436851"/>
                  </a:lnTo>
                  <a:lnTo>
                    <a:pt x="6000040" y="420868"/>
                  </a:lnTo>
                  <a:lnTo>
                    <a:pt x="6048393" y="396315"/>
                  </a:lnTo>
                  <a:lnTo>
                    <a:pt x="6080263" y="371131"/>
                  </a:lnTo>
                  <a:lnTo>
                    <a:pt x="6096000" y="336694"/>
                  </a:lnTo>
                  <a:lnTo>
                    <a:pt x="6095004" y="328000"/>
                  </a:lnTo>
                  <a:lnTo>
                    <a:pt x="6071511" y="293796"/>
                  </a:lnTo>
                  <a:lnTo>
                    <a:pt x="6034075" y="268814"/>
                  </a:lnTo>
                  <a:lnTo>
                    <a:pt x="5980371" y="244487"/>
                  </a:lnTo>
                  <a:lnTo>
                    <a:pt x="5935851" y="228669"/>
                  </a:lnTo>
                  <a:lnTo>
                    <a:pt x="5884580" y="213194"/>
                  </a:lnTo>
                  <a:lnTo>
                    <a:pt x="5826748" y="198084"/>
                  </a:lnTo>
                  <a:lnTo>
                    <a:pt x="5762549" y="183361"/>
                  </a:lnTo>
                  <a:lnTo>
                    <a:pt x="5692174" y="169045"/>
                  </a:lnTo>
                  <a:lnTo>
                    <a:pt x="5615813" y="155157"/>
                  </a:lnTo>
                  <a:lnTo>
                    <a:pt x="5575448" y="148381"/>
                  </a:lnTo>
                  <a:lnTo>
                    <a:pt x="5533658" y="141720"/>
                  </a:lnTo>
                  <a:lnTo>
                    <a:pt x="5490469" y="135176"/>
                  </a:lnTo>
                  <a:lnTo>
                    <a:pt x="5445902" y="128753"/>
                  </a:lnTo>
                  <a:lnTo>
                    <a:pt x="5399983" y="122453"/>
                  </a:lnTo>
                  <a:lnTo>
                    <a:pt x="5352735" y="116278"/>
                  </a:lnTo>
                  <a:lnTo>
                    <a:pt x="5304183" y="110232"/>
                  </a:lnTo>
                  <a:lnTo>
                    <a:pt x="5254350" y="104317"/>
                  </a:lnTo>
                  <a:lnTo>
                    <a:pt x="5203259" y="98535"/>
                  </a:lnTo>
                  <a:lnTo>
                    <a:pt x="5150936" y="92890"/>
                  </a:lnTo>
                  <a:lnTo>
                    <a:pt x="5097404" y="87383"/>
                  </a:lnTo>
                  <a:lnTo>
                    <a:pt x="5042687" y="82018"/>
                  </a:lnTo>
                  <a:lnTo>
                    <a:pt x="4929793" y="71724"/>
                  </a:lnTo>
                  <a:lnTo>
                    <a:pt x="4812447" y="62027"/>
                  </a:lnTo>
                  <a:lnTo>
                    <a:pt x="4690839" y="52949"/>
                  </a:lnTo>
                  <a:lnTo>
                    <a:pt x="4565161" y="44511"/>
                  </a:lnTo>
                  <a:lnTo>
                    <a:pt x="4435604" y="36735"/>
                  </a:lnTo>
                  <a:lnTo>
                    <a:pt x="4302361" y="29641"/>
                  </a:lnTo>
                  <a:lnTo>
                    <a:pt x="4165623" y="23251"/>
                  </a:lnTo>
                  <a:lnTo>
                    <a:pt x="4025580" y="17585"/>
                  </a:lnTo>
                  <a:lnTo>
                    <a:pt x="3882425" y="12666"/>
                  </a:lnTo>
                  <a:lnTo>
                    <a:pt x="3736350" y="8514"/>
                  </a:lnTo>
                  <a:lnTo>
                    <a:pt x="3587545" y="5150"/>
                  </a:lnTo>
                  <a:lnTo>
                    <a:pt x="3436202" y="2595"/>
                  </a:lnTo>
                  <a:lnTo>
                    <a:pt x="3282513" y="872"/>
                  </a:lnTo>
                  <a:lnTo>
                    <a:pt x="3126670" y="0"/>
                  </a:lnTo>
                  <a:close/>
                </a:path>
              </a:pathLst>
            </a:custGeom>
            <a:solidFill>
              <a:srgbClr val="FF6600">
                <a:alpha val="7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0" name="object 300"/>
            <p:cNvSpPr/>
            <p:nvPr/>
          </p:nvSpPr>
          <p:spPr>
            <a:xfrm>
              <a:off x="1866900" y="3429000"/>
              <a:ext cx="6096000" cy="673735"/>
            </a:xfrm>
            <a:custGeom>
              <a:avLst/>
              <a:gdLst/>
              <a:ahLst/>
              <a:cxnLst/>
              <a:rect l="l" t="t" r="r" b="b"/>
              <a:pathLst>
                <a:path w="6096000" h="673735">
                  <a:moveTo>
                    <a:pt x="0" y="336804"/>
                  </a:moveTo>
                  <a:lnTo>
                    <a:pt x="24488" y="293906"/>
                  </a:lnTo>
                  <a:lnTo>
                    <a:pt x="61924" y="268924"/>
                  </a:lnTo>
                  <a:lnTo>
                    <a:pt x="115628" y="244597"/>
                  </a:lnTo>
                  <a:lnTo>
                    <a:pt x="160148" y="228779"/>
                  </a:lnTo>
                  <a:lnTo>
                    <a:pt x="211419" y="213304"/>
                  </a:lnTo>
                  <a:lnTo>
                    <a:pt x="269251" y="198194"/>
                  </a:lnTo>
                  <a:lnTo>
                    <a:pt x="333450" y="183471"/>
                  </a:lnTo>
                  <a:lnTo>
                    <a:pt x="403825" y="169155"/>
                  </a:lnTo>
                  <a:lnTo>
                    <a:pt x="480186" y="155267"/>
                  </a:lnTo>
                  <a:lnTo>
                    <a:pt x="520551" y="148491"/>
                  </a:lnTo>
                  <a:lnTo>
                    <a:pt x="562341" y="141830"/>
                  </a:lnTo>
                  <a:lnTo>
                    <a:pt x="605530" y="135286"/>
                  </a:lnTo>
                  <a:lnTo>
                    <a:pt x="650097" y="128863"/>
                  </a:lnTo>
                  <a:lnTo>
                    <a:pt x="696016" y="122563"/>
                  </a:lnTo>
                  <a:lnTo>
                    <a:pt x="743264" y="116388"/>
                  </a:lnTo>
                  <a:lnTo>
                    <a:pt x="791816" y="110342"/>
                  </a:lnTo>
                  <a:lnTo>
                    <a:pt x="841649" y="104427"/>
                  </a:lnTo>
                  <a:lnTo>
                    <a:pt x="892740" y="98645"/>
                  </a:lnTo>
                  <a:lnTo>
                    <a:pt x="945063" y="93000"/>
                  </a:lnTo>
                  <a:lnTo>
                    <a:pt x="998595" y="87493"/>
                  </a:lnTo>
                  <a:lnTo>
                    <a:pt x="1053312" y="82128"/>
                  </a:lnTo>
                  <a:lnTo>
                    <a:pt x="1109190" y="76907"/>
                  </a:lnTo>
                  <a:lnTo>
                    <a:pt x="1166206" y="71834"/>
                  </a:lnTo>
                  <a:lnTo>
                    <a:pt x="1224334" y="66909"/>
                  </a:lnTo>
                  <a:lnTo>
                    <a:pt x="1283552" y="62137"/>
                  </a:lnTo>
                  <a:lnTo>
                    <a:pt x="1343836" y="57519"/>
                  </a:lnTo>
                  <a:lnTo>
                    <a:pt x="1405160" y="53059"/>
                  </a:lnTo>
                  <a:lnTo>
                    <a:pt x="1467503" y="48759"/>
                  </a:lnTo>
                  <a:lnTo>
                    <a:pt x="1530838" y="44621"/>
                  </a:lnTo>
                  <a:lnTo>
                    <a:pt x="1595144" y="40649"/>
                  </a:lnTo>
                  <a:lnTo>
                    <a:pt x="1660395" y="36845"/>
                  </a:lnTo>
                  <a:lnTo>
                    <a:pt x="1726567" y="33211"/>
                  </a:lnTo>
                  <a:lnTo>
                    <a:pt x="1793638" y="29751"/>
                  </a:lnTo>
                  <a:lnTo>
                    <a:pt x="1861582" y="26466"/>
                  </a:lnTo>
                  <a:lnTo>
                    <a:pt x="1930376" y="23361"/>
                  </a:lnTo>
                  <a:lnTo>
                    <a:pt x="1999997" y="20436"/>
                  </a:lnTo>
                  <a:lnTo>
                    <a:pt x="2070419" y="17695"/>
                  </a:lnTo>
                  <a:lnTo>
                    <a:pt x="2141619" y="15141"/>
                  </a:lnTo>
                  <a:lnTo>
                    <a:pt x="2213574" y="12776"/>
                  </a:lnTo>
                  <a:lnTo>
                    <a:pt x="2286258" y="10603"/>
                  </a:lnTo>
                  <a:lnTo>
                    <a:pt x="2359649" y="8624"/>
                  </a:lnTo>
                  <a:lnTo>
                    <a:pt x="2433722" y="6842"/>
                  </a:lnTo>
                  <a:lnTo>
                    <a:pt x="2508454" y="5260"/>
                  </a:lnTo>
                  <a:lnTo>
                    <a:pt x="2583820" y="3880"/>
                  </a:lnTo>
                  <a:lnTo>
                    <a:pt x="2659797" y="2705"/>
                  </a:lnTo>
                  <a:lnTo>
                    <a:pt x="2736360" y="1738"/>
                  </a:lnTo>
                  <a:lnTo>
                    <a:pt x="2813486" y="982"/>
                  </a:lnTo>
                  <a:lnTo>
                    <a:pt x="2891150" y="438"/>
                  </a:lnTo>
                  <a:lnTo>
                    <a:pt x="2969329" y="109"/>
                  </a:lnTo>
                  <a:lnTo>
                    <a:pt x="3048000" y="0"/>
                  </a:lnTo>
                  <a:lnTo>
                    <a:pt x="3126670" y="109"/>
                  </a:lnTo>
                  <a:lnTo>
                    <a:pt x="3204849" y="438"/>
                  </a:lnTo>
                  <a:lnTo>
                    <a:pt x="3282513" y="982"/>
                  </a:lnTo>
                  <a:lnTo>
                    <a:pt x="3359639" y="1738"/>
                  </a:lnTo>
                  <a:lnTo>
                    <a:pt x="3436202" y="2705"/>
                  </a:lnTo>
                  <a:lnTo>
                    <a:pt x="3512179" y="3880"/>
                  </a:lnTo>
                  <a:lnTo>
                    <a:pt x="3587545" y="5260"/>
                  </a:lnTo>
                  <a:lnTo>
                    <a:pt x="3662277" y="6842"/>
                  </a:lnTo>
                  <a:lnTo>
                    <a:pt x="3736350" y="8624"/>
                  </a:lnTo>
                  <a:lnTo>
                    <a:pt x="3809741" y="10603"/>
                  </a:lnTo>
                  <a:lnTo>
                    <a:pt x="3882425" y="12776"/>
                  </a:lnTo>
                  <a:lnTo>
                    <a:pt x="3954380" y="15141"/>
                  </a:lnTo>
                  <a:lnTo>
                    <a:pt x="4025580" y="17695"/>
                  </a:lnTo>
                  <a:lnTo>
                    <a:pt x="4096002" y="20436"/>
                  </a:lnTo>
                  <a:lnTo>
                    <a:pt x="4165623" y="23361"/>
                  </a:lnTo>
                  <a:lnTo>
                    <a:pt x="4234417" y="26466"/>
                  </a:lnTo>
                  <a:lnTo>
                    <a:pt x="4302361" y="29751"/>
                  </a:lnTo>
                  <a:lnTo>
                    <a:pt x="4369432" y="33211"/>
                  </a:lnTo>
                  <a:lnTo>
                    <a:pt x="4435604" y="36845"/>
                  </a:lnTo>
                  <a:lnTo>
                    <a:pt x="4500855" y="40649"/>
                  </a:lnTo>
                  <a:lnTo>
                    <a:pt x="4565161" y="44621"/>
                  </a:lnTo>
                  <a:lnTo>
                    <a:pt x="4628496" y="48759"/>
                  </a:lnTo>
                  <a:lnTo>
                    <a:pt x="4690839" y="53059"/>
                  </a:lnTo>
                  <a:lnTo>
                    <a:pt x="4752163" y="57519"/>
                  </a:lnTo>
                  <a:lnTo>
                    <a:pt x="4812447" y="62137"/>
                  </a:lnTo>
                  <a:lnTo>
                    <a:pt x="4871665" y="66909"/>
                  </a:lnTo>
                  <a:lnTo>
                    <a:pt x="4929793" y="71834"/>
                  </a:lnTo>
                  <a:lnTo>
                    <a:pt x="4986809" y="76907"/>
                  </a:lnTo>
                  <a:lnTo>
                    <a:pt x="5042687" y="82128"/>
                  </a:lnTo>
                  <a:lnTo>
                    <a:pt x="5097404" y="87493"/>
                  </a:lnTo>
                  <a:lnTo>
                    <a:pt x="5150936" y="93000"/>
                  </a:lnTo>
                  <a:lnTo>
                    <a:pt x="5203259" y="98645"/>
                  </a:lnTo>
                  <a:lnTo>
                    <a:pt x="5254350" y="104427"/>
                  </a:lnTo>
                  <a:lnTo>
                    <a:pt x="5304183" y="110342"/>
                  </a:lnTo>
                  <a:lnTo>
                    <a:pt x="5352735" y="116388"/>
                  </a:lnTo>
                  <a:lnTo>
                    <a:pt x="5399983" y="122563"/>
                  </a:lnTo>
                  <a:lnTo>
                    <a:pt x="5445902" y="128863"/>
                  </a:lnTo>
                  <a:lnTo>
                    <a:pt x="5490469" y="135286"/>
                  </a:lnTo>
                  <a:lnTo>
                    <a:pt x="5533658" y="141830"/>
                  </a:lnTo>
                  <a:lnTo>
                    <a:pt x="5575448" y="148491"/>
                  </a:lnTo>
                  <a:lnTo>
                    <a:pt x="5615813" y="155267"/>
                  </a:lnTo>
                  <a:lnTo>
                    <a:pt x="5654729" y="162156"/>
                  </a:lnTo>
                  <a:lnTo>
                    <a:pt x="5728121" y="176260"/>
                  </a:lnTo>
                  <a:lnTo>
                    <a:pt x="5795433" y="190783"/>
                  </a:lnTo>
                  <a:lnTo>
                    <a:pt x="5856472" y="205702"/>
                  </a:lnTo>
                  <a:lnTo>
                    <a:pt x="5911047" y="220997"/>
                  </a:lnTo>
                  <a:lnTo>
                    <a:pt x="5958967" y="236646"/>
                  </a:lnTo>
                  <a:lnTo>
                    <a:pt x="6000040" y="252629"/>
                  </a:lnTo>
                  <a:lnTo>
                    <a:pt x="6048393" y="277182"/>
                  </a:lnTo>
                  <a:lnTo>
                    <a:pt x="6080263" y="302366"/>
                  </a:lnTo>
                  <a:lnTo>
                    <a:pt x="6096000" y="336804"/>
                  </a:lnTo>
                  <a:lnTo>
                    <a:pt x="6095004" y="345497"/>
                  </a:lnTo>
                  <a:lnTo>
                    <a:pt x="6071511" y="379701"/>
                  </a:lnTo>
                  <a:lnTo>
                    <a:pt x="6034075" y="404683"/>
                  </a:lnTo>
                  <a:lnTo>
                    <a:pt x="5980371" y="429010"/>
                  </a:lnTo>
                  <a:lnTo>
                    <a:pt x="5935851" y="444828"/>
                  </a:lnTo>
                  <a:lnTo>
                    <a:pt x="5884580" y="460303"/>
                  </a:lnTo>
                  <a:lnTo>
                    <a:pt x="5826748" y="475413"/>
                  </a:lnTo>
                  <a:lnTo>
                    <a:pt x="5762549" y="490136"/>
                  </a:lnTo>
                  <a:lnTo>
                    <a:pt x="5692174" y="504452"/>
                  </a:lnTo>
                  <a:lnTo>
                    <a:pt x="5615813" y="518340"/>
                  </a:lnTo>
                  <a:lnTo>
                    <a:pt x="5575448" y="525116"/>
                  </a:lnTo>
                  <a:lnTo>
                    <a:pt x="5533658" y="531777"/>
                  </a:lnTo>
                  <a:lnTo>
                    <a:pt x="5490469" y="538321"/>
                  </a:lnTo>
                  <a:lnTo>
                    <a:pt x="5445902" y="544744"/>
                  </a:lnTo>
                  <a:lnTo>
                    <a:pt x="5399983" y="551044"/>
                  </a:lnTo>
                  <a:lnTo>
                    <a:pt x="5352735" y="557219"/>
                  </a:lnTo>
                  <a:lnTo>
                    <a:pt x="5304183" y="563265"/>
                  </a:lnTo>
                  <a:lnTo>
                    <a:pt x="5254350" y="569180"/>
                  </a:lnTo>
                  <a:lnTo>
                    <a:pt x="5203259" y="574962"/>
                  </a:lnTo>
                  <a:lnTo>
                    <a:pt x="5150936" y="580607"/>
                  </a:lnTo>
                  <a:lnTo>
                    <a:pt x="5097404" y="586114"/>
                  </a:lnTo>
                  <a:lnTo>
                    <a:pt x="5042687" y="591479"/>
                  </a:lnTo>
                  <a:lnTo>
                    <a:pt x="4986809" y="596700"/>
                  </a:lnTo>
                  <a:lnTo>
                    <a:pt x="4929793" y="601773"/>
                  </a:lnTo>
                  <a:lnTo>
                    <a:pt x="4871665" y="606698"/>
                  </a:lnTo>
                  <a:lnTo>
                    <a:pt x="4812447" y="611470"/>
                  </a:lnTo>
                  <a:lnTo>
                    <a:pt x="4752163" y="616088"/>
                  </a:lnTo>
                  <a:lnTo>
                    <a:pt x="4690839" y="620548"/>
                  </a:lnTo>
                  <a:lnTo>
                    <a:pt x="4628496" y="624848"/>
                  </a:lnTo>
                  <a:lnTo>
                    <a:pt x="4565161" y="628986"/>
                  </a:lnTo>
                  <a:lnTo>
                    <a:pt x="4500855" y="632958"/>
                  </a:lnTo>
                  <a:lnTo>
                    <a:pt x="4435604" y="636762"/>
                  </a:lnTo>
                  <a:lnTo>
                    <a:pt x="4369432" y="640396"/>
                  </a:lnTo>
                  <a:lnTo>
                    <a:pt x="4302361" y="643856"/>
                  </a:lnTo>
                  <a:lnTo>
                    <a:pt x="4234417" y="647141"/>
                  </a:lnTo>
                  <a:lnTo>
                    <a:pt x="4165623" y="650246"/>
                  </a:lnTo>
                  <a:lnTo>
                    <a:pt x="4096002" y="653171"/>
                  </a:lnTo>
                  <a:lnTo>
                    <a:pt x="4025580" y="655912"/>
                  </a:lnTo>
                  <a:lnTo>
                    <a:pt x="3954380" y="658466"/>
                  </a:lnTo>
                  <a:lnTo>
                    <a:pt x="3882425" y="660831"/>
                  </a:lnTo>
                  <a:lnTo>
                    <a:pt x="3809741" y="663004"/>
                  </a:lnTo>
                  <a:lnTo>
                    <a:pt x="3736350" y="664983"/>
                  </a:lnTo>
                  <a:lnTo>
                    <a:pt x="3662277" y="666765"/>
                  </a:lnTo>
                  <a:lnTo>
                    <a:pt x="3587545" y="668347"/>
                  </a:lnTo>
                  <a:lnTo>
                    <a:pt x="3512179" y="669727"/>
                  </a:lnTo>
                  <a:lnTo>
                    <a:pt x="3436202" y="670902"/>
                  </a:lnTo>
                  <a:lnTo>
                    <a:pt x="3359639" y="671869"/>
                  </a:lnTo>
                  <a:lnTo>
                    <a:pt x="3282513" y="672625"/>
                  </a:lnTo>
                  <a:lnTo>
                    <a:pt x="3204849" y="673169"/>
                  </a:lnTo>
                  <a:lnTo>
                    <a:pt x="3126670" y="673498"/>
                  </a:lnTo>
                  <a:lnTo>
                    <a:pt x="3048000" y="673608"/>
                  </a:lnTo>
                  <a:lnTo>
                    <a:pt x="2969329" y="673498"/>
                  </a:lnTo>
                  <a:lnTo>
                    <a:pt x="2891150" y="673169"/>
                  </a:lnTo>
                  <a:lnTo>
                    <a:pt x="2813486" y="672625"/>
                  </a:lnTo>
                  <a:lnTo>
                    <a:pt x="2736360" y="671869"/>
                  </a:lnTo>
                  <a:lnTo>
                    <a:pt x="2659797" y="670902"/>
                  </a:lnTo>
                  <a:lnTo>
                    <a:pt x="2583820" y="669727"/>
                  </a:lnTo>
                  <a:lnTo>
                    <a:pt x="2508454" y="668347"/>
                  </a:lnTo>
                  <a:lnTo>
                    <a:pt x="2433722" y="666765"/>
                  </a:lnTo>
                  <a:lnTo>
                    <a:pt x="2359649" y="664983"/>
                  </a:lnTo>
                  <a:lnTo>
                    <a:pt x="2286258" y="663004"/>
                  </a:lnTo>
                  <a:lnTo>
                    <a:pt x="2213574" y="660831"/>
                  </a:lnTo>
                  <a:lnTo>
                    <a:pt x="2141619" y="658466"/>
                  </a:lnTo>
                  <a:lnTo>
                    <a:pt x="2070419" y="655912"/>
                  </a:lnTo>
                  <a:lnTo>
                    <a:pt x="1999997" y="653171"/>
                  </a:lnTo>
                  <a:lnTo>
                    <a:pt x="1930376" y="650246"/>
                  </a:lnTo>
                  <a:lnTo>
                    <a:pt x="1861582" y="647141"/>
                  </a:lnTo>
                  <a:lnTo>
                    <a:pt x="1793638" y="643856"/>
                  </a:lnTo>
                  <a:lnTo>
                    <a:pt x="1726567" y="640396"/>
                  </a:lnTo>
                  <a:lnTo>
                    <a:pt x="1660395" y="636762"/>
                  </a:lnTo>
                  <a:lnTo>
                    <a:pt x="1595144" y="632958"/>
                  </a:lnTo>
                  <a:lnTo>
                    <a:pt x="1530838" y="628986"/>
                  </a:lnTo>
                  <a:lnTo>
                    <a:pt x="1467503" y="624848"/>
                  </a:lnTo>
                  <a:lnTo>
                    <a:pt x="1405160" y="620548"/>
                  </a:lnTo>
                  <a:lnTo>
                    <a:pt x="1343836" y="616088"/>
                  </a:lnTo>
                  <a:lnTo>
                    <a:pt x="1283552" y="611470"/>
                  </a:lnTo>
                  <a:lnTo>
                    <a:pt x="1224334" y="606698"/>
                  </a:lnTo>
                  <a:lnTo>
                    <a:pt x="1166206" y="601773"/>
                  </a:lnTo>
                  <a:lnTo>
                    <a:pt x="1109190" y="596700"/>
                  </a:lnTo>
                  <a:lnTo>
                    <a:pt x="1053312" y="591479"/>
                  </a:lnTo>
                  <a:lnTo>
                    <a:pt x="998595" y="586114"/>
                  </a:lnTo>
                  <a:lnTo>
                    <a:pt x="945063" y="580607"/>
                  </a:lnTo>
                  <a:lnTo>
                    <a:pt x="892740" y="574962"/>
                  </a:lnTo>
                  <a:lnTo>
                    <a:pt x="841649" y="569180"/>
                  </a:lnTo>
                  <a:lnTo>
                    <a:pt x="791816" y="563265"/>
                  </a:lnTo>
                  <a:lnTo>
                    <a:pt x="743264" y="557219"/>
                  </a:lnTo>
                  <a:lnTo>
                    <a:pt x="696016" y="551044"/>
                  </a:lnTo>
                  <a:lnTo>
                    <a:pt x="650097" y="544744"/>
                  </a:lnTo>
                  <a:lnTo>
                    <a:pt x="605530" y="538321"/>
                  </a:lnTo>
                  <a:lnTo>
                    <a:pt x="562341" y="531777"/>
                  </a:lnTo>
                  <a:lnTo>
                    <a:pt x="520551" y="525116"/>
                  </a:lnTo>
                  <a:lnTo>
                    <a:pt x="480186" y="518340"/>
                  </a:lnTo>
                  <a:lnTo>
                    <a:pt x="441270" y="511451"/>
                  </a:lnTo>
                  <a:lnTo>
                    <a:pt x="367878" y="497347"/>
                  </a:lnTo>
                  <a:lnTo>
                    <a:pt x="300566" y="482824"/>
                  </a:lnTo>
                  <a:lnTo>
                    <a:pt x="239527" y="467905"/>
                  </a:lnTo>
                  <a:lnTo>
                    <a:pt x="184952" y="452610"/>
                  </a:lnTo>
                  <a:lnTo>
                    <a:pt x="137032" y="436961"/>
                  </a:lnTo>
                  <a:lnTo>
                    <a:pt x="95959" y="420978"/>
                  </a:lnTo>
                  <a:lnTo>
                    <a:pt x="47606" y="396425"/>
                  </a:lnTo>
                  <a:lnTo>
                    <a:pt x="15736" y="371241"/>
                  </a:lnTo>
                  <a:lnTo>
                    <a:pt x="0" y="336804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1" name="object 301"/>
          <p:cNvSpPr txBox="1"/>
          <p:nvPr/>
        </p:nvSpPr>
        <p:spPr>
          <a:xfrm>
            <a:off x="3191827" y="3567112"/>
            <a:ext cx="34328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i="1" dirty="0">
                <a:solidFill>
                  <a:srgbClr val="FFFFFF"/>
                </a:solidFill>
                <a:latin typeface="Arial"/>
                <a:cs typeface="Arial"/>
              </a:rPr>
              <a:t>Content</a:t>
            </a:r>
            <a:r>
              <a:rPr sz="2400" i="1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i="1" dirty="0">
                <a:solidFill>
                  <a:srgbClr val="FFFFFF"/>
                </a:solidFill>
                <a:latin typeface="Arial"/>
                <a:cs typeface="Arial"/>
              </a:rPr>
              <a:t>provider</a:t>
            </a:r>
            <a:r>
              <a:rPr sz="2400" i="1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i="1" spc="-10" dirty="0">
                <a:solidFill>
                  <a:srgbClr val="FFFFFF"/>
                </a:solidFill>
                <a:latin typeface="Arial"/>
                <a:cs typeface="Arial"/>
              </a:rPr>
              <a:t>network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302" name="object 302"/>
          <p:cNvGrpSpPr/>
          <p:nvPr/>
        </p:nvGrpSpPr>
        <p:grpSpPr>
          <a:xfrm>
            <a:off x="1688590" y="2647188"/>
            <a:ext cx="6569709" cy="2501265"/>
            <a:chOff x="1688590" y="2647188"/>
            <a:chExt cx="6569709" cy="2501265"/>
          </a:xfrm>
        </p:grpSpPr>
        <p:sp>
          <p:nvSpPr>
            <p:cNvPr id="303" name="object 303"/>
            <p:cNvSpPr/>
            <p:nvPr/>
          </p:nvSpPr>
          <p:spPr>
            <a:xfrm>
              <a:off x="6541008" y="2866644"/>
              <a:ext cx="151130" cy="609600"/>
            </a:xfrm>
            <a:custGeom>
              <a:avLst/>
              <a:gdLst/>
              <a:ahLst/>
              <a:cxnLst/>
              <a:rect l="l" t="t" r="r" b="b"/>
              <a:pathLst>
                <a:path w="151129" h="609600">
                  <a:moveTo>
                    <a:pt x="150812" y="0"/>
                  </a:moveTo>
                  <a:lnTo>
                    <a:pt x="0" y="60960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4" name="object 304"/>
            <p:cNvSpPr/>
            <p:nvPr/>
          </p:nvSpPr>
          <p:spPr>
            <a:xfrm>
              <a:off x="7071359" y="3221736"/>
              <a:ext cx="142875" cy="306705"/>
            </a:xfrm>
            <a:custGeom>
              <a:avLst/>
              <a:gdLst/>
              <a:ahLst/>
              <a:cxnLst/>
              <a:rect l="l" t="t" r="r" b="b"/>
              <a:pathLst>
                <a:path w="142875" h="306704">
                  <a:moveTo>
                    <a:pt x="142875" y="0"/>
                  </a:moveTo>
                  <a:lnTo>
                    <a:pt x="0" y="306387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5" name="object 305"/>
            <p:cNvSpPr/>
            <p:nvPr/>
          </p:nvSpPr>
          <p:spPr>
            <a:xfrm>
              <a:off x="5775197" y="3205734"/>
              <a:ext cx="111125" cy="244475"/>
            </a:xfrm>
            <a:custGeom>
              <a:avLst/>
              <a:gdLst/>
              <a:ahLst/>
              <a:cxnLst/>
              <a:rect l="l" t="t" r="r" b="b"/>
              <a:pathLst>
                <a:path w="111125" h="244475">
                  <a:moveTo>
                    <a:pt x="111125" y="0"/>
                  </a:moveTo>
                  <a:lnTo>
                    <a:pt x="0" y="244475"/>
                  </a:lnTo>
                </a:path>
              </a:pathLst>
            </a:custGeom>
            <a:ln w="38100">
              <a:solidFill>
                <a:srgbClr val="CC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6" name="object 306"/>
            <p:cNvSpPr/>
            <p:nvPr/>
          </p:nvSpPr>
          <p:spPr>
            <a:xfrm>
              <a:off x="2683002" y="3009138"/>
              <a:ext cx="76200" cy="519430"/>
            </a:xfrm>
            <a:custGeom>
              <a:avLst/>
              <a:gdLst/>
              <a:ahLst/>
              <a:cxnLst/>
              <a:rect l="l" t="t" r="r" b="b"/>
              <a:pathLst>
                <a:path w="76200" h="519429">
                  <a:moveTo>
                    <a:pt x="0" y="0"/>
                  </a:moveTo>
                  <a:lnTo>
                    <a:pt x="76200" y="519112"/>
                  </a:lnTo>
                </a:path>
              </a:pathLst>
            </a:custGeom>
            <a:ln w="38100">
              <a:solidFill>
                <a:srgbClr val="CC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7" name="object 307"/>
            <p:cNvSpPr/>
            <p:nvPr/>
          </p:nvSpPr>
          <p:spPr>
            <a:xfrm>
              <a:off x="3414522" y="4050030"/>
              <a:ext cx="240029" cy="339725"/>
            </a:xfrm>
            <a:custGeom>
              <a:avLst/>
              <a:gdLst/>
              <a:ahLst/>
              <a:cxnLst/>
              <a:rect l="l" t="t" r="r" b="b"/>
              <a:pathLst>
                <a:path w="240029" h="339725">
                  <a:moveTo>
                    <a:pt x="0" y="0"/>
                  </a:moveTo>
                  <a:lnTo>
                    <a:pt x="239712" y="339725"/>
                  </a:lnTo>
                </a:path>
              </a:pathLst>
            </a:custGeom>
            <a:ln w="38100">
              <a:solidFill>
                <a:srgbClr val="CC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8" name="object 308"/>
            <p:cNvSpPr/>
            <p:nvPr/>
          </p:nvSpPr>
          <p:spPr>
            <a:xfrm>
              <a:off x="2302763" y="2651760"/>
              <a:ext cx="14604" cy="941705"/>
            </a:xfrm>
            <a:custGeom>
              <a:avLst/>
              <a:gdLst/>
              <a:ahLst/>
              <a:cxnLst/>
              <a:rect l="l" t="t" r="r" b="b"/>
              <a:pathLst>
                <a:path w="14605" h="941704">
                  <a:moveTo>
                    <a:pt x="0" y="0"/>
                  </a:moveTo>
                  <a:lnTo>
                    <a:pt x="14287" y="941387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9" name="object 309"/>
            <p:cNvSpPr/>
            <p:nvPr/>
          </p:nvSpPr>
          <p:spPr>
            <a:xfrm>
              <a:off x="1693162" y="3934968"/>
              <a:ext cx="528955" cy="117475"/>
            </a:xfrm>
            <a:custGeom>
              <a:avLst/>
              <a:gdLst/>
              <a:ahLst/>
              <a:cxnLst/>
              <a:rect l="l" t="t" r="r" b="b"/>
              <a:pathLst>
                <a:path w="528955" h="117475">
                  <a:moveTo>
                    <a:pt x="528637" y="0"/>
                  </a:moveTo>
                  <a:lnTo>
                    <a:pt x="0" y="117474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0" name="object 310"/>
            <p:cNvSpPr/>
            <p:nvPr/>
          </p:nvSpPr>
          <p:spPr>
            <a:xfrm>
              <a:off x="7712964" y="3902963"/>
              <a:ext cx="400050" cy="282575"/>
            </a:xfrm>
            <a:custGeom>
              <a:avLst/>
              <a:gdLst/>
              <a:ahLst/>
              <a:cxnLst/>
              <a:rect l="l" t="t" r="r" b="b"/>
              <a:pathLst>
                <a:path w="400050" h="282575">
                  <a:moveTo>
                    <a:pt x="400050" y="282575"/>
                  </a:moveTo>
                  <a:lnTo>
                    <a:pt x="0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1" name="object 311"/>
            <p:cNvSpPr/>
            <p:nvPr/>
          </p:nvSpPr>
          <p:spPr>
            <a:xfrm>
              <a:off x="7624571" y="3928872"/>
              <a:ext cx="628650" cy="1214755"/>
            </a:xfrm>
            <a:custGeom>
              <a:avLst/>
              <a:gdLst/>
              <a:ahLst/>
              <a:cxnLst/>
              <a:rect l="l" t="t" r="r" b="b"/>
              <a:pathLst>
                <a:path w="628650" h="1214754">
                  <a:moveTo>
                    <a:pt x="628650" y="1214437"/>
                  </a:moveTo>
                  <a:lnTo>
                    <a:pt x="0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2" name="object 312"/>
          <p:cNvSpPr txBox="1"/>
          <p:nvPr/>
        </p:nvSpPr>
        <p:spPr>
          <a:xfrm>
            <a:off x="1078792" y="4893448"/>
            <a:ext cx="200660" cy="1670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" spc="-25" dirty="0">
                <a:latin typeface="Arial"/>
                <a:cs typeface="Arial"/>
              </a:rPr>
              <a:t>net</a:t>
            </a:r>
            <a:endParaRPr sz="1000">
              <a:latin typeface="Arial"/>
              <a:cs typeface="Arial"/>
            </a:endParaRPr>
          </a:p>
        </p:txBody>
      </p:sp>
      <p:sp>
        <p:nvSpPr>
          <p:cNvPr id="313" name="object 313"/>
          <p:cNvSpPr txBox="1"/>
          <p:nvPr/>
        </p:nvSpPr>
        <p:spPr>
          <a:xfrm>
            <a:off x="8385278" y="4994020"/>
            <a:ext cx="421640" cy="295275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3825" marR="5080" indent="-111760">
              <a:lnSpc>
                <a:spcPts val="1010"/>
              </a:lnSpc>
              <a:spcBef>
                <a:spcPts val="190"/>
              </a:spcBef>
            </a:pPr>
            <a:r>
              <a:rPr sz="1000" spc="-10" dirty="0">
                <a:latin typeface="Arial"/>
                <a:cs typeface="Arial"/>
              </a:rPr>
              <a:t>access </a:t>
            </a:r>
            <a:r>
              <a:rPr sz="1000" spc="-25" dirty="0">
                <a:latin typeface="Arial"/>
                <a:cs typeface="Arial"/>
              </a:rPr>
              <a:t>net</a:t>
            </a:r>
            <a:endParaRPr sz="1000">
              <a:latin typeface="Arial"/>
              <a:cs typeface="Arial"/>
            </a:endParaRPr>
          </a:p>
        </p:txBody>
      </p:sp>
      <p:sp>
        <p:nvSpPr>
          <p:cNvPr id="314" name="object 314"/>
          <p:cNvSpPr txBox="1"/>
          <p:nvPr/>
        </p:nvSpPr>
        <p:spPr>
          <a:xfrm>
            <a:off x="1386635" y="5387690"/>
            <a:ext cx="421640" cy="295275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3825" marR="5080" indent="-111760">
              <a:lnSpc>
                <a:spcPts val="1010"/>
              </a:lnSpc>
              <a:spcBef>
                <a:spcPts val="190"/>
              </a:spcBef>
            </a:pPr>
            <a:r>
              <a:rPr sz="1000" spc="-10" dirty="0">
                <a:latin typeface="Arial"/>
                <a:cs typeface="Arial"/>
              </a:rPr>
              <a:t>access </a:t>
            </a:r>
            <a:r>
              <a:rPr sz="1000" spc="-25" dirty="0">
                <a:latin typeface="Arial"/>
                <a:cs typeface="Arial"/>
              </a:rPr>
              <a:t>net</a:t>
            </a:r>
            <a:endParaRPr sz="1000">
              <a:latin typeface="Arial"/>
              <a:cs typeface="Arial"/>
            </a:endParaRPr>
          </a:p>
        </p:txBody>
      </p:sp>
      <p:sp>
        <p:nvSpPr>
          <p:cNvPr id="315" name="object 315"/>
          <p:cNvSpPr txBox="1"/>
          <p:nvPr/>
        </p:nvSpPr>
        <p:spPr>
          <a:xfrm>
            <a:off x="3634740" y="5383508"/>
            <a:ext cx="1355725" cy="3098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5"/>
              </a:lnSpc>
            </a:pPr>
            <a:r>
              <a:rPr sz="2000" i="1" dirty="0">
                <a:latin typeface="Arial"/>
                <a:cs typeface="Arial"/>
              </a:rPr>
              <a:t>regional</a:t>
            </a:r>
            <a:r>
              <a:rPr sz="2000" i="1" spc="-25" dirty="0">
                <a:latin typeface="Arial"/>
                <a:cs typeface="Arial"/>
              </a:rPr>
              <a:t> net</a:t>
            </a:r>
            <a:endParaRPr sz="2000">
              <a:latin typeface="Arial"/>
              <a:cs typeface="Arial"/>
            </a:endParaRPr>
          </a:p>
        </p:txBody>
      </p:sp>
      <p:sp>
        <p:nvSpPr>
          <p:cNvPr id="316" name="object 316"/>
          <p:cNvSpPr txBox="1"/>
          <p:nvPr/>
        </p:nvSpPr>
        <p:spPr>
          <a:xfrm>
            <a:off x="7546966" y="5641671"/>
            <a:ext cx="421640" cy="295275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3825" marR="5080" indent="-111760">
              <a:lnSpc>
                <a:spcPts val="1010"/>
              </a:lnSpc>
              <a:spcBef>
                <a:spcPts val="190"/>
              </a:spcBef>
            </a:pPr>
            <a:r>
              <a:rPr sz="1000" spc="-10" dirty="0">
                <a:latin typeface="Arial"/>
                <a:cs typeface="Arial"/>
              </a:rPr>
              <a:t>access </a:t>
            </a:r>
            <a:r>
              <a:rPr sz="1000" spc="-25" dirty="0">
                <a:latin typeface="Arial"/>
                <a:cs typeface="Arial"/>
              </a:rPr>
              <a:t>net</a:t>
            </a:r>
            <a:endParaRPr sz="1000">
              <a:latin typeface="Arial"/>
              <a:cs typeface="Arial"/>
            </a:endParaRPr>
          </a:p>
        </p:txBody>
      </p:sp>
      <p:sp>
        <p:nvSpPr>
          <p:cNvPr id="317" name="object 317"/>
          <p:cNvSpPr txBox="1"/>
          <p:nvPr/>
        </p:nvSpPr>
        <p:spPr>
          <a:xfrm>
            <a:off x="3177576" y="5870253"/>
            <a:ext cx="421640" cy="295275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3825" marR="5080" indent="-111760">
              <a:lnSpc>
                <a:spcPts val="1010"/>
              </a:lnSpc>
              <a:spcBef>
                <a:spcPts val="190"/>
              </a:spcBef>
            </a:pPr>
            <a:r>
              <a:rPr sz="1000" spc="-10" dirty="0">
                <a:latin typeface="Arial"/>
                <a:cs typeface="Arial"/>
              </a:rPr>
              <a:t>access </a:t>
            </a:r>
            <a:r>
              <a:rPr sz="1000" spc="-25" dirty="0">
                <a:latin typeface="Arial"/>
                <a:cs typeface="Arial"/>
              </a:rPr>
              <a:t>net</a:t>
            </a:r>
            <a:endParaRPr sz="1000">
              <a:latin typeface="Arial"/>
              <a:cs typeface="Arial"/>
            </a:endParaRPr>
          </a:p>
        </p:txBody>
      </p:sp>
      <p:sp>
        <p:nvSpPr>
          <p:cNvPr id="318" name="object 318"/>
          <p:cNvSpPr txBox="1"/>
          <p:nvPr/>
        </p:nvSpPr>
        <p:spPr>
          <a:xfrm>
            <a:off x="5311463" y="5882952"/>
            <a:ext cx="421640" cy="295275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3825" marR="5080" indent="-111760">
              <a:lnSpc>
                <a:spcPts val="1010"/>
              </a:lnSpc>
              <a:spcBef>
                <a:spcPts val="190"/>
              </a:spcBef>
            </a:pPr>
            <a:r>
              <a:rPr sz="1000" spc="-10" dirty="0">
                <a:latin typeface="Arial"/>
                <a:cs typeface="Arial"/>
              </a:rPr>
              <a:t>access </a:t>
            </a:r>
            <a:r>
              <a:rPr sz="1000" spc="-25" dirty="0">
                <a:latin typeface="Arial"/>
                <a:cs typeface="Arial"/>
              </a:rPr>
              <a:t>net</a:t>
            </a:r>
            <a:endParaRPr sz="1000">
              <a:latin typeface="Arial"/>
              <a:cs typeface="Arial"/>
            </a:endParaRPr>
          </a:p>
        </p:txBody>
      </p:sp>
      <p:sp>
        <p:nvSpPr>
          <p:cNvPr id="319" name="object 319"/>
          <p:cNvSpPr txBox="1"/>
          <p:nvPr/>
        </p:nvSpPr>
        <p:spPr>
          <a:xfrm>
            <a:off x="4396942" y="6022640"/>
            <a:ext cx="421640" cy="295275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3825" marR="5080" indent="-111760">
              <a:lnSpc>
                <a:spcPts val="1010"/>
              </a:lnSpc>
              <a:spcBef>
                <a:spcPts val="190"/>
              </a:spcBef>
            </a:pPr>
            <a:r>
              <a:rPr sz="1000" spc="-10" dirty="0">
                <a:latin typeface="Arial"/>
                <a:cs typeface="Arial"/>
              </a:rPr>
              <a:t>access </a:t>
            </a:r>
            <a:r>
              <a:rPr sz="1000" spc="-25" dirty="0">
                <a:latin typeface="Arial"/>
                <a:cs typeface="Arial"/>
              </a:rPr>
              <a:t>net</a:t>
            </a:r>
            <a:endParaRPr sz="1000">
              <a:latin typeface="Arial"/>
              <a:cs typeface="Arial"/>
            </a:endParaRPr>
          </a:p>
        </p:txBody>
      </p:sp>
      <p:sp>
        <p:nvSpPr>
          <p:cNvPr id="320" name="object 32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120">
              <a:lnSpc>
                <a:spcPct val="100000"/>
              </a:lnSpc>
            </a:pPr>
            <a:fld id="{81D60167-4931-47E6-BA6A-407CBD079E47}" type="slidenum">
              <a:rPr spc="-25" dirty="0"/>
              <a:t>60</a:t>
            </a:fld>
            <a:endParaRPr spc="-25" dirty="0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22988" y="6484745"/>
            <a:ext cx="16573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25" dirty="0">
                <a:solidFill>
                  <a:srgbClr val="009DDB"/>
                </a:solidFill>
                <a:latin typeface="Arial"/>
                <a:cs typeface="Arial"/>
              </a:rPr>
              <a:t>61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92710" y="946150"/>
            <a:ext cx="8976995" cy="4081779"/>
            <a:chOff x="92710" y="946150"/>
            <a:chExt cx="8976995" cy="4081779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7827" y="972311"/>
              <a:ext cx="8921495" cy="6095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21920" y="975359"/>
              <a:ext cx="8890000" cy="0"/>
            </a:xfrm>
            <a:custGeom>
              <a:avLst/>
              <a:gdLst/>
              <a:ahLst/>
              <a:cxnLst/>
              <a:rect l="l" t="t" r="r" b="b"/>
              <a:pathLst>
                <a:path w="8890000">
                  <a:moveTo>
                    <a:pt x="0" y="0"/>
                  </a:moveTo>
                  <a:lnTo>
                    <a:pt x="8890000" y="0"/>
                  </a:lnTo>
                </a:path>
              </a:pathLst>
            </a:custGeom>
            <a:ln w="57912">
              <a:solidFill>
                <a:srgbClr val="009DD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026920" y="4390644"/>
              <a:ext cx="845819" cy="632460"/>
            </a:xfrm>
            <a:custGeom>
              <a:avLst/>
              <a:gdLst/>
              <a:ahLst/>
              <a:cxnLst/>
              <a:rect l="l" t="t" r="r" b="b"/>
              <a:pathLst>
                <a:path w="845819" h="632460">
                  <a:moveTo>
                    <a:pt x="422909" y="0"/>
                  </a:moveTo>
                  <a:lnTo>
                    <a:pt x="369861" y="2463"/>
                  </a:lnTo>
                  <a:lnTo>
                    <a:pt x="318778" y="9657"/>
                  </a:lnTo>
                  <a:lnTo>
                    <a:pt x="270059" y="21285"/>
                  </a:lnTo>
                  <a:lnTo>
                    <a:pt x="224098" y="37051"/>
                  </a:lnTo>
                  <a:lnTo>
                    <a:pt x="181292" y="56657"/>
                  </a:lnTo>
                  <a:lnTo>
                    <a:pt x="142039" y="79808"/>
                  </a:lnTo>
                  <a:lnTo>
                    <a:pt x="106733" y="106208"/>
                  </a:lnTo>
                  <a:lnTo>
                    <a:pt x="75771" y="135560"/>
                  </a:lnTo>
                  <a:lnTo>
                    <a:pt x="49550" y="167568"/>
                  </a:lnTo>
                  <a:lnTo>
                    <a:pt x="28466" y="201935"/>
                  </a:lnTo>
                  <a:lnTo>
                    <a:pt x="12916" y="238365"/>
                  </a:lnTo>
                  <a:lnTo>
                    <a:pt x="3295" y="276562"/>
                  </a:lnTo>
                  <a:lnTo>
                    <a:pt x="0" y="316229"/>
                  </a:lnTo>
                  <a:lnTo>
                    <a:pt x="3295" y="355897"/>
                  </a:lnTo>
                  <a:lnTo>
                    <a:pt x="12916" y="394094"/>
                  </a:lnTo>
                  <a:lnTo>
                    <a:pt x="28466" y="430524"/>
                  </a:lnTo>
                  <a:lnTo>
                    <a:pt x="49550" y="464891"/>
                  </a:lnTo>
                  <a:lnTo>
                    <a:pt x="75771" y="496899"/>
                  </a:lnTo>
                  <a:lnTo>
                    <a:pt x="106733" y="526251"/>
                  </a:lnTo>
                  <a:lnTo>
                    <a:pt x="142039" y="552651"/>
                  </a:lnTo>
                  <a:lnTo>
                    <a:pt x="181292" y="575802"/>
                  </a:lnTo>
                  <a:lnTo>
                    <a:pt x="224098" y="595408"/>
                  </a:lnTo>
                  <a:lnTo>
                    <a:pt x="270059" y="611174"/>
                  </a:lnTo>
                  <a:lnTo>
                    <a:pt x="318778" y="622802"/>
                  </a:lnTo>
                  <a:lnTo>
                    <a:pt x="369861" y="629996"/>
                  </a:lnTo>
                  <a:lnTo>
                    <a:pt x="422909" y="632459"/>
                  </a:lnTo>
                  <a:lnTo>
                    <a:pt x="475958" y="629996"/>
                  </a:lnTo>
                  <a:lnTo>
                    <a:pt x="527041" y="622802"/>
                  </a:lnTo>
                  <a:lnTo>
                    <a:pt x="575760" y="611174"/>
                  </a:lnTo>
                  <a:lnTo>
                    <a:pt x="621721" y="595408"/>
                  </a:lnTo>
                  <a:lnTo>
                    <a:pt x="664527" y="575802"/>
                  </a:lnTo>
                  <a:lnTo>
                    <a:pt x="703780" y="552651"/>
                  </a:lnTo>
                  <a:lnTo>
                    <a:pt x="739086" y="526251"/>
                  </a:lnTo>
                  <a:lnTo>
                    <a:pt x="770048" y="496899"/>
                  </a:lnTo>
                  <a:lnTo>
                    <a:pt x="796269" y="464891"/>
                  </a:lnTo>
                  <a:lnTo>
                    <a:pt x="817353" y="430524"/>
                  </a:lnTo>
                  <a:lnTo>
                    <a:pt x="832903" y="394094"/>
                  </a:lnTo>
                  <a:lnTo>
                    <a:pt x="842524" y="355897"/>
                  </a:lnTo>
                  <a:lnTo>
                    <a:pt x="845819" y="316229"/>
                  </a:lnTo>
                  <a:lnTo>
                    <a:pt x="842524" y="276562"/>
                  </a:lnTo>
                  <a:lnTo>
                    <a:pt x="832903" y="238365"/>
                  </a:lnTo>
                  <a:lnTo>
                    <a:pt x="817353" y="201935"/>
                  </a:lnTo>
                  <a:lnTo>
                    <a:pt x="796269" y="167568"/>
                  </a:lnTo>
                  <a:lnTo>
                    <a:pt x="770048" y="135560"/>
                  </a:lnTo>
                  <a:lnTo>
                    <a:pt x="739086" y="106208"/>
                  </a:lnTo>
                  <a:lnTo>
                    <a:pt x="703780" y="79808"/>
                  </a:lnTo>
                  <a:lnTo>
                    <a:pt x="664527" y="56657"/>
                  </a:lnTo>
                  <a:lnTo>
                    <a:pt x="621721" y="37051"/>
                  </a:lnTo>
                  <a:lnTo>
                    <a:pt x="575760" y="21285"/>
                  </a:lnTo>
                  <a:lnTo>
                    <a:pt x="527041" y="9657"/>
                  </a:lnTo>
                  <a:lnTo>
                    <a:pt x="475958" y="2463"/>
                  </a:lnTo>
                  <a:lnTo>
                    <a:pt x="422909" y="0"/>
                  </a:lnTo>
                  <a:close/>
                </a:path>
              </a:pathLst>
            </a:custGeom>
            <a:solidFill>
              <a:srgbClr val="00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026920" y="4390644"/>
              <a:ext cx="845819" cy="632460"/>
            </a:xfrm>
            <a:custGeom>
              <a:avLst/>
              <a:gdLst/>
              <a:ahLst/>
              <a:cxnLst/>
              <a:rect l="l" t="t" r="r" b="b"/>
              <a:pathLst>
                <a:path w="845819" h="632460">
                  <a:moveTo>
                    <a:pt x="0" y="316229"/>
                  </a:moveTo>
                  <a:lnTo>
                    <a:pt x="3295" y="276562"/>
                  </a:lnTo>
                  <a:lnTo>
                    <a:pt x="12916" y="238365"/>
                  </a:lnTo>
                  <a:lnTo>
                    <a:pt x="28466" y="201935"/>
                  </a:lnTo>
                  <a:lnTo>
                    <a:pt x="49550" y="167568"/>
                  </a:lnTo>
                  <a:lnTo>
                    <a:pt x="75771" y="135560"/>
                  </a:lnTo>
                  <a:lnTo>
                    <a:pt x="106733" y="106208"/>
                  </a:lnTo>
                  <a:lnTo>
                    <a:pt x="142039" y="79808"/>
                  </a:lnTo>
                  <a:lnTo>
                    <a:pt x="181292" y="56657"/>
                  </a:lnTo>
                  <a:lnTo>
                    <a:pt x="224098" y="37051"/>
                  </a:lnTo>
                  <a:lnTo>
                    <a:pt x="270059" y="21285"/>
                  </a:lnTo>
                  <a:lnTo>
                    <a:pt x="318778" y="9657"/>
                  </a:lnTo>
                  <a:lnTo>
                    <a:pt x="369861" y="2463"/>
                  </a:lnTo>
                  <a:lnTo>
                    <a:pt x="422909" y="0"/>
                  </a:lnTo>
                  <a:lnTo>
                    <a:pt x="475958" y="2463"/>
                  </a:lnTo>
                  <a:lnTo>
                    <a:pt x="527041" y="9657"/>
                  </a:lnTo>
                  <a:lnTo>
                    <a:pt x="575760" y="21285"/>
                  </a:lnTo>
                  <a:lnTo>
                    <a:pt x="621721" y="37051"/>
                  </a:lnTo>
                  <a:lnTo>
                    <a:pt x="664527" y="56657"/>
                  </a:lnTo>
                  <a:lnTo>
                    <a:pt x="703780" y="79808"/>
                  </a:lnTo>
                  <a:lnTo>
                    <a:pt x="739086" y="106208"/>
                  </a:lnTo>
                  <a:lnTo>
                    <a:pt x="770048" y="135560"/>
                  </a:lnTo>
                  <a:lnTo>
                    <a:pt x="796269" y="167568"/>
                  </a:lnTo>
                  <a:lnTo>
                    <a:pt x="817353" y="201935"/>
                  </a:lnTo>
                  <a:lnTo>
                    <a:pt x="832903" y="238365"/>
                  </a:lnTo>
                  <a:lnTo>
                    <a:pt x="842524" y="276562"/>
                  </a:lnTo>
                  <a:lnTo>
                    <a:pt x="845819" y="316229"/>
                  </a:lnTo>
                  <a:lnTo>
                    <a:pt x="842524" y="355897"/>
                  </a:lnTo>
                  <a:lnTo>
                    <a:pt x="832903" y="394094"/>
                  </a:lnTo>
                  <a:lnTo>
                    <a:pt x="817353" y="430524"/>
                  </a:lnTo>
                  <a:lnTo>
                    <a:pt x="796269" y="464891"/>
                  </a:lnTo>
                  <a:lnTo>
                    <a:pt x="770048" y="496899"/>
                  </a:lnTo>
                  <a:lnTo>
                    <a:pt x="739086" y="526251"/>
                  </a:lnTo>
                  <a:lnTo>
                    <a:pt x="703780" y="552651"/>
                  </a:lnTo>
                  <a:lnTo>
                    <a:pt x="664527" y="575802"/>
                  </a:lnTo>
                  <a:lnTo>
                    <a:pt x="621721" y="595408"/>
                  </a:lnTo>
                  <a:lnTo>
                    <a:pt x="575760" y="611174"/>
                  </a:lnTo>
                  <a:lnTo>
                    <a:pt x="527041" y="622802"/>
                  </a:lnTo>
                  <a:lnTo>
                    <a:pt x="475958" y="629996"/>
                  </a:lnTo>
                  <a:lnTo>
                    <a:pt x="422909" y="632459"/>
                  </a:lnTo>
                  <a:lnTo>
                    <a:pt x="369861" y="629996"/>
                  </a:lnTo>
                  <a:lnTo>
                    <a:pt x="318778" y="622802"/>
                  </a:lnTo>
                  <a:lnTo>
                    <a:pt x="270059" y="611174"/>
                  </a:lnTo>
                  <a:lnTo>
                    <a:pt x="224098" y="595408"/>
                  </a:lnTo>
                  <a:lnTo>
                    <a:pt x="181292" y="575802"/>
                  </a:lnTo>
                  <a:lnTo>
                    <a:pt x="142039" y="552651"/>
                  </a:lnTo>
                  <a:lnTo>
                    <a:pt x="106733" y="526251"/>
                  </a:lnTo>
                  <a:lnTo>
                    <a:pt x="75771" y="496899"/>
                  </a:lnTo>
                  <a:lnTo>
                    <a:pt x="49550" y="464891"/>
                  </a:lnTo>
                  <a:lnTo>
                    <a:pt x="28466" y="430524"/>
                  </a:lnTo>
                  <a:lnTo>
                    <a:pt x="12916" y="394094"/>
                  </a:lnTo>
                  <a:lnTo>
                    <a:pt x="3295" y="355897"/>
                  </a:lnTo>
                  <a:lnTo>
                    <a:pt x="0" y="316229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6618" rIns="0" bIns="0" rtlCol="0">
            <a:spAutoFit/>
          </a:bodyPr>
          <a:lstStyle/>
          <a:p>
            <a:pPr marL="446405">
              <a:lnSpc>
                <a:spcPct val="100000"/>
              </a:lnSpc>
              <a:spcBef>
                <a:spcPts val="100"/>
              </a:spcBef>
            </a:pPr>
            <a:r>
              <a:rPr dirty="0"/>
              <a:t>Internet</a:t>
            </a:r>
            <a:r>
              <a:rPr spc="-65" dirty="0"/>
              <a:t> </a:t>
            </a:r>
            <a:r>
              <a:rPr dirty="0"/>
              <a:t>structure:</a:t>
            </a:r>
            <a:r>
              <a:rPr spc="-55" dirty="0"/>
              <a:t> </a:t>
            </a:r>
            <a:r>
              <a:rPr dirty="0"/>
              <a:t>network</a:t>
            </a:r>
            <a:r>
              <a:rPr spc="-70" dirty="0"/>
              <a:t> </a:t>
            </a:r>
            <a:r>
              <a:rPr dirty="0"/>
              <a:t>of</a:t>
            </a:r>
            <a:r>
              <a:rPr spc="-40" dirty="0"/>
              <a:t> </a:t>
            </a:r>
            <a:r>
              <a:rPr spc="-10" dirty="0"/>
              <a:t>networks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78739" y="5175250"/>
            <a:ext cx="607123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SzPct val="75000"/>
              <a:buFont typeface="Wingdings" panose="05000000000000000000" pitchFamily="2" charset="2"/>
              <a:buChar char="v"/>
              <a:tabLst>
                <a:tab pos="354965" algn="l"/>
              </a:tabLst>
            </a:pPr>
            <a:r>
              <a:rPr sz="2000" dirty="0">
                <a:latin typeface="Arial"/>
                <a:cs typeface="Arial"/>
              </a:rPr>
              <a:t>at</a:t>
            </a:r>
            <a:r>
              <a:rPr sz="2000" spc="-3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center:</a:t>
            </a:r>
            <a:r>
              <a:rPr sz="2000" spc="-3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small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# of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well-</a:t>
            </a:r>
            <a:r>
              <a:rPr sz="2000" dirty="0">
                <a:latin typeface="Arial"/>
                <a:cs typeface="Arial"/>
              </a:rPr>
              <a:t>connected</a:t>
            </a:r>
            <a:r>
              <a:rPr sz="2000" spc="-5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large</a:t>
            </a:r>
            <a:r>
              <a:rPr sz="2000" spc="-10" dirty="0">
                <a:latin typeface="Arial"/>
                <a:cs typeface="Arial"/>
              </a:rPr>
              <a:t> networks</a:t>
            </a:r>
            <a:endParaRPr sz="20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35940" y="5579109"/>
            <a:ext cx="7486015" cy="123367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indent="-286385">
              <a:lnSpc>
                <a:spcPts val="2155"/>
              </a:lnSpc>
              <a:spcBef>
                <a:spcPts val="100"/>
              </a:spcBef>
              <a:buClr>
                <a:srgbClr val="000000"/>
              </a:buClr>
              <a:buSzPct val="80555"/>
              <a:buFont typeface="Wingdings" panose="05000000000000000000" pitchFamily="2" charset="2"/>
              <a:buChar char="Ø"/>
              <a:tabLst>
                <a:tab pos="299085" algn="l"/>
              </a:tabLst>
            </a:pPr>
            <a:r>
              <a:rPr sz="1800" spc="-10" dirty="0">
                <a:solidFill>
                  <a:srgbClr val="CC0000"/>
                </a:solidFill>
                <a:latin typeface="MS PGothic"/>
                <a:cs typeface="MS PGothic"/>
              </a:rPr>
              <a:t>“</a:t>
            </a:r>
            <a:r>
              <a:rPr sz="1800" spc="-10" dirty="0">
                <a:solidFill>
                  <a:srgbClr val="CC0000"/>
                </a:solidFill>
                <a:latin typeface="Arial"/>
                <a:cs typeface="Arial"/>
              </a:rPr>
              <a:t>tier-</a:t>
            </a:r>
            <a:r>
              <a:rPr sz="1800" dirty="0">
                <a:solidFill>
                  <a:srgbClr val="CC0000"/>
                </a:solidFill>
                <a:latin typeface="Arial"/>
                <a:cs typeface="Arial"/>
              </a:rPr>
              <a:t>1</a:t>
            </a:r>
            <a:r>
              <a:rPr sz="1800" dirty="0">
                <a:solidFill>
                  <a:srgbClr val="CC0000"/>
                </a:solidFill>
                <a:latin typeface="MS PGothic"/>
                <a:cs typeface="MS PGothic"/>
              </a:rPr>
              <a:t>”</a:t>
            </a:r>
            <a:r>
              <a:rPr sz="1800" spc="-70" dirty="0">
                <a:solidFill>
                  <a:srgbClr val="CC0000"/>
                </a:solidFill>
                <a:latin typeface="MS PGothic"/>
                <a:cs typeface="MS PGothic"/>
              </a:rPr>
              <a:t> </a:t>
            </a:r>
            <a:r>
              <a:rPr sz="1800" dirty="0">
                <a:solidFill>
                  <a:srgbClr val="CC0000"/>
                </a:solidFill>
                <a:latin typeface="Arial"/>
                <a:cs typeface="Arial"/>
              </a:rPr>
              <a:t>commercial</a:t>
            </a:r>
            <a:r>
              <a:rPr sz="1800" spc="10" dirty="0">
                <a:solidFill>
                  <a:srgbClr val="CC000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CC0000"/>
                </a:solidFill>
                <a:latin typeface="Arial"/>
                <a:cs typeface="Arial"/>
              </a:rPr>
              <a:t>ISPs</a:t>
            </a:r>
            <a:r>
              <a:rPr sz="1800" spc="-25" dirty="0">
                <a:solidFill>
                  <a:srgbClr val="CC0000"/>
                </a:solidFill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(e.g.,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Level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3,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Sprint,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AT&amp;T,</a:t>
            </a:r>
            <a:r>
              <a:rPr sz="1800" spc="-4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NTT),</a:t>
            </a:r>
            <a:r>
              <a:rPr sz="1800" spc="-4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national </a:t>
            </a:r>
            <a:r>
              <a:rPr sz="1800" spc="-50" dirty="0">
                <a:latin typeface="Arial"/>
                <a:cs typeface="Arial"/>
              </a:rPr>
              <a:t>&amp;</a:t>
            </a:r>
            <a:endParaRPr sz="1800">
              <a:latin typeface="Arial"/>
              <a:cs typeface="Arial"/>
            </a:endParaRPr>
          </a:p>
          <a:p>
            <a:pPr marL="584835" indent="-285750">
              <a:lnSpc>
                <a:spcPts val="2155"/>
              </a:lnSpc>
              <a:buFont typeface="Wingdings" panose="05000000000000000000" pitchFamily="2" charset="2"/>
              <a:buChar char="Ø"/>
            </a:pPr>
            <a:r>
              <a:rPr sz="1800" dirty="0">
                <a:latin typeface="Arial"/>
                <a:cs typeface="Arial"/>
              </a:rPr>
              <a:t>international</a:t>
            </a:r>
            <a:r>
              <a:rPr sz="1800" spc="-60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coverage</a:t>
            </a:r>
            <a:endParaRPr sz="1800">
              <a:latin typeface="Arial"/>
              <a:cs typeface="Arial"/>
            </a:endParaRPr>
          </a:p>
          <a:p>
            <a:pPr marL="299085" marR="5080" indent="-287020">
              <a:lnSpc>
                <a:spcPct val="100000"/>
              </a:lnSpc>
              <a:spcBef>
                <a:spcPts val="755"/>
              </a:spcBef>
              <a:buClr>
                <a:srgbClr val="000000"/>
              </a:buClr>
              <a:buSzPct val="80555"/>
              <a:buFont typeface="Wingdings" panose="05000000000000000000" pitchFamily="2" charset="2"/>
              <a:buChar char="Ø"/>
              <a:tabLst>
                <a:tab pos="299085" algn="l"/>
              </a:tabLst>
            </a:pPr>
            <a:r>
              <a:rPr sz="1800" dirty="0">
                <a:solidFill>
                  <a:srgbClr val="CC0000"/>
                </a:solidFill>
                <a:latin typeface="Arial"/>
                <a:cs typeface="Arial"/>
              </a:rPr>
              <a:t>content</a:t>
            </a:r>
            <a:r>
              <a:rPr sz="1800" spc="-50" dirty="0">
                <a:solidFill>
                  <a:srgbClr val="CC000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CC0000"/>
                </a:solidFill>
                <a:latin typeface="Arial"/>
                <a:cs typeface="Arial"/>
              </a:rPr>
              <a:t>provider</a:t>
            </a:r>
            <a:r>
              <a:rPr sz="1800" spc="-15" dirty="0">
                <a:solidFill>
                  <a:srgbClr val="CC000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CC0000"/>
                </a:solidFill>
                <a:latin typeface="Arial"/>
                <a:cs typeface="Arial"/>
              </a:rPr>
              <a:t>network</a:t>
            </a:r>
            <a:r>
              <a:rPr sz="1800" spc="-5" dirty="0">
                <a:solidFill>
                  <a:srgbClr val="CC0000"/>
                </a:solidFill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(e.g,</a:t>
            </a:r>
            <a:r>
              <a:rPr sz="1800" spc="-3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Google):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private</a:t>
            </a:r>
            <a:r>
              <a:rPr sz="1800" spc="-4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network</a:t>
            </a:r>
            <a:r>
              <a:rPr sz="1800" spc="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that</a:t>
            </a:r>
            <a:r>
              <a:rPr sz="1800" spc="-3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connects</a:t>
            </a:r>
            <a:r>
              <a:rPr sz="1800" spc="-40" dirty="0">
                <a:latin typeface="Arial"/>
                <a:cs typeface="Arial"/>
              </a:rPr>
              <a:t> </a:t>
            </a:r>
            <a:r>
              <a:rPr sz="1800" spc="-25" dirty="0">
                <a:latin typeface="Arial"/>
                <a:cs typeface="Arial"/>
              </a:rPr>
              <a:t>it </a:t>
            </a:r>
            <a:r>
              <a:rPr sz="1800" dirty="0">
                <a:latin typeface="Arial"/>
                <a:cs typeface="Arial"/>
              </a:rPr>
              <a:t>data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centers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to</a:t>
            </a:r>
            <a:r>
              <a:rPr sz="1800" spc="-4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Internet,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often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bypassing</a:t>
            </a:r>
            <a:r>
              <a:rPr sz="1800" spc="20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tier-</a:t>
            </a:r>
            <a:r>
              <a:rPr sz="1800" dirty="0">
                <a:latin typeface="Arial"/>
                <a:cs typeface="Arial"/>
              </a:rPr>
              <a:t>1,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regional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spc="-20" dirty="0">
                <a:latin typeface="Arial"/>
                <a:cs typeface="Arial"/>
              </a:rPr>
              <a:t>ISPs</a:t>
            </a:r>
            <a:endParaRPr sz="18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120233" y="4445825"/>
            <a:ext cx="65976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latin typeface="Arial"/>
                <a:cs typeface="Arial"/>
              </a:rPr>
              <a:t>access</a:t>
            </a:r>
            <a:endParaRPr sz="16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1600" spc="-25" dirty="0">
                <a:latin typeface="Arial"/>
                <a:cs typeface="Arial"/>
              </a:rPr>
              <a:t>ISP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1049845" y="4385881"/>
            <a:ext cx="854075" cy="641985"/>
            <a:chOff x="1049845" y="4385881"/>
            <a:chExt cx="854075" cy="641985"/>
          </a:xfrm>
        </p:grpSpPr>
        <p:sp>
          <p:nvSpPr>
            <p:cNvPr id="13" name="object 13"/>
            <p:cNvSpPr/>
            <p:nvPr/>
          </p:nvSpPr>
          <p:spPr>
            <a:xfrm>
              <a:off x="1054608" y="4390644"/>
              <a:ext cx="844550" cy="632460"/>
            </a:xfrm>
            <a:custGeom>
              <a:avLst/>
              <a:gdLst/>
              <a:ahLst/>
              <a:cxnLst/>
              <a:rect l="l" t="t" r="r" b="b"/>
              <a:pathLst>
                <a:path w="844550" h="632460">
                  <a:moveTo>
                    <a:pt x="422148" y="0"/>
                  </a:moveTo>
                  <a:lnTo>
                    <a:pt x="369194" y="2463"/>
                  </a:lnTo>
                  <a:lnTo>
                    <a:pt x="318203" y="9657"/>
                  </a:lnTo>
                  <a:lnTo>
                    <a:pt x="269571" y="21285"/>
                  </a:lnTo>
                  <a:lnTo>
                    <a:pt x="223693" y="37051"/>
                  </a:lnTo>
                  <a:lnTo>
                    <a:pt x="180965" y="56657"/>
                  </a:lnTo>
                  <a:lnTo>
                    <a:pt x="141782" y="79808"/>
                  </a:lnTo>
                  <a:lnTo>
                    <a:pt x="106540" y="106208"/>
                  </a:lnTo>
                  <a:lnTo>
                    <a:pt x="75634" y="135560"/>
                  </a:lnTo>
                  <a:lnTo>
                    <a:pt x="49461" y="167568"/>
                  </a:lnTo>
                  <a:lnTo>
                    <a:pt x="28415" y="201935"/>
                  </a:lnTo>
                  <a:lnTo>
                    <a:pt x="12892" y="238365"/>
                  </a:lnTo>
                  <a:lnTo>
                    <a:pt x="3289" y="276562"/>
                  </a:lnTo>
                  <a:lnTo>
                    <a:pt x="0" y="316229"/>
                  </a:lnTo>
                  <a:lnTo>
                    <a:pt x="3289" y="355897"/>
                  </a:lnTo>
                  <a:lnTo>
                    <a:pt x="12892" y="394094"/>
                  </a:lnTo>
                  <a:lnTo>
                    <a:pt x="28415" y="430524"/>
                  </a:lnTo>
                  <a:lnTo>
                    <a:pt x="49461" y="464891"/>
                  </a:lnTo>
                  <a:lnTo>
                    <a:pt x="75634" y="496899"/>
                  </a:lnTo>
                  <a:lnTo>
                    <a:pt x="106540" y="526251"/>
                  </a:lnTo>
                  <a:lnTo>
                    <a:pt x="141782" y="552651"/>
                  </a:lnTo>
                  <a:lnTo>
                    <a:pt x="180965" y="575802"/>
                  </a:lnTo>
                  <a:lnTo>
                    <a:pt x="223693" y="595408"/>
                  </a:lnTo>
                  <a:lnTo>
                    <a:pt x="269571" y="611174"/>
                  </a:lnTo>
                  <a:lnTo>
                    <a:pt x="318203" y="622802"/>
                  </a:lnTo>
                  <a:lnTo>
                    <a:pt x="369194" y="629996"/>
                  </a:lnTo>
                  <a:lnTo>
                    <a:pt x="422148" y="632459"/>
                  </a:lnTo>
                  <a:lnTo>
                    <a:pt x="475101" y="629996"/>
                  </a:lnTo>
                  <a:lnTo>
                    <a:pt x="526092" y="622802"/>
                  </a:lnTo>
                  <a:lnTo>
                    <a:pt x="574724" y="611174"/>
                  </a:lnTo>
                  <a:lnTo>
                    <a:pt x="620602" y="595408"/>
                  </a:lnTo>
                  <a:lnTo>
                    <a:pt x="663330" y="575802"/>
                  </a:lnTo>
                  <a:lnTo>
                    <a:pt x="702513" y="552651"/>
                  </a:lnTo>
                  <a:lnTo>
                    <a:pt x="737755" y="526251"/>
                  </a:lnTo>
                  <a:lnTo>
                    <a:pt x="768661" y="496899"/>
                  </a:lnTo>
                  <a:lnTo>
                    <a:pt x="794834" y="464891"/>
                  </a:lnTo>
                  <a:lnTo>
                    <a:pt x="815880" y="430524"/>
                  </a:lnTo>
                  <a:lnTo>
                    <a:pt x="831403" y="394094"/>
                  </a:lnTo>
                  <a:lnTo>
                    <a:pt x="841006" y="355897"/>
                  </a:lnTo>
                  <a:lnTo>
                    <a:pt x="844296" y="316229"/>
                  </a:lnTo>
                  <a:lnTo>
                    <a:pt x="841006" y="276562"/>
                  </a:lnTo>
                  <a:lnTo>
                    <a:pt x="831403" y="238365"/>
                  </a:lnTo>
                  <a:lnTo>
                    <a:pt x="815880" y="201935"/>
                  </a:lnTo>
                  <a:lnTo>
                    <a:pt x="794834" y="167568"/>
                  </a:lnTo>
                  <a:lnTo>
                    <a:pt x="768661" y="135560"/>
                  </a:lnTo>
                  <a:lnTo>
                    <a:pt x="737755" y="106208"/>
                  </a:lnTo>
                  <a:lnTo>
                    <a:pt x="702513" y="79808"/>
                  </a:lnTo>
                  <a:lnTo>
                    <a:pt x="663330" y="56657"/>
                  </a:lnTo>
                  <a:lnTo>
                    <a:pt x="620602" y="37051"/>
                  </a:lnTo>
                  <a:lnTo>
                    <a:pt x="574724" y="21285"/>
                  </a:lnTo>
                  <a:lnTo>
                    <a:pt x="526092" y="9657"/>
                  </a:lnTo>
                  <a:lnTo>
                    <a:pt x="475101" y="2463"/>
                  </a:lnTo>
                  <a:lnTo>
                    <a:pt x="422148" y="0"/>
                  </a:lnTo>
                  <a:close/>
                </a:path>
              </a:pathLst>
            </a:custGeom>
            <a:solidFill>
              <a:srgbClr val="00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054608" y="4390644"/>
              <a:ext cx="844550" cy="632460"/>
            </a:xfrm>
            <a:custGeom>
              <a:avLst/>
              <a:gdLst/>
              <a:ahLst/>
              <a:cxnLst/>
              <a:rect l="l" t="t" r="r" b="b"/>
              <a:pathLst>
                <a:path w="844550" h="632460">
                  <a:moveTo>
                    <a:pt x="0" y="316229"/>
                  </a:moveTo>
                  <a:lnTo>
                    <a:pt x="3289" y="276562"/>
                  </a:lnTo>
                  <a:lnTo>
                    <a:pt x="12892" y="238365"/>
                  </a:lnTo>
                  <a:lnTo>
                    <a:pt x="28415" y="201935"/>
                  </a:lnTo>
                  <a:lnTo>
                    <a:pt x="49461" y="167568"/>
                  </a:lnTo>
                  <a:lnTo>
                    <a:pt x="75634" y="135560"/>
                  </a:lnTo>
                  <a:lnTo>
                    <a:pt x="106540" y="106208"/>
                  </a:lnTo>
                  <a:lnTo>
                    <a:pt x="141782" y="79808"/>
                  </a:lnTo>
                  <a:lnTo>
                    <a:pt x="180965" y="56657"/>
                  </a:lnTo>
                  <a:lnTo>
                    <a:pt x="223693" y="37051"/>
                  </a:lnTo>
                  <a:lnTo>
                    <a:pt x="269571" y="21285"/>
                  </a:lnTo>
                  <a:lnTo>
                    <a:pt x="318203" y="9657"/>
                  </a:lnTo>
                  <a:lnTo>
                    <a:pt x="369194" y="2463"/>
                  </a:lnTo>
                  <a:lnTo>
                    <a:pt x="422148" y="0"/>
                  </a:lnTo>
                  <a:lnTo>
                    <a:pt x="475101" y="2463"/>
                  </a:lnTo>
                  <a:lnTo>
                    <a:pt x="526092" y="9657"/>
                  </a:lnTo>
                  <a:lnTo>
                    <a:pt x="574724" y="21285"/>
                  </a:lnTo>
                  <a:lnTo>
                    <a:pt x="620602" y="37051"/>
                  </a:lnTo>
                  <a:lnTo>
                    <a:pt x="663330" y="56657"/>
                  </a:lnTo>
                  <a:lnTo>
                    <a:pt x="702513" y="79808"/>
                  </a:lnTo>
                  <a:lnTo>
                    <a:pt x="737755" y="106208"/>
                  </a:lnTo>
                  <a:lnTo>
                    <a:pt x="768661" y="135560"/>
                  </a:lnTo>
                  <a:lnTo>
                    <a:pt x="794834" y="167568"/>
                  </a:lnTo>
                  <a:lnTo>
                    <a:pt x="815880" y="201935"/>
                  </a:lnTo>
                  <a:lnTo>
                    <a:pt x="831403" y="238365"/>
                  </a:lnTo>
                  <a:lnTo>
                    <a:pt x="841006" y="276562"/>
                  </a:lnTo>
                  <a:lnTo>
                    <a:pt x="844296" y="316229"/>
                  </a:lnTo>
                  <a:lnTo>
                    <a:pt x="841006" y="355897"/>
                  </a:lnTo>
                  <a:lnTo>
                    <a:pt x="831403" y="394094"/>
                  </a:lnTo>
                  <a:lnTo>
                    <a:pt x="815880" y="430524"/>
                  </a:lnTo>
                  <a:lnTo>
                    <a:pt x="794834" y="464891"/>
                  </a:lnTo>
                  <a:lnTo>
                    <a:pt x="768661" y="496899"/>
                  </a:lnTo>
                  <a:lnTo>
                    <a:pt x="737755" y="526251"/>
                  </a:lnTo>
                  <a:lnTo>
                    <a:pt x="702513" y="552651"/>
                  </a:lnTo>
                  <a:lnTo>
                    <a:pt x="663330" y="575802"/>
                  </a:lnTo>
                  <a:lnTo>
                    <a:pt x="620602" y="595408"/>
                  </a:lnTo>
                  <a:lnTo>
                    <a:pt x="574724" y="611174"/>
                  </a:lnTo>
                  <a:lnTo>
                    <a:pt x="526092" y="622802"/>
                  </a:lnTo>
                  <a:lnTo>
                    <a:pt x="475101" y="629996"/>
                  </a:lnTo>
                  <a:lnTo>
                    <a:pt x="422148" y="632459"/>
                  </a:lnTo>
                  <a:lnTo>
                    <a:pt x="369194" y="629996"/>
                  </a:lnTo>
                  <a:lnTo>
                    <a:pt x="318203" y="622802"/>
                  </a:lnTo>
                  <a:lnTo>
                    <a:pt x="269571" y="611174"/>
                  </a:lnTo>
                  <a:lnTo>
                    <a:pt x="223693" y="595408"/>
                  </a:lnTo>
                  <a:lnTo>
                    <a:pt x="180965" y="575802"/>
                  </a:lnTo>
                  <a:lnTo>
                    <a:pt x="141782" y="552651"/>
                  </a:lnTo>
                  <a:lnTo>
                    <a:pt x="106540" y="526251"/>
                  </a:lnTo>
                  <a:lnTo>
                    <a:pt x="75634" y="496899"/>
                  </a:lnTo>
                  <a:lnTo>
                    <a:pt x="49461" y="464891"/>
                  </a:lnTo>
                  <a:lnTo>
                    <a:pt x="28415" y="430524"/>
                  </a:lnTo>
                  <a:lnTo>
                    <a:pt x="12892" y="394094"/>
                  </a:lnTo>
                  <a:lnTo>
                    <a:pt x="3289" y="355897"/>
                  </a:lnTo>
                  <a:lnTo>
                    <a:pt x="0" y="316229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1146916" y="4445825"/>
            <a:ext cx="65976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latin typeface="Arial"/>
                <a:cs typeface="Arial"/>
              </a:rPr>
              <a:t>access</a:t>
            </a:r>
            <a:endParaRPr sz="16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1600" spc="-25" dirty="0">
                <a:latin typeface="Arial"/>
                <a:cs typeface="Arial"/>
              </a:rPr>
              <a:t>ISP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5915977" y="4385881"/>
            <a:ext cx="854075" cy="641985"/>
            <a:chOff x="5915977" y="4385881"/>
            <a:chExt cx="854075" cy="641985"/>
          </a:xfrm>
        </p:grpSpPr>
        <p:sp>
          <p:nvSpPr>
            <p:cNvPr id="17" name="object 17"/>
            <p:cNvSpPr/>
            <p:nvPr/>
          </p:nvSpPr>
          <p:spPr>
            <a:xfrm>
              <a:off x="5920740" y="4390644"/>
              <a:ext cx="844550" cy="632460"/>
            </a:xfrm>
            <a:custGeom>
              <a:avLst/>
              <a:gdLst/>
              <a:ahLst/>
              <a:cxnLst/>
              <a:rect l="l" t="t" r="r" b="b"/>
              <a:pathLst>
                <a:path w="844550" h="632460">
                  <a:moveTo>
                    <a:pt x="422148" y="0"/>
                  </a:moveTo>
                  <a:lnTo>
                    <a:pt x="369194" y="2463"/>
                  </a:lnTo>
                  <a:lnTo>
                    <a:pt x="318203" y="9657"/>
                  </a:lnTo>
                  <a:lnTo>
                    <a:pt x="269571" y="21285"/>
                  </a:lnTo>
                  <a:lnTo>
                    <a:pt x="223693" y="37051"/>
                  </a:lnTo>
                  <a:lnTo>
                    <a:pt x="180965" y="56657"/>
                  </a:lnTo>
                  <a:lnTo>
                    <a:pt x="141782" y="79808"/>
                  </a:lnTo>
                  <a:lnTo>
                    <a:pt x="106540" y="106208"/>
                  </a:lnTo>
                  <a:lnTo>
                    <a:pt x="75634" y="135560"/>
                  </a:lnTo>
                  <a:lnTo>
                    <a:pt x="49461" y="167568"/>
                  </a:lnTo>
                  <a:lnTo>
                    <a:pt x="28415" y="201935"/>
                  </a:lnTo>
                  <a:lnTo>
                    <a:pt x="12892" y="238365"/>
                  </a:lnTo>
                  <a:lnTo>
                    <a:pt x="3289" y="276562"/>
                  </a:lnTo>
                  <a:lnTo>
                    <a:pt x="0" y="316229"/>
                  </a:lnTo>
                  <a:lnTo>
                    <a:pt x="3289" y="355897"/>
                  </a:lnTo>
                  <a:lnTo>
                    <a:pt x="12892" y="394094"/>
                  </a:lnTo>
                  <a:lnTo>
                    <a:pt x="28415" y="430524"/>
                  </a:lnTo>
                  <a:lnTo>
                    <a:pt x="49461" y="464891"/>
                  </a:lnTo>
                  <a:lnTo>
                    <a:pt x="75634" y="496899"/>
                  </a:lnTo>
                  <a:lnTo>
                    <a:pt x="106540" y="526251"/>
                  </a:lnTo>
                  <a:lnTo>
                    <a:pt x="141782" y="552651"/>
                  </a:lnTo>
                  <a:lnTo>
                    <a:pt x="180965" y="575802"/>
                  </a:lnTo>
                  <a:lnTo>
                    <a:pt x="223693" y="595408"/>
                  </a:lnTo>
                  <a:lnTo>
                    <a:pt x="269571" y="611174"/>
                  </a:lnTo>
                  <a:lnTo>
                    <a:pt x="318203" y="622802"/>
                  </a:lnTo>
                  <a:lnTo>
                    <a:pt x="369194" y="629996"/>
                  </a:lnTo>
                  <a:lnTo>
                    <a:pt x="422148" y="632459"/>
                  </a:lnTo>
                  <a:lnTo>
                    <a:pt x="475101" y="629996"/>
                  </a:lnTo>
                  <a:lnTo>
                    <a:pt x="526092" y="622802"/>
                  </a:lnTo>
                  <a:lnTo>
                    <a:pt x="574724" y="611174"/>
                  </a:lnTo>
                  <a:lnTo>
                    <a:pt x="620602" y="595408"/>
                  </a:lnTo>
                  <a:lnTo>
                    <a:pt x="663330" y="575802"/>
                  </a:lnTo>
                  <a:lnTo>
                    <a:pt x="702513" y="552651"/>
                  </a:lnTo>
                  <a:lnTo>
                    <a:pt x="737755" y="526251"/>
                  </a:lnTo>
                  <a:lnTo>
                    <a:pt x="768661" y="496899"/>
                  </a:lnTo>
                  <a:lnTo>
                    <a:pt x="794834" y="464891"/>
                  </a:lnTo>
                  <a:lnTo>
                    <a:pt x="815880" y="430524"/>
                  </a:lnTo>
                  <a:lnTo>
                    <a:pt x="831403" y="394094"/>
                  </a:lnTo>
                  <a:lnTo>
                    <a:pt x="841006" y="355897"/>
                  </a:lnTo>
                  <a:lnTo>
                    <a:pt x="844296" y="316229"/>
                  </a:lnTo>
                  <a:lnTo>
                    <a:pt x="841006" y="276562"/>
                  </a:lnTo>
                  <a:lnTo>
                    <a:pt x="831403" y="238365"/>
                  </a:lnTo>
                  <a:lnTo>
                    <a:pt x="815880" y="201935"/>
                  </a:lnTo>
                  <a:lnTo>
                    <a:pt x="794834" y="167568"/>
                  </a:lnTo>
                  <a:lnTo>
                    <a:pt x="768661" y="135560"/>
                  </a:lnTo>
                  <a:lnTo>
                    <a:pt x="737755" y="106208"/>
                  </a:lnTo>
                  <a:lnTo>
                    <a:pt x="702513" y="79808"/>
                  </a:lnTo>
                  <a:lnTo>
                    <a:pt x="663330" y="56657"/>
                  </a:lnTo>
                  <a:lnTo>
                    <a:pt x="620602" y="37051"/>
                  </a:lnTo>
                  <a:lnTo>
                    <a:pt x="574724" y="21285"/>
                  </a:lnTo>
                  <a:lnTo>
                    <a:pt x="526092" y="9657"/>
                  </a:lnTo>
                  <a:lnTo>
                    <a:pt x="475101" y="2463"/>
                  </a:lnTo>
                  <a:lnTo>
                    <a:pt x="422148" y="0"/>
                  </a:lnTo>
                  <a:close/>
                </a:path>
              </a:pathLst>
            </a:custGeom>
            <a:solidFill>
              <a:srgbClr val="00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5920740" y="4390644"/>
              <a:ext cx="844550" cy="632460"/>
            </a:xfrm>
            <a:custGeom>
              <a:avLst/>
              <a:gdLst/>
              <a:ahLst/>
              <a:cxnLst/>
              <a:rect l="l" t="t" r="r" b="b"/>
              <a:pathLst>
                <a:path w="844550" h="632460">
                  <a:moveTo>
                    <a:pt x="0" y="316229"/>
                  </a:moveTo>
                  <a:lnTo>
                    <a:pt x="3289" y="276562"/>
                  </a:lnTo>
                  <a:lnTo>
                    <a:pt x="12892" y="238365"/>
                  </a:lnTo>
                  <a:lnTo>
                    <a:pt x="28415" y="201935"/>
                  </a:lnTo>
                  <a:lnTo>
                    <a:pt x="49461" y="167568"/>
                  </a:lnTo>
                  <a:lnTo>
                    <a:pt x="75634" y="135560"/>
                  </a:lnTo>
                  <a:lnTo>
                    <a:pt x="106540" y="106208"/>
                  </a:lnTo>
                  <a:lnTo>
                    <a:pt x="141782" y="79808"/>
                  </a:lnTo>
                  <a:lnTo>
                    <a:pt x="180965" y="56657"/>
                  </a:lnTo>
                  <a:lnTo>
                    <a:pt x="223693" y="37051"/>
                  </a:lnTo>
                  <a:lnTo>
                    <a:pt x="269571" y="21285"/>
                  </a:lnTo>
                  <a:lnTo>
                    <a:pt x="318203" y="9657"/>
                  </a:lnTo>
                  <a:lnTo>
                    <a:pt x="369194" y="2463"/>
                  </a:lnTo>
                  <a:lnTo>
                    <a:pt x="422148" y="0"/>
                  </a:lnTo>
                  <a:lnTo>
                    <a:pt x="475101" y="2463"/>
                  </a:lnTo>
                  <a:lnTo>
                    <a:pt x="526092" y="9657"/>
                  </a:lnTo>
                  <a:lnTo>
                    <a:pt x="574724" y="21285"/>
                  </a:lnTo>
                  <a:lnTo>
                    <a:pt x="620602" y="37051"/>
                  </a:lnTo>
                  <a:lnTo>
                    <a:pt x="663330" y="56657"/>
                  </a:lnTo>
                  <a:lnTo>
                    <a:pt x="702513" y="79808"/>
                  </a:lnTo>
                  <a:lnTo>
                    <a:pt x="737755" y="106208"/>
                  </a:lnTo>
                  <a:lnTo>
                    <a:pt x="768661" y="135560"/>
                  </a:lnTo>
                  <a:lnTo>
                    <a:pt x="794834" y="167568"/>
                  </a:lnTo>
                  <a:lnTo>
                    <a:pt x="815880" y="201935"/>
                  </a:lnTo>
                  <a:lnTo>
                    <a:pt x="831403" y="238365"/>
                  </a:lnTo>
                  <a:lnTo>
                    <a:pt x="841006" y="276562"/>
                  </a:lnTo>
                  <a:lnTo>
                    <a:pt x="844296" y="316229"/>
                  </a:lnTo>
                  <a:lnTo>
                    <a:pt x="841006" y="355897"/>
                  </a:lnTo>
                  <a:lnTo>
                    <a:pt x="831403" y="394094"/>
                  </a:lnTo>
                  <a:lnTo>
                    <a:pt x="815880" y="430524"/>
                  </a:lnTo>
                  <a:lnTo>
                    <a:pt x="794834" y="464891"/>
                  </a:lnTo>
                  <a:lnTo>
                    <a:pt x="768661" y="496899"/>
                  </a:lnTo>
                  <a:lnTo>
                    <a:pt x="737755" y="526251"/>
                  </a:lnTo>
                  <a:lnTo>
                    <a:pt x="702513" y="552651"/>
                  </a:lnTo>
                  <a:lnTo>
                    <a:pt x="663330" y="575802"/>
                  </a:lnTo>
                  <a:lnTo>
                    <a:pt x="620602" y="595408"/>
                  </a:lnTo>
                  <a:lnTo>
                    <a:pt x="574724" y="611174"/>
                  </a:lnTo>
                  <a:lnTo>
                    <a:pt x="526092" y="622802"/>
                  </a:lnTo>
                  <a:lnTo>
                    <a:pt x="475101" y="629996"/>
                  </a:lnTo>
                  <a:lnTo>
                    <a:pt x="422148" y="632459"/>
                  </a:lnTo>
                  <a:lnTo>
                    <a:pt x="369194" y="629996"/>
                  </a:lnTo>
                  <a:lnTo>
                    <a:pt x="318203" y="622802"/>
                  </a:lnTo>
                  <a:lnTo>
                    <a:pt x="269571" y="611174"/>
                  </a:lnTo>
                  <a:lnTo>
                    <a:pt x="223693" y="595408"/>
                  </a:lnTo>
                  <a:lnTo>
                    <a:pt x="180965" y="575802"/>
                  </a:lnTo>
                  <a:lnTo>
                    <a:pt x="141782" y="552651"/>
                  </a:lnTo>
                  <a:lnTo>
                    <a:pt x="106540" y="526251"/>
                  </a:lnTo>
                  <a:lnTo>
                    <a:pt x="75634" y="496899"/>
                  </a:lnTo>
                  <a:lnTo>
                    <a:pt x="49461" y="464891"/>
                  </a:lnTo>
                  <a:lnTo>
                    <a:pt x="28415" y="430524"/>
                  </a:lnTo>
                  <a:lnTo>
                    <a:pt x="12892" y="394094"/>
                  </a:lnTo>
                  <a:lnTo>
                    <a:pt x="3289" y="355897"/>
                  </a:lnTo>
                  <a:lnTo>
                    <a:pt x="0" y="316229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6013494" y="4445825"/>
            <a:ext cx="65976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latin typeface="Arial"/>
                <a:cs typeface="Arial"/>
              </a:rPr>
              <a:t>access</a:t>
            </a:r>
            <a:endParaRPr sz="16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1600" spc="-25" dirty="0">
                <a:latin typeface="Arial"/>
                <a:cs typeface="Arial"/>
              </a:rPr>
              <a:t>ISP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4942141" y="4385881"/>
            <a:ext cx="855344" cy="641985"/>
            <a:chOff x="4942141" y="4385881"/>
            <a:chExt cx="855344" cy="641985"/>
          </a:xfrm>
        </p:grpSpPr>
        <p:sp>
          <p:nvSpPr>
            <p:cNvPr id="21" name="object 21"/>
            <p:cNvSpPr/>
            <p:nvPr/>
          </p:nvSpPr>
          <p:spPr>
            <a:xfrm>
              <a:off x="4946903" y="4390644"/>
              <a:ext cx="845819" cy="632460"/>
            </a:xfrm>
            <a:custGeom>
              <a:avLst/>
              <a:gdLst/>
              <a:ahLst/>
              <a:cxnLst/>
              <a:rect l="l" t="t" r="r" b="b"/>
              <a:pathLst>
                <a:path w="845820" h="632460">
                  <a:moveTo>
                    <a:pt x="422909" y="0"/>
                  </a:moveTo>
                  <a:lnTo>
                    <a:pt x="369861" y="2463"/>
                  </a:lnTo>
                  <a:lnTo>
                    <a:pt x="318778" y="9657"/>
                  </a:lnTo>
                  <a:lnTo>
                    <a:pt x="270059" y="21285"/>
                  </a:lnTo>
                  <a:lnTo>
                    <a:pt x="224098" y="37051"/>
                  </a:lnTo>
                  <a:lnTo>
                    <a:pt x="181292" y="56657"/>
                  </a:lnTo>
                  <a:lnTo>
                    <a:pt x="142039" y="79808"/>
                  </a:lnTo>
                  <a:lnTo>
                    <a:pt x="106733" y="106208"/>
                  </a:lnTo>
                  <a:lnTo>
                    <a:pt x="75771" y="135560"/>
                  </a:lnTo>
                  <a:lnTo>
                    <a:pt x="49550" y="167568"/>
                  </a:lnTo>
                  <a:lnTo>
                    <a:pt x="28466" y="201935"/>
                  </a:lnTo>
                  <a:lnTo>
                    <a:pt x="12916" y="238365"/>
                  </a:lnTo>
                  <a:lnTo>
                    <a:pt x="3295" y="276562"/>
                  </a:lnTo>
                  <a:lnTo>
                    <a:pt x="0" y="316229"/>
                  </a:lnTo>
                  <a:lnTo>
                    <a:pt x="3295" y="355897"/>
                  </a:lnTo>
                  <a:lnTo>
                    <a:pt x="12916" y="394094"/>
                  </a:lnTo>
                  <a:lnTo>
                    <a:pt x="28466" y="430524"/>
                  </a:lnTo>
                  <a:lnTo>
                    <a:pt x="49550" y="464891"/>
                  </a:lnTo>
                  <a:lnTo>
                    <a:pt x="75771" y="496899"/>
                  </a:lnTo>
                  <a:lnTo>
                    <a:pt x="106733" y="526251"/>
                  </a:lnTo>
                  <a:lnTo>
                    <a:pt x="142039" y="552651"/>
                  </a:lnTo>
                  <a:lnTo>
                    <a:pt x="181292" y="575802"/>
                  </a:lnTo>
                  <a:lnTo>
                    <a:pt x="224098" y="595408"/>
                  </a:lnTo>
                  <a:lnTo>
                    <a:pt x="270059" y="611174"/>
                  </a:lnTo>
                  <a:lnTo>
                    <a:pt x="318778" y="622802"/>
                  </a:lnTo>
                  <a:lnTo>
                    <a:pt x="369861" y="629996"/>
                  </a:lnTo>
                  <a:lnTo>
                    <a:pt x="422909" y="632459"/>
                  </a:lnTo>
                  <a:lnTo>
                    <a:pt x="475958" y="629996"/>
                  </a:lnTo>
                  <a:lnTo>
                    <a:pt x="527041" y="622802"/>
                  </a:lnTo>
                  <a:lnTo>
                    <a:pt x="575760" y="611174"/>
                  </a:lnTo>
                  <a:lnTo>
                    <a:pt x="621721" y="595408"/>
                  </a:lnTo>
                  <a:lnTo>
                    <a:pt x="664527" y="575802"/>
                  </a:lnTo>
                  <a:lnTo>
                    <a:pt x="703780" y="552651"/>
                  </a:lnTo>
                  <a:lnTo>
                    <a:pt x="739086" y="526251"/>
                  </a:lnTo>
                  <a:lnTo>
                    <a:pt x="770048" y="496899"/>
                  </a:lnTo>
                  <a:lnTo>
                    <a:pt x="796269" y="464891"/>
                  </a:lnTo>
                  <a:lnTo>
                    <a:pt x="817353" y="430524"/>
                  </a:lnTo>
                  <a:lnTo>
                    <a:pt x="832903" y="394094"/>
                  </a:lnTo>
                  <a:lnTo>
                    <a:pt x="842524" y="355897"/>
                  </a:lnTo>
                  <a:lnTo>
                    <a:pt x="845819" y="316229"/>
                  </a:lnTo>
                  <a:lnTo>
                    <a:pt x="842524" y="276562"/>
                  </a:lnTo>
                  <a:lnTo>
                    <a:pt x="832903" y="238365"/>
                  </a:lnTo>
                  <a:lnTo>
                    <a:pt x="817353" y="201935"/>
                  </a:lnTo>
                  <a:lnTo>
                    <a:pt x="796269" y="167568"/>
                  </a:lnTo>
                  <a:lnTo>
                    <a:pt x="770048" y="135560"/>
                  </a:lnTo>
                  <a:lnTo>
                    <a:pt x="739086" y="106208"/>
                  </a:lnTo>
                  <a:lnTo>
                    <a:pt x="703780" y="79808"/>
                  </a:lnTo>
                  <a:lnTo>
                    <a:pt x="664527" y="56657"/>
                  </a:lnTo>
                  <a:lnTo>
                    <a:pt x="621721" y="37051"/>
                  </a:lnTo>
                  <a:lnTo>
                    <a:pt x="575760" y="21285"/>
                  </a:lnTo>
                  <a:lnTo>
                    <a:pt x="527041" y="9657"/>
                  </a:lnTo>
                  <a:lnTo>
                    <a:pt x="475958" y="2463"/>
                  </a:lnTo>
                  <a:lnTo>
                    <a:pt x="422909" y="0"/>
                  </a:lnTo>
                  <a:close/>
                </a:path>
              </a:pathLst>
            </a:custGeom>
            <a:solidFill>
              <a:srgbClr val="00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4946903" y="4390644"/>
              <a:ext cx="845819" cy="632460"/>
            </a:xfrm>
            <a:custGeom>
              <a:avLst/>
              <a:gdLst/>
              <a:ahLst/>
              <a:cxnLst/>
              <a:rect l="l" t="t" r="r" b="b"/>
              <a:pathLst>
                <a:path w="845820" h="632460">
                  <a:moveTo>
                    <a:pt x="0" y="316229"/>
                  </a:moveTo>
                  <a:lnTo>
                    <a:pt x="3295" y="276562"/>
                  </a:lnTo>
                  <a:lnTo>
                    <a:pt x="12916" y="238365"/>
                  </a:lnTo>
                  <a:lnTo>
                    <a:pt x="28466" y="201935"/>
                  </a:lnTo>
                  <a:lnTo>
                    <a:pt x="49550" y="167568"/>
                  </a:lnTo>
                  <a:lnTo>
                    <a:pt x="75771" y="135560"/>
                  </a:lnTo>
                  <a:lnTo>
                    <a:pt x="106733" y="106208"/>
                  </a:lnTo>
                  <a:lnTo>
                    <a:pt x="142039" y="79808"/>
                  </a:lnTo>
                  <a:lnTo>
                    <a:pt x="181292" y="56657"/>
                  </a:lnTo>
                  <a:lnTo>
                    <a:pt x="224098" y="37051"/>
                  </a:lnTo>
                  <a:lnTo>
                    <a:pt x="270059" y="21285"/>
                  </a:lnTo>
                  <a:lnTo>
                    <a:pt x="318778" y="9657"/>
                  </a:lnTo>
                  <a:lnTo>
                    <a:pt x="369861" y="2463"/>
                  </a:lnTo>
                  <a:lnTo>
                    <a:pt x="422909" y="0"/>
                  </a:lnTo>
                  <a:lnTo>
                    <a:pt x="475958" y="2463"/>
                  </a:lnTo>
                  <a:lnTo>
                    <a:pt x="527041" y="9657"/>
                  </a:lnTo>
                  <a:lnTo>
                    <a:pt x="575760" y="21285"/>
                  </a:lnTo>
                  <a:lnTo>
                    <a:pt x="621721" y="37051"/>
                  </a:lnTo>
                  <a:lnTo>
                    <a:pt x="664527" y="56657"/>
                  </a:lnTo>
                  <a:lnTo>
                    <a:pt x="703780" y="79808"/>
                  </a:lnTo>
                  <a:lnTo>
                    <a:pt x="739086" y="106208"/>
                  </a:lnTo>
                  <a:lnTo>
                    <a:pt x="770048" y="135560"/>
                  </a:lnTo>
                  <a:lnTo>
                    <a:pt x="796269" y="167568"/>
                  </a:lnTo>
                  <a:lnTo>
                    <a:pt x="817353" y="201935"/>
                  </a:lnTo>
                  <a:lnTo>
                    <a:pt x="832903" y="238365"/>
                  </a:lnTo>
                  <a:lnTo>
                    <a:pt x="842524" y="276562"/>
                  </a:lnTo>
                  <a:lnTo>
                    <a:pt x="845819" y="316229"/>
                  </a:lnTo>
                  <a:lnTo>
                    <a:pt x="842524" y="355897"/>
                  </a:lnTo>
                  <a:lnTo>
                    <a:pt x="832903" y="394094"/>
                  </a:lnTo>
                  <a:lnTo>
                    <a:pt x="817353" y="430524"/>
                  </a:lnTo>
                  <a:lnTo>
                    <a:pt x="796269" y="464891"/>
                  </a:lnTo>
                  <a:lnTo>
                    <a:pt x="770048" y="496899"/>
                  </a:lnTo>
                  <a:lnTo>
                    <a:pt x="739086" y="526251"/>
                  </a:lnTo>
                  <a:lnTo>
                    <a:pt x="703780" y="552651"/>
                  </a:lnTo>
                  <a:lnTo>
                    <a:pt x="664527" y="575802"/>
                  </a:lnTo>
                  <a:lnTo>
                    <a:pt x="621721" y="595408"/>
                  </a:lnTo>
                  <a:lnTo>
                    <a:pt x="575760" y="611174"/>
                  </a:lnTo>
                  <a:lnTo>
                    <a:pt x="527041" y="622802"/>
                  </a:lnTo>
                  <a:lnTo>
                    <a:pt x="475958" y="629996"/>
                  </a:lnTo>
                  <a:lnTo>
                    <a:pt x="422909" y="632459"/>
                  </a:lnTo>
                  <a:lnTo>
                    <a:pt x="369861" y="629996"/>
                  </a:lnTo>
                  <a:lnTo>
                    <a:pt x="318778" y="622802"/>
                  </a:lnTo>
                  <a:lnTo>
                    <a:pt x="270059" y="611174"/>
                  </a:lnTo>
                  <a:lnTo>
                    <a:pt x="224098" y="595408"/>
                  </a:lnTo>
                  <a:lnTo>
                    <a:pt x="181292" y="575802"/>
                  </a:lnTo>
                  <a:lnTo>
                    <a:pt x="142039" y="552651"/>
                  </a:lnTo>
                  <a:lnTo>
                    <a:pt x="106733" y="526251"/>
                  </a:lnTo>
                  <a:lnTo>
                    <a:pt x="75771" y="496899"/>
                  </a:lnTo>
                  <a:lnTo>
                    <a:pt x="49550" y="464891"/>
                  </a:lnTo>
                  <a:lnTo>
                    <a:pt x="28466" y="430524"/>
                  </a:lnTo>
                  <a:lnTo>
                    <a:pt x="12916" y="394094"/>
                  </a:lnTo>
                  <a:lnTo>
                    <a:pt x="3295" y="355897"/>
                  </a:lnTo>
                  <a:lnTo>
                    <a:pt x="0" y="316229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5040179" y="4445825"/>
            <a:ext cx="65976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latin typeface="Arial"/>
                <a:cs typeface="Arial"/>
              </a:rPr>
              <a:t>access</a:t>
            </a:r>
            <a:endParaRPr sz="16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1600" spc="-25" dirty="0">
                <a:latin typeface="Arial"/>
                <a:cs typeface="Arial"/>
              </a:rPr>
              <a:t>ISP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3969829" y="4385881"/>
            <a:ext cx="854075" cy="641985"/>
            <a:chOff x="3969829" y="4385881"/>
            <a:chExt cx="854075" cy="641985"/>
          </a:xfrm>
        </p:grpSpPr>
        <p:sp>
          <p:nvSpPr>
            <p:cNvPr id="25" name="object 25"/>
            <p:cNvSpPr/>
            <p:nvPr/>
          </p:nvSpPr>
          <p:spPr>
            <a:xfrm>
              <a:off x="3974591" y="4390644"/>
              <a:ext cx="844550" cy="632460"/>
            </a:xfrm>
            <a:custGeom>
              <a:avLst/>
              <a:gdLst/>
              <a:ahLst/>
              <a:cxnLst/>
              <a:rect l="l" t="t" r="r" b="b"/>
              <a:pathLst>
                <a:path w="844550" h="632460">
                  <a:moveTo>
                    <a:pt x="422148" y="0"/>
                  </a:moveTo>
                  <a:lnTo>
                    <a:pt x="369194" y="2463"/>
                  </a:lnTo>
                  <a:lnTo>
                    <a:pt x="318203" y="9657"/>
                  </a:lnTo>
                  <a:lnTo>
                    <a:pt x="269571" y="21285"/>
                  </a:lnTo>
                  <a:lnTo>
                    <a:pt x="223693" y="37051"/>
                  </a:lnTo>
                  <a:lnTo>
                    <a:pt x="180965" y="56657"/>
                  </a:lnTo>
                  <a:lnTo>
                    <a:pt x="141782" y="79808"/>
                  </a:lnTo>
                  <a:lnTo>
                    <a:pt x="106540" y="106208"/>
                  </a:lnTo>
                  <a:lnTo>
                    <a:pt x="75634" y="135560"/>
                  </a:lnTo>
                  <a:lnTo>
                    <a:pt x="49461" y="167568"/>
                  </a:lnTo>
                  <a:lnTo>
                    <a:pt x="28415" y="201935"/>
                  </a:lnTo>
                  <a:lnTo>
                    <a:pt x="12892" y="238365"/>
                  </a:lnTo>
                  <a:lnTo>
                    <a:pt x="3289" y="276562"/>
                  </a:lnTo>
                  <a:lnTo>
                    <a:pt x="0" y="316229"/>
                  </a:lnTo>
                  <a:lnTo>
                    <a:pt x="3289" y="355897"/>
                  </a:lnTo>
                  <a:lnTo>
                    <a:pt x="12892" y="394094"/>
                  </a:lnTo>
                  <a:lnTo>
                    <a:pt x="28415" y="430524"/>
                  </a:lnTo>
                  <a:lnTo>
                    <a:pt x="49461" y="464891"/>
                  </a:lnTo>
                  <a:lnTo>
                    <a:pt x="75634" y="496899"/>
                  </a:lnTo>
                  <a:lnTo>
                    <a:pt x="106540" y="526251"/>
                  </a:lnTo>
                  <a:lnTo>
                    <a:pt x="141782" y="552651"/>
                  </a:lnTo>
                  <a:lnTo>
                    <a:pt x="180965" y="575802"/>
                  </a:lnTo>
                  <a:lnTo>
                    <a:pt x="223693" y="595408"/>
                  </a:lnTo>
                  <a:lnTo>
                    <a:pt x="269571" y="611174"/>
                  </a:lnTo>
                  <a:lnTo>
                    <a:pt x="318203" y="622802"/>
                  </a:lnTo>
                  <a:lnTo>
                    <a:pt x="369194" y="629996"/>
                  </a:lnTo>
                  <a:lnTo>
                    <a:pt x="422148" y="632459"/>
                  </a:lnTo>
                  <a:lnTo>
                    <a:pt x="475101" y="629996"/>
                  </a:lnTo>
                  <a:lnTo>
                    <a:pt x="526092" y="622802"/>
                  </a:lnTo>
                  <a:lnTo>
                    <a:pt x="574724" y="611174"/>
                  </a:lnTo>
                  <a:lnTo>
                    <a:pt x="620602" y="595408"/>
                  </a:lnTo>
                  <a:lnTo>
                    <a:pt x="663330" y="575802"/>
                  </a:lnTo>
                  <a:lnTo>
                    <a:pt x="702513" y="552651"/>
                  </a:lnTo>
                  <a:lnTo>
                    <a:pt x="737755" y="526251"/>
                  </a:lnTo>
                  <a:lnTo>
                    <a:pt x="768661" y="496899"/>
                  </a:lnTo>
                  <a:lnTo>
                    <a:pt x="794834" y="464891"/>
                  </a:lnTo>
                  <a:lnTo>
                    <a:pt x="815880" y="430524"/>
                  </a:lnTo>
                  <a:lnTo>
                    <a:pt x="831403" y="394094"/>
                  </a:lnTo>
                  <a:lnTo>
                    <a:pt x="841006" y="355897"/>
                  </a:lnTo>
                  <a:lnTo>
                    <a:pt x="844296" y="316229"/>
                  </a:lnTo>
                  <a:lnTo>
                    <a:pt x="841006" y="276562"/>
                  </a:lnTo>
                  <a:lnTo>
                    <a:pt x="831403" y="238365"/>
                  </a:lnTo>
                  <a:lnTo>
                    <a:pt x="815880" y="201935"/>
                  </a:lnTo>
                  <a:lnTo>
                    <a:pt x="794834" y="167568"/>
                  </a:lnTo>
                  <a:lnTo>
                    <a:pt x="768661" y="135560"/>
                  </a:lnTo>
                  <a:lnTo>
                    <a:pt x="737755" y="106208"/>
                  </a:lnTo>
                  <a:lnTo>
                    <a:pt x="702513" y="79808"/>
                  </a:lnTo>
                  <a:lnTo>
                    <a:pt x="663330" y="56657"/>
                  </a:lnTo>
                  <a:lnTo>
                    <a:pt x="620602" y="37051"/>
                  </a:lnTo>
                  <a:lnTo>
                    <a:pt x="574724" y="21285"/>
                  </a:lnTo>
                  <a:lnTo>
                    <a:pt x="526092" y="9657"/>
                  </a:lnTo>
                  <a:lnTo>
                    <a:pt x="475101" y="2463"/>
                  </a:lnTo>
                  <a:lnTo>
                    <a:pt x="422148" y="0"/>
                  </a:lnTo>
                  <a:close/>
                </a:path>
              </a:pathLst>
            </a:custGeom>
            <a:solidFill>
              <a:srgbClr val="00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3974591" y="4390644"/>
              <a:ext cx="844550" cy="632460"/>
            </a:xfrm>
            <a:custGeom>
              <a:avLst/>
              <a:gdLst/>
              <a:ahLst/>
              <a:cxnLst/>
              <a:rect l="l" t="t" r="r" b="b"/>
              <a:pathLst>
                <a:path w="844550" h="632460">
                  <a:moveTo>
                    <a:pt x="0" y="316229"/>
                  </a:moveTo>
                  <a:lnTo>
                    <a:pt x="3289" y="276562"/>
                  </a:lnTo>
                  <a:lnTo>
                    <a:pt x="12892" y="238365"/>
                  </a:lnTo>
                  <a:lnTo>
                    <a:pt x="28415" y="201935"/>
                  </a:lnTo>
                  <a:lnTo>
                    <a:pt x="49461" y="167568"/>
                  </a:lnTo>
                  <a:lnTo>
                    <a:pt x="75634" y="135560"/>
                  </a:lnTo>
                  <a:lnTo>
                    <a:pt x="106540" y="106208"/>
                  </a:lnTo>
                  <a:lnTo>
                    <a:pt x="141782" y="79808"/>
                  </a:lnTo>
                  <a:lnTo>
                    <a:pt x="180965" y="56657"/>
                  </a:lnTo>
                  <a:lnTo>
                    <a:pt x="223693" y="37051"/>
                  </a:lnTo>
                  <a:lnTo>
                    <a:pt x="269571" y="21285"/>
                  </a:lnTo>
                  <a:lnTo>
                    <a:pt x="318203" y="9657"/>
                  </a:lnTo>
                  <a:lnTo>
                    <a:pt x="369194" y="2463"/>
                  </a:lnTo>
                  <a:lnTo>
                    <a:pt x="422148" y="0"/>
                  </a:lnTo>
                  <a:lnTo>
                    <a:pt x="475101" y="2463"/>
                  </a:lnTo>
                  <a:lnTo>
                    <a:pt x="526092" y="9657"/>
                  </a:lnTo>
                  <a:lnTo>
                    <a:pt x="574724" y="21285"/>
                  </a:lnTo>
                  <a:lnTo>
                    <a:pt x="620602" y="37051"/>
                  </a:lnTo>
                  <a:lnTo>
                    <a:pt x="663330" y="56657"/>
                  </a:lnTo>
                  <a:lnTo>
                    <a:pt x="702513" y="79808"/>
                  </a:lnTo>
                  <a:lnTo>
                    <a:pt x="737755" y="106208"/>
                  </a:lnTo>
                  <a:lnTo>
                    <a:pt x="768661" y="135560"/>
                  </a:lnTo>
                  <a:lnTo>
                    <a:pt x="794834" y="167568"/>
                  </a:lnTo>
                  <a:lnTo>
                    <a:pt x="815880" y="201935"/>
                  </a:lnTo>
                  <a:lnTo>
                    <a:pt x="831403" y="238365"/>
                  </a:lnTo>
                  <a:lnTo>
                    <a:pt x="841006" y="276562"/>
                  </a:lnTo>
                  <a:lnTo>
                    <a:pt x="844296" y="316229"/>
                  </a:lnTo>
                  <a:lnTo>
                    <a:pt x="841006" y="355897"/>
                  </a:lnTo>
                  <a:lnTo>
                    <a:pt x="831403" y="394094"/>
                  </a:lnTo>
                  <a:lnTo>
                    <a:pt x="815880" y="430524"/>
                  </a:lnTo>
                  <a:lnTo>
                    <a:pt x="794834" y="464891"/>
                  </a:lnTo>
                  <a:lnTo>
                    <a:pt x="768661" y="496899"/>
                  </a:lnTo>
                  <a:lnTo>
                    <a:pt x="737755" y="526251"/>
                  </a:lnTo>
                  <a:lnTo>
                    <a:pt x="702513" y="552651"/>
                  </a:lnTo>
                  <a:lnTo>
                    <a:pt x="663330" y="575802"/>
                  </a:lnTo>
                  <a:lnTo>
                    <a:pt x="620602" y="595408"/>
                  </a:lnTo>
                  <a:lnTo>
                    <a:pt x="574724" y="611174"/>
                  </a:lnTo>
                  <a:lnTo>
                    <a:pt x="526092" y="622802"/>
                  </a:lnTo>
                  <a:lnTo>
                    <a:pt x="475101" y="629996"/>
                  </a:lnTo>
                  <a:lnTo>
                    <a:pt x="422148" y="632459"/>
                  </a:lnTo>
                  <a:lnTo>
                    <a:pt x="369194" y="629996"/>
                  </a:lnTo>
                  <a:lnTo>
                    <a:pt x="318203" y="622802"/>
                  </a:lnTo>
                  <a:lnTo>
                    <a:pt x="269571" y="611174"/>
                  </a:lnTo>
                  <a:lnTo>
                    <a:pt x="223693" y="595408"/>
                  </a:lnTo>
                  <a:lnTo>
                    <a:pt x="180965" y="575802"/>
                  </a:lnTo>
                  <a:lnTo>
                    <a:pt x="141782" y="552651"/>
                  </a:lnTo>
                  <a:lnTo>
                    <a:pt x="106540" y="526251"/>
                  </a:lnTo>
                  <a:lnTo>
                    <a:pt x="75634" y="496899"/>
                  </a:lnTo>
                  <a:lnTo>
                    <a:pt x="49461" y="464891"/>
                  </a:lnTo>
                  <a:lnTo>
                    <a:pt x="28415" y="430524"/>
                  </a:lnTo>
                  <a:lnTo>
                    <a:pt x="12892" y="394094"/>
                  </a:lnTo>
                  <a:lnTo>
                    <a:pt x="3289" y="355897"/>
                  </a:lnTo>
                  <a:lnTo>
                    <a:pt x="0" y="316229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4066863" y="4445825"/>
            <a:ext cx="65976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latin typeface="Arial"/>
                <a:cs typeface="Arial"/>
              </a:rPr>
              <a:t>access</a:t>
            </a:r>
            <a:endParaRPr sz="16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1600" spc="-25" dirty="0">
                <a:latin typeface="Arial"/>
                <a:cs typeface="Arial"/>
              </a:rPr>
              <a:t>ISP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2995993" y="4385881"/>
            <a:ext cx="854075" cy="641985"/>
            <a:chOff x="2995993" y="4385881"/>
            <a:chExt cx="854075" cy="641985"/>
          </a:xfrm>
        </p:grpSpPr>
        <p:sp>
          <p:nvSpPr>
            <p:cNvPr id="29" name="object 29"/>
            <p:cNvSpPr/>
            <p:nvPr/>
          </p:nvSpPr>
          <p:spPr>
            <a:xfrm>
              <a:off x="3000755" y="4390644"/>
              <a:ext cx="844550" cy="632460"/>
            </a:xfrm>
            <a:custGeom>
              <a:avLst/>
              <a:gdLst/>
              <a:ahLst/>
              <a:cxnLst/>
              <a:rect l="l" t="t" r="r" b="b"/>
              <a:pathLst>
                <a:path w="844550" h="632460">
                  <a:moveTo>
                    <a:pt x="422148" y="0"/>
                  </a:moveTo>
                  <a:lnTo>
                    <a:pt x="369194" y="2463"/>
                  </a:lnTo>
                  <a:lnTo>
                    <a:pt x="318203" y="9657"/>
                  </a:lnTo>
                  <a:lnTo>
                    <a:pt x="269571" y="21285"/>
                  </a:lnTo>
                  <a:lnTo>
                    <a:pt x="223693" y="37051"/>
                  </a:lnTo>
                  <a:lnTo>
                    <a:pt x="180965" y="56657"/>
                  </a:lnTo>
                  <a:lnTo>
                    <a:pt x="141782" y="79808"/>
                  </a:lnTo>
                  <a:lnTo>
                    <a:pt x="106540" y="106208"/>
                  </a:lnTo>
                  <a:lnTo>
                    <a:pt x="75634" y="135560"/>
                  </a:lnTo>
                  <a:lnTo>
                    <a:pt x="49461" y="167568"/>
                  </a:lnTo>
                  <a:lnTo>
                    <a:pt x="28415" y="201935"/>
                  </a:lnTo>
                  <a:lnTo>
                    <a:pt x="12892" y="238365"/>
                  </a:lnTo>
                  <a:lnTo>
                    <a:pt x="3289" y="276562"/>
                  </a:lnTo>
                  <a:lnTo>
                    <a:pt x="0" y="316229"/>
                  </a:lnTo>
                  <a:lnTo>
                    <a:pt x="3289" y="355897"/>
                  </a:lnTo>
                  <a:lnTo>
                    <a:pt x="12892" y="394094"/>
                  </a:lnTo>
                  <a:lnTo>
                    <a:pt x="28415" y="430524"/>
                  </a:lnTo>
                  <a:lnTo>
                    <a:pt x="49461" y="464891"/>
                  </a:lnTo>
                  <a:lnTo>
                    <a:pt x="75634" y="496899"/>
                  </a:lnTo>
                  <a:lnTo>
                    <a:pt x="106540" y="526251"/>
                  </a:lnTo>
                  <a:lnTo>
                    <a:pt x="141782" y="552651"/>
                  </a:lnTo>
                  <a:lnTo>
                    <a:pt x="180965" y="575802"/>
                  </a:lnTo>
                  <a:lnTo>
                    <a:pt x="223693" y="595408"/>
                  </a:lnTo>
                  <a:lnTo>
                    <a:pt x="269571" y="611174"/>
                  </a:lnTo>
                  <a:lnTo>
                    <a:pt x="318203" y="622802"/>
                  </a:lnTo>
                  <a:lnTo>
                    <a:pt x="369194" y="629996"/>
                  </a:lnTo>
                  <a:lnTo>
                    <a:pt x="422148" y="632459"/>
                  </a:lnTo>
                  <a:lnTo>
                    <a:pt x="475101" y="629996"/>
                  </a:lnTo>
                  <a:lnTo>
                    <a:pt x="526092" y="622802"/>
                  </a:lnTo>
                  <a:lnTo>
                    <a:pt x="574724" y="611174"/>
                  </a:lnTo>
                  <a:lnTo>
                    <a:pt x="620602" y="595408"/>
                  </a:lnTo>
                  <a:lnTo>
                    <a:pt x="663330" y="575802"/>
                  </a:lnTo>
                  <a:lnTo>
                    <a:pt x="702513" y="552651"/>
                  </a:lnTo>
                  <a:lnTo>
                    <a:pt x="737755" y="526251"/>
                  </a:lnTo>
                  <a:lnTo>
                    <a:pt x="768661" y="496899"/>
                  </a:lnTo>
                  <a:lnTo>
                    <a:pt x="794834" y="464891"/>
                  </a:lnTo>
                  <a:lnTo>
                    <a:pt x="815880" y="430524"/>
                  </a:lnTo>
                  <a:lnTo>
                    <a:pt x="831403" y="394094"/>
                  </a:lnTo>
                  <a:lnTo>
                    <a:pt x="841006" y="355897"/>
                  </a:lnTo>
                  <a:lnTo>
                    <a:pt x="844296" y="316229"/>
                  </a:lnTo>
                  <a:lnTo>
                    <a:pt x="841006" y="276562"/>
                  </a:lnTo>
                  <a:lnTo>
                    <a:pt x="831403" y="238365"/>
                  </a:lnTo>
                  <a:lnTo>
                    <a:pt x="815880" y="201935"/>
                  </a:lnTo>
                  <a:lnTo>
                    <a:pt x="794834" y="167568"/>
                  </a:lnTo>
                  <a:lnTo>
                    <a:pt x="768661" y="135560"/>
                  </a:lnTo>
                  <a:lnTo>
                    <a:pt x="737755" y="106208"/>
                  </a:lnTo>
                  <a:lnTo>
                    <a:pt x="702513" y="79808"/>
                  </a:lnTo>
                  <a:lnTo>
                    <a:pt x="663330" y="56657"/>
                  </a:lnTo>
                  <a:lnTo>
                    <a:pt x="620602" y="37051"/>
                  </a:lnTo>
                  <a:lnTo>
                    <a:pt x="574724" y="21285"/>
                  </a:lnTo>
                  <a:lnTo>
                    <a:pt x="526092" y="9657"/>
                  </a:lnTo>
                  <a:lnTo>
                    <a:pt x="475101" y="2463"/>
                  </a:lnTo>
                  <a:lnTo>
                    <a:pt x="422148" y="0"/>
                  </a:lnTo>
                  <a:close/>
                </a:path>
              </a:pathLst>
            </a:custGeom>
            <a:solidFill>
              <a:srgbClr val="00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3000755" y="4390644"/>
              <a:ext cx="844550" cy="632460"/>
            </a:xfrm>
            <a:custGeom>
              <a:avLst/>
              <a:gdLst/>
              <a:ahLst/>
              <a:cxnLst/>
              <a:rect l="l" t="t" r="r" b="b"/>
              <a:pathLst>
                <a:path w="844550" h="632460">
                  <a:moveTo>
                    <a:pt x="0" y="316229"/>
                  </a:moveTo>
                  <a:lnTo>
                    <a:pt x="3289" y="276562"/>
                  </a:lnTo>
                  <a:lnTo>
                    <a:pt x="12892" y="238365"/>
                  </a:lnTo>
                  <a:lnTo>
                    <a:pt x="28415" y="201935"/>
                  </a:lnTo>
                  <a:lnTo>
                    <a:pt x="49461" y="167568"/>
                  </a:lnTo>
                  <a:lnTo>
                    <a:pt x="75634" y="135560"/>
                  </a:lnTo>
                  <a:lnTo>
                    <a:pt x="106540" y="106208"/>
                  </a:lnTo>
                  <a:lnTo>
                    <a:pt x="141782" y="79808"/>
                  </a:lnTo>
                  <a:lnTo>
                    <a:pt x="180965" y="56657"/>
                  </a:lnTo>
                  <a:lnTo>
                    <a:pt x="223693" y="37051"/>
                  </a:lnTo>
                  <a:lnTo>
                    <a:pt x="269571" y="21285"/>
                  </a:lnTo>
                  <a:lnTo>
                    <a:pt x="318203" y="9657"/>
                  </a:lnTo>
                  <a:lnTo>
                    <a:pt x="369194" y="2463"/>
                  </a:lnTo>
                  <a:lnTo>
                    <a:pt x="422148" y="0"/>
                  </a:lnTo>
                  <a:lnTo>
                    <a:pt x="475101" y="2463"/>
                  </a:lnTo>
                  <a:lnTo>
                    <a:pt x="526092" y="9657"/>
                  </a:lnTo>
                  <a:lnTo>
                    <a:pt x="574724" y="21285"/>
                  </a:lnTo>
                  <a:lnTo>
                    <a:pt x="620602" y="37051"/>
                  </a:lnTo>
                  <a:lnTo>
                    <a:pt x="663330" y="56657"/>
                  </a:lnTo>
                  <a:lnTo>
                    <a:pt x="702513" y="79808"/>
                  </a:lnTo>
                  <a:lnTo>
                    <a:pt x="737755" y="106208"/>
                  </a:lnTo>
                  <a:lnTo>
                    <a:pt x="768661" y="135560"/>
                  </a:lnTo>
                  <a:lnTo>
                    <a:pt x="794834" y="167568"/>
                  </a:lnTo>
                  <a:lnTo>
                    <a:pt x="815880" y="201935"/>
                  </a:lnTo>
                  <a:lnTo>
                    <a:pt x="831403" y="238365"/>
                  </a:lnTo>
                  <a:lnTo>
                    <a:pt x="841006" y="276562"/>
                  </a:lnTo>
                  <a:lnTo>
                    <a:pt x="844296" y="316229"/>
                  </a:lnTo>
                  <a:lnTo>
                    <a:pt x="841006" y="355897"/>
                  </a:lnTo>
                  <a:lnTo>
                    <a:pt x="831403" y="394094"/>
                  </a:lnTo>
                  <a:lnTo>
                    <a:pt x="815880" y="430524"/>
                  </a:lnTo>
                  <a:lnTo>
                    <a:pt x="794834" y="464891"/>
                  </a:lnTo>
                  <a:lnTo>
                    <a:pt x="768661" y="496899"/>
                  </a:lnTo>
                  <a:lnTo>
                    <a:pt x="737755" y="526251"/>
                  </a:lnTo>
                  <a:lnTo>
                    <a:pt x="702513" y="552651"/>
                  </a:lnTo>
                  <a:lnTo>
                    <a:pt x="663330" y="575802"/>
                  </a:lnTo>
                  <a:lnTo>
                    <a:pt x="620602" y="595408"/>
                  </a:lnTo>
                  <a:lnTo>
                    <a:pt x="574724" y="611174"/>
                  </a:lnTo>
                  <a:lnTo>
                    <a:pt x="526092" y="622802"/>
                  </a:lnTo>
                  <a:lnTo>
                    <a:pt x="475101" y="629996"/>
                  </a:lnTo>
                  <a:lnTo>
                    <a:pt x="422148" y="632459"/>
                  </a:lnTo>
                  <a:lnTo>
                    <a:pt x="369194" y="629996"/>
                  </a:lnTo>
                  <a:lnTo>
                    <a:pt x="318203" y="622802"/>
                  </a:lnTo>
                  <a:lnTo>
                    <a:pt x="269571" y="611174"/>
                  </a:lnTo>
                  <a:lnTo>
                    <a:pt x="223693" y="595408"/>
                  </a:lnTo>
                  <a:lnTo>
                    <a:pt x="180965" y="575802"/>
                  </a:lnTo>
                  <a:lnTo>
                    <a:pt x="141782" y="552651"/>
                  </a:lnTo>
                  <a:lnTo>
                    <a:pt x="106540" y="526251"/>
                  </a:lnTo>
                  <a:lnTo>
                    <a:pt x="75634" y="496899"/>
                  </a:lnTo>
                  <a:lnTo>
                    <a:pt x="49461" y="464891"/>
                  </a:lnTo>
                  <a:lnTo>
                    <a:pt x="28415" y="430524"/>
                  </a:lnTo>
                  <a:lnTo>
                    <a:pt x="12892" y="394094"/>
                  </a:lnTo>
                  <a:lnTo>
                    <a:pt x="3289" y="355897"/>
                  </a:lnTo>
                  <a:lnTo>
                    <a:pt x="0" y="316229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3093548" y="4445825"/>
            <a:ext cx="65976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latin typeface="Arial"/>
                <a:cs typeface="Arial"/>
              </a:rPr>
              <a:t>access</a:t>
            </a:r>
            <a:endParaRPr sz="16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1600" spc="-25" dirty="0">
                <a:latin typeface="Arial"/>
                <a:cs typeface="Arial"/>
              </a:rPr>
              <a:t>ISP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6889813" y="4385881"/>
            <a:ext cx="854075" cy="641985"/>
            <a:chOff x="6889813" y="4385881"/>
            <a:chExt cx="854075" cy="641985"/>
          </a:xfrm>
        </p:grpSpPr>
        <p:sp>
          <p:nvSpPr>
            <p:cNvPr id="33" name="object 33"/>
            <p:cNvSpPr/>
            <p:nvPr/>
          </p:nvSpPr>
          <p:spPr>
            <a:xfrm>
              <a:off x="6894576" y="4390644"/>
              <a:ext cx="844550" cy="632460"/>
            </a:xfrm>
            <a:custGeom>
              <a:avLst/>
              <a:gdLst/>
              <a:ahLst/>
              <a:cxnLst/>
              <a:rect l="l" t="t" r="r" b="b"/>
              <a:pathLst>
                <a:path w="844550" h="632460">
                  <a:moveTo>
                    <a:pt x="422148" y="0"/>
                  </a:moveTo>
                  <a:lnTo>
                    <a:pt x="369194" y="2463"/>
                  </a:lnTo>
                  <a:lnTo>
                    <a:pt x="318203" y="9657"/>
                  </a:lnTo>
                  <a:lnTo>
                    <a:pt x="269571" y="21285"/>
                  </a:lnTo>
                  <a:lnTo>
                    <a:pt x="223693" y="37051"/>
                  </a:lnTo>
                  <a:lnTo>
                    <a:pt x="180965" y="56657"/>
                  </a:lnTo>
                  <a:lnTo>
                    <a:pt x="141782" y="79808"/>
                  </a:lnTo>
                  <a:lnTo>
                    <a:pt x="106540" y="106208"/>
                  </a:lnTo>
                  <a:lnTo>
                    <a:pt x="75634" y="135560"/>
                  </a:lnTo>
                  <a:lnTo>
                    <a:pt x="49461" y="167568"/>
                  </a:lnTo>
                  <a:lnTo>
                    <a:pt x="28415" y="201935"/>
                  </a:lnTo>
                  <a:lnTo>
                    <a:pt x="12892" y="238365"/>
                  </a:lnTo>
                  <a:lnTo>
                    <a:pt x="3289" y="276562"/>
                  </a:lnTo>
                  <a:lnTo>
                    <a:pt x="0" y="316229"/>
                  </a:lnTo>
                  <a:lnTo>
                    <a:pt x="3289" y="355897"/>
                  </a:lnTo>
                  <a:lnTo>
                    <a:pt x="12892" y="394094"/>
                  </a:lnTo>
                  <a:lnTo>
                    <a:pt x="28415" y="430524"/>
                  </a:lnTo>
                  <a:lnTo>
                    <a:pt x="49461" y="464891"/>
                  </a:lnTo>
                  <a:lnTo>
                    <a:pt x="75634" y="496899"/>
                  </a:lnTo>
                  <a:lnTo>
                    <a:pt x="106540" y="526251"/>
                  </a:lnTo>
                  <a:lnTo>
                    <a:pt x="141782" y="552651"/>
                  </a:lnTo>
                  <a:lnTo>
                    <a:pt x="180965" y="575802"/>
                  </a:lnTo>
                  <a:lnTo>
                    <a:pt x="223693" y="595408"/>
                  </a:lnTo>
                  <a:lnTo>
                    <a:pt x="269571" y="611174"/>
                  </a:lnTo>
                  <a:lnTo>
                    <a:pt x="318203" y="622802"/>
                  </a:lnTo>
                  <a:lnTo>
                    <a:pt x="369194" y="629996"/>
                  </a:lnTo>
                  <a:lnTo>
                    <a:pt x="422148" y="632459"/>
                  </a:lnTo>
                  <a:lnTo>
                    <a:pt x="475101" y="629996"/>
                  </a:lnTo>
                  <a:lnTo>
                    <a:pt x="526092" y="622802"/>
                  </a:lnTo>
                  <a:lnTo>
                    <a:pt x="574724" y="611174"/>
                  </a:lnTo>
                  <a:lnTo>
                    <a:pt x="620602" y="595408"/>
                  </a:lnTo>
                  <a:lnTo>
                    <a:pt x="663330" y="575802"/>
                  </a:lnTo>
                  <a:lnTo>
                    <a:pt x="702513" y="552651"/>
                  </a:lnTo>
                  <a:lnTo>
                    <a:pt x="737755" y="526251"/>
                  </a:lnTo>
                  <a:lnTo>
                    <a:pt x="768661" y="496899"/>
                  </a:lnTo>
                  <a:lnTo>
                    <a:pt x="794834" y="464891"/>
                  </a:lnTo>
                  <a:lnTo>
                    <a:pt x="815880" y="430524"/>
                  </a:lnTo>
                  <a:lnTo>
                    <a:pt x="831403" y="394094"/>
                  </a:lnTo>
                  <a:lnTo>
                    <a:pt x="841006" y="355897"/>
                  </a:lnTo>
                  <a:lnTo>
                    <a:pt x="844296" y="316229"/>
                  </a:lnTo>
                  <a:lnTo>
                    <a:pt x="841006" y="276562"/>
                  </a:lnTo>
                  <a:lnTo>
                    <a:pt x="831403" y="238365"/>
                  </a:lnTo>
                  <a:lnTo>
                    <a:pt x="815880" y="201935"/>
                  </a:lnTo>
                  <a:lnTo>
                    <a:pt x="794834" y="167568"/>
                  </a:lnTo>
                  <a:lnTo>
                    <a:pt x="768661" y="135560"/>
                  </a:lnTo>
                  <a:lnTo>
                    <a:pt x="737755" y="106208"/>
                  </a:lnTo>
                  <a:lnTo>
                    <a:pt x="702513" y="79808"/>
                  </a:lnTo>
                  <a:lnTo>
                    <a:pt x="663330" y="56657"/>
                  </a:lnTo>
                  <a:lnTo>
                    <a:pt x="620602" y="37051"/>
                  </a:lnTo>
                  <a:lnTo>
                    <a:pt x="574724" y="21285"/>
                  </a:lnTo>
                  <a:lnTo>
                    <a:pt x="526092" y="9657"/>
                  </a:lnTo>
                  <a:lnTo>
                    <a:pt x="475101" y="2463"/>
                  </a:lnTo>
                  <a:lnTo>
                    <a:pt x="422148" y="0"/>
                  </a:lnTo>
                  <a:close/>
                </a:path>
              </a:pathLst>
            </a:custGeom>
            <a:solidFill>
              <a:srgbClr val="00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6894576" y="4390644"/>
              <a:ext cx="844550" cy="632460"/>
            </a:xfrm>
            <a:custGeom>
              <a:avLst/>
              <a:gdLst/>
              <a:ahLst/>
              <a:cxnLst/>
              <a:rect l="l" t="t" r="r" b="b"/>
              <a:pathLst>
                <a:path w="844550" h="632460">
                  <a:moveTo>
                    <a:pt x="0" y="316229"/>
                  </a:moveTo>
                  <a:lnTo>
                    <a:pt x="3289" y="276562"/>
                  </a:lnTo>
                  <a:lnTo>
                    <a:pt x="12892" y="238365"/>
                  </a:lnTo>
                  <a:lnTo>
                    <a:pt x="28415" y="201935"/>
                  </a:lnTo>
                  <a:lnTo>
                    <a:pt x="49461" y="167568"/>
                  </a:lnTo>
                  <a:lnTo>
                    <a:pt x="75634" y="135560"/>
                  </a:lnTo>
                  <a:lnTo>
                    <a:pt x="106540" y="106208"/>
                  </a:lnTo>
                  <a:lnTo>
                    <a:pt x="141782" y="79808"/>
                  </a:lnTo>
                  <a:lnTo>
                    <a:pt x="180965" y="56657"/>
                  </a:lnTo>
                  <a:lnTo>
                    <a:pt x="223693" y="37051"/>
                  </a:lnTo>
                  <a:lnTo>
                    <a:pt x="269571" y="21285"/>
                  </a:lnTo>
                  <a:lnTo>
                    <a:pt x="318203" y="9657"/>
                  </a:lnTo>
                  <a:lnTo>
                    <a:pt x="369194" y="2463"/>
                  </a:lnTo>
                  <a:lnTo>
                    <a:pt x="422148" y="0"/>
                  </a:lnTo>
                  <a:lnTo>
                    <a:pt x="475101" y="2463"/>
                  </a:lnTo>
                  <a:lnTo>
                    <a:pt x="526092" y="9657"/>
                  </a:lnTo>
                  <a:lnTo>
                    <a:pt x="574724" y="21285"/>
                  </a:lnTo>
                  <a:lnTo>
                    <a:pt x="620602" y="37051"/>
                  </a:lnTo>
                  <a:lnTo>
                    <a:pt x="663330" y="56657"/>
                  </a:lnTo>
                  <a:lnTo>
                    <a:pt x="702513" y="79808"/>
                  </a:lnTo>
                  <a:lnTo>
                    <a:pt x="737755" y="106208"/>
                  </a:lnTo>
                  <a:lnTo>
                    <a:pt x="768661" y="135560"/>
                  </a:lnTo>
                  <a:lnTo>
                    <a:pt x="794834" y="167568"/>
                  </a:lnTo>
                  <a:lnTo>
                    <a:pt x="815880" y="201935"/>
                  </a:lnTo>
                  <a:lnTo>
                    <a:pt x="831403" y="238365"/>
                  </a:lnTo>
                  <a:lnTo>
                    <a:pt x="841006" y="276562"/>
                  </a:lnTo>
                  <a:lnTo>
                    <a:pt x="844296" y="316229"/>
                  </a:lnTo>
                  <a:lnTo>
                    <a:pt x="841006" y="355897"/>
                  </a:lnTo>
                  <a:lnTo>
                    <a:pt x="831403" y="394094"/>
                  </a:lnTo>
                  <a:lnTo>
                    <a:pt x="815880" y="430524"/>
                  </a:lnTo>
                  <a:lnTo>
                    <a:pt x="794834" y="464891"/>
                  </a:lnTo>
                  <a:lnTo>
                    <a:pt x="768661" y="496899"/>
                  </a:lnTo>
                  <a:lnTo>
                    <a:pt x="737755" y="526251"/>
                  </a:lnTo>
                  <a:lnTo>
                    <a:pt x="702513" y="552651"/>
                  </a:lnTo>
                  <a:lnTo>
                    <a:pt x="663330" y="575802"/>
                  </a:lnTo>
                  <a:lnTo>
                    <a:pt x="620602" y="595408"/>
                  </a:lnTo>
                  <a:lnTo>
                    <a:pt x="574724" y="611174"/>
                  </a:lnTo>
                  <a:lnTo>
                    <a:pt x="526092" y="622802"/>
                  </a:lnTo>
                  <a:lnTo>
                    <a:pt x="475101" y="629996"/>
                  </a:lnTo>
                  <a:lnTo>
                    <a:pt x="422148" y="632459"/>
                  </a:lnTo>
                  <a:lnTo>
                    <a:pt x="369194" y="629996"/>
                  </a:lnTo>
                  <a:lnTo>
                    <a:pt x="318203" y="622802"/>
                  </a:lnTo>
                  <a:lnTo>
                    <a:pt x="269571" y="611174"/>
                  </a:lnTo>
                  <a:lnTo>
                    <a:pt x="223693" y="595408"/>
                  </a:lnTo>
                  <a:lnTo>
                    <a:pt x="180965" y="575802"/>
                  </a:lnTo>
                  <a:lnTo>
                    <a:pt x="141782" y="552651"/>
                  </a:lnTo>
                  <a:lnTo>
                    <a:pt x="106540" y="526251"/>
                  </a:lnTo>
                  <a:lnTo>
                    <a:pt x="75634" y="496899"/>
                  </a:lnTo>
                  <a:lnTo>
                    <a:pt x="49461" y="464891"/>
                  </a:lnTo>
                  <a:lnTo>
                    <a:pt x="28415" y="430524"/>
                  </a:lnTo>
                  <a:lnTo>
                    <a:pt x="12892" y="394094"/>
                  </a:lnTo>
                  <a:lnTo>
                    <a:pt x="3289" y="355897"/>
                  </a:lnTo>
                  <a:lnTo>
                    <a:pt x="0" y="316229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6986809" y="4445825"/>
            <a:ext cx="65976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latin typeface="Arial"/>
                <a:cs typeface="Arial"/>
              </a:rPr>
              <a:t>access</a:t>
            </a:r>
            <a:endParaRPr sz="16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1600" spc="-25" dirty="0">
                <a:latin typeface="Arial"/>
                <a:cs typeface="Arial"/>
              </a:rPr>
              <a:t>ISP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7862125" y="4385881"/>
            <a:ext cx="855344" cy="641985"/>
            <a:chOff x="7862125" y="4385881"/>
            <a:chExt cx="855344" cy="641985"/>
          </a:xfrm>
        </p:grpSpPr>
        <p:sp>
          <p:nvSpPr>
            <p:cNvPr id="37" name="object 37"/>
            <p:cNvSpPr/>
            <p:nvPr/>
          </p:nvSpPr>
          <p:spPr>
            <a:xfrm>
              <a:off x="7866888" y="4390644"/>
              <a:ext cx="845819" cy="632460"/>
            </a:xfrm>
            <a:custGeom>
              <a:avLst/>
              <a:gdLst/>
              <a:ahLst/>
              <a:cxnLst/>
              <a:rect l="l" t="t" r="r" b="b"/>
              <a:pathLst>
                <a:path w="845820" h="632460">
                  <a:moveTo>
                    <a:pt x="422909" y="0"/>
                  </a:moveTo>
                  <a:lnTo>
                    <a:pt x="369861" y="2463"/>
                  </a:lnTo>
                  <a:lnTo>
                    <a:pt x="318778" y="9657"/>
                  </a:lnTo>
                  <a:lnTo>
                    <a:pt x="270059" y="21285"/>
                  </a:lnTo>
                  <a:lnTo>
                    <a:pt x="224098" y="37051"/>
                  </a:lnTo>
                  <a:lnTo>
                    <a:pt x="181292" y="56657"/>
                  </a:lnTo>
                  <a:lnTo>
                    <a:pt x="142039" y="79808"/>
                  </a:lnTo>
                  <a:lnTo>
                    <a:pt x="106733" y="106208"/>
                  </a:lnTo>
                  <a:lnTo>
                    <a:pt x="75771" y="135560"/>
                  </a:lnTo>
                  <a:lnTo>
                    <a:pt x="49550" y="167568"/>
                  </a:lnTo>
                  <a:lnTo>
                    <a:pt x="28466" y="201935"/>
                  </a:lnTo>
                  <a:lnTo>
                    <a:pt x="12916" y="238365"/>
                  </a:lnTo>
                  <a:lnTo>
                    <a:pt x="3295" y="276562"/>
                  </a:lnTo>
                  <a:lnTo>
                    <a:pt x="0" y="316229"/>
                  </a:lnTo>
                  <a:lnTo>
                    <a:pt x="3295" y="355897"/>
                  </a:lnTo>
                  <a:lnTo>
                    <a:pt x="12916" y="394094"/>
                  </a:lnTo>
                  <a:lnTo>
                    <a:pt x="28466" y="430524"/>
                  </a:lnTo>
                  <a:lnTo>
                    <a:pt x="49550" y="464891"/>
                  </a:lnTo>
                  <a:lnTo>
                    <a:pt x="75771" y="496899"/>
                  </a:lnTo>
                  <a:lnTo>
                    <a:pt x="106733" y="526251"/>
                  </a:lnTo>
                  <a:lnTo>
                    <a:pt x="142039" y="552651"/>
                  </a:lnTo>
                  <a:lnTo>
                    <a:pt x="181292" y="575802"/>
                  </a:lnTo>
                  <a:lnTo>
                    <a:pt x="224098" y="595408"/>
                  </a:lnTo>
                  <a:lnTo>
                    <a:pt x="270059" y="611174"/>
                  </a:lnTo>
                  <a:lnTo>
                    <a:pt x="318778" y="622802"/>
                  </a:lnTo>
                  <a:lnTo>
                    <a:pt x="369861" y="629996"/>
                  </a:lnTo>
                  <a:lnTo>
                    <a:pt x="422909" y="632459"/>
                  </a:lnTo>
                  <a:lnTo>
                    <a:pt x="475958" y="629996"/>
                  </a:lnTo>
                  <a:lnTo>
                    <a:pt x="527041" y="622802"/>
                  </a:lnTo>
                  <a:lnTo>
                    <a:pt x="575760" y="611174"/>
                  </a:lnTo>
                  <a:lnTo>
                    <a:pt x="621721" y="595408"/>
                  </a:lnTo>
                  <a:lnTo>
                    <a:pt x="664527" y="575802"/>
                  </a:lnTo>
                  <a:lnTo>
                    <a:pt x="703780" y="552651"/>
                  </a:lnTo>
                  <a:lnTo>
                    <a:pt x="739086" y="526251"/>
                  </a:lnTo>
                  <a:lnTo>
                    <a:pt x="770048" y="496899"/>
                  </a:lnTo>
                  <a:lnTo>
                    <a:pt x="796269" y="464891"/>
                  </a:lnTo>
                  <a:lnTo>
                    <a:pt x="817353" y="430524"/>
                  </a:lnTo>
                  <a:lnTo>
                    <a:pt x="832903" y="394094"/>
                  </a:lnTo>
                  <a:lnTo>
                    <a:pt x="842524" y="355897"/>
                  </a:lnTo>
                  <a:lnTo>
                    <a:pt x="845819" y="316229"/>
                  </a:lnTo>
                  <a:lnTo>
                    <a:pt x="842524" y="276562"/>
                  </a:lnTo>
                  <a:lnTo>
                    <a:pt x="832903" y="238365"/>
                  </a:lnTo>
                  <a:lnTo>
                    <a:pt x="817353" y="201935"/>
                  </a:lnTo>
                  <a:lnTo>
                    <a:pt x="796269" y="167568"/>
                  </a:lnTo>
                  <a:lnTo>
                    <a:pt x="770048" y="135560"/>
                  </a:lnTo>
                  <a:lnTo>
                    <a:pt x="739086" y="106208"/>
                  </a:lnTo>
                  <a:lnTo>
                    <a:pt x="703780" y="79808"/>
                  </a:lnTo>
                  <a:lnTo>
                    <a:pt x="664527" y="56657"/>
                  </a:lnTo>
                  <a:lnTo>
                    <a:pt x="621721" y="37051"/>
                  </a:lnTo>
                  <a:lnTo>
                    <a:pt x="575760" y="21285"/>
                  </a:lnTo>
                  <a:lnTo>
                    <a:pt x="527041" y="9657"/>
                  </a:lnTo>
                  <a:lnTo>
                    <a:pt x="475958" y="2463"/>
                  </a:lnTo>
                  <a:lnTo>
                    <a:pt x="422909" y="0"/>
                  </a:lnTo>
                  <a:close/>
                </a:path>
              </a:pathLst>
            </a:custGeom>
            <a:solidFill>
              <a:srgbClr val="00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7866888" y="4390644"/>
              <a:ext cx="845819" cy="632460"/>
            </a:xfrm>
            <a:custGeom>
              <a:avLst/>
              <a:gdLst/>
              <a:ahLst/>
              <a:cxnLst/>
              <a:rect l="l" t="t" r="r" b="b"/>
              <a:pathLst>
                <a:path w="845820" h="632460">
                  <a:moveTo>
                    <a:pt x="0" y="316229"/>
                  </a:moveTo>
                  <a:lnTo>
                    <a:pt x="3295" y="276562"/>
                  </a:lnTo>
                  <a:lnTo>
                    <a:pt x="12916" y="238365"/>
                  </a:lnTo>
                  <a:lnTo>
                    <a:pt x="28466" y="201935"/>
                  </a:lnTo>
                  <a:lnTo>
                    <a:pt x="49550" y="167568"/>
                  </a:lnTo>
                  <a:lnTo>
                    <a:pt x="75771" y="135560"/>
                  </a:lnTo>
                  <a:lnTo>
                    <a:pt x="106733" y="106208"/>
                  </a:lnTo>
                  <a:lnTo>
                    <a:pt x="142039" y="79808"/>
                  </a:lnTo>
                  <a:lnTo>
                    <a:pt x="181292" y="56657"/>
                  </a:lnTo>
                  <a:lnTo>
                    <a:pt x="224098" y="37051"/>
                  </a:lnTo>
                  <a:lnTo>
                    <a:pt x="270059" y="21285"/>
                  </a:lnTo>
                  <a:lnTo>
                    <a:pt x="318778" y="9657"/>
                  </a:lnTo>
                  <a:lnTo>
                    <a:pt x="369861" y="2463"/>
                  </a:lnTo>
                  <a:lnTo>
                    <a:pt x="422909" y="0"/>
                  </a:lnTo>
                  <a:lnTo>
                    <a:pt x="475958" y="2463"/>
                  </a:lnTo>
                  <a:lnTo>
                    <a:pt x="527041" y="9657"/>
                  </a:lnTo>
                  <a:lnTo>
                    <a:pt x="575760" y="21285"/>
                  </a:lnTo>
                  <a:lnTo>
                    <a:pt x="621721" y="37051"/>
                  </a:lnTo>
                  <a:lnTo>
                    <a:pt x="664527" y="56657"/>
                  </a:lnTo>
                  <a:lnTo>
                    <a:pt x="703780" y="79808"/>
                  </a:lnTo>
                  <a:lnTo>
                    <a:pt x="739086" y="106208"/>
                  </a:lnTo>
                  <a:lnTo>
                    <a:pt x="770048" y="135560"/>
                  </a:lnTo>
                  <a:lnTo>
                    <a:pt x="796269" y="167568"/>
                  </a:lnTo>
                  <a:lnTo>
                    <a:pt x="817353" y="201935"/>
                  </a:lnTo>
                  <a:lnTo>
                    <a:pt x="832903" y="238365"/>
                  </a:lnTo>
                  <a:lnTo>
                    <a:pt x="842524" y="276562"/>
                  </a:lnTo>
                  <a:lnTo>
                    <a:pt x="845819" y="316229"/>
                  </a:lnTo>
                  <a:lnTo>
                    <a:pt x="842524" y="355897"/>
                  </a:lnTo>
                  <a:lnTo>
                    <a:pt x="832903" y="394094"/>
                  </a:lnTo>
                  <a:lnTo>
                    <a:pt x="817353" y="430524"/>
                  </a:lnTo>
                  <a:lnTo>
                    <a:pt x="796269" y="464891"/>
                  </a:lnTo>
                  <a:lnTo>
                    <a:pt x="770048" y="496899"/>
                  </a:lnTo>
                  <a:lnTo>
                    <a:pt x="739086" y="526251"/>
                  </a:lnTo>
                  <a:lnTo>
                    <a:pt x="703780" y="552651"/>
                  </a:lnTo>
                  <a:lnTo>
                    <a:pt x="664527" y="575802"/>
                  </a:lnTo>
                  <a:lnTo>
                    <a:pt x="621721" y="595408"/>
                  </a:lnTo>
                  <a:lnTo>
                    <a:pt x="575760" y="611174"/>
                  </a:lnTo>
                  <a:lnTo>
                    <a:pt x="527041" y="622802"/>
                  </a:lnTo>
                  <a:lnTo>
                    <a:pt x="475958" y="629996"/>
                  </a:lnTo>
                  <a:lnTo>
                    <a:pt x="422909" y="632459"/>
                  </a:lnTo>
                  <a:lnTo>
                    <a:pt x="369861" y="629996"/>
                  </a:lnTo>
                  <a:lnTo>
                    <a:pt x="318778" y="622802"/>
                  </a:lnTo>
                  <a:lnTo>
                    <a:pt x="270059" y="611174"/>
                  </a:lnTo>
                  <a:lnTo>
                    <a:pt x="224098" y="595408"/>
                  </a:lnTo>
                  <a:lnTo>
                    <a:pt x="181292" y="575802"/>
                  </a:lnTo>
                  <a:lnTo>
                    <a:pt x="142039" y="552651"/>
                  </a:lnTo>
                  <a:lnTo>
                    <a:pt x="106733" y="526251"/>
                  </a:lnTo>
                  <a:lnTo>
                    <a:pt x="75771" y="496899"/>
                  </a:lnTo>
                  <a:lnTo>
                    <a:pt x="49550" y="464891"/>
                  </a:lnTo>
                  <a:lnTo>
                    <a:pt x="28466" y="430524"/>
                  </a:lnTo>
                  <a:lnTo>
                    <a:pt x="12916" y="394094"/>
                  </a:lnTo>
                  <a:lnTo>
                    <a:pt x="3295" y="355897"/>
                  </a:lnTo>
                  <a:lnTo>
                    <a:pt x="0" y="316229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9" name="object 39"/>
          <p:cNvSpPr txBox="1"/>
          <p:nvPr/>
        </p:nvSpPr>
        <p:spPr>
          <a:xfrm>
            <a:off x="7960126" y="4445825"/>
            <a:ext cx="65976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latin typeface="Arial"/>
                <a:cs typeface="Arial"/>
              </a:rPr>
              <a:t>access</a:t>
            </a:r>
            <a:endParaRPr sz="16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1600" spc="-25" dirty="0">
                <a:latin typeface="Arial"/>
                <a:cs typeface="Arial"/>
              </a:rPr>
              <a:t>ISP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2509837" y="3090481"/>
            <a:ext cx="1992630" cy="800735"/>
            <a:chOff x="2509837" y="3090481"/>
            <a:chExt cx="1992630" cy="800735"/>
          </a:xfrm>
        </p:grpSpPr>
        <p:sp>
          <p:nvSpPr>
            <p:cNvPr id="41" name="object 41"/>
            <p:cNvSpPr/>
            <p:nvPr/>
          </p:nvSpPr>
          <p:spPr>
            <a:xfrm>
              <a:off x="2514600" y="3095244"/>
              <a:ext cx="1983105" cy="791210"/>
            </a:xfrm>
            <a:custGeom>
              <a:avLst/>
              <a:gdLst/>
              <a:ahLst/>
              <a:cxnLst/>
              <a:rect l="l" t="t" r="r" b="b"/>
              <a:pathLst>
                <a:path w="1983104" h="791210">
                  <a:moveTo>
                    <a:pt x="991362" y="0"/>
                  </a:moveTo>
                  <a:lnTo>
                    <a:pt x="923487" y="912"/>
                  </a:lnTo>
                  <a:lnTo>
                    <a:pt x="856840" y="3610"/>
                  </a:lnTo>
                  <a:lnTo>
                    <a:pt x="791569" y="8034"/>
                  </a:lnTo>
                  <a:lnTo>
                    <a:pt x="727820" y="14126"/>
                  </a:lnTo>
                  <a:lnTo>
                    <a:pt x="665741" y="21827"/>
                  </a:lnTo>
                  <a:lnTo>
                    <a:pt x="605481" y="31078"/>
                  </a:lnTo>
                  <a:lnTo>
                    <a:pt x="547186" y="41820"/>
                  </a:lnTo>
                  <a:lnTo>
                    <a:pt x="491004" y="53994"/>
                  </a:lnTo>
                  <a:lnTo>
                    <a:pt x="437084" y="67541"/>
                  </a:lnTo>
                  <a:lnTo>
                    <a:pt x="385572" y="82403"/>
                  </a:lnTo>
                  <a:lnTo>
                    <a:pt x="336616" y="98520"/>
                  </a:lnTo>
                  <a:lnTo>
                    <a:pt x="290364" y="115833"/>
                  </a:lnTo>
                  <a:lnTo>
                    <a:pt x="246964" y="134284"/>
                  </a:lnTo>
                  <a:lnTo>
                    <a:pt x="206564" y="153813"/>
                  </a:lnTo>
                  <a:lnTo>
                    <a:pt x="169310" y="174363"/>
                  </a:lnTo>
                  <a:lnTo>
                    <a:pt x="135350" y="195873"/>
                  </a:lnTo>
                  <a:lnTo>
                    <a:pt x="77906" y="241540"/>
                  </a:lnTo>
                  <a:lnTo>
                    <a:pt x="35412" y="290344"/>
                  </a:lnTo>
                  <a:lnTo>
                    <a:pt x="9050" y="341814"/>
                  </a:lnTo>
                  <a:lnTo>
                    <a:pt x="0" y="395477"/>
                  </a:lnTo>
                  <a:lnTo>
                    <a:pt x="2287" y="422554"/>
                  </a:lnTo>
                  <a:lnTo>
                    <a:pt x="20141" y="475180"/>
                  </a:lnTo>
                  <a:lnTo>
                    <a:pt x="54717" y="525375"/>
                  </a:lnTo>
                  <a:lnTo>
                    <a:pt x="104833" y="572670"/>
                  </a:lnTo>
                  <a:lnTo>
                    <a:pt x="169310" y="616592"/>
                  </a:lnTo>
                  <a:lnTo>
                    <a:pt x="206564" y="637142"/>
                  </a:lnTo>
                  <a:lnTo>
                    <a:pt x="246964" y="656671"/>
                  </a:lnTo>
                  <a:lnTo>
                    <a:pt x="290364" y="675122"/>
                  </a:lnTo>
                  <a:lnTo>
                    <a:pt x="336616" y="692435"/>
                  </a:lnTo>
                  <a:lnTo>
                    <a:pt x="385572" y="708552"/>
                  </a:lnTo>
                  <a:lnTo>
                    <a:pt x="437084" y="723414"/>
                  </a:lnTo>
                  <a:lnTo>
                    <a:pt x="491004" y="736961"/>
                  </a:lnTo>
                  <a:lnTo>
                    <a:pt x="547186" y="749135"/>
                  </a:lnTo>
                  <a:lnTo>
                    <a:pt x="605481" y="759877"/>
                  </a:lnTo>
                  <a:lnTo>
                    <a:pt x="665741" y="769128"/>
                  </a:lnTo>
                  <a:lnTo>
                    <a:pt x="727820" y="776829"/>
                  </a:lnTo>
                  <a:lnTo>
                    <a:pt x="791569" y="782921"/>
                  </a:lnTo>
                  <a:lnTo>
                    <a:pt x="856840" y="787345"/>
                  </a:lnTo>
                  <a:lnTo>
                    <a:pt x="923487" y="790043"/>
                  </a:lnTo>
                  <a:lnTo>
                    <a:pt x="991362" y="790955"/>
                  </a:lnTo>
                  <a:lnTo>
                    <a:pt x="1059236" y="790043"/>
                  </a:lnTo>
                  <a:lnTo>
                    <a:pt x="1125883" y="787345"/>
                  </a:lnTo>
                  <a:lnTo>
                    <a:pt x="1191154" y="782921"/>
                  </a:lnTo>
                  <a:lnTo>
                    <a:pt x="1254903" y="776829"/>
                  </a:lnTo>
                  <a:lnTo>
                    <a:pt x="1316982" y="769128"/>
                  </a:lnTo>
                  <a:lnTo>
                    <a:pt x="1377242" y="759877"/>
                  </a:lnTo>
                  <a:lnTo>
                    <a:pt x="1435537" y="749135"/>
                  </a:lnTo>
                  <a:lnTo>
                    <a:pt x="1491719" y="736961"/>
                  </a:lnTo>
                  <a:lnTo>
                    <a:pt x="1545639" y="723414"/>
                  </a:lnTo>
                  <a:lnTo>
                    <a:pt x="1597151" y="708552"/>
                  </a:lnTo>
                  <a:lnTo>
                    <a:pt x="1646107" y="692435"/>
                  </a:lnTo>
                  <a:lnTo>
                    <a:pt x="1692359" y="675122"/>
                  </a:lnTo>
                  <a:lnTo>
                    <a:pt x="1735759" y="656671"/>
                  </a:lnTo>
                  <a:lnTo>
                    <a:pt x="1776159" y="637142"/>
                  </a:lnTo>
                  <a:lnTo>
                    <a:pt x="1813413" y="616592"/>
                  </a:lnTo>
                  <a:lnTo>
                    <a:pt x="1847373" y="595082"/>
                  </a:lnTo>
                  <a:lnTo>
                    <a:pt x="1904817" y="549415"/>
                  </a:lnTo>
                  <a:lnTo>
                    <a:pt x="1947311" y="500611"/>
                  </a:lnTo>
                  <a:lnTo>
                    <a:pt x="1973673" y="449141"/>
                  </a:lnTo>
                  <a:lnTo>
                    <a:pt x="1982724" y="395477"/>
                  </a:lnTo>
                  <a:lnTo>
                    <a:pt x="1980436" y="368401"/>
                  </a:lnTo>
                  <a:lnTo>
                    <a:pt x="1962582" y="315775"/>
                  </a:lnTo>
                  <a:lnTo>
                    <a:pt x="1928006" y="265580"/>
                  </a:lnTo>
                  <a:lnTo>
                    <a:pt x="1877890" y="218285"/>
                  </a:lnTo>
                  <a:lnTo>
                    <a:pt x="1813413" y="174363"/>
                  </a:lnTo>
                  <a:lnTo>
                    <a:pt x="1776159" y="153813"/>
                  </a:lnTo>
                  <a:lnTo>
                    <a:pt x="1735759" y="134284"/>
                  </a:lnTo>
                  <a:lnTo>
                    <a:pt x="1692359" y="115833"/>
                  </a:lnTo>
                  <a:lnTo>
                    <a:pt x="1646107" y="98520"/>
                  </a:lnTo>
                  <a:lnTo>
                    <a:pt x="1597151" y="82403"/>
                  </a:lnTo>
                  <a:lnTo>
                    <a:pt x="1545639" y="67541"/>
                  </a:lnTo>
                  <a:lnTo>
                    <a:pt x="1491719" y="53994"/>
                  </a:lnTo>
                  <a:lnTo>
                    <a:pt x="1435537" y="41820"/>
                  </a:lnTo>
                  <a:lnTo>
                    <a:pt x="1377242" y="31078"/>
                  </a:lnTo>
                  <a:lnTo>
                    <a:pt x="1316982" y="21827"/>
                  </a:lnTo>
                  <a:lnTo>
                    <a:pt x="1254903" y="14126"/>
                  </a:lnTo>
                  <a:lnTo>
                    <a:pt x="1191154" y="8034"/>
                  </a:lnTo>
                  <a:lnTo>
                    <a:pt x="1125883" y="3610"/>
                  </a:lnTo>
                  <a:lnTo>
                    <a:pt x="1059236" y="912"/>
                  </a:lnTo>
                  <a:lnTo>
                    <a:pt x="991362" y="0"/>
                  </a:lnTo>
                  <a:close/>
                </a:path>
              </a:pathLst>
            </a:custGeom>
            <a:solidFill>
              <a:srgbClr val="FFCC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2514600" y="3095244"/>
              <a:ext cx="1983105" cy="791210"/>
            </a:xfrm>
            <a:custGeom>
              <a:avLst/>
              <a:gdLst/>
              <a:ahLst/>
              <a:cxnLst/>
              <a:rect l="l" t="t" r="r" b="b"/>
              <a:pathLst>
                <a:path w="1983104" h="791210">
                  <a:moveTo>
                    <a:pt x="0" y="395477"/>
                  </a:moveTo>
                  <a:lnTo>
                    <a:pt x="9050" y="341814"/>
                  </a:lnTo>
                  <a:lnTo>
                    <a:pt x="35412" y="290344"/>
                  </a:lnTo>
                  <a:lnTo>
                    <a:pt x="77906" y="241540"/>
                  </a:lnTo>
                  <a:lnTo>
                    <a:pt x="135350" y="195873"/>
                  </a:lnTo>
                  <a:lnTo>
                    <a:pt x="169310" y="174363"/>
                  </a:lnTo>
                  <a:lnTo>
                    <a:pt x="206564" y="153813"/>
                  </a:lnTo>
                  <a:lnTo>
                    <a:pt x="246964" y="134284"/>
                  </a:lnTo>
                  <a:lnTo>
                    <a:pt x="290364" y="115833"/>
                  </a:lnTo>
                  <a:lnTo>
                    <a:pt x="336616" y="98520"/>
                  </a:lnTo>
                  <a:lnTo>
                    <a:pt x="385572" y="82403"/>
                  </a:lnTo>
                  <a:lnTo>
                    <a:pt x="437084" y="67541"/>
                  </a:lnTo>
                  <a:lnTo>
                    <a:pt x="491004" y="53994"/>
                  </a:lnTo>
                  <a:lnTo>
                    <a:pt x="547186" y="41820"/>
                  </a:lnTo>
                  <a:lnTo>
                    <a:pt x="605481" y="31078"/>
                  </a:lnTo>
                  <a:lnTo>
                    <a:pt x="665741" y="21827"/>
                  </a:lnTo>
                  <a:lnTo>
                    <a:pt x="727820" y="14126"/>
                  </a:lnTo>
                  <a:lnTo>
                    <a:pt x="791569" y="8034"/>
                  </a:lnTo>
                  <a:lnTo>
                    <a:pt x="856840" y="3610"/>
                  </a:lnTo>
                  <a:lnTo>
                    <a:pt x="923487" y="912"/>
                  </a:lnTo>
                  <a:lnTo>
                    <a:pt x="991362" y="0"/>
                  </a:lnTo>
                  <a:lnTo>
                    <a:pt x="1059236" y="912"/>
                  </a:lnTo>
                  <a:lnTo>
                    <a:pt x="1125883" y="3610"/>
                  </a:lnTo>
                  <a:lnTo>
                    <a:pt x="1191154" y="8034"/>
                  </a:lnTo>
                  <a:lnTo>
                    <a:pt x="1254903" y="14126"/>
                  </a:lnTo>
                  <a:lnTo>
                    <a:pt x="1316982" y="21827"/>
                  </a:lnTo>
                  <a:lnTo>
                    <a:pt x="1377242" y="31078"/>
                  </a:lnTo>
                  <a:lnTo>
                    <a:pt x="1435537" y="41820"/>
                  </a:lnTo>
                  <a:lnTo>
                    <a:pt x="1491719" y="53994"/>
                  </a:lnTo>
                  <a:lnTo>
                    <a:pt x="1545639" y="67541"/>
                  </a:lnTo>
                  <a:lnTo>
                    <a:pt x="1597151" y="82403"/>
                  </a:lnTo>
                  <a:lnTo>
                    <a:pt x="1646107" y="98520"/>
                  </a:lnTo>
                  <a:lnTo>
                    <a:pt x="1692359" y="115833"/>
                  </a:lnTo>
                  <a:lnTo>
                    <a:pt x="1735759" y="134284"/>
                  </a:lnTo>
                  <a:lnTo>
                    <a:pt x="1776159" y="153813"/>
                  </a:lnTo>
                  <a:lnTo>
                    <a:pt x="1813413" y="174363"/>
                  </a:lnTo>
                  <a:lnTo>
                    <a:pt x="1847373" y="195873"/>
                  </a:lnTo>
                  <a:lnTo>
                    <a:pt x="1904817" y="241540"/>
                  </a:lnTo>
                  <a:lnTo>
                    <a:pt x="1947311" y="290344"/>
                  </a:lnTo>
                  <a:lnTo>
                    <a:pt x="1973673" y="341814"/>
                  </a:lnTo>
                  <a:lnTo>
                    <a:pt x="1982724" y="395477"/>
                  </a:lnTo>
                  <a:lnTo>
                    <a:pt x="1980436" y="422554"/>
                  </a:lnTo>
                  <a:lnTo>
                    <a:pt x="1962582" y="475180"/>
                  </a:lnTo>
                  <a:lnTo>
                    <a:pt x="1928006" y="525375"/>
                  </a:lnTo>
                  <a:lnTo>
                    <a:pt x="1877890" y="572670"/>
                  </a:lnTo>
                  <a:lnTo>
                    <a:pt x="1813413" y="616592"/>
                  </a:lnTo>
                  <a:lnTo>
                    <a:pt x="1776159" y="637142"/>
                  </a:lnTo>
                  <a:lnTo>
                    <a:pt x="1735759" y="656671"/>
                  </a:lnTo>
                  <a:lnTo>
                    <a:pt x="1692359" y="675122"/>
                  </a:lnTo>
                  <a:lnTo>
                    <a:pt x="1646107" y="692435"/>
                  </a:lnTo>
                  <a:lnTo>
                    <a:pt x="1597151" y="708552"/>
                  </a:lnTo>
                  <a:lnTo>
                    <a:pt x="1545639" y="723414"/>
                  </a:lnTo>
                  <a:lnTo>
                    <a:pt x="1491719" y="736961"/>
                  </a:lnTo>
                  <a:lnTo>
                    <a:pt x="1435537" y="749135"/>
                  </a:lnTo>
                  <a:lnTo>
                    <a:pt x="1377242" y="759877"/>
                  </a:lnTo>
                  <a:lnTo>
                    <a:pt x="1316982" y="769128"/>
                  </a:lnTo>
                  <a:lnTo>
                    <a:pt x="1254903" y="776829"/>
                  </a:lnTo>
                  <a:lnTo>
                    <a:pt x="1191154" y="782921"/>
                  </a:lnTo>
                  <a:lnTo>
                    <a:pt x="1125883" y="787345"/>
                  </a:lnTo>
                  <a:lnTo>
                    <a:pt x="1059236" y="790043"/>
                  </a:lnTo>
                  <a:lnTo>
                    <a:pt x="991362" y="790955"/>
                  </a:lnTo>
                  <a:lnTo>
                    <a:pt x="923487" y="790043"/>
                  </a:lnTo>
                  <a:lnTo>
                    <a:pt x="856840" y="787345"/>
                  </a:lnTo>
                  <a:lnTo>
                    <a:pt x="791569" y="782921"/>
                  </a:lnTo>
                  <a:lnTo>
                    <a:pt x="727820" y="776829"/>
                  </a:lnTo>
                  <a:lnTo>
                    <a:pt x="665741" y="769128"/>
                  </a:lnTo>
                  <a:lnTo>
                    <a:pt x="605481" y="759877"/>
                  </a:lnTo>
                  <a:lnTo>
                    <a:pt x="547186" y="749135"/>
                  </a:lnTo>
                  <a:lnTo>
                    <a:pt x="491004" y="736961"/>
                  </a:lnTo>
                  <a:lnTo>
                    <a:pt x="437084" y="723414"/>
                  </a:lnTo>
                  <a:lnTo>
                    <a:pt x="385572" y="708552"/>
                  </a:lnTo>
                  <a:lnTo>
                    <a:pt x="336616" y="692435"/>
                  </a:lnTo>
                  <a:lnTo>
                    <a:pt x="290364" y="675122"/>
                  </a:lnTo>
                  <a:lnTo>
                    <a:pt x="246964" y="656671"/>
                  </a:lnTo>
                  <a:lnTo>
                    <a:pt x="206564" y="637142"/>
                  </a:lnTo>
                  <a:lnTo>
                    <a:pt x="169310" y="616592"/>
                  </a:lnTo>
                  <a:lnTo>
                    <a:pt x="135350" y="595082"/>
                  </a:lnTo>
                  <a:lnTo>
                    <a:pt x="77906" y="549415"/>
                  </a:lnTo>
                  <a:lnTo>
                    <a:pt x="35412" y="500611"/>
                  </a:lnTo>
                  <a:lnTo>
                    <a:pt x="9050" y="449141"/>
                  </a:lnTo>
                  <a:lnTo>
                    <a:pt x="0" y="395477"/>
                  </a:lnTo>
                  <a:close/>
                </a:path>
              </a:pathLst>
            </a:custGeom>
            <a:ln w="9144">
              <a:solidFill>
                <a:srgbClr val="666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3" name="object 43"/>
          <p:cNvSpPr txBox="1"/>
          <p:nvPr/>
        </p:nvSpPr>
        <p:spPr>
          <a:xfrm>
            <a:off x="2603259" y="3287712"/>
            <a:ext cx="18078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808080"/>
                </a:solidFill>
                <a:latin typeface="Arial"/>
                <a:cs typeface="Arial"/>
              </a:rPr>
              <a:t>Regional </a:t>
            </a:r>
            <a:r>
              <a:rPr sz="2400" spc="-25" dirty="0">
                <a:solidFill>
                  <a:srgbClr val="808080"/>
                </a:solidFill>
                <a:latin typeface="Arial"/>
                <a:cs typeface="Arial"/>
              </a:rPr>
              <a:t>ISP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44" name="object 44"/>
          <p:cNvGrpSpPr/>
          <p:nvPr/>
        </p:nvGrpSpPr>
        <p:grpSpPr>
          <a:xfrm>
            <a:off x="5024437" y="3090481"/>
            <a:ext cx="1992630" cy="800735"/>
            <a:chOff x="5024437" y="3090481"/>
            <a:chExt cx="1992630" cy="800735"/>
          </a:xfrm>
        </p:grpSpPr>
        <p:sp>
          <p:nvSpPr>
            <p:cNvPr id="45" name="object 45"/>
            <p:cNvSpPr/>
            <p:nvPr/>
          </p:nvSpPr>
          <p:spPr>
            <a:xfrm>
              <a:off x="5029200" y="3095244"/>
              <a:ext cx="1983105" cy="791210"/>
            </a:xfrm>
            <a:custGeom>
              <a:avLst/>
              <a:gdLst/>
              <a:ahLst/>
              <a:cxnLst/>
              <a:rect l="l" t="t" r="r" b="b"/>
              <a:pathLst>
                <a:path w="1983104" h="791210">
                  <a:moveTo>
                    <a:pt x="991362" y="0"/>
                  </a:moveTo>
                  <a:lnTo>
                    <a:pt x="923487" y="912"/>
                  </a:lnTo>
                  <a:lnTo>
                    <a:pt x="856840" y="3610"/>
                  </a:lnTo>
                  <a:lnTo>
                    <a:pt x="791569" y="8034"/>
                  </a:lnTo>
                  <a:lnTo>
                    <a:pt x="727820" y="14126"/>
                  </a:lnTo>
                  <a:lnTo>
                    <a:pt x="665741" y="21827"/>
                  </a:lnTo>
                  <a:lnTo>
                    <a:pt x="605481" y="31078"/>
                  </a:lnTo>
                  <a:lnTo>
                    <a:pt x="547186" y="41820"/>
                  </a:lnTo>
                  <a:lnTo>
                    <a:pt x="491004" y="53994"/>
                  </a:lnTo>
                  <a:lnTo>
                    <a:pt x="437084" y="67541"/>
                  </a:lnTo>
                  <a:lnTo>
                    <a:pt x="385572" y="82403"/>
                  </a:lnTo>
                  <a:lnTo>
                    <a:pt x="336616" y="98520"/>
                  </a:lnTo>
                  <a:lnTo>
                    <a:pt x="290364" y="115833"/>
                  </a:lnTo>
                  <a:lnTo>
                    <a:pt x="246964" y="134284"/>
                  </a:lnTo>
                  <a:lnTo>
                    <a:pt x="206564" y="153813"/>
                  </a:lnTo>
                  <a:lnTo>
                    <a:pt x="169310" y="174363"/>
                  </a:lnTo>
                  <a:lnTo>
                    <a:pt x="135350" y="195873"/>
                  </a:lnTo>
                  <a:lnTo>
                    <a:pt x="77906" y="241540"/>
                  </a:lnTo>
                  <a:lnTo>
                    <a:pt x="35412" y="290344"/>
                  </a:lnTo>
                  <a:lnTo>
                    <a:pt x="9050" y="341814"/>
                  </a:lnTo>
                  <a:lnTo>
                    <a:pt x="0" y="395477"/>
                  </a:lnTo>
                  <a:lnTo>
                    <a:pt x="2287" y="422554"/>
                  </a:lnTo>
                  <a:lnTo>
                    <a:pt x="20141" y="475180"/>
                  </a:lnTo>
                  <a:lnTo>
                    <a:pt x="54717" y="525375"/>
                  </a:lnTo>
                  <a:lnTo>
                    <a:pt x="104833" y="572670"/>
                  </a:lnTo>
                  <a:lnTo>
                    <a:pt x="169310" y="616592"/>
                  </a:lnTo>
                  <a:lnTo>
                    <a:pt x="206564" y="637142"/>
                  </a:lnTo>
                  <a:lnTo>
                    <a:pt x="246964" y="656671"/>
                  </a:lnTo>
                  <a:lnTo>
                    <a:pt x="290364" y="675122"/>
                  </a:lnTo>
                  <a:lnTo>
                    <a:pt x="336616" y="692435"/>
                  </a:lnTo>
                  <a:lnTo>
                    <a:pt x="385572" y="708552"/>
                  </a:lnTo>
                  <a:lnTo>
                    <a:pt x="437084" y="723414"/>
                  </a:lnTo>
                  <a:lnTo>
                    <a:pt x="491004" y="736961"/>
                  </a:lnTo>
                  <a:lnTo>
                    <a:pt x="547186" y="749135"/>
                  </a:lnTo>
                  <a:lnTo>
                    <a:pt x="605481" y="759877"/>
                  </a:lnTo>
                  <a:lnTo>
                    <a:pt x="665741" y="769128"/>
                  </a:lnTo>
                  <a:lnTo>
                    <a:pt x="727820" y="776829"/>
                  </a:lnTo>
                  <a:lnTo>
                    <a:pt x="791569" y="782921"/>
                  </a:lnTo>
                  <a:lnTo>
                    <a:pt x="856840" y="787345"/>
                  </a:lnTo>
                  <a:lnTo>
                    <a:pt x="923487" y="790043"/>
                  </a:lnTo>
                  <a:lnTo>
                    <a:pt x="991362" y="790955"/>
                  </a:lnTo>
                  <a:lnTo>
                    <a:pt x="1059236" y="790043"/>
                  </a:lnTo>
                  <a:lnTo>
                    <a:pt x="1125883" y="787345"/>
                  </a:lnTo>
                  <a:lnTo>
                    <a:pt x="1191154" y="782921"/>
                  </a:lnTo>
                  <a:lnTo>
                    <a:pt x="1254903" y="776829"/>
                  </a:lnTo>
                  <a:lnTo>
                    <a:pt x="1316982" y="769128"/>
                  </a:lnTo>
                  <a:lnTo>
                    <a:pt x="1377242" y="759877"/>
                  </a:lnTo>
                  <a:lnTo>
                    <a:pt x="1435537" y="749135"/>
                  </a:lnTo>
                  <a:lnTo>
                    <a:pt x="1491719" y="736961"/>
                  </a:lnTo>
                  <a:lnTo>
                    <a:pt x="1545639" y="723414"/>
                  </a:lnTo>
                  <a:lnTo>
                    <a:pt x="1597151" y="708552"/>
                  </a:lnTo>
                  <a:lnTo>
                    <a:pt x="1646107" y="692435"/>
                  </a:lnTo>
                  <a:lnTo>
                    <a:pt x="1692359" y="675122"/>
                  </a:lnTo>
                  <a:lnTo>
                    <a:pt x="1735759" y="656671"/>
                  </a:lnTo>
                  <a:lnTo>
                    <a:pt x="1776159" y="637142"/>
                  </a:lnTo>
                  <a:lnTo>
                    <a:pt x="1813413" y="616592"/>
                  </a:lnTo>
                  <a:lnTo>
                    <a:pt x="1847373" y="595082"/>
                  </a:lnTo>
                  <a:lnTo>
                    <a:pt x="1904817" y="549415"/>
                  </a:lnTo>
                  <a:lnTo>
                    <a:pt x="1947311" y="500611"/>
                  </a:lnTo>
                  <a:lnTo>
                    <a:pt x="1973673" y="449141"/>
                  </a:lnTo>
                  <a:lnTo>
                    <a:pt x="1982724" y="395477"/>
                  </a:lnTo>
                  <a:lnTo>
                    <a:pt x="1980436" y="368401"/>
                  </a:lnTo>
                  <a:lnTo>
                    <a:pt x="1962582" y="315775"/>
                  </a:lnTo>
                  <a:lnTo>
                    <a:pt x="1928006" y="265580"/>
                  </a:lnTo>
                  <a:lnTo>
                    <a:pt x="1877890" y="218285"/>
                  </a:lnTo>
                  <a:lnTo>
                    <a:pt x="1813413" y="174363"/>
                  </a:lnTo>
                  <a:lnTo>
                    <a:pt x="1776159" y="153813"/>
                  </a:lnTo>
                  <a:lnTo>
                    <a:pt x="1735759" y="134284"/>
                  </a:lnTo>
                  <a:lnTo>
                    <a:pt x="1692359" y="115833"/>
                  </a:lnTo>
                  <a:lnTo>
                    <a:pt x="1646107" y="98520"/>
                  </a:lnTo>
                  <a:lnTo>
                    <a:pt x="1597151" y="82403"/>
                  </a:lnTo>
                  <a:lnTo>
                    <a:pt x="1545639" y="67541"/>
                  </a:lnTo>
                  <a:lnTo>
                    <a:pt x="1491719" y="53994"/>
                  </a:lnTo>
                  <a:lnTo>
                    <a:pt x="1435537" y="41820"/>
                  </a:lnTo>
                  <a:lnTo>
                    <a:pt x="1377242" y="31078"/>
                  </a:lnTo>
                  <a:lnTo>
                    <a:pt x="1316982" y="21827"/>
                  </a:lnTo>
                  <a:lnTo>
                    <a:pt x="1254903" y="14126"/>
                  </a:lnTo>
                  <a:lnTo>
                    <a:pt x="1191154" y="8034"/>
                  </a:lnTo>
                  <a:lnTo>
                    <a:pt x="1125883" y="3610"/>
                  </a:lnTo>
                  <a:lnTo>
                    <a:pt x="1059236" y="912"/>
                  </a:lnTo>
                  <a:lnTo>
                    <a:pt x="991362" y="0"/>
                  </a:lnTo>
                  <a:close/>
                </a:path>
              </a:pathLst>
            </a:custGeom>
            <a:solidFill>
              <a:srgbClr val="FFCC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5029200" y="3095244"/>
              <a:ext cx="1983105" cy="791210"/>
            </a:xfrm>
            <a:custGeom>
              <a:avLst/>
              <a:gdLst/>
              <a:ahLst/>
              <a:cxnLst/>
              <a:rect l="l" t="t" r="r" b="b"/>
              <a:pathLst>
                <a:path w="1983104" h="791210">
                  <a:moveTo>
                    <a:pt x="0" y="395477"/>
                  </a:moveTo>
                  <a:lnTo>
                    <a:pt x="9050" y="341814"/>
                  </a:lnTo>
                  <a:lnTo>
                    <a:pt x="35412" y="290344"/>
                  </a:lnTo>
                  <a:lnTo>
                    <a:pt x="77906" y="241540"/>
                  </a:lnTo>
                  <a:lnTo>
                    <a:pt x="135350" y="195873"/>
                  </a:lnTo>
                  <a:lnTo>
                    <a:pt x="169310" y="174363"/>
                  </a:lnTo>
                  <a:lnTo>
                    <a:pt x="206564" y="153813"/>
                  </a:lnTo>
                  <a:lnTo>
                    <a:pt x="246964" y="134284"/>
                  </a:lnTo>
                  <a:lnTo>
                    <a:pt x="290364" y="115833"/>
                  </a:lnTo>
                  <a:lnTo>
                    <a:pt x="336616" y="98520"/>
                  </a:lnTo>
                  <a:lnTo>
                    <a:pt x="385572" y="82403"/>
                  </a:lnTo>
                  <a:lnTo>
                    <a:pt x="437084" y="67541"/>
                  </a:lnTo>
                  <a:lnTo>
                    <a:pt x="491004" y="53994"/>
                  </a:lnTo>
                  <a:lnTo>
                    <a:pt x="547186" y="41820"/>
                  </a:lnTo>
                  <a:lnTo>
                    <a:pt x="605481" y="31078"/>
                  </a:lnTo>
                  <a:lnTo>
                    <a:pt x="665741" y="21827"/>
                  </a:lnTo>
                  <a:lnTo>
                    <a:pt x="727820" y="14126"/>
                  </a:lnTo>
                  <a:lnTo>
                    <a:pt x="791569" y="8034"/>
                  </a:lnTo>
                  <a:lnTo>
                    <a:pt x="856840" y="3610"/>
                  </a:lnTo>
                  <a:lnTo>
                    <a:pt x="923487" y="912"/>
                  </a:lnTo>
                  <a:lnTo>
                    <a:pt x="991362" y="0"/>
                  </a:lnTo>
                  <a:lnTo>
                    <a:pt x="1059236" y="912"/>
                  </a:lnTo>
                  <a:lnTo>
                    <a:pt x="1125883" y="3610"/>
                  </a:lnTo>
                  <a:lnTo>
                    <a:pt x="1191154" y="8034"/>
                  </a:lnTo>
                  <a:lnTo>
                    <a:pt x="1254903" y="14126"/>
                  </a:lnTo>
                  <a:lnTo>
                    <a:pt x="1316982" y="21827"/>
                  </a:lnTo>
                  <a:lnTo>
                    <a:pt x="1377242" y="31078"/>
                  </a:lnTo>
                  <a:lnTo>
                    <a:pt x="1435537" y="41820"/>
                  </a:lnTo>
                  <a:lnTo>
                    <a:pt x="1491719" y="53994"/>
                  </a:lnTo>
                  <a:lnTo>
                    <a:pt x="1545639" y="67541"/>
                  </a:lnTo>
                  <a:lnTo>
                    <a:pt x="1597151" y="82403"/>
                  </a:lnTo>
                  <a:lnTo>
                    <a:pt x="1646107" y="98520"/>
                  </a:lnTo>
                  <a:lnTo>
                    <a:pt x="1692359" y="115833"/>
                  </a:lnTo>
                  <a:lnTo>
                    <a:pt x="1735759" y="134284"/>
                  </a:lnTo>
                  <a:lnTo>
                    <a:pt x="1776159" y="153813"/>
                  </a:lnTo>
                  <a:lnTo>
                    <a:pt x="1813413" y="174363"/>
                  </a:lnTo>
                  <a:lnTo>
                    <a:pt x="1847373" y="195873"/>
                  </a:lnTo>
                  <a:lnTo>
                    <a:pt x="1904817" y="241540"/>
                  </a:lnTo>
                  <a:lnTo>
                    <a:pt x="1947311" y="290344"/>
                  </a:lnTo>
                  <a:lnTo>
                    <a:pt x="1973673" y="341814"/>
                  </a:lnTo>
                  <a:lnTo>
                    <a:pt x="1982724" y="395477"/>
                  </a:lnTo>
                  <a:lnTo>
                    <a:pt x="1980436" y="422554"/>
                  </a:lnTo>
                  <a:lnTo>
                    <a:pt x="1962582" y="475180"/>
                  </a:lnTo>
                  <a:lnTo>
                    <a:pt x="1928006" y="525375"/>
                  </a:lnTo>
                  <a:lnTo>
                    <a:pt x="1877890" y="572670"/>
                  </a:lnTo>
                  <a:lnTo>
                    <a:pt x="1813413" y="616592"/>
                  </a:lnTo>
                  <a:lnTo>
                    <a:pt x="1776159" y="637142"/>
                  </a:lnTo>
                  <a:lnTo>
                    <a:pt x="1735759" y="656671"/>
                  </a:lnTo>
                  <a:lnTo>
                    <a:pt x="1692359" y="675122"/>
                  </a:lnTo>
                  <a:lnTo>
                    <a:pt x="1646107" y="692435"/>
                  </a:lnTo>
                  <a:lnTo>
                    <a:pt x="1597151" y="708552"/>
                  </a:lnTo>
                  <a:lnTo>
                    <a:pt x="1545639" y="723414"/>
                  </a:lnTo>
                  <a:lnTo>
                    <a:pt x="1491719" y="736961"/>
                  </a:lnTo>
                  <a:lnTo>
                    <a:pt x="1435537" y="749135"/>
                  </a:lnTo>
                  <a:lnTo>
                    <a:pt x="1377242" y="759877"/>
                  </a:lnTo>
                  <a:lnTo>
                    <a:pt x="1316982" y="769128"/>
                  </a:lnTo>
                  <a:lnTo>
                    <a:pt x="1254903" y="776829"/>
                  </a:lnTo>
                  <a:lnTo>
                    <a:pt x="1191154" y="782921"/>
                  </a:lnTo>
                  <a:lnTo>
                    <a:pt x="1125883" y="787345"/>
                  </a:lnTo>
                  <a:lnTo>
                    <a:pt x="1059236" y="790043"/>
                  </a:lnTo>
                  <a:lnTo>
                    <a:pt x="991362" y="790955"/>
                  </a:lnTo>
                  <a:lnTo>
                    <a:pt x="923487" y="790043"/>
                  </a:lnTo>
                  <a:lnTo>
                    <a:pt x="856840" y="787345"/>
                  </a:lnTo>
                  <a:lnTo>
                    <a:pt x="791569" y="782921"/>
                  </a:lnTo>
                  <a:lnTo>
                    <a:pt x="727820" y="776829"/>
                  </a:lnTo>
                  <a:lnTo>
                    <a:pt x="665741" y="769128"/>
                  </a:lnTo>
                  <a:lnTo>
                    <a:pt x="605481" y="759877"/>
                  </a:lnTo>
                  <a:lnTo>
                    <a:pt x="547186" y="749135"/>
                  </a:lnTo>
                  <a:lnTo>
                    <a:pt x="491004" y="736961"/>
                  </a:lnTo>
                  <a:lnTo>
                    <a:pt x="437084" y="723414"/>
                  </a:lnTo>
                  <a:lnTo>
                    <a:pt x="385572" y="708552"/>
                  </a:lnTo>
                  <a:lnTo>
                    <a:pt x="336616" y="692435"/>
                  </a:lnTo>
                  <a:lnTo>
                    <a:pt x="290364" y="675122"/>
                  </a:lnTo>
                  <a:lnTo>
                    <a:pt x="246964" y="656671"/>
                  </a:lnTo>
                  <a:lnTo>
                    <a:pt x="206564" y="637142"/>
                  </a:lnTo>
                  <a:lnTo>
                    <a:pt x="169310" y="616592"/>
                  </a:lnTo>
                  <a:lnTo>
                    <a:pt x="135350" y="595082"/>
                  </a:lnTo>
                  <a:lnTo>
                    <a:pt x="77906" y="549415"/>
                  </a:lnTo>
                  <a:lnTo>
                    <a:pt x="35412" y="500611"/>
                  </a:lnTo>
                  <a:lnTo>
                    <a:pt x="9050" y="449141"/>
                  </a:lnTo>
                  <a:lnTo>
                    <a:pt x="0" y="395477"/>
                  </a:lnTo>
                  <a:close/>
                </a:path>
              </a:pathLst>
            </a:custGeom>
            <a:ln w="9144">
              <a:solidFill>
                <a:srgbClr val="666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7" name="object 47"/>
          <p:cNvSpPr txBox="1"/>
          <p:nvPr/>
        </p:nvSpPr>
        <p:spPr>
          <a:xfrm>
            <a:off x="5117658" y="3287712"/>
            <a:ext cx="18078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808080"/>
                </a:solidFill>
                <a:latin typeface="Arial"/>
                <a:cs typeface="Arial"/>
              </a:rPr>
              <a:t>Regional </a:t>
            </a:r>
            <a:r>
              <a:rPr sz="2400" spc="-25" dirty="0">
                <a:solidFill>
                  <a:srgbClr val="808080"/>
                </a:solidFill>
                <a:latin typeface="Arial"/>
                <a:cs typeface="Arial"/>
              </a:rPr>
              <a:t>ISP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48" name="object 48"/>
          <p:cNvGrpSpPr/>
          <p:nvPr/>
        </p:nvGrpSpPr>
        <p:grpSpPr>
          <a:xfrm>
            <a:off x="2176208" y="2473388"/>
            <a:ext cx="676910" cy="483234"/>
            <a:chOff x="2176208" y="2473388"/>
            <a:chExt cx="676910" cy="483234"/>
          </a:xfrm>
        </p:grpSpPr>
        <p:sp>
          <p:nvSpPr>
            <p:cNvPr id="49" name="object 49"/>
            <p:cNvSpPr/>
            <p:nvPr/>
          </p:nvSpPr>
          <p:spPr>
            <a:xfrm>
              <a:off x="2189225" y="2486406"/>
              <a:ext cx="650875" cy="457200"/>
            </a:xfrm>
            <a:custGeom>
              <a:avLst/>
              <a:gdLst/>
              <a:ahLst/>
              <a:cxnLst/>
              <a:rect l="l" t="t" r="r" b="b"/>
              <a:pathLst>
                <a:path w="650875" h="457200">
                  <a:moveTo>
                    <a:pt x="650748" y="0"/>
                  </a:moveTo>
                  <a:lnTo>
                    <a:pt x="0" y="0"/>
                  </a:lnTo>
                  <a:lnTo>
                    <a:pt x="0" y="457200"/>
                  </a:lnTo>
                  <a:lnTo>
                    <a:pt x="650748" y="457200"/>
                  </a:lnTo>
                  <a:lnTo>
                    <a:pt x="65074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2189225" y="2486406"/>
              <a:ext cx="650875" cy="457200"/>
            </a:xfrm>
            <a:custGeom>
              <a:avLst/>
              <a:gdLst/>
              <a:ahLst/>
              <a:cxnLst/>
              <a:rect l="l" t="t" r="r" b="b"/>
              <a:pathLst>
                <a:path w="650875" h="457200">
                  <a:moveTo>
                    <a:pt x="0" y="0"/>
                  </a:moveTo>
                  <a:lnTo>
                    <a:pt x="650748" y="0"/>
                  </a:lnTo>
                  <a:lnTo>
                    <a:pt x="650748" y="457200"/>
                  </a:lnTo>
                  <a:lnTo>
                    <a:pt x="0" y="457200"/>
                  </a:lnTo>
                  <a:lnTo>
                    <a:pt x="0" y="0"/>
                  </a:lnTo>
                  <a:close/>
                </a:path>
              </a:pathLst>
            </a:custGeom>
            <a:ln w="25908">
              <a:solidFill>
                <a:srgbClr val="6E94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1" name="object 51"/>
          <p:cNvSpPr txBox="1"/>
          <p:nvPr/>
        </p:nvSpPr>
        <p:spPr>
          <a:xfrm>
            <a:off x="2356929" y="2328545"/>
            <a:ext cx="3149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solidFill>
                  <a:srgbClr val="FFFFFF"/>
                </a:solidFill>
                <a:latin typeface="Arial"/>
                <a:cs typeface="Arial"/>
              </a:rPr>
              <a:t>IX</a:t>
            </a:r>
            <a:endParaRPr sz="2400">
              <a:latin typeface="Arial"/>
              <a:cs typeface="Arial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2399601" y="2694304"/>
            <a:ext cx="2292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53" name="object 53"/>
          <p:cNvGrpSpPr/>
          <p:nvPr/>
        </p:nvGrpSpPr>
        <p:grpSpPr>
          <a:xfrm>
            <a:off x="5016944" y="2397188"/>
            <a:ext cx="673735" cy="483234"/>
            <a:chOff x="5016944" y="2397188"/>
            <a:chExt cx="673735" cy="483234"/>
          </a:xfrm>
        </p:grpSpPr>
        <p:sp>
          <p:nvSpPr>
            <p:cNvPr id="54" name="object 54"/>
            <p:cNvSpPr/>
            <p:nvPr/>
          </p:nvSpPr>
          <p:spPr>
            <a:xfrm>
              <a:off x="5029962" y="2410206"/>
              <a:ext cx="647700" cy="457200"/>
            </a:xfrm>
            <a:custGeom>
              <a:avLst/>
              <a:gdLst/>
              <a:ahLst/>
              <a:cxnLst/>
              <a:rect l="l" t="t" r="r" b="b"/>
              <a:pathLst>
                <a:path w="647700" h="457200">
                  <a:moveTo>
                    <a:pt x="647700" y="0"/>
                  </a:moveTo>
                  <a:lnTo>
                    <a:pt x="0" y="0"/>
                  </a:lnTo>
                  <a:lnTo>
                    <a:pt x="0" y="457200"/>
                  </a:lnTo>
                  <a:lnTo>
                    <a:pt x="647700" y="457200"/>
                  </a:lnTo>
                  <a:lnTo>
                    <a:pt x="6477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5029962" y="2410206"/>
              <a:ext cx="647700" cy="457200"/>
            </a:xfrm>
            <a:custGeom>
              <a:avLst/>
              <a:gdLst/>
              <a:ahLst/>
              <a:cxnLst/>
              <a:rect l="l" t="t" r="r" b="b"/>
              <a:pathLst>
                <a:path w="647700" h="457200">
                  <a:moveTo>
                    <a:pt x="0" y="0"/>
                  </a:moveTo>
                  <a:lnTo>
                    <a:pt x="647700" y="0"/>
                  </a:lnTo>
                  <a:lnTo>
                    <a:pt x="647700" y="457200"/>
                  </a:lnTo>
                  <a:lnTo>
                    <a:pt x="0" y="457200"/>
                  </a:lnTo>
                  <a:lnTo>
                    <a:pt x="0" y="0"/>
                  </a:lnTo>
                  <a:close/>
                </a:path>
              </a:pathLst>
            </a:custGeom>
            <a:ln w="25908">
              <a:solidFill>
                <a:srgbClr val="6E94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6" name="object 56"/>
          <p:cNvSpPr txBox="1"/>
          <p:nvPr/>
        </p:nvSpPr>
        <p:spPr>
          <a:xfrm>
            <a:off x="5195474" y="2252345"/>
            <a:ext cx="3149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solidFill>
                  <a:srgbClr val="FFFFFF"/>
                </a:solidFill>
                <a:latin typeface="Arial"/>
                <a:cs typeface="Arial"/>
              </a:rPr>
              <a:t>IX</a:t>
            </a:r>
            <a:endParaRPr sz="2400">
              <a:latin typeface="Arial"/>
              <a:cs typeface="Arial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5238146" y="2618104"/>
            <a:ext cx="2292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58" name="object 58"/>
          <p:cNvGrpSpPr/>
          <p:nvPr/>
        </p:nvGrpSpPr>
        <p:grpSpPr>
          <a:xfrm>
            <a:off x="1130617" y="1261681"/>
            <a:ext cx="1993900" cy="800735"/>
            <a:chOff x="1130617" y="1261681"/>
            <a:chExt cx="1993900" cy="800735"/>
          </a:xfrm>
        </p:grpSpPr>
        <p:sp>
          <p:nvSpPr>
            <p:cNvPr id="59" name="object 59"/>
            <p:cNvSpPr/>
            <p:nvPr/>
          </p:nvSpPr>
          <p:spPr>
            <a:xfrm>
              <a:off x="1135380" y="1266444"/>
              <a:ext cx="1984375" cy="791210"/>
            </a:xfrm>
            <a:custGeom>
              <a:avLst/>
              <a:gdLst/>
              <a:ahLst/>
              <a:cxnLst/>
              <a:rect l="l" t="t" r="r" b="b"/>
              <a:pathLst>
                <a:path w="1984375" h="791210">
                  <a:moveTo>
                    <a:pt x="992124" y="0"/>
                  </a:moveTo>
                  <a:lnTo>
                    <a:pt x="924197" y="912"/>
                  </a:lnTo>
                  <a:lnTo>
                    <a:pt x="857499" y="3610"/>
                  </a:lnTo>
                  <a:lnTo>
                    <a:pt x="792178" y="8034"/>
                  </a:lnTo>
                  <a:lnTo>
                    <a:pt x="728380" y="14126"/>
                  </a:lnTo>
                  <a:lnTo>
                    <a:pt x="666254" y="21827"/>
                  </a:lnTo>
                  <a:lnTo>
                    <a:pt x="605947" y="31078"/>
                  </a:lnTo>
                  <a:lnTo>
                    <a:pt x="547607" y="41820"/>
                  </a:lnTo>
                  <a:lnTo>
                    <a:pt x="491382" y="53994"/>
                  </a:lnTo>
                  <a:lnTo>
                    <a:pt x="437420" y="67541"/>
                  </a:lnTo>
                  <a:lnTo>
                    <a:pt x="385869" y="82403"/>
                  </a:lnTo>
                  <a:lnTo>
                    <a:pt x="336875" y="98520"/>
                  </a:lnTo>
                  <a:lnTo>
                    <a:pt x="290588" y="115833"/>
                  </a:lnTo>
                  <a:lnTo>
                    <a:pt x="247155" y="134284"/>
                  </a:lnTo>
                  <a:lnTo>
                    <a:pt x="206723" y="153813"/>
                  </a:lnTo>
                  <a:lnTo>
                    <a:pt x="169440" y="174363"/>
                  </a:lnTo>
                  <a:lnTo>
                    <a:pt x="135455" y="195873"/>
                  </a:lnTo>
                  <a:lnTo>
                    <a:pt x="77966" y="241540"/>
                  </a:lnTo>
                  <a:lnTo>
                    <a:pt x="35440" y="290344"/>
                  </a:lnTo>
                  <a:lnTo>
                    <a:pt x="9057" y="341814"/>
                  </a:lnTo>
                  <a:lnTo>
                    <a:pt x="0" y="395477"/>
                  </a:lnTo>
                  <a:lnTo>
                    <a:pt x="2288" y="422554"/>
                  </a:lnTo>
                  <a:lnTo>
                    <a:pt x="20156" y="475180"/>
                  </a:lnTo>
                  <a:lnTo>
                    <a:pt x="54759" y="525375"/>
                  </a:lnTo>
                  <a:lnTo>
                    <a:pt x="104914" y="572670"/>
                  </a:lnTo>
                  <a:lnTo>
                    <a:pt x="169440" y="616592"/>
                  </a:lnTo>
                  <a:lnTo>
                    <a:pt x="206723" y="637142"/>
                  </a:lnTo>
                  <a:lnTo>
                    <a:pt x="247155" y="656671"/>
                  </a:lnTo>
                  <a:lnTo>
                    <a:pt x="290588" y="675122"/>
                  </a:lnTo>
                  <a:lnTo>
                    <a:pt x="336875" y="692435"/>
                  </a:lnTo>
                  <a:lnTo>
                    <a:pt x="385869" y="708552"/>
                  </a:lnTo>
                  <a:lnTo>
                    <a:pt x="437420" y="723414"/>
                  </a:lnTo>
                  <a:lnTo>
                    <a:pt x="491382" y="736961"/>
                  </a:lnTo>
                  <a:lnTo>
                    <a:pt x="547607" y="749135"/>
                  </a:lnTo>
                  <a:lnTo>
                    <a:pt x="605947" y="759877"/>
                  </a:lnTo>
                  <a:lnTo>
                    <a:pt x="666254" y="769128"/>
                  </a:lnTo>
                  <a:lnTo>
                    <a:pt x="728380" y="776829"/>
                  </a:lnTo>
                  <a:lnTo>
                    <a:pt x="792178" y="782921"/>
                  </a:lnTo>
                  <a:lnTo>
                    <a:pt x="857499" y="787345"/>
                  </a:lnTo>
                  <a:lnTo>
                    <a:pt x="924197" y="790043"/>
                  </a:lnTo>
                  <a:lnTo>
                    <a:pt x="992124" y="790955"/>
                  </a:lnTo>
                  <a:lnTo>
                    <a:pt x="1060050" y="790043"/>
                  </a:lnTo>
                  <a:lnTo>
                    <a:pt x="1126748" y="787345"/>
                  </a:lnTo>
                  <a:lnTo>
                    <a:pt x="1192069" y="782921"/>
                  </a:lnTo>
                  <a:lnTo>
                    <a:pt x="1255867" y="776829"/>
                  </a:lnTo>
                  <a:lnTo>
                    <a:pt x="1317993" y="769128"/>
                  </a:lnTo>
                  <a:lnTo>
                    <a:pt x="1378300" y="759877"/>
                  </a:lnTo>
                  <a:lnTo>
                    <a:pt x="1436640" y="749135"/>
                  </a:lnTo>
                  <a:lnTo>
                    <a:pt x="1492865" y="736961"/>
                  </a:lnTo>
                  <a:lnTo>
                    <a:pt x="1546827" y="723414"/>
                  </a:lnTo>
                  <a:lnTo>
                    <a:pt x="1598378" y="708552"/>
                  </a:lnTo>
                  <a:lnTo>
                    <a:pt x="1647372" y="692435"/>
                  </a:lnTo>
                  <a:lnTo>
                    <a:pt x="1693659" y="675122"/>
                  </a:lnTo>
                  <a:lnTo>
                    <a:pt x="1737092" y="656671"/>
                  </a:lnTo>
                  <a:lnTo>
                    <a:pt x="1777524" y="637142"/>
                  </a:lnTo>
                  <a:lnTo>
                    <a:pt x="1814807" y="616592"/>
                  </a:lnTo>
                  <a:lnTo>
                    <a:pt x="1848792" y="595082"/>
                  </a:lnTo>
                  <a:lnTo>
                    <a:pt x="1906281" y="549415"/>
                  </a:lnTo>
                  <a:lnTo>
                    <a:pt x="1948807" y="500611"/>
                  </a:lnTo>
                  <a:lnTo>
                    <a:pt x="1975190" y="449141"/>
                  </a:lnTo>
                  <a:lnTo>
                    <a:pt x="1984248" y="395477"/>
                  </a:lnTo>
                  <a:lnTo>
                    <a:pt x="1981959" y="368401"/>
                  </a:lnTo>
                  <a:lnTo>
                    <a:pt x="1964091" y="315775"/>
                  </a:lnTo>
                  <a:lnTo>
                    <a:pt x="1929488" y="265580"/>
                  </a:lnTo>
                  <a:lnTo>
                    <a:pt x="1879333" y="218285"/>
                  </a:lnTo>
                  <a:lnTo>
                    <a:pt x="1814807" y="174363"/>
                  </a:lnTo>
                  <a:lnTo>
                    <a:pt x="1777524" y="153813"/>
                  </a:lnTo>
                  <a:lnTo>
                    <a:pt x="1737092" y="134284"/>
                  </a:lnTo>
                  <a:lnTo>
                    <a:pt x="1693659" y="115833"/>
                  </a:lnTo>
                  <a:lnTo>
                    <a:pt x="1647372" y="98520"/>
                  </a:lnTo>
                  <a:lnTo>
                    <a:pt x="1598378" y="82403"/>
                  </a:lnTo>
                  <a:lnTo>
                    <a:pt x="1546827" y="67541"/>
                  </a:lnTo>
                  <a:lnTo>
                    <a:pt x="1492865" y="53994"/>
                  </a:lnTo>
                  <a:lnTo>
                    <a:pt x="1436640" y="41820"/>
                  </a:lnTo>
                  <a:lnTo>
                    <a:pt x="1378300" y="31078"/>
                  </a:lnTo>
                  <a:lnTo>
                    <a:pt x="1317993" y="21827"/>
                  </a:lnTo>
                  <a:lnTo>
                    <a:pt x="1255867" y="14126"/>
                  </a:lnTo>
                  <a:lnTo>
                    <a:pt x="1192069" y="8034"/>
                  </a:lnTo>
                  <a:lnTo>
                    <a:pt x="1126748" y="3610"/>
                  </a:lnTo>
                  <a:lnTo>
                    <a:pt x="1060050" y="912"/>
                  </a:lnTo>
                  <a:lnTo>
                    <a:pt x="992124" y="0"/>
                  </a:lnTo>
                  <a:close/>
                </a:path>
              </a:pathLst>
            </a:custGeom>
            <a:solidFill>
              <a:srgbClr val="CCCC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1135380" y="1266444"/>
              <a:ext cx="1984375" cy="791210"/>
            </a:xfrm>
            <a:custGeom>
              <a:avLst/>
              <a:gdLst/>
              <a:ahLst/>
              <a:cxnLst/>
              <a:rect l="l" t="t" r="r" b="b"/>
              <a:pathLst>
                <a:path w="1984375" h="791210">
                  <a:moveTo>
                    <a:pt x="0" y="395477"/>
                  </a:moveTo>
                  <a:lnTo>
                    <a:pt x="9057" y="341814"/>
                  </a:lnTo>
                  <a:lnTo>
                    <a:pt x="35440" y="290344"/>
                  </a:lnTo>
                  <a:lnTo>
                    <a:pt x="77966" y="241540"/>
                  </a:lnTo>
                  <a:lnTo>
                    <a:pt x="135455" y="195873"/>
                  </a:lnTo>
                  <a:lnTo>
                    <a:pt x="169440" y="174363"/>
                  </a:lnTo>
                  <a:lnTo>
                    <a:pt x="206723" y="153813"/>
                  </a:lnTo>
                  <a:lnTo>
                    <a:pt x="247155" y="134284"/>
                  </a:lnTo>
                  <a:lnTo>
                    <a:pt x="290588" y="115833"/>
                  </a:lnTo>
                  <a:lnTo>
                    <a:pt x="336875" y="98520"/>
                  </a:lnTo>
                  <a:lnTo>
                    <a:pt x="385869" y="82403"/>
                  </a:lnTo>
                  <a:lnTo>
                    <a:pt x="437420" y="67541"/>
                  </a:lnTo>
                  <a:lnTo>
                    <a:pt x="491382" y="53994"/>
                  </a:lnTo>
                  <a:lnTo>
                    <a:pt x="547607" y="41820"/>
                  </a:lnTo>
                  <a:lnTo>
                    <a:pt x="605947" y="31078"/>
                  </a:lnTo>
                  <a:lnTo>
                    <a:pt x="666254" y="21827"/>
                  </a:lnTo>
                  <a:lnTo>
                    <a:pt x="728380" y="14126"/>
                  </a:lnTo>
                  <a:lnTo>
                    <a:pt x="792178" y="8034"/>
                  </a:lnTo>
                  <a:lnTo>
                    <a:pt x="857499" y="3610"/>
                  </a:lnTo>
                  <a:lnTo>
                    <a:pt x="924197" y="912"/>
                  </a:lnTo>
                  <a:lnTo>
                    <a:pt x="992124" y="0"/>
                  </a:lnTo>
                  <a:lnTo>
                    <a:pt x="1060050" y="912"/>
                  </a:lnTo>
                  <a:lnTo>
                    <a:pt x="1126748" y="3610"/>
                  </a:lnTo>
                  <a:lnTo>
                    <a:pt x="1192069" y="8034"/>
                  </a:lnTo>
                  <a:lnTo>
                    <a:pt x="1255867" y="14126"/>
                  </a:lnTo>
                  <a:lnTo>
                    <a:pt x="1317993" y="21827"/>
                  </a:lnTo>
                  <a:lnTo>
                    <a:pt x="1378300" y="31078"/>
                  </a:lnTo>
                  <a:lnTo>
                    <a:pt x="1436640" y="41820"/>
                  </a:lnTo>
                  <a:lnTo>
                    <a:pt x="1492865" y="53994"/>
                  </a:lnTo>
                  <a:lnTo>
                    <a:pt x="1546827" y="67541"/>
                  </a:lnTo>
                  <a:lnTo>
                    <a:pt x="1598378" y="82403"/>
                  </a:lnTo>
                  <a:lnTo>
                    <a:pt x="1647372" y="98520"/>
                  </a:lnTo>
                  <a:lnTo>
                    <a:pt x="1693659" y="115833"/>
                  </a:lnTo>
                  <a:lnTo>
                    <a:pt x="1737092" y="134284"/>
                  </a:lnTo>
                  <a:lnTo>
                    <a:pt x="1777524" y="153813"/>
                  </a:lnTo>
                  <a:lnTo>
                    <a:pt x="1814807" y="174363"/>
                  </a:lnTo>
                  <a:lnTo>
                    <a:pt x="1848792" y="195873"/>
                  </a:lnTo>
                  <a:lnTo>
                    <a:pt x="1906281" y="241540"/>
                  </a:lnTo>
                  <a:lnTo>
                    <a:pt x="1948807" y="290344"/>
                  </a:lnTo>
                  <a:lnTo>
                    <a:pt x="1975190" y="341814"/>
                  </a:lnTo>
                  <a:lnTo>
                    <a:pt x="1984248" y="395477"/>
                  </a:lnTo>
                  <a:lnTo>
                    <a:pt x="1981959" y="422554"/>
                  </a:lnTo>
                  <a:lnTo>
                    <a:pt x="1964091" y="475180"/>
                  </a:lnTo>
                  <a:lnTo>
                    <a:pt x="1929488" y="525375"/>
                  </a:lnTo>
                  <a:lnTo>
                    <a:pt x="1879333" y="572670"/>
                  </a:lnTo>
                  <a:lnTo>
                    <a:pt x="1814807" y="616592"/>
                  </a:lnTo>
                  <a:lnTo>
                    <a:pt x="1777524" y="637142"/>
                  </a:lnTo>
                  <a:lnTo>
                    <a:pt x="1737092" y="656671"/>
                  </a:lnTo>
                  <a:lnTo>
                    <a:pt x="1693659" y="675122"/>
                  </a:lnTo>
                  <a:lnTo>
                    <a:pt x="1647372" y="692435"/>
                  </a:lnTo>
                  <a:lnTo>
                    <a:pt x="1598378" y="708552"/>
                  </a:lnTo>
                  <a:lnTo>
                    <a:pt x="1546827" y="723414"/>
                  </a:lnTo>
                  <a:lnTo>
                    <a:pt x="1492865" y="736961"/>
                  </a:lnTo>
                  <a:lnTo>
                    <a:pt x="1436640" y="749135"/>
                  </a:lnTo>
                  <a:lnTo>
                    <a:pt x="1378300" y="759877"/>
                  </a:lnTo>
                  <a:lnTo>
                    <a:pt x="1317993" y="769128"/>
                  </a:lnTo>
                  <a:lnTo>
                    <a:pt x="1255867" y="776829"/>
                  </a:lnTo>
                  <a:lnTo>
                    <a:pt x="1192069" y="782921"/>
                  </a:lnTo>
                  <a:lnTo>
                    <a:pt x="1126748" y="787345"/>
                  </a:lnTo>
                  <a:lnTo>
                    <a:pt x="1060050" y="790043"/>
                  </a:lnTo>
                  <a:lnTo>
                    <a:pt x="992124" y="790955"/>
                  </a:lnTo>
                  <a:lnTo>
                    <a:pt x="924197" y="790043"/>
                  </a:lnTo>
                  <a:lnTo>
                    <a:pt x="857499" y="787345"/>
                  </a:lnTo>
                  <a:lnTo>
                    <a:pt x="792178" y="782921"/>
                  </a:lnTo>
                  <a:lnTo>
                    <a:pt x="728380" y="776829"/>
                  </a:lnTo>
                  <a:lnTo>
                    <a:pt x="666254" y="769128"/>
                  </a:lnTo>
                  <a:lnTo>
                    <a:pt x="605947" y="759877"/>
                  </a:lnTo>
                  <a:lnTo>
                    <a:pt x="547607" y="749135"/>
                  </a:lnTo>
                  <a:lnTo>
                    <a:pt x="491382" y="736961"/>
                  </a:lnTo>
                  <a:lnTo>
                    <a:pt x="437420" y="723414"/>
                  </a:lnTo>
                  <a:lnTo>
                    <a:pt x="385869" y="708552"/>
                  </a:lnTo>
                  <a:lnTo>
                    <a:pt x="336875" y="692435"/>
                  </a:lnTo>
                  <a:lnTo>
                    <a:pt x="290588" y="675122"/>
                  </a:lnTo>
                  <a:lnTo>
                    <a:pt x="247155" y="656671"/>
                  </a:lnTo>
                  <a:lnTo>
                    <a:pt x="206723" y="637142"/>
                  </a:lnTo>
                  <a:lnTo>
                    <a:pt x="169440" y="616592"/>
                  </a:lnTo>
                  <a:lnTo>
                    <a:pt x="135455" y="595082"/>
                  </a:lnTo>
                  <a:lnTo>
                    <a:pt x="77966" y="549415"/>
                  </a:lnTo>
                  <a:lnTo>
                    <a:pt x="35440" y="500611"/>
                  </a:lnTo>
                  <a:lnTo>
                    <a:pt x="9057" y="449141"/>
                  </a:lnTo>
                  <a:lnTo>
                    <a:pt x="0" y="395477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1" name="object 61"/>
          <p:cNvSpPr txBox="1"/>
          <p:nvPr/>
        </p:nvSpPr>
        <p:spPr>
          <a:xfrm>
            <a:off x="1443821" y="1458912"/>
            <a:ext cx="13690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Tier</a:t>
            </a:r>
            <a:r>
              <a:rPr sz="24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r>
              <a:rPr sz="24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25" dirty="0">
                <a:solidFill>
                  <a:srgbClr val="FFFFFF"/>
                </a:solidFill>
                <a:latin typeface="Arial"/>
                <a:cs typeface="Arial"/>
              </a:rPr>
              <a:t>ISP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62" name="object 62"/>
          <p:cNvGrpSpPr/>
          <p:nvPr/>
        </p:nvGrpSpPr>
        <p:grpSpPr>
          <a:xfrm>
            <a:off x="3482149" y="1261681"/>
            <a:ext cx="1993900" cy="800735"/>
            <a:chOff x="3482149" y="1261681"/>
            <a:chExt cx="1993900" cy="800735"/>
          </a:xfrm>
        </p:grpSpPr>
        <p:sp>
          <p:nvSpPr>
            <p:cNvPr id="63" name="object 63"/>
            <p:cNvSpPr/>
            <p:nvPr/>
          </p:nvSpPr>
          <p:spPr>
            <a:xfrm>
              <a:off x="3486911" y="1266444"/>
              <a:ext cx="1984375" cy="791210"/>
            </a:xfrm>
            <a:custGeom>
              <a:avLst/>
              <a:gdLst/>
              <a:ahLst/>
              <a:cxnLst/>
              <a:rect l="l" t="t" r="r" b="b"/>
              <a:pathLst>
                <a:path w="1984375" h="791210">
                  <a:moveTo>
                    <a:pt x="992124" y="0"/>
                  </a:moveTo>
                  <a:lnTo>
                    <a:pt x="924197" y="912"/>
                  </a:lnTo>
                  <a:lnTo>
                    <a:pt x="857499" y="3610"/>
                  </a:lnTo>
                  <a:lnTo>
                    <a:pt x="792178" y="8034"/>
                  </a:lnTo>
                  <a:lnTo>
                    <a:pt x="728380" y="14126"/>
                  </a:lnTo>
                  <a:lnTo>
                    <a:pt x="666254" y="21827"/>
                  </a:lnTo>
                  <a:lnTo>
                    <a:pt x="605947" y="31078"/>
                  </a:lnTo>
                  <a:lnTo>
                    <a:pt x="547607" y="41820"/>
                  </a:lnTo>
                  <a:lnTo>
                    <a:pt x="491382" y="53994"/>
                  </a:lnTo>
                  <a:lnTo>
                    <a:pt x="437420" y="67541"/>
                  </a:lnTo>
                  <a:lnTo>
                    <a:pt x="385869" y="82403"/>
                  </a:lnTo>
                  <a:lnTo>
                    <a:pt x="336875" y="98520"/>
                  </a:lnTo>
                  <a:lnTo>
                    <a:pt x="290588" y="115833"/>
                  </a:lnTo>
                  <a:lnTo>
                    <a:pt x="247155" y="134284"/>
                  </a:lnTo>
                  <a:lnTo>
                    <a:pt x="206723" y="153813"/>
                  </a:lnTo>
                  <a:lnTo>
                    <a:pt x="169440" y="174363"/>
                  </a:lnTo>
                  <a:lnTo>
                    <a:pt x="135455" y="195873"/>
                  </a:lnTo>
                  <a:lnTo>
                    <a:pt x="77966" y="241540"/>
                  </a:lnTo>
                  <a:lnTo>
                    <a:pt x="35440" y="290344"/>
                  </a:lnTo>
                  <a:lnTo>
                    <a:pt x="9057" y="341814"/>
                  </a:lnTo>
                  <a:lnTo>
                    <a:pt x="0" y="395477"/>
                  </a:lnTo>
                  <a:lnTo>
                    <a:pt x="2288" y="422554"/>
                  </a:lnTo>
                  <a:lnTo>
                    <a:pt x="20156" y="475180"/>
                  </a:lnTo>
                  <a:lnTo>
                    <a:pt x="54759" y="525375"/>
                  </a:lnTo>
                  <a:lnTo>
                    <a:pt x="104914" y="572670"/>
                  </a:lnTo>
                  <a:lnTo>
                    <a:pt x="169440" y="616592"/>
                  </a:lnTo>
                  <a:lnTo>
                    <a:pt x="206723" y="637142"/>
                  </a:lnTo>
                  <a:lnTo>
                    <a:pt x="247155" y="656671"/>
                  </a:lnTo>
                  <a:lnTo>
                    <a:pt x="290588" y="675122"/>
                  </a:lnTo>
                  <a:lnTo>
                    <a:pt x="336875" y="692435"/>
                  </a:lnTo>
                  <a:lnTo>
                    <a:pt x="385869" y="708552"/>
                  </a:lnTo>
                  <a:lnTo>
                    <a:pt x="437420" y="723414"/>
                  </a:lnTo>
                  <a:lnTo>
                    <a:pt x="491382" y="736961"/>
                  </a:lnTo>
                  <a:lnTo>
                    <a:pt x="547607" y="749135"/>
                  </a:lnTo>
                  <a:lnTo>
                    <a:pt x="605947" y="759877"/>
                  </a:lnTo>
                  <a:lnTo>
                    <a:pt x="666254" y="769128"/>
                  </a:lnTo>
                  <a:lnTo>
                    <a:pt x="728380" y="776829"/>
                  </a:lnTo>
                  <a:lnTo>
                    <a:pt x="792178" y="782921"/>
                  </a:lnTo>
                  <a:lnTo>
                    <a:pt x="857499" y="787345"/>
                  </a:lnTo>
                  <a:lnTo>
                    <a:pt x="924197" y="790043"/>
                  </a:lnTo>
                  <a:lnTo>
                    <a:pt x="992124" y="790955"/>
                  </a:lnTo>
                  <a:lnTo>
                    <a:pt x="1060050" y="790043"/>
                  </a:lnTo>
                  <a:lnTo>
                    <a:pt x="1126748" y="787345"/>
                  </a:lnTo>
                  <a:lnTo>
                    <a:pt x="1192069" y="782921"/>
                  </a:lnTo>
                  <a:lnTo>
                    <a:pt x="1255867" y="776829"/>
                  </a:lnTo>
                  <a:lnTo>
                    <a:pt x="1317993" y="769128"/>
                  </a:lnTo>
                  <a:lnTo>
                    <a:pt x="1378300" y="759877"/>
                  </a:lnTo>
                  <a:lnTo>
                    <a:pt x="1436640" y="749135"/>
                  </a:lnTo>
                  <a:lnTo>
                    <a:pt x="1492865" y="736961"/>
                  </a:lnTo>
                  <a:lnTo>
                    <a:pt x="1546827" y="723414"/>
                  </a:lnTo>
                  <a:lnTo>
                    <a:pt x="1598378" y="708552"/>
                  </a:lnTo>
                  <a:lnTo>
                    <a:pt x="1647372" y="692435"/>
                  </a:lnTo>
                  <a:lnTo>
                    <a:pt x="1693659" y="675122"/>
                  </a:lnTo>
                  <a:lnTo>
                    <a:pt x="1737092" y="656671"/>
                  </a:lnTo>
                  <a:lnTo>
                    <a:pt x="1777524" y="637142"/>
                  </a:lnTo>
                  <a:lnTo>
                    <a:pt x="1814807" y="616592"/>
                  </a:lnTo>
                  <a:lnTo>
                    <a:pt x="1848792" y="595082"/>
                  </a:lnTo>
                  <a:lnTo>
                    <a:pt x="1906281" y="549415"/>
                  </a:lnTo>
                  <a:lnTo>
                    <a:pt x="1948807" y="500611"/>
                  </a:lnTo>
                  <a:lnTo>
                    <a:pt x="1975190" y="449141"/>
                  </a:lnTo>
                  <a:lnTo>
                    <a:pt x="1984248" y="395477"/>
                  </a:lnTo>
                  <a:lnTo>
                    <a:pt x="1981959" y="368401"/>
                  </a:lnTo>
                  <a:lnTo>
                    <a:pt x="1964091" y="315775"/>
                  </a:lnTo>
                  <a:lnTo>
                    <a:pt x="1929488" y="265580"/>
                  </a:lnTo>
                  <a:lnTo>
                    <a:pt x="1879333" y="218285"/>
                  </a:lnTo>
                  <a:lnTo>
                    <a:pt x="1814807" y="174363"/>
                  </a:lnTo>
                  <a:lnTo>
                    <a:pt x="1777524" y="153813"/>
                  </a:lnTo>
                  <a:lnTo>
                    <a:pt x="1737092" y="134284"/>
                  </a:lnTo>
                  <a:lnTo>
                    <a:pt x="1693659" y="115833"/>
                  </a:lnTo>
                  <a:lnTo>
                    <a:pt x="1647372" y="98520"/>
                  </a:lnTo>
                  <a:lnTo>
                    <a:pt x="1598378" y="82403"/>
                  </a:lnTo>
                  <a:lnTo>
                    <a:pt x="1546827" y="67541"/>
                  </a:lnTo>
                  <a:lnTo>
                    <a:pt x="1492865" y="53994"/>
                  </a:lnTo>
                  <a:lnTo>
                    <a:pt x="1436640" y="41820"/>
                  </a:lnTo>
                  <a:lnTo>
                    <a:pt x="1378300" y="31078"/>
                  </a:lnTo>
                  <a:lnTo>
                    <a:pt x="1317993" y="21827"/>
                  </a:lnTo>
                  <a:lnTo>
                    <a:pt x="1255867" y="14126"/>
                  </a:lnTo>
                  <a:lnTo>
                    <a:pt x="1192069" y="8034"/>
                  </a:lnTo>
                  <a:lnTo>
                    <a:pt x="1126748" y="3610"/>
                  </a:lnTo>
                  <a:lnTo>
                    <a:pt x="1060050" y="912"/>
                  </a:lnTo>
                  <a:lnTo>
                    <a:pt x="992124" y="0"/>
                  </a:lnTo>
                  <a:close/>
                </a:path>
              </a:pathLst>
            </a:custGeom>
            <a:solidFill>
              <a:srgbClr val="CCCC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3486911" y="1266444"/>
              <a:ext cx="1984375" cy="791210"/>
            </a:xfrm>
            <a:custGeom>
              <a:avLst/>
              <a:gdLst/>
              <a:ahLst/>
              <a:cxnLst/>
              <a:rect l="l" t="t" r="r" b="b"/>
              <a:pathLst>
                <a:path w="1984375" h="791210">
                  <a:moveTo>
                    <a:pt x="0" y="395477"/>
                  </a:moveTo>
                  <a:lnTo>
                    <a:pt x="9057" y="341814"/>
                  </a:lnTo>
                  <a:lnTo>
                    <a:pt x="35440" y="290344"/>
                  </a:lnTo>
                  <a:lnTo>
                    <a:pt x="77966" y="241540"/>
                  </a:lnTo>
                  <a:lnTo>
                    <a:pt x="135455" y="195873"/>
                  </a:lnTo>
                  <a:lnTo>
                    <a:pt x="169440" y="174363"/>
                  </a:lnTo>
                  <a:lnTo>
                    <a:pt x="206723" y="153813"/>
                  </a:lnTo>
                  <a:lnTo>
                    <a:pt x="247155" y="134284"/>
                  </a:lnTo>
                  <a:lnTo>
                    <a:pt x="290588" y="115833"/>
                  </a:lnTo>
                  <a:lnTo>
                    <a:pt x="336875" y="98520"/>
                  </a:lnTo>
                  <a:lnTo>
                    <a:pt x="385869" y="82403"/>
                  </a:lnTo>
                  <a:lnTo>
                    <a:pt x="437420" y="67541"/>
                  </a:lnTo>
                  <a:lnTo>
                    <a:pt x="491382" y="53994"/>
                  </a:lnTo>
                  <a:lnTo>
                    <a:pt x="547607" y="41820"/>
                  </a:lnTo>
                  <a:lnTo>
                    <a:pt x="605947" y="31078"/>
                  </a:lnTo>
                  <a:lnTo>
                    <a:pt x="666254" y="21827"/>
                  </a:lnTo>
                  <a:lnTo>
                    <a:pt x="728380" y="14126"/>
                  </a:lnTo>
                  <a:lnTo>
                    <a:pt x="792178" y="8034"/>
                  </a:lnTo>
                  <a:lnTo>
                    <a:pt x="857499" y="3610"/>
                  </a:lnTo>
                  <a:lnTo>
                    <a:pt x="924197" y="912"/>
                  </a:lnTo>
                  <a:lnTo>
                    <a:pt x="992124" y="0"/>
                  </a:lnTo>
                  <a:lnTo>
                    <a:pt x="1060050" y="912"/>
                  </a:lnTo>
                  <a:lnTo>
                    <a:pt x="1126748" y="3610"/>
                  </a:lnTo>
                  <a:lnTo>
                    <a:pt x="1192069" y="8034"/>
                  </a:lnTo>
                  <a:lnTo>
                    <a:pt x="1255867" y="14126"/>
                  </a:lnTo>
                  <a:lnTo>
                    <a:pt x="1317993" y="21827"/>
                  </a:lnTo>
                  <a:lnTo>
                    <a:pt x="1378300" y="31078"/>
                  </a:lnTo>
                  <a:lnTo>
                    <a:pt x="1436640" y="41820"/>
                  </a:lnTo>
                  <a:lnTo>
                    <a:pt x="1492865" y="53994"/>
                  </a:lnTo>
                  <a:lnTo>
                    <a:pt x="1546827" y="67541"/>
                  </a:lnTo>
                  <a:lnTo>
                    <a:pt x="1598378" y="82403"/>
                  </a:lnTo>
                  <a:lnTo>
                    <a:pt x="1647372" y="98520"/>
                  </a:lnTo>
                  <a:lnTo>
                    <a:pt x="1693659" y="115833"/>
                  </a:lnTo>
                  <a:lnTo>
                    <a:pt x="1737092" y="134284"/>
                  </a:lnTo>
                  <a:lnTo>
                    <a:pt x="1777524" y="153813"/>
                  </a:lnTo>
                  <a:lnTo>
                    <a:pt x="1814807" y="174363"/>
                  </a:lnTo>
                  <a:lnTo>
                    <a:pt x="1848792" y="195873"/>
                  </a:lnTo>
                  <a:lnTo>
                    <a:pt x="1906281" y="241540"/>
                  </a:lnTo>
                  <a:lnTo>
                    <a:pt x="1948807" y="290344"/>
                  </a:lnTo>
                  <a:lnTo>
                    <a:pt x="1975190" y="341814"/>
                  </a:lnTo>
                  <a:lnTo>
                    <a:pt x="1984248" y="395477"/>
                  </a:lnTo>
                  <a:lnTo>
                    <a:pt x="1981959" y="422554"/>
                  </a:lnTo>
                  <a:lnTo>
                    <a:pt x="1964091" y="475180"/>
                  </a:lnTo>
                  <a:lnTo>
                    <a:pt x="1929488" y="525375"/>
                  </a:lnTo>
                  <a:lnTo>
                    <a:pt x="1879333" y="572670"/>
                  </a:lnTo>
                  <a:lnTo>
                    <a:pt x="1814807" y="616592"/>
                  </a:lnTo>
                  <a:lnTo>
                    <a:pt x="1777524" y="637142"/>
                  </a:lnTo>
                  <a:lnTo>
                    <a:pt x="1737092" y="656671"/>
                  </a:lnTo>
                  <a:lnTo>
                    <a:pt x="1693659" y="675122"/>
                  </a:lnTo>
                  <a:lnTo>
                    <a:pt x="1647372" y="692435"/>
                  </a:lnTo>
                  <a:lnTo>
                    <a:pt x="1598378" y="708552"/>
                  </a:lnTo>
                  <a:lnTo>
                    <a:pt x="1546827" y="723414"/>
                  </a:lnTo>
                  <a:lnTo>
                    <a:pt x="1492865" y="736961"/>
                  </a:lnTo>
                  <a:lnTo>
                    <a:pt x="1436640" y="749135"/>
                  </a:lnTo>
                  <a:lnTo>
                    <a:pt x="1378300" y="759877"/>
                  </a:lnTo>
                  <a:lnTo>
                    <a:pt x="1317993" y="769128"/>
                  </a:lnTo>
                  <a:lnTo>
                    <a:pt x="1255867" y="776829"/>
                  </a:lnTo>
                  <a:lnTo>
                    <a:pt x="1192069" y="782921"/>
                  </a:lnTo>
                  <a:lnTo>
                    <a:pt x="1126748" y="787345"/>
                  </a:lnTo>
                  <a:lnTo>
                    <a:pt x="1060050" y="790043"/>
                  </a:lnTo>
                  <a:lnTo>
                    <a:pt x="992124" y="790955"/>
                  </a:lnTo>
                  <a:lnTo>
                    <a:pt x="924197" y="790043"/>
                  </a:lnTo>
                  <a:lnTo>
                    <a:pt x="857499" y="787345"/>
                  </a:lnTo>
                  <a:lnTo>
                    <a:pt x="792178" y="782921"/>
                  </a:lnTo>
                  <a:lnTo>
                    <a:pt x="728380" y="776829"/>
                  </a:lnTo>
                  <a:lnTo>
                    <a:pt x="666254" y="769128"/>
                  </a:lnTo>
                  <a:lnTo>
                    <a:pt x="605947" y="759877"/>
                  </a:lnTo>
                  <a:lnTo>
                    <a:pt x="547607" y="749135"/>
                  </a:lnTo>
                  <a:lnTo>
                    <a:pt x="491382" y="736961"/>
                  </a:lnTo>
                  <a:lnTo>
                    <a:pt x="437420" y="723414"/>
                  </a:lnTo>
                  <a:lnTo>
                    <a:pt x="385869" y="708552"/>
                  </a:lnTo>
                  <a:lnTo>
                    <a:pt x="336875" y="692435"/>
                  </a:lnTo>
                  <a:lnTo>
                    <a:pt x="290588" y="675122"/>
                  </a:lnTo>
                  <a:lnTo>
                    <a:pt x="247155" y="656671"/>
                  </a:lnTo>
                  <a:lnTo>
                    <a:pt x="206723" y="637142"/>
                  </a:lnTo>
                  <a:lnTo>
                    <a:pt x="169440" y="616592"/>
                  </a:lnTo>
                  <a:lnTo>
                    <a:pt x="135455" y="595082"/>
                  </a:lnTo>
                  <a:lnTo>
                    <a:pt x="77966" y="549415"/>
                  </a:lnTo>
                  <a:lnTo>
                    <a:pt x="35440" y="500611"/>
                  </a:lnTo>
                  <a:lnTo>
                    <a:pt x="9057" y="449141"/>
                  </a:lnTo>
                  <a:lnTo>
                    <a:pt x="0" y="395477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5" name="object 65"/>
          <p:cNvSpPr txBox="1"/>
          <p:nvPr/>
        </p:nvSpPr>
        <p:spPr>
          <a:xfrm>
            <a:off x="3796000" y="1458912"/>
            <a:ext cx="13690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Tier</a:t>
            </a:r>
            <a:r>
              <a:rPr sz="24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r>
              <a:rPr sz="24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25" dirty="0">
                <a:solidFill>
                  <a:srgbClr val="FFFFFF"/>
                </a:solidFill>
                <a:latin typeface="Arial"/>
                <a:cs typeface="Arial"/>
              </a:rPr>
              <a:t>ISP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66" name="object 66"/>
          <p:cNvGrpSpPr/>
          <p:nvPr/>
        </p:nvGrpSpPr>
        <p:grpSpPr>
          <a:xfrm>
            <a:off x="5915977" y="1261681"/>
            <a:ext cx="2118995" cy="847725"/>
            <a:chOff x="5915977" y="1261681"/>
            <a:chExt cx="2118995" cy="847725"/>
          </a:xfrm>
        </p:grpSpPr>
        <p:sp>
          <p:nvSpPr>
            <p:cNvPr id="67" name="object 67"/>
            <p:cNvSpPr/>
            <p:nvPr/>
          </p:nvSpPr>
          <p:spPr>
            <a:xfrm>
              <a:off x="5920740" y="1266444"/>
              <a:ext cx="2109470" cy="838200"/>
            </a:xfrm>
            <a:custGeom>
              <a:avLst/>
              <a:gdLst/>
              <a:ahLst/>
              <a:cxnLst/>
              <a:rect l="l" t="t" r="r" b="b"/>
              <a:pathLst>
                <a:path w="2109470" h="838200">
                  <a:moveTo>
                    <a:pt x="1054608" y="0"/>
                  </a:moveTo>
                  <a:lnTo>
                    <a:pt x="987912" y="824"/>
                  </a:lnTo>
                  <a:lnTo>
                    <a:pt x="922319" y="3265"/>
                  </a:lnTo>
                  <a:lnTo>
                    <a:pt x="857952" y="7273"/>
                  </a:lnTo>
                  <a:lnTo>
                    <a:pt x="794934" y="12800"/>
                  </a:lnTo>
                  <a:lnTo>
                    <a:pt x="733390" y="19795"/>
                  </a:lnTo>
                  <a:lnTo>
                    <a:pt x="673442" y="28210"/>
                  </a:lnTo>
                  <a:lnTo>
                    <a:pt x="615214" y="37997"/>
                  </a:lnTo>
                  <a:lnTo>
                    <a:pt x="558829" y="49105"/>
                  </a:lnTo>
                  <a:lnTo>
                    <a:pt x="504412" y="61485"/>
                  </a:lnTo>
                  <a:lnTo>
                    <a:pt x="452086" y="75090"/>
                  </a:lnTo>
                  <a:lnTo>
                    <a:pt x="401973" y="89868"/>
                  </a:lnTo>
                  <a:lnTo>
                    <a:pt x="354199" y="105773"/>
                  </a:lnTo>
                  <a:lnTo>
                    <a:pt x="308886" y="122753"/>
                  </a:lnTo>
                  <a:lnTo>
                    <a:pt x="266157" y="140761"/>
                  </a:lnTo>
                  <a:lnTo>
                    <a:pt x="226137" y="159746"/>
                  </a:lnTo>
                  <a:lnTo>
                    <a:pt x="188949" y="179661"/>
                  </a:lnTo>
                  <a:lnTo>
                    <a:pt x="154716" y="200455"/>
                  </a:lnTo>
                  <a:lnTo>
                    <a:pt x="95611" y="244488"/>
                  </a:lnTo>
                  <a:lnTo>
                    <a:pt x="49811" y="291450"/>
                  </a:lnTo>
                  <a:lnTo>
                    <a:pt x="18302" y="340951"/>
                  </a:lnTo>
                  <a:lnTo>
                    <a:pt x="2074" y="392595"/>
                  </a:lnTo>
                  <a:lnTo>
                    <a:pt x="0" y="419100"/>
                  </a:lnTo>
                  <a:lnTo>
                    <a:pt x="2074" y="445604"/>
                  </a:lnTo>
                  <a:lnTo>
                    <a:pt x="18302" y="497248"/>
                  </a:lnTo>
                  <a:lnTo>
                    <a:pt x="49811" y="546749"/>
                  </a:lnTo>
                  <a:lnTo>
                    <a:pt x="95611" y="593711"/>
                  </a:lnTo>
                  <a:lnTo>
                    <a:pt x="154716" y="637744"/>
                  </a:lnTo>
                  <a:lnTo>
                    <a:pt x="188949" y="658538"/>
                  </a:lnTo>
                  <a:lnTo>
                    <a:pt x="226137" y="678453"/>
                  </a:lnTo>
                  <a:lnTo>
                    <a:pt x="266157" y="697438"/>
                  </a:lnTo>
                  <a:lnTo>
                    <a:pt x="308886" y="715446"/>
                  </a:lnTo>
                  <a:lnTo>
                    <a:pt x="354199" y="732426"/>
                  </a:lnTo>
                  <a:lnTo>
                    <a:pt x="401973" y="748331"/>
                  </a:lnTo>
                  <a:lnTo>
                    <a:pt x="452086" y="763109"/>
                  </a:lnTo>
                  <a:lnTo>
                    <a:pt x="504412" y="776714"/>
                  </a:lnTo>
                  <a:lnTo>
                    <a:pt x="558829" y="789094"/>
                  </a:lnTo>
                  <a:lnTo>
                    <a:pt x="615214" y="800202"/>
                  </a:lnTo>
                  <a:lnTo>
                    <a:pt x="673442" y="809989"/>
                  </a:lnTo>
                  <a:lnTo>
                    <a:pt x="733390" y="818404"/>
                  </a:lnTo>
                  <a:lnTo>
                    <a:pt x="794934" y="825399"/>
                  </a:lnTo>
                  <a:lnTo>
                    <a:pt x="857952" y="830926"/>
                  </a:lnTo>
                  <a:lnTo>
                    <a:pt x="922319" y="834934"/>
                  </a:lnTo>
                  <a:lnTo>
                    <a:pt x="987912" y="837375"/>
                  </a:lnTo>
                  <a:lnTo>
                    <a:pt x="1054608" y="838200"/>
                  </a:lnTo>
                  <a:lnTo>
                    <a:pt x="1121303" y="837375"/>
                  </a:lnTo>
                  <a:lnTo>
                    <a:pt x="1186896" y="834934"/>
                  </a:lnTo>
                  <a:lnTo>
                    <a:pt x="1251263" y="830926"/>
                  </a:lnTo>
                  <a:lnTo>
                    <a:pt x="1314281" y="825399"/>
                  </a:lnTo>
                  <a:lnTo>
                    <a:pt x="1375825" y="818404"/>
                  </a:lnTo>
                  <a:lnTo>
                    <a:pt x="1435773" y="809989"/>
                  </a:lnTo>
                  <a:lnTo>
                    <a:pt x="1494001" y="800202"/>
                  </a:lnTo>
                  <a:lnTo>
                    <a:pt x="1550386" y="789094"/>
                  </a:lnTo>
                  <a:lnTo>
                    <a:pt x="1604803" y="776714"/>
                  </a:lnTo>
                  <a:lnTo>
                    <a:pt x="1657129" y="763109"/>
                  </a:lnTo>
                  <a:lnTo>
                    <a:pt x="1707242" y="748331"/>
                  </a:lnTo>
                  <a:lnTo>
                    <a:pt x="1755016" y="732426"/>
                  </a:lnTo>
                  <a:lnTo>
                    <a:pt x="1800329" y="715446"/>
                  </a:lnTo>
                  <a:lnTo>
                    <a:pt x="1843058" y="697438"/>
                  </a:lnTo>
                  <a:lnTo>
                    <a:pt x="1883078" y="678453"/>
                  </a:lnTo>
                  <a:lnTo>
                    <a:pt x="1920266" y="658538"/>
                  </a:lnTo>
                  <a:lnTo>
                    <a:pt x="1954499" y="637744"/>
                  </a:lnTo>
                  <a:lnTo>
                    <a:pt x="2013604" y="593711"/>
                  </a:lnTo>
                  <a:lnTo>
                    <a:pt x="2059404" y="546749"/>
                  </a:lnTo>
                  <a:lnTo>
                    <a:pt x="2090913" y="497248"/>
                  </a:lnTo>
                  <a:lnTo>
                    <a:pt x="2107141" y="445604"/>
                  </a:lnTo>
                  <a:lnTo>
                    <a:pt x="2109216" y="419100"/>
                  </a:lnTo>
                  <a:lnTo>
                    <a:pt x="2107141" y="392595"/>
                  </a:lnTo>
                  <a:lnTo>
                    <a:pt x="2090913" y="340951"/>
                  </a:lnTo>
                  <a:lnTo>
                    <a:pt x="2059404" y="291450"/>
                  </a:lnTo>
                  <a:lnTo>
                    <a:pt x="2013604" y="244488"/>
                  </a:lnTo>
                  <a:lnTo>
                    <a:pt x="1954499" y="200455"/>
                  </a:lnTo>
                  <a:lnTo>
                    <a:pt x="1920266" y="179661"/>
                  </a:lnTo>
                  <a:lnTo>
                    <a:pt x="1883078" y="159746"/>
                  </a:lnTo>
                  <a:lnTo>
                    <a:pt x="1843058" y="140761"/>
                  </a:lnTo>
                  <a:lnTo>
                    <a:pt x="1800329" y="122753"/>
                  </a:lnTo>
                  <a:lnTo>
                    <a:pt x="1755016" y="105773"/>
                  </a:lnTo>
                  <a:lnTo>
                    <a:pt x="1707242" y="89868"/>
                  </a:lnTo>
                  <a:lnTo>
                    <a:pt x="1657129" y="75090"/>
                  </a:lnTo>
                  <a:lnTo>
                    <a:pt x="1604803" y="61485"/>
                  </a:lnTo>
                  <a:lnTo>
                    <a:pt x="1550386" y="49105"/>
                  </a:lnTo>
                  <a:lnTo>
                    <a:pt x="1494001" y="37997"/>
                  </a:lnTo>
                  <a:lnTo>
                    <a:pt x="1435773" y="28210"/>
                  </a:lnTo>
                  <a:lnTo>
                    <a:pt x="1375825" y="19795"/>
                  </a:lnTo>
                  <a:lnTo>
                    <a:pt x="1314281" y="12800"/>
                  </a:lnTo>
                  <a:lnTo>
                    <a:pt x="1251263" y="7273"/>
                  </a:lnTo>
                  <a:lnTo>
                    <a:pt x="1186896" y="3265"/>
                  </a:lnTo>
                  <a:lnTo>
                    <a:pt x="1121303" y="824"/>
                  </a:lnTo>
                  <a:lnTo>
                    <a:pt x="1054608" y="0"/>
                  </a:lnTo>
                  <a:close/>
                </a:path>
              </a:pathLst>
            </a:custGeom>
            <a:solidFill>
              <a:srgbClr val="001F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5920740" y="1266444"/>
              <a:ext cx="2109470" cy="838200"/>
            </a:xfrm>
            <a:custGeom>
              <a:avLst/>
              <a:gdLst/>
              <a:ahLst/>
              <a:cxnLst/>
              <a:rect l="l" t="t" r="r" b="b"/>
              <a:pathLst>
                <a:path w="2109470" h="838200">
                  <a:moveTo>
                    <a:pt x="0" y="419100"/>
                  </a:moveTo>
                  <a:lnTo>
                    <a:pt x="8216" y="366529"/>
                  </a:lnTo>
                  <a:lnTo>
                    <a:pt x="32208" y="315908"/>
                  </a:lnTo>
                  <a:lnTo>
                    <a:pt x="70986" y="267627"/>
                  </a:lnTo>
                  <a:lnTo>
                    <a:pt x="123563" y="222081"/>
                  </a:lnTo>
                  <a:lnTo>
                    <a:pt x="188949" y="179661"/>
                  </a:lnTo>
                  <a:lnTo>
                    <a:pt x="226137" y="159746"/>
                  </a:lnTo>
                  <a:lnTo>
                    <a:pt x="266157" y="140761"/>
                  </a:lnTo>
                  <a:lnTo>
                    <a:pt x="308886" y="122753"/>
                  </a:lnTo>
                  <a:lnTo>
                    <a:pt x="354199" y="105773"/>
                  </a:lnTo>
                  <a:lnTo>
                    <a:pt x="401973" y="89868"/>
                  </a:lnTo>
                  <a:lnTo>
                    <a:pt x="452086" y="75090"/>
                  </a:lnTo>
                  <a:lnTo>
                    <a:pt x="504412" y="61485"/>
                  </a:lnTo>
                  <a:lnTo>
                    <a:pt x="558829" y="49105"/>
                  </a:lnTo>
                  <a:lnTo>
                    <a:pt x="615214" y="37997"/>
                  </a:lnTo>
                  <a:lnTo>
                    <a:pt x="673442" y="28210"/>
                  </a:lnTo>
                  <a:lnTo>
                    <a:pt x="733390" y="19795"/>
                  </a:lnTo>
                  <a:lnTo>
                    <a:pt x="794934" y="12800"/>
                  </a:lnTo>
                  <a:lnTo>
                    <a:pt x="857952" y="7273"/>
                  </a:lnTo>
                  <a:lnTo>
                    <a:pt x="922319" y="3265"/>
                  </a:lnTo>
                  <a:lnTo>
                    <a:pt x="987912" y="824"/>
                  </a:lnTo>
                  <a:lnTo>
                    <a:pt x="1054608" y="0"/>
                  </a:lnTo>
                  <a:lnTo>
                    <a:pt x="1121303" y="824"/>
                  </a:lnTo>
                  <a:lnTo>
                    <a:pt x="1186896" y="3265"/>
                  </a:lnTo>
                  <a:lnTo>
                    <a:pt x="1251263" y="7273"/>
                  </a:lnTo>
                  <a:lnTo>
                    <a:pt x="1314281" y="12800"/>
                  </a:lnTo>
                  <a:lnTo>
                    <a:pt x="1375825" y="19795"/>
                  </a:lnTo>
                  <a:lnTo>
                    <a:pt x="1435773" y="28210"/>
                  </a:lnTo>
                  <a:lnTo>
                    <a:pt x="1494001" y="37997"/>
                  </a:lnTo>
                  <a:lnTo>
                    <a:pt x="1550386" y="49105"/>
                  </a:lnTo>
                  <a:lnTo>
                    <a:pt x="1604803" y="61485"/>
                  </a:lnTo>
                  <a:lnTo>
                    <a:pt x="1657129" y="75090"/>
                  </a:lnTo>
                  <a:lnTo>
                    <a:pt x="1707242" y="89868"/>
                  </a:lnTo>
                  <a:lnTo>
                    <a:pt x="1755016" y="105773"/>
                  </a:lnTo>
                  <a:lnTo>
                    <a:pt x="1800329" y="122753"/>
                  </a:lnTo>
                  <a:lnTo>
                    <a:pt x="1843058" y="140761"/>
                  </a:lnTo>
                  <a:lnTo>
                    <a:pt x="1883078" y="159746"/>
                  </a:lnTo>
                  <a:lnTo>
                    <a:pt x="1920266" y="179661"/>
                  </a:lnTo>
                  <a:lnTo>
                    <a:pt x="1954499" y="200455"/>
                  </a:lnTo>
                  <a:lnTo>
                    <a:pt x="2013604" y="244488"/>
                  </a:lnTo>
                  <a:lnTo>
                    <a:pt x="2059404" y="291450"/>
                  </a:lnTo>
                  <a:lnTo>
                    <a:pt x="2090913" y="340951"/>
                  </a:lnTo>
                  <a:lnTo>
                    <a:pt x="2107141" y="392595"/>
                  </a:lnTo>
                  <a:lnTo>
                    <a:pt x="2109216" y="419100"/>
                  </a:lnTo>
                  <a:lnTo>
                    <a:pt x="2107141" y="445604"/>
                  </a:lnTo>
                  <a:lnTo>
                    <a:pt x="2090913" y="497248"/>
                  </a:lnTo>
                  <a:lnTo>
                    <a:pt x="2059404" y="546749"/>
                  </a:lnTo>
                  <a:lnTo>
                    <a:pt x="2013604" y="593711"/>
                  </a:lnTo>
                  <a:lnTo>
                    <a:pt x="1954499" y="637744"/>
                  </a:lnTo>
                  <a:lnTo>
                    <a:pt x="1920266" y="658538"/>
                  </a:lnTo>
                  <a:lnTo>
                    <a:pt x="1883078" y="678453"/>
                  </a:lnTo>
                  <a:lnTo>
                    <a:pt x="1843058" y="697438"/>
                  </a:lnTo>
                  <a:lnTo>
                    <a:pt x="1800329" y="715446"/>
                  </a:lnTo>
                  <a:lnTo>
                    <a:pt x="1755016" y="732426"/>
                  </a:lnTo>
                  <a:lnTo>
                    <a:pt x="1707242" y="748331"/>
                  </a:lnTo>
                  <a:lnTo>
                    <a:pt x="1657129" y="763109"/>
                  </a:lnTo>
                  <a:lnTo>
                    <a:pt x="1604803" y="776714"/>
                  </a:lnTo>
                  <a:lnTo>
                    <a:pt x="1550386" y="789094"/>
                  </a:lnTo>
                  <a:lnTo>
                    <a:pt x="1494001" y="800202"/>
                  </a:lnTo>
                  <a:lnTo>
                    <a:pt x="1435773" y="809989"/>
                  </a:lnTo>
                  <a:lnTo>
                    <a:pt x="1375825" y="818404"/>
                  </a:lnTo>
                  <a:lnTo>
                    <a:pt x="1314281" y="825399"/>
                  </a:lnTo>
                  <a:lnTo>
                    <a:pt x="1251263" y="830926"/>
                  </a:lnTo>
                  <a:lnTo>
                    <a:pt x="1186896" y="834934"/>
                  </a:lnTo>
                  <a:lnTo>
                    <a:pt x="1121303" y="837375"/>
                  </a:lnTo>
                  <a:lnTo>
                    <a:pt x="1054608" y="838200"/>
                  </a:lnTo>
                  <a:lnTo>
                    <a:pt x="987912" y="837375"/>
                  </a:lnTo>
                  <a:lnTo>
                    <a:pt x="922319" y="834934"/>
                  </a:lnTo>
                  <a:lnTo>
                    <a:pt x="857952" y="830926"/>
                  </a:lnTo>
                  <a:lnTo>
                    <a:pt x="794934" y="825399"/>
                  </a:lnTo>
                  <a:lnTo>
                    <a:pt x="733390" y="818404"/>
                  </a:lnTo>
                  <a:lnTo>
                    <a:pt x="673442" y="809989"/>
                  </a:lnTo>
                  <a:lnTo>
                    <a:pt x="615214" y="800202"/>
                  </a:lnTo>
                  <a:lnTo>
                    <a:pt x="558829" y="789094"/>
                  </a:lnTo>
                  <a:lnTo>
                    <a:pt x="504412" y="776714"/>
                  </a:lnTo>
                  <a:lnTo>
                    <a:pt x="452086" y="763109"/>
                  </a:lnTo>
                  <a:lnTo>
                    <a:pt x="401973" y="748331"/>
                  </a:lnTo>
                  <a:lnTo>
                    <a:pt x="354199" y="732426"/>
                  </a:lnTo>
                  <a:lnTo>
                    <a:pt x="308886" y="715446"/>
                  </a:lnTo>
                  <a:lnTo>
                    <a:pt x="266157" y="697438"/>
                  </a:lnTo>
                  <a:lnTo>
                    <a:pt x="226137" y="678453"/>
                  </a:lnTo>
                  <a:lnTo>
                    <a:pt x="188949" y="658538"/>
                  </a:lnTo>
                  <a:lnTo>
                    <a:pt x="154716" y="637744"/>
                  </a:lnTo>
                  <a:lnTo>
                    <a:pt x="95611" y="593711"/>
                  </a:lnTo>
                  <a:lnTo>
                    <a:pt x="49811" y="546749"/>
                  </a:lnTo>
                  <a:lnTo>
                    <a:pt x="18302" y="497248"/>
                  </a:lnTo>
                  <a:lnTo>
                    <a:pt x="2074" y="445604"/>
                  </a:lnTo>
                  <a:lnTo>
                    <a:pt x="0" y="4191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9" name="object 69"/>
          <p:cNvSpPr txBox="1"/>
          <p:nvPr/>
        </p:nvSpPr>
        <p:spPr>
          <a:xfrm>
            <a:off x="6471420" y="1482725"/>
            <a:ext cx="100774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Google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70" name="object 70"/>
          <p:cNvGrpSpPr/>
          <p:nvPr/>
        </p:nvGrpSpPr>
        <p:grpSpPr>
          <a:xfrm>
            <a:off x="1471993" y="2023681"/>
            <a:ext cx="6894830" cy="2524125"/>
            <a:chOff x="1471993" y="2023681"/>
            <a:chExt cx="6894830" cy="2524125"/>
          </a:xfrm>
        </p:grpSpPr>
        <p:sp>
          <p:nvSpPr>
            <p:cNvPr id="71" name="object 71"/>
            <p:cNvSpPr/>
            <p:nvPr/>
          </p:nvSpPr>
          <p:spPr>
            <a:xfrm>
              <a:off x="1476755" y="2028444"/>
              <a:ext cx="307975" cy="2362200"/>
            </a:xfrm>
            <a:custGeom>
              <a:avLst/>
              <a:gdLst/>
              <a:ahLst/>
              <a:cxnLst/>
              <a:rect l="l" t="t" r="r" b="b"/>
              <a:pathLst>
                <a:path w="307975" h="2362200">
                  <a:moveTo>
                    <a:pt x="307975" y="0"/>
                  </a:moveTo>
                  <a:lnTo>
                    <a:pt x="0" y="236220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3406139" y="3886200"/>
              <a:ext cx="98425" cy="504825"/>
            </a:xfrm>
            <a:custGeom>
              <a:avLst/>
              <a:gdLst/>
              <a:ahLst/>
              <a:cxnLst/>
              <a:rect l="l" t="t" r="r" b="b"/>
              <a:pathLst>
                <a:path w="98425" h="504825">
                  <a:moveTo>
                    <a:pt x="98425" y="0"/>
                  </a:moveTo>
                  <a:lnTo>
                    <a:pt x="0" y="504825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2514601" y="3770376"/>
              <a:ext cx="290830" cy="621030"/>
            </a:xfrm>
            <a:custGeom>
              <a:avLst/>
              <a:gdLst/>
              <a:ahLst/>
              <a:cxnLst/>
              <a:rect l="l" t="t" r="r" b="b"/>
              <a:pathLst>
                <a:path w="290830" h="621029">
                  <a:moveTo>
                    <a:pt x="290512" y="0"/>
                  </a:moveTo>
                  <a:lnTo>
                    <a:pt x="0" y="620712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1946147" y="2028444"/>
              <a:ext cx="260350" cy="2438400"/>
            </a:xfrm>
            <a:custGeom>
              <a:avLst/>
              <a:gdLst/>
              <a:ahLst/>
              <a:cxnLst/>
              <a:rect l="l" t="t" r="r" b="b"/>
              <a:pathLst>
                <a:path w="260350" h="2438400">
                  <a:moveTo>
                    <a:pt x="0" y="0"/>
                  </a:moveTo>
                  <a:lnTo>
                    <a:pt x="260350" y="243840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1865375" y="2942844"/>
              <a:ext cx="649605" cy="1600200"/>
            </a:xfrm>
            <a:custGeom>
              <a:avLst/>
              <a:gdLst/>
              <a:ahLst/>
              <a:cxnLst/>
              <a:rect l="l" t="t" r="r" b="b"/>
              <a:pathLst>
                <a:path w="649605" h="1600200">
                  <a:moveTo>
                    <a:pt x="649287" y="0"/>
                  </a:moveTo>
                  <a:lnTo>
                    <a:pt x="0" y="160020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7706105" y="2486406"/>
              <a:ext cx="647700" cy="457200"/>
            </a:xfrm>
            <a:custGeom>
              <a:avLst/>
              <a:gdLst/>
              <a:ahLst/>
              <a:cxnLst/>
              <a:rect l="l" t="t" r="r" b="b"/>
              <a:pathLst>
                <a:path w="647700" h="457200">
                  <a:moveTo>
                    <a:pt x="647700" y="0"/>
                  </a:moveTo>
                  <a:lnTo>
                    <a:pt x="0" y="0"/>
                  </a:lnTo>
                  <a:lnTo>
                    <a:pt x="0" y="457200"/>
                  </a:lnTo>
                  <a:lnTo>
                    <a:pt x="647700" y="457200"/>
                  </a:lnTo>
                  <a:lnTo>
                    <a:pt x="6477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7706105" y="2486406"/>
              <a:ext cx="647700" cy="457200"/>
            </a:xfrm>
            <a:custGeom>
              <a:avLst/>
              <a:gdLst/>
              <a:ahLst/>
              <a:cxnLst/>
              <a:rect l="l" t="t" r="r" b="b"/>
              <a:pathLst>
                <a:path w="647700" h="457200">
                  <a:moveTo>
                    <a:pt x="0" y="0"/>
                  </a:moveTo>
                  <a:lnTo>
                    <a:pt x="647700" y="0"/>
                  </a:lnTo>
                  <a:lnTo>
                    <a:pt x="647700" y="457200"/>
                  </a:lnTo>
                  <a:lnTo>
                    <a:pt x="0" y="457200"/>
                  </a:lnTo>
                  <a:lnTo>
                    <a:pt x="0" y="0"/>
                  </a:lnTo>
                  <a:close/>
                </a:path>
              </a:pathLst>
            </a:custGeom>
            <a:ln w="25908">
              <a:solidFill>
                <a:srgbClr val="6E94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8" name="object 78"/>
          <p:cNvSpPr txBox="1"/>
          <p:nvPr/>
        </p:nvSpPr>
        <p:spPr>
          <a:xfrm>
            <a:off x="7872000" y="2328545"/>
            <a:ext cx="3149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solidFill>
                  <a:srgbClr val="FFFFFF"/>
                </a:solidFill>
                <a:latin typeface="Arial"/>
                <a:cs typeface="Arial"/>
              </a:rPr>
              <a:t>IX</a:t>
            </a:r>
            <a:endParaRPr sz="2400">
              <a:latin typeface="Arial"/>
              <a:cs typeface="Arial"/>
            </a:endParaRPr>
          </a:p>
        </p:txBody>
      </p:sp>
      <p:sp>
        <p:nvSpPr>
          <p:cNvPr id="79" name="object 79"/>
          <p:cNvSpPr txBox="1"/>
          <p:nvPr/>
        </p:nvSpPr>
        <p:spPr>
          <a:xfrm>
            <a:off x="7914671" y="2694304"/>
            <a:ext cx="2292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80" name="object 80"/>
          <p:cNvGrpSpPr/>
          <p:nvPr/>
        </p:nvGrpSpPr>
        <p:grpSpPr>
          <a:xfrm>
            <a:off x="2183311" y="1033211"/>
            <a:ext cx="6094730" cy="3449320"/>
            <a:chOff x="2183311" y="1033211"/>
            <a:chExt cx="6094730" cy="3449320"/>
          </a:xfrm>
        </p:grpSpPr>
        <p:sp>
          <p:nvSpPr>
            <p:cNvPr id="81" name="object 81"/>
            <p:cNvSpPr/>
            <p:nvPr/>
          </p:nvSpPr>
          <p:spPr>
            <a:xfrm>
              <a:off x="3973067" y="3857244"/>
              <a:ext cx="406400" cy="504825"/>
            </a:xfrm>
            <a:custGeom>
              <a:avLst/>
              <a:gdLst/>
              <a:ahLst/>
              <a:cxnLst/>
              <a:rect l="l" t="t" r="r" b="b"/>
              <a:pathLst>
                <a:path w="406400" h="504825">
                  <a:moveTo>
                    <a:pt x="0" y="0"/>
                  </a:moveTo>
                  <a:lnTo>
                    <a:pt x="406400" y="504824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4497323" y="3491483"/>
              <a:ext cx="532130" cy="0"/>
            </a:xfrm>
            <a:custGeom>
              <a:avLst/>
              <a:gdLst/>
              <a:ahLst/>
              <a:cxnLst/>
              <a:rect l="l" t="t" r="r" b="b"/>
              <a:pathLst>
                <a:path w="532129">
                  <a:moveTo>
                    <a:pt x="531812" y="0"/>
                  </a:moveTo>
                  <a:lnTo>
                    <a:pt x="0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5353811" y="3781044"/>
              <a:ext cx="290830" cy="621030"/>
            </a:xfrm>
            <a:custGeom>
              <a:avLst/>
              <a:gdLst/>
              <a:ahLst/>
              <a:cxnLst/>
              <a:rect l="l" t="t" r="r" b="b"/>
              <a:pathLst>
                <a:path w="290829" h="621029">
                  <a:moveTo>
                    <a:pt x="290512" y="0"/>
                  </a:moveTo>
                  <a:lnTo>
                    <a:pt x="0" y="620712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6164579" y="3857244"/>
              <a:ext cx="81280" cy="544830"/>
            </a:xfrm>
            <a:custGeom>
              <a:avLst/>
              <a:gdLst/>
              <a:ahLst/>
              <a:cxnLst/>
              <a:rect l="l" t="t" r="r" b="b"/>
              <a:pathLst>
                <a:path w="81279" h="544829">
                  <a:moveTo>
                    <a:pt x="0" y="0"/>
                  </a:moveTo>
                  <a:lnTo>
                    <a:pt x="80962" y="544512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6720841" y="3770375"/>
              <a:ext cx="415925" cy="621030"/>
            </a:xfrm>
            <a:custGeom>
              <a:avLst/>
              <a:gdLst/>
              <a:ahLst/>
              <a:cxnLst/>
              <a:rect l="l" t="t" r="r" b="b"/>
              <a:pathLst>
                <a:path w="415925" h="621029">
                  <a:moveTo>
                    <a:pt x="0" y="0"/>
                  </a:moveTo>
                  <a:lnTo>
                    <a:pt x="415925" y="620712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6975349" y="2104643"/>
              <a:ext cx="567055" cy="2297430"/>
            </a:xfrm>
            <a:custGeom>
              <a:avLst/>
              <a:gdLst/>
              <a:ahLst/>
              <a:cxnLst/>
              <a:rect l="l" t="t" r="r" b="b"/>
              <a:pathLst>
                <a:path w="567054" h="2297429">
                  <a:moveTo>
                    <a:pt x="0" y="0"/>
                  </a:moveTo>
                  <a:lnTo>
                    <a:pt x="566737" y="2297112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3081527" y="1647443"/>
              <a:ext cx="532130" cy="0"/>
            </a:xfrm>
            <a:custGeom>
              <a:avLst/>
              <a:gdLst/>
              <a:ahLst/>
              <a:cxnLst/>
              <a:rect l="l" t="t" r="r" b="b"/>
              <a:pathLst>
                <a:path w="532129">
                  <a:moveTo>
                    <a:pt x="531812" y="0"/>
                  </a:moveTo>
                  <a:lnTo>
                    <a:pt x="0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5434584" y="1647443"/>
              <a:ext cx="530225" cy="0"/>
            </a:xfrm>
            <a:custGeom>
              <a:avLst/>
              <a:gdLst/>
              <a:ahLst/>
              <a:cxnLst/>
              <a:rect l="l" t="t" r="r" b="b"/>
              <a:pathLst>
                <a:path w="530225">
                  <a:moveTo>
                    <a:pt x="530225" y="0"/>
                  </a:moveTo>
                  <a:lnTo>
                    <a:pt x="0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2187883" y="1037783"/>
              <a:ext cx="4463415" cy="301625"/>
            </a:xfrm>
            <a:custGeom>
              <a:avLst/>
              <a:gdLst/>
              <a:ahLst/>
              <a:cxnLst/>
              <a:rect l="l" t="t" r="r" b="b"/>
              <a:pathLst>
                <a:path w="4463415" h="301625">
                  <a:moveTo>
                    <a:pt x="116451" y="301372"/>
                  </a:moveTo>
                  <a:lnTo>
                    <a:pt x="69290" y="284998"/>
                  </a:lnTo>
                  <a:lnTo>
                    <a:pt x="34517" y="268557"/>
                  </a:lnTo>
                  <a:lnTo>
                    <a:pt x="4991" y="243893"/>
                  </a:lnTo>
                  <a:lnTo>
                    <a:pt x="0" y="227531"/>
                  </a:lnTo>
                  <a:lnTo>
                    <a:pt x="1810" y="219395"/>
                  </a:lnTo>
                  <a:lnTo>
                    <a:pt x="36963" y="187313"/>
                  </a:lnTo>
                  <a:lnTo>
                    <a:pt x="91685" y="163933"/>
                  </a:lnTo>
                  <a:lnTo>
                    <a:pt x="141161" y="148777"/>
                  </a:lnTo>
                  <a:lnTo>
                    <a:pt x="200715" y="134029"/>
                  </a:lnTo>
                  <a:lnTo>
                    <a:pt x="270075" y="119747"/>
                  </a:lnTo>
                  <a:lnTo>
                    <a:pt x="308348" y="112797"/>
                  </a:lnTo>
                  <a:lnTo>
                    <a:pt x="348970" y="105985"/>
                  </a:lnTo>
                  <a:lnTo>
                    <a:pt x="391908" y="99317"/>
                  </a:lnTo>
                  <a:lnTo>
                    <a:pt x="437127" y="92800"/>
                  </a:lnTo>
                  <a:lnTo>
                    <a:pt x="484595" y="86442"/>
                  </a:lnTo>
                  <a:lnTo>
                    <a:pt x="534276" y="80248"/>
                  </a:lnTo>
                  <a:lnTo>
                    <a:pt x="586137" y="74227"/>
                  </a:lnTo>
                  <a:lnTo>
                    <a:pt x="640144" y="68385"/>
                  </a:lnTo>
                  <a:lnTo>
                    <a:pt x="696262" y="62729"/>
                  </a:lnTo>
                  <a:lnTo>
                    <a:pt x="754459" y="57267"/>
                  </a:lnTo>
                  <a:lnTo>
                    <a:pt x="814700" y="52004"/>
                  </a:lnTo>
                  <a:lnTo>
                    <a:pt x="876950" y="46949"/>
                  </a:lnTo>
                  <a:lnTo>
                    <a:pt x="941177" y="42107"/>
                  </a:lnTo>
                  <a:lnTo>
                    <a:pt x="1007345" y="37487"/>
                  </a:lnTo>
                  <a:lnTo>
                    <a:pt x="1075422" y="33095"/>
                  </a:lnTo>
                  <a:lnTo>
                    <a:pt x="1145373" y="28939"/>
                  </a:lnTo>
                  <a:lnTo>
                    <a:pt x="1217164" y="25024"/>
                  </a:lnTo>
                  <a:lnTo>
                    <a:pt x="1290761" y="21358"/>
                  </a:lnTo>
                  <a:lnTo>
                    <a:pt x="1366130" y="17949"/>
                  </a:lnTo>
                  <a:lnTo>
                    <a:pt x="1443237" y="14803"/>
                  </a:lnTo>
                  <a:lnTo>
                    <a:pt x="1522049" y="11926"/>
                  </a:lnTo>
                  <a:lnTo>
                    <a:pt x="1584719" y="9875"/>
                  </a:lnTo>
                  <a:lnTo>
                    <a:pt x="1647541" y="8022"/>
                  </a:lnTo>
                  <a:lnTo>
                    <a:pt x="1710481" y="6366"/>
                  </a:lnTo>
                  <a:lnTo>
                    <a:pt x="1773506" y="4905"/>
                  </a:lnTo>
                  <a:lnTo>
                    <a:pt x="1836584" y="3637"/>
                  </a:lnTo>
                  <a:lnTo>
                    <a:pt x="1899681" y="2561"/>
                  </a:lnTo>
                  <a:lnTo>
                    <a:pt x="1962764" y="1676"/>
                  </a:lnTo>
                  <a:lnTo>
                    <a:pt x="2025800" y="978"/>
                  </a:lnTo>
                  <a:lnTo>
                    <a:pt x="2088756" y="468"/>
                  </a:lnTo>
                  <a:lnTo>
                    <a:pt x="2151598" y="142"/>
                  </a:lnTo>
                  <a:lnTo>
                    <a:pt x="2214294" y="0"/>
                  </a:lnTo>
                  <a:lnTo>
                    <a:pt x="2276810" y="39"/>
                  </a:lnTo>
                  <a:lnTo>
                    <a:pt x="2339113" y="258"/>
                  </a:lnTo>
                  <a:lnTo>
                    <a:pt x="2401171" y="655"/>
                  </a:lnTo>
                  <a:lnTo>
                    <a:pt x="2462950" y="1229"/>
                  </a:lnTo>
                  <a:lnTo>
                    <a:pt x="2524416" y="1978"/>
                  </a:lnTo>
                  <a:lnTo>
                    <a:pt x="2585538" y="2900"/>
                  </a:lnTo>
                  <a:lnTo>
                    <a:pt x="2646281" y="3994"/>
                  </a:lnTo>
                  <a:lnTo>
                    <a:pt x="2706613" y="5257"/>
                  </a:lnTo>
                  <a:lnTo>
                    <a:pt x="2766500" y="6689"/>
                  </a:lnTo>
                  <a:lnTo>
                    <a:pt x="2825909" y="8286"/>
                  </a:lnTo>
                  <a:lnTo>
                    <a:pt x="2884808" y="10049"/>
                  </a:lnTo>
                  <a:lnTo>
                    <a:pt x="2943163" y="11975"/>
                  </a:lnTo>
                  <a:lnTo>
                    <a:pt x="3000940" y="14062"/>
                  </a:lnTo>
                  <a:lnTo>
                    <a:pt x="3058108" y="16308"/>
                  </a:lnTo>
                  <a:lnTo>
                    <a:pt x="3114632" y="18713"/>
                  </a:lnTo>
                  <a:lnTo>
                    <a:pt x="3170480" y="21274"/>
                  </a:lnTo>
                  <a:lnTo>
                    <a:pt x="3225619" y="23990"/>
                  </a:lnTo>
                  <a:lnTo>
                    <a:pt x="3280015" y="26858"/>
                  </a:lnTo>
                  <a:lnTo>
                    <a:pt x="3333635" y="29878"/>
                  </a:lnTo>
                  <a:lnTo>
                    <a:pt x="3386446" y="33047"/>
                  </a:lnTo>
                  <a:lnTo>
                    <a:pt x="3438415" y="36365"/>
                  </a:lnTo>
                  <a:lnTo>
                    <a:pt x="3489509" y="39828"/>
                  </a:lnTo>
                  <a:lnTo>
                    <a:pt x="3539695" y="43436"/>
                  </a:lnTo>
                  <a:lnTo>
                    <a:pt x="3588940" y="47186"/>
                  </a:lnTo>
                  <a:lnTo>
                    <a:pt x="3637210" y="51078"/>
                  </a:lnTo>
                  <a:lnTo>
                    <a:pt x="3684473" y="55109"/>
                  </a:lnTo>
                  <a:lnTo>
                    <a:pt x="3730694" y="59278"/>
                  </a:lnTo>
                  <a:lnTo>
                    <a:pt x="3775842" y="63583"/>
                  </a:lnTo>
                  <a:lnTo>
                    <a:pt x="3819884" y="68022"/>
                  </a:lnTo>
                  <a:lnTo>
                    <a:pt x="3862785" y="72594"/>
                  </a:lnTo>
                  <a:lnTo>
                    <a:pt x="3904513" y="77297"/>
                  </a:lnTo>
                  <a:lnTo>
                    <a:pt x="3945034" y="82129"/>
                  </a:lnTo>
                  <a:lnTo>
                    <a:pt x="3984316" y="87089"/>
                  </a:lnTo>
                  <a:lnTo>
                    <a:pt x="4022326" y="92175"/>
                  </a:lnTo>
                  <a:lnTo>
                    <a:pt x="4094395" y="102717"/>
                  </a:lnTo>
                  <a:lnTo>
                    <a:pt x="4160977" y="113743"/>
                  </a:lnTo>
                  <a:lnTo>
                    <a:pt x="4221806" y="125238"/>
                  </a:lnTo>
                  <a:lnTo>
                    <a:pt x="4276618" y="137190"/>
                  </a:lnTo>
                  <a:lnTo>
                    <a:pt x="4325147" y="149585"/>
                  </a:lnTo>
                  <a:lnTo>
                    <a:pt x="4397456" y="173720"/>
                  </a:lnTo>
                  <a:lnTo>
                    <a:pt x="4433690" y="191823"/>
                  </a:lnTo>
                  <a:lnTo>
                    <a:pt x="4455535" y="210167"/>
                  </a:lnTo>
                  <a:lnTo>
                    <a:pt x="4462848" y="228665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7461503" y="1952243"/>
              <a:ext cx="325755" cy="533400"/>
            </a:xfrm>
            <a:custGeom>
              <a:avLst/>
              <a:gdLst/>
              <a:ahLst/>
              <a:cxnLst/>
              <a:rect l="l" t="t" r="r" b="b"/>
              <a:pathLst>
                <a:path w="325754" h="533400">
                  <a:moveTo>
                    <a:pt x="0" y="0"/>
                  </a:moveTo>
                  <a:lnTo>
                    <a:pt x="325437" y="53340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2270759" y="2028443"/>
              <a:ext cx="244475" cy="457200"/>
            </a:xfrm>
            <a:custGeom>
              <a:avLst/>
              <a:gdLst/>
              <a:ahLst/>
              <a:cxnLst/>
              <a:rect l="l" t="t" r="r" b="b"/>
              <a:pathLst>
                <a:path w="244475" h="457200">
                  <a:moveTo>
                    <a:pt x="0" y="0"/>
                  </a:moveTo>
                  <a:lnTo>
                    <a:pt x="244475" y="45720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2839212" y="2790444"/>
              <a:ext cx="243204" cy="457200"/>
            </a:xfrm>
            <a:custGeom>
              <a:avLst/>
              <a:gdLst/>
              <a:ahLst/>
              <a:cxnLst/>
              <a:rect l="l" t="t" r="r" b="b"/>
              <a:pathLst>
                <a:path w="243205" h="457200">
                  <a:moveTo>
                    <a:pt x="0" y="0"/>
                  </a:moveTo>
                  <a:lnTo>
                    <a:pt x="242887" y="45720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2839212" y="1876043"/>
              <a:ext cx="3164205" cy="773430"/>
            </a:xfrm>
            <a:custGeom>
              <a:avLst/>
              <a:gdLst/>
              <a:ahLst/>
              <a:cxnLst/>
              <a:rect l="l" t="t" r="r" b="b"/>
              <a:pathLst>
                <a:path w="3164204" h="773430">
                  <a:moveTo>
                    <a:pt x="3163887" y="0"/>
                  </a:moveTo>
                  <a:lnTo>
                    <a:pt x="0" y="773112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4946904" y="2028443"/>
              <a:ext cx="406400" cy="504825"/>
            </a:xfrm>
            <a:custGeom>
              <a:avLst/>
              <a:gdLst/>
              <a:ahLst/>
              <a:cxnLst/>
              <a:rect l="l" t="t" r="r" b="b"/>
              <a:pathLst>
                <a:path w="406400" h="504825">
                  <a:moveTo>
                    <a:pt x="0" y="0"/>
                  </a:moveTo>
                  <a:lnTo>
                    <a:pt x="406400" y="504825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3973066" y="2028443"/>
              <a:ext cx="163830" cy="1143000"/>
            </a:xfrm>
            <a:custGeom>
              <a:avLst/>
              <a:gdLst/>
              <a:ahLst/>
              <a:cxnLst/>
              <a:rect l="l" t="t" r="r" b="b"/>
              <a:pathLst>
                <a:path w="163829" h="1143000">
                  <a:moveTo>
                    <a:pt x="163512" y="0"/>
                  </a:moveTo>
                  <a:lnTo>
                    <a:pt x="0" y="114300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5434584" y="2866644"/>
              <a:ext cx="161925" cy="304800"/>
            </a:xfrm>
            <a:custGeom>
              <a:avLst/>
              <a:gdLst/>
              <a:ahLst/>
              <a:cxnLst/>
              <a:rect l="l" t="t" r="r" b="b"/>
              <a:pathLst>
                <a:path w="161925" h="304800">
                  <a:moveTo>
                    <a:pt x="0" y="0"/>
                  </a:moveTo>
                  <a:lnTo>
                    <a:pt x="161925" y="30480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4218430" y="2790444"/>
              <a:ext cx="811530" cy="544830"/>
            </a:xfrm>
            <a:custGeom>
              <a:avLst/>
              <a:gdLst/>
              <a:ahLst/>
              <a:cxnLst/>
              <a:rect l="l" t="t" r="r" b="b"/>
              <a:pathLst>
                <a:path w="811529" h="544829">
                  <a:moveTo>
                    <a:pt x="811212" y="0"/>
                  </a:moveTo>
                  <a:lnTo>
                    <a:pt x="0" y="544512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2828544" y="1941575"/>
              <a:ext cx="2281555" cy="1470025"/>
            </a:xfrm>
            <a:custGeom>
              <a:avLst/>
              <a:gdLst/>
              <a:ahLst/>
              <a:cxnLst/>
              <a:rect l="l" t="t" r="r" b="b"/>
              <a:pathLst>
                <a:path w="2281554" h="1470025">
                  <a:moveTo>
                    <a:pt x="0" y="0"/>
                  </a:moveTo>
                  <a:lnTo>
                    <a:pt x="2281237" y="1470025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8029955" y="2942844"/>
              <a:ext cx="243204" cy="1459230"/>
            </a:xfrm>
            <a:custGeom>
              <a:avLst/>
              <a:gdLst/>
              <a:ahLst/>
              <a:cxnLst/>
              <a:rect l="l" t="t" r="r" b="b"/>
              <a:pathLst>
                <a:path w="243204" h="1459229">
                  <a:moveTo>
                    <a:pt x="0" y="0"/>
                  </a:moveTo>
                  <a:lnTo>
                    <a:pt x="242887" y="1458912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6568440" y="2942844"/>
              <a:ext cx="1217930" cy="1535430"/>
            </a:xfrm>
            <a:custGeom>
              <a:avLst/>
              <a:gdLst/>
              <a:ahLst/>
              <a:cxnLst/>
              <a:rect l="l" t="t" r="r" b="b"/>
              <a:pathLst>
                <a:path w="1217929" h="1535429">
                  <a:moveTo>
                    <a:pt x="1217612" y="0"/>
                  </a:moveTo>
                  <a:lnTo>
                    <a:pt x="0" y="1535112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6406896" y="2714244"/>
              <a:ext cx="1298575" cy="468630"/>
            </a:xfrm>
            <a:custGeom>
              <a:avLst/>
              <a:gdLst/>
              <a:ahLst/>
              <a:cxnLst/>
              <a:rect l="l" t="t" r="r" b="b"/>
              <a:pathLst>
                <a:path w="1298575" h="468630">
                  <a:moveTo>
                    <a:pt x="1298575" y="0"/>
                  </a:moveTo>
                  <a:lnTo>
                    <a:pt x="0" y="468312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5676901" y="2028443"/>
              <a:ext cx="830580" cy="609600"/>
            </a:xfrm>
            <a:custGeom>
              <a:avLst/>
              <a:gdLst/>
              <a:ahLst/>
              <a:cxnLst/>
              <a:rect l="l" t="t" r="r" b="b"/>
              <a:pathLst>
                <a:path w="830579" h="609600">
                  <a:moveTo>
                    <a:pt x="830262" y="0"/>
                  </a:moveTo>
                  <a:lnTo>
                    <a:pt x="0" y="60960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5297423" y="1883663"/>
              <a:ext cx="2433955" cy="685800"/>
            </a:xfrm>
            <a:custGeom>
              <a:avLst/>
              <a:gdLst/>
              <a:ahLst/>
              <a:cxnLst/>
              <a:rect l="l" t="t" r="r" b="b"/>
              <a:pathLst>
                <a:path w="2433954" h="685800">
                  <a:moveTo>
                    <a:pt x="0" y="0"/>
                  </a:moveTo>
                  <a:lnTo>
                    <a:pt x="2433637" y="68580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4718" rIns="0" bIns="0" rtlCol="0">
            <a:spAutoFit/>
          </a:bodyPr>
          <a:lstStyle/>
          <a:p>
            <a:pPr marL="2574290">
              <a:lnSpc>
                <a:spcPct val="100000"/>
              </a:lnSpc>
              <a:spcBef>
                <a:spcPts val="100"/>
              </a:spcBef>
            </a:pPr>
            <a:r>
              <a:rPr dirty="0"/>
              <a:t>Chapter</a:t>
            </a:r>
            <a:r>
              <a:rPr spc="-60" dirty="0"/>
              <a:t> </a:t>
            </a:r>
            <a:r>
              <a:rPr dirty="0"/>
              <a:t>1:</a:t>
            </a:r>
            <a:r>
              <a:rPr spc="-25" dirty="0"/>
              <a:t> </a:t>
            </a:r>
            <a:r>
              <a:rPr spc="-10" dirty="0"/>
              <a:t>roadmap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ct val="100000"/>
              </a:lnSpc>
            </a:pPr>
            <a:fld id="{81D60167-4931-47E6-BA6A-407CBD079E47}" type="slidenum">
              <a:rPr spc="-25" dirty="0"/>
              <a:t>62</a:t>
            </a:fld>
            <a:endParaRPr spc="-25" dirty="0"/>
          </a:p>
        </p:txBody>
      </p:sp>
      <p:sp>
        <p:nvSpPr>
          <p:cNvPr id="3" name="object 3"/>
          <p:cNvSpPr txBox="1"/>
          <p:nvPr/>
        </p:nvSpPr>
        <p:spPr>
          <a:xfrm>
            <a:off x="1023302" y="1280551"/>
            <a:ext cx="7275830" cy="5127625"/>
          </a:xfrm>
          <a:prstGeom prst="rect">
            <a:avLst/>
          </a:prstGeom>
        </p:spPr>
        <p:txBody>
          <a:bodyPr vert="horz" wrap="square" lIns="0" tIns="161925" rIns="0" bIns="0" rtlCol="0">
            <a:spAutoFit/>
          </a:bodyPr>
          <a:lstStyle/>
          <a:p>
            <a:pPr marL="605790" lvl="1" indent="-593090">
              <a:lnSpc>
                <a:spcPct val="100000"/>
              </a:lnSpc>
              <a:spcBef>
                <a:spcPts val="1275"/>
              </a:spcBef>
              <a:buAutoNum type="arabicPeriod"/>
              <a:tabLst>
                <a:tab pos="605790" algn="l"/>
              </a:tabLst>
            </a:pPr>
            <a:r>
              <a:rPr sz="2800" dirty="0">
                <a:latin typeface="Arial"/>
                <a:cs typeface="Arial"/>
              </a:rPr>
              <a:t>what</a:t>
            </a:r>
            <a:r>
              <a:rPr sz="2800" spc="-3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is</a:t>
            </a:r>
            <a:r>
              <a:rPr sz="2800" spc="-4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the</a:t>
            </a:r>
            <a:r>
              <a:rPr sz="2800" spc="-30" dirty="0">
                <a:latin typeface="Arial"/>
                <a:cs typeface="Arial"/>
              </a:rPr>
              <a:t> </a:t>
            </a:r>
            <a:r>
              <a:rPr sz="2800" spc="-10" dirty="0">
                <a:latin typeface="Arial"/>
                <a:cs typeface="Arial"/>
              </a:rPr>
              <a:t>Internet?</a:t>
            </a:r>
            <a:endParaRPr sz="2800">
              <a:latin typeface="Arial"/>
              <a:cs typeface="Arial"/>
            </a:endParaRPr>
          </a:p>
          <a:p>
            <a:pPr marL="605790" lvl="1" indent="-593090">
              <a:lnSpc>
                <a:spcPct val="100000"/>
              </a:lnSpc>
              <a:spcBef>
                <a:spcPts val="1175"/>
              </a:spcBef>
              <a:buAutoNum type="arabicPeriod"/>
              <a:tabLst>
                <a:tab pos="605790" algn="l"/>
              </a:tabLst>
            </a:pPr>
            <a:r>
              <a:rPr sz="2800" dirty="0">
                <a:latin typeface="Arial"/>
                <a:cs typeface="Arial"/>
              </a:rPr>
              <a:t>network</a:t>
            </a:r>
            <a:r>
              <a:rPr sz="2800" spc="-80" dirty="0">
                <a:latin typeface="Arial"/>
                <a:cs typeface="Arial"/>
              </a:rPr>
              <a:t> </a:t>
            </a:r>
            <a:r>
              <a:rPr sz="2800" spc="-20" dirty="0">
                <a:latin typeface="Arial"/>
                <a:cs typeface="Arial"/>
              </a:rPr>
              <a:t>edge</a:t>
            </a:r>
            <a:endParaRPr sz="2800">
              <a:latin typeface="Arial"/>
              <a:cs typeface="Arial"/>
            </a:endParaRPr>
          </a:p>
          <a:p>
            <a:pPr marL="741045" lvl="2" indent="-327660">
              <a:lnSpc>
                <a:spcPct val="100000"/>
              </a:lnSpc>
              <a:spcBef>
                <a:spcPts val="1540"/>
              </a:spcBef>
              <a:buClr>
                <a:srgbClr val="000099"/>
              </a:buClr>
              <a:buSzPct val="87500"/>
              <a:buFont typeface="Wingdings"/>
              <a:buChar char=""/>
              <a:tabLst>
                <a:tab pos="741045" algn="l"/>
              </a:tabLst>
            </a:pPr>
            <a:r>
              <a:rPr sz="2400" dirty="0">
                <a:latin typeface="Gill Sans MT"/>
                <a:cs typeface="Gill Sans MT"/>
              </a:rPr>
              <a:t>end</a:t>
            </a:r>
            <a:r>
              <a:rPr sz="2400" spc="-15" dirty="0">
                <a:latin typeface="Gill Sans MT"/>
                <a:cs typeface="Gill Sans MT"/>
              </a:rPr>
              <a:t> </a:t>
            </a:r>
            <a:r>
              <a:rPr sz="2400" dirty="0">
                <a:latin typeface="Gill Sans MT"/>
                <a:cs typeface="Gill Sans MT"/>
              </a:rPr>
              <a:t>systems,</a:t>
            </a:r>
            <a:r>
              <a:rPr sz="2400" spc="-25" dirty="0">
                <a:latin typeface="Gill Sans MT"/>
                <a:cs typeface="Gill Sans MT"/>
              </a:rPr>
              <a:t> </a:t>
            </a:r>
            <a:r>
              <a:rPr sz="2400" dirty="0">
                <a:latin typeface="Gill Sans MT"/>
                <a:cs typeface="Gill Sans MT"/>
              </a:rPr>
              <a:t>access</a:t>
            </a:r>
            <a:r>
              <a:rPr sz="2400" spc="-15" dirty="0">
                <a:latin typeface="Gill Sans MT"/>
                <a:cs typeface="Gill Sans MT"/>
              </a:rPr>
              <a:t> </a:t>
            </a:r>
            <a:r>
              <a:rPr sz="2400" dirty="0">
                <a:latin typeface="Gill Sans MT"/>
                <a:cs typeface="Gill Sans MT"/>
              </a:rPr>
              <a:t>networks,</a:t>
            </a:r>
            <a:r>
              <a:rPr sz="2400" spc="-25" dirty="0">
                <a:latin typeface="Gill Sans MT"/>
                <a:cs typeface="Gill Sans MT"/>
              </a:rPr>
              <a:t> </a:t>
            </a:r>
            <a:r>
              <a:rPr sz="2400" spc="-10" dirty="0">
                <a:latin typeface="Gill Sans MT"/>
                <a:cs typeface="Gill Sans MT"/>
              </a:rPr>
              <a:t>links</a:t>
            </a:r>
            <a:endParaRPr sz="2400">
              <a:latin typeface="Gill Sans MT"/>
              <a:cs typeface="Gill Sans MT"/>
            </a:endParaRPr>
          </a:p>
          <a:p>
            <a:pPr marL="605790" lvl="1" indent="-593090">
              <a:lnSpc>
                <a:spcPct val="100000"/>
              </a:lnSpc>
              <a:spcBef>
                <a:spcPts val="1290"/>
              </a:spcBef>
              <a:buAutoNum type="arabicPeriod"/>
              <a:tabLst>
                <a:tab pos="605790" algn="l"/>
              </a:tabLst>
            </a:pPr>
            <a:r>
              <a:rPr sz="2800" dirty="0">
                <a:latin typeface="Arial"/>
                <a:cs typeface="Arial"/>
              </a:rPr>
              <a:t>network</a:t>
            </a:r>
            <a:r>
              <a:rPr sz="2800" spc="-80" dirty="0">
                <a:latin typeface="Arial"/>
                <a:cs typeface="Arial"/>
              </a:rPr>
              <a:t> </a:t>
            </a:r>
            <a:r>
              <a:rPr sz="2800" spc="-20" dirty="0">
                <a:latin typeface="Arial"/>
                <a:cs typeface="Arial"/>
              </a:rPr>
              <a:t>core</a:t>
            </a:r>
            <a:endParaRPr sz="2800">
              <a:latin typeface="Arial"/>
              <a:cs typeface="Arial"/>
            </a:endParaRPr>
          </a:p>
          <a:p>
            <a:pPr marL="641350" lvl="2" indent="-227965">
              <a:lnSpc>
                <a:spcPct val="100000"/>
              </a:lnSpc>
              <a:spcBef>
                <a:spcPts val="990"/>
              </a:spcBef>
              <a:buClr>
                <a:srgbClr val="000099"/>
              </a:buClr>
              <a:buSzPct val="75000"/>
              <a:buFont typeface="Wingdings"/>
              <a:buChar char=""/>
              <a:tabLst>
                <a:tab pos="641350" algn="l"/>
              </a:tabLst>
            </a:pPr>
            <a:r>
              <a:rPr sz="2400" dirty="0">
                <a:latin typeface="Gill Sans MT"/>
                <a:cs typeface="Gill Sans MT"/>
              </a:rPr>
              <a:t>packet</a:t>
            </a:r>
            <a:r>
              <a:rPr sz="2400" spc="-25" dirty="0">
                <a:latin typeface="Gill Sans MT"/>
                <a:cs typeface="Gill Sans MT"/>
              </a:rPr>
              <a:t> </a:t>
            </a:r>
            <a:r>
              <a:rPr sz="2400" dirty="0">
                <a:latin typeface="Gill Sans MT"/>
                <a:cs typeface="Gill Sans MT"/>
              </a:rPr>
              <a:t>switching,</a:t>
            </a:r>
            <a:r>
              <a:rPr sz="2400" spc="-25" dirty="0">
                <a:latin typeface="Gill Sans MT"/>
                <a:cs typeface="Gill Sans MT"/>
              </a:rPr>
              <a:t> </a:t>
            </a:r>
            <a:r>
              <a:rPr sz="2400" dirty="0">
                <a:latin typeface="Gill Sans MT"/>
                <a:cs typeface="Gill Sans MT"/>
              </a:rPr>
              <a:t>circuit</a:t>
            </a:r>
            <a:r>
              <a:rPr sz="2400" spc="-25" dirty="0">
                <a:latin typeface="Gill Sans MT"/>
                <a:cs typeface="Gill Sans MT"/>
              </a:rPr>
              <a:t> </a:t>
            </a:r>
            <a:r>
              <a:rPr sz="2400" dirty="0">
                <a:latin typeface="Gill Sans MT"/>
                <a:cs typeface="Gill Sans MT"/>
              </a:rPr>
              <a:t>switching,</a:t>
            </a:r>
            <a:r>
              <a:rPr sz="2400" spc="-25" dirty="0">
                <a:latin typeface="Gill Sans MT"/>
                <a:cs typeface="Gill Sans MT"/>
              </a:rPr>
              <a:t> </a:t>
            </a:r>
            <a:r>
              <a:rPr sz="2400" dirty="0">
                <a:latin typeface="Gill Sans MT"/>
                <a:cs typeface="Gill Sans MT"/>
              </a:rPr>
              <a:t>network</a:t>
            </a:r>
            <a:r>
              <a:rPr sz="2400" spc="-10" dirty="0">
                <a:latin typeface="Gill Sans MT"/>
                <a:cs typeface="Gill Sans MT"/>
              </a:rPr>
              <a:t> structure</a:t>
            </a:r>
            <a:endParaRPr sz="2400">
              <a:latin typeface="Gill Sans MT"/>
              <a:cs typeface="Gill Sans MT"/>
            </a:endParaRPr>
          </a:p>
          <a:p>
            <a:pPr marL="605790" lvl="1" indent="-593090">
              <a:lnSpc>
                <a:spcPct val="100000"/>
              </a:lnSpc>
              <a:spcBef>
                <a:spcPts val="1195"/>
              </a:spcBef>
              <a:buAutoNum type="arabicPeriod" startAt="4"/>
              <a:tabLst>
                <a:tab pos="605790" algn="l"/>
              </a:tabLst>
            </a:pPr>
            <a:r>
              <a:rPr sz="2800" dirty="0">
                <a:solidFill>
                  <a:srgbClr val="FF0000"/>
                </a:solidFill>
                <a:latin typeface="Arial"/>
                <a:cs typeface="Arial"/>
              </a:rPr>
              <a:t>delay,</a:t>
            </a:r>
            <a:r>
              <a:rPr sz="2800" spc="-6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0000"/>
                </a:solidFill>
                <a:latin typeface="Arial"/>
                <a:cs typeface="Arial"/>
              </a:rPr>
              <a:t>loss,</a:t>
            </a:r>
            <a:r>
              <a:rPr sz="2800" spc="-6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0000"/>
                </a:solidFill>
                <a:latin typeface="Arial"/>
                <a:cs typeface="Arial"/>
              </a:rPr>
              <a:t>throughput</a:t>
            </a:r>
            <a:r>
              <a:rPr sz="28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0000"/>
                </a:solidFill>
                <a:latin typeface="Arial"/>
                <a:cs typeface="Arial"/>
              </a:rPr>
              <a:t>in</a:t>
            </a:r>
            <a:r>
              <a:rPr sz="2800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FF0000"/>
                </a:solidFill>
                <a:latin typeface="Arial"/>
                <a:cs typeface="Arial"/>
              </a:rPr>
              <a:t>networks</a:t>
            </a:r>
            <a:endParaRPr sz="2800">
              <a:latin typeface="Arial"/>
              <a:cs typeface="Arial"/>
            </a:endParaRPr>
          </a:p>
          <a:p>
            <a:pPr marL="605155" lvl="1" indent="-592455">
              <a:lnSpc>
                <a:spcPct val="100000"/>
              </a:lnSpc>
              <a:spcBef>
                <a:spcPts val="1175"/>
              </a:spcBef>
              <a:buClr>
                <a:srgbClr val="000099"/>
              </a:buClr>
              <a:buAutoNum type="arabicPeriod" startAt="4"/>
              <a:tabLst>
                <a:tab pos="605155" algn="l"/>
              </a:tabLst>
            </a:pPr>
            <a:r>
              <a:rPr sz="2800" dirty="0">
                <a:latin typeface="Arial"/>
                <a:cs typeface="Arial"/>
              </a:rPr>
              <a:t>protocol</a:t>
            </a:r>
            <a:r>
              <a:rPr sz="2800" spc="-7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layers,</a:t>
            </a:r>
            <a:r>
              <a:rPr sz="2800" spc="-6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service</a:t>
            </a:r>
            <a:r>
              <a:rPr sz="2800" spc="-70" dirty="0">
                <a:latin typeface="Arial"/>
                <a:cs typeface="Arial"/>
              </a:rPr>
              <a:t> </a:t>
            </a:r>
            <a:r>
              <a:rPr sz="2800" spc="-10" dirty="0">
                <a:latin typeface="Arial"/>
                <a:cs typeface="Arial"/>
              </a:rPr>
              <a:t>models</a:t>
            </a:r>
            <a:endParaRPr sz="2800">
              <a:latin typeface="Arial"/>
              <a:cs typeface="Arial"/>
            </a:endParaRPr>
          </a:p>
          <a:p>
            <a:pPr marL="605155" lvl="1" indent="-592455">
              <a:lnSpc>
                <a:spcPct val="100000"/>
              </a:lnSpc>
              <a:spcBef>
                <a:spcPts val="1175"/>
              </a:spcBef>
              <a:buClr>
                <a:srgbClr val="000099"/>
              </a:buClr>
              <a:buAutoNum type="arabicPeriod" startAt="4"/>
              <a:tabLst>
                <a:tab pos="605155" algn="l"/>
              </a:tabLst>
            </a:pPr>
            <a:r>
              <a:rPr sz="2800" dirty="0">
                <a:latin typeface="Arial"/>
                <a:cs typeface="Arial"/>
              </a:rPr>
              <a:t>networks</a:t>
            </a:r>
            <a:r>
              <a:rPr sz="2800" spc="-6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under</a:t>
            </a:r>
            <a:r>
              <a:rPr sz="2800" spc="-6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attack:</a:t>
            </a:r>
            <a:r>
              <a:rPr sz="2800" spc="-90" dirty="0">
                <a:latin typeface="Arial"/>
                <a:cs typeface="Arial"/>
              </a:rPr>
              <a:t> </a:t>
            </a:r>
            <a:r>
              <a:rPr sz="2800" spc="-10" dirty="0">
                <a:latin typeface="Arial"/>
                <a:cs typeface="Arial"/>
              </a:rPr>
              <a:t>security</a:t>
            </a:r>
            <a:endParaRPr sz="2800">
              <a:latin typeface="Arial"/>
              <a:cs typeface="Arial"/>
            </a:endParaRPr>
          </a:p>
          <a:p>
            <a:pPr marL="605155" lvl="1" indent="-592455">
              <a:lnSpc>
                <a:spcPct val="100000"/>
              </a:lnSpc>
              <a:spcBef>
                <a:spcPts val="1175"/>
              </a:spcBef>
              <a:buClr>
                <a:srgbClr val="000099"/>
              </a:buClr>
              <a:buAutoNum type="arabicPeriod" startAt="4"/>
              <a:tabLst>
                <a:tab pos="605155" algn="l"/>
              </a:tabLst>
            </a:pPr>
            <a:r>
              <a:rPr sz="2800" spc="-10" dirty="0">
                <a:latin typeface="Arial"/>
                <a:cs typeface="Arial"/>
              </a:rPr>
              <a:t>history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282180" y="2804160"/>
            <a:ext cx="3659504" cy="981710"/>
            <a:chOff x="5282180" y="2804160"/>
            <a:chExt cx="3659504" cy="981710"/>
          </a:xfrm>
        </p:grpSpPr>
        <p:sp>
          <p:nvSpPr>
            <p:cNvPr id="3" name="object 3"/>
            <p:cNvSpPr/>
            <p:nvPr/>
          </p:nvSpPr>
          <p:spPr>
            <a:xfrm>
              <a:off x="5282184" y="2804160"/>
              <a:ext cx="317500" cy="562610"/>
            </a:xfrm>
            <a:custGeom>
              <a:avLst/>
              <a:gdLst/>
              <a:ahLst/>
              <a:cxnLst/>
              <a:rect l="l" t="t" r="r" b="b"/>
              <a:pathLst>
                <a:path w="317500" h="562610">
                  <a:moveTo>
                    <a:pt x="0" y="0"/>
                  </a:moveTo>
                  <a:lnTo>
                    <a:pt x="0" y="313118"/>
                  </a:lnTo>
                  <a:lnTo>
                    <a:pt x="316992" y="562356"/>
                  </a:lnTo>
                  <a:lnTo>
                    <a:pt x="315429" y="1953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5282180" y="2807208"/>
              <a:ext cx="407034" cy="203200"/>
            </a:xfrm>
            <a:custGeom>
              <a:avLst/>
              <a:gdLst/>
              <a:ahLst/>
              <a:cxnLst/>
              <a:rect l="l" t="t" r="r" b="b"/>
              <a:pathLst>
                <a:path w="407035" h="203200">
                  <a:moveTo>
                    <a:pt x="0" y="0"/>
                  </a:moveTo>
                  <a:lnTo>
                    <a:pt x="313778" y="201422"/>
                  </a:lnTo>
                  <a:lnTo>
                    <a:pt x="339933" y="201991"/>
                  </a:lnTo>
                  <a:lnTo>
                    <a:pt x="371387" y="201979"/>
                  </a:lnTo>
                  <a:lnTo>
                    <a:pt x="406907" y="202692"/>
                  </a:lnTo>
                  <a:lnTo>
                    <a:pt x="79387" y="152"/>
                  </a:lnTo>
                  <a:lnTo>
                    <a:pt x="66613" y="357"/>
                  </a:lnTo>
                  <a:lnTo>
                    <a:pt x="58558" y="723"/>
                  </a:lnTo>
                  <a:lnTo>
                    <a:pt x="41070" y="7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9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594604" y="3009900"/>
              <a:ext cx="96520" cy="358140"/>
            </a:xfrm>
            <a:custGeom>
              <a:avLst/>
              <a:gdLst/>
              <a:ahLst/>
              <a:cxnLst/>
              <a:rect l="l" t="t" r="r" b="b"/>
              <a:pathLst>
                <a:path w="96520" h="358139">
                  <a:moveTo>
                    <a:pt x="96012" y="0"/>
                  </a:moveTo>
                  <a:lnTo>
                    <a:pt x="0" y="0"/>
                  </a:lnTo>
                  <a:lnTo>
                    <a:pt x="0" y="358139"/>
                  </a:lnTo>
                  <a:lnTo>
                    <a:pt x="96012" y="358139"/>
                  </a:lnTo>
                  <a:lnTo>
                    <a:pt x="96012" y="0"/>
                  </a:lnTo>
                  <a:close/>
                </a:path>
              </a:pathLst>
            </a:custGeom>
            <a:solidFill>
              <a:srgbClr val="33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706618" y="3728466"/>
              <a:ext cx="2177415" cy="0"/>
            </a:xfrm>
            <a:custGeom>
              <a:avLst/>
              <a:gdLst/>
              <a:ahLst/>
              <a:cxnLst/>
              <a:rect l="l" t="t" r="r" b="b"/>
              <a:pathLst>
                <a:path w="2177415">
                  <a:moveTo>
                    <a:pt x="0" y="0"/>
                  </a:moveTo>
                  <a:lnTo>
                    <a:pt x="2177034" y="0"/>
                  </a:lnTo>
                </a:path>
              </a:pathLst>
            </a:custGeom>
            <a:ln w="2895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883652" y="3642360"/>
              <a:ext cx="786383" cy="137159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7883652" y="3642360"/>
              <a:ext cx="786765" cy="137160"/>
            </a:xfrm>
            <a:custGeom>
              <a:avLst/>
              <a:gdLst/>
              <a:ahLst/>
              <a:cxnLst/>
              <a:rect l="l" t="t" r="r" b="b"/>
              <a:pathLst>
                <a:path w="786765" h="137160">
                  <a:moveTo>
                    <a:pt x="0" y="0"/>
                  </a:moveTo>
                  <a:lnTo>
                    <a:pt x="786383" y="0"/>
                  </a:lnTo>
                  <a:lnTo>
                    <a:pt x="786383" y="137160"/>
                  </a:lnTo>
                  <a:lnTo>
                    <a:pt x="0" y="137160"/>
                  </a:lnTo>
                  <a:lnTo>
                    <a:pt x="0" y="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883652" y="3432048"/>
              <a:ext cx="1053083" cy="214883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7883652" y="3432048"/>
              <a:ext cx="1053465" cy="215265"/>
            </a:xfrm>
            <a:custGeom>
              <a:avLst/>
              <a:gdLst/>
              <a:ahLst/>
              <a:cxnLst/>
              <a:rect l="l" t="t" r="r" b="b"/>
              <a:pathLst>
                <a:path w="1053465" h="215264">
                  <a:moveTo>
                    <a:pt x="0" y="214883"/>
                  </a:moveTo>
                  <a:lnTo>
                    <a:pt x="263829" y="0"/>
                  </a:lnTo>
                  <a:lnTo>
                    <a:pt x="1053084" y="0"/>
                  </a:lnTo>
                  <a:lnTo>
                    <a:pt x="789254" y="214883"/>
                  </a:lnTo>
                  <a:lnTo>
                    <a:pt x="0" y="214883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8668511" y="3427481"/>
              <a:ext cx="268605" cy="355600"/>
            </a:xfrm>
            <a:custGeom>
              <a:avLst/>
              <a:gdLst/>
              <a:ahLst/>
              <a:cxnLst/>
              <a:rect l="l" t="t" r="r" b="b"/>
              <a:pathLst>
                <a:path w="268604" h="355600">
                  <a:moveTo>
                    <a:pt x="268224" y="0"/>
                  </a:moveTo>
                  <a:lnTo>
                    <a:pt x="0" y="218757"/>
                  </a:lnTo>
                  <a:lnTo>
                    <a:pt x="0" y="355091"/>
                  </a:lnTo>
                  <a:lnTo>
                    <a:pt x="268224" y="122059"/>
                  </a:lnTo>
                  <a:lnTo>
                    <a:pt x="268224" y="0"/>
                  </a:lnTo>
                  <a:close/>
                </a:path>
              </a:pathLst>
            </a:custGeom>
            <a:solidFill>
              <a:srgbClr val="BADF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668511" y="3427481"/>
              <a:ext cx="268605" cy="355600"/>
            </a:xfrm>
            <a:custGeom>
              <a:avLst/>
              <a:gdLst/>
              <a:ahLst/>
              <a:cxnLst/>
              <a:rect l="l" t="t" r="r" b="b"/>
              <a:pathLst>
                <a:path w="268604" h="355600">
                  <a:moveTo>
                    <a:pt x="0" y="218757"/>
                  </a:moveTo>
                  <a:lnTo>
                    <a:pt x="0" y="355091"/>
                  </a:lnTo>
                  <a:lnTo>
                    <a:pt x="268224" y="122059"/>
                  </a:lnTo>
                  <a:lnTo>
                    <a:pt x="268224" y="0"/>
                  </a:lnTo>
                  <a:lnTo>
                    <a:pt x="0" y="218757"/>
                  </a:lnTo>
                  <a:close/>
                </a:path>
              </a:pathLst>
            </a:custGeom>
            <a:ln w="60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7988046" y="3475482"/>
              <a:ext cx="803275" cy="128270"/>
            </a:xfrm>
            <a:custGeom>
              <a:avLst/>
              <a:gdLst/>
              <a:ahLst/>
              <a:cxnLst/>
              <a:rect l="l" t="t" r="r" b="b"/>
              <a:pathLst>
                <a:path w="803275" h="128270">
                  <a:moveTo>
                    <a:pt x="0" y="128015"/>
                  </a:moveTo>
                  <a:lnTo>
                    <a:pt x="106133" y="125983"/>
                  </a:lnTo>
                  <a:lnTo>
                    <a:pt x="628180" y="0"/>
                  </a:lnTo>
                  <a:lnTo>
                    <a:pt x="803148" y="0"/>
                  </a:lnTo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8175498" y="3469386"/>
              <a:ext cx="464820" cy="147955"/>
            </a:xfrm>
            <a:custGeom>
              <a:avLst/>
              <a:gdLst/>
              <a:ahLst/>
              <a:cxnLst/>
              <a:rect l="l" t="t" r="r" b="b"/>
              <a:pathLst>
                <a:path w="464820" h="147954">
                  <a:moveTo>
                    <a:pt x="0" y="0"/>
                  </a:moveTo>
                  <a:lnTo>
                    <a:pt x="106286" y="1587"/>
                  </a:lnTo>
                  <a:lnTo>
                    <a:pt x="309346" y="147828"/>
                  </a:lnTo>
                  <a:lnTo>
                    <a:pt x="464820" y="147828"/>
                  </a:lnTo>
                </a:path>
              </a:pathLst>
            </a:custGeom>
            <a:ln w="1981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13297" rIns="0" bIns="0" rtlCol="0">
            <a:spAutoFit/>
          </a:bodyPr>
          <a:lstStyle/>
          <a:p>
            <a:pPr marL="1336040">
              <a:lnSpc>
                <a:spcPct val="100000"/>
              </a:lnSpc>
              <a:spcBef>
                <a:spcPts val="100"/>
              </a:spcBef>
            </a:pPr>
            <a:r>
              <a:rPr sz="3600" dirty="0"/>
              <a:t>Host:</a:t>
            </a:r>
            <a:r>
              <a:rPr sz="3600" spc="-15" dirty="0"/>
              <a:t> </a:t>
            </a:r>
            <a:r>
              <a:rPr sz="3600" dirty="0"/>
              <a:t>sends</a:t>
            </a:r>
            <a:r>
              <a:rPr sz="3600" spc="-5" dirty="0"/>
              <a:t> </a:t>
            </a:r>
            <a:r>
              <a:rPr sz="3600" i="1" dirty="0">
                <a:latin typeface="Arial"/>
                <a:cs typeface="Arial"/>
              </a:rPr>
              <a:t>packets</a:t>
            </a:r>
            <a:r>
              <a:rPr sz="3600" i="1" spc="-40" dirty="0">
                <a:latin typeface="Arial"/>
                <a:cs typeface="Arial"/>
              </a:rPr>
              <a:t> </a:t>
            </a:r>
            <a:r>
              <a:rPr sz="3600" dirty="0"/>
              <a:t>of </a:t>
            </a:r>
            <a:r>
              <a:rPr sz="3600" spc="-20" dirty="0"/>
              <a:t>data</a:t>
            </a:r>
            <a:endParaRPr sz="36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07365" y="1322387"/>
            <a:ext cx="249936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Arial"/>
                <a:cs typeface="Arial"/>
              </a:rPr>
              <a:t>host</a:t>
            </a:r>
            <a:r>
              <a:rPr sz="2000" spc="-3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sending</a:t>
            </a:r>
            <a:r>
              <a:rPr sz="2000" spc="-10" dirty="0">
                <a:latin typeface="Arial"/>
                <a:cs typeface="Arial"/>
              </a:rPr>
              <a:t> function:</a:t>
            </a:r>
            <a:endParaRPr sz="20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07364" y="1627797"/>
            <a:ext cx="3801195" cy="3198311"/>
          </a:xfrm>
          <a:prstGeom prst="rect">
            <a:avLst/>
          </a:prstGeom>
        </p:spPr>
        <p:txBody>
          <a:bodyPr vert="horz" wrap="square" lIns="0" tIns="119380" rIns="0" bIns="0" rtlCol="0">
            <a:spAutoFit/>
          </a:bodyPr>
          <a:lstStyle/>
          <a:p>
            <a:pPr marL="355600" indent="-342900" algn="just">
              <a:lnSpc>
                <a:spcPct val="100000"/>
              </a:lnSpc>
              <a:spcBef>
                <a:spcPts val="940"/>
              </a:spcBef>
              <a:buSzPct val="90000"/>
              <a:buFont typeface="Wingdings" panose="05000000000000000000" pitchFamily="2" charset="2"/>
              <a:buChar char="v"/>
              <a:tabLst>
                <a:tab pos="354965" algn="l"/>
              </a:tabLst>
            </a:pPr>
            <a:r>
              <a:rPr sz="2000" dirty="0">
                <a:latin typeface="Arial"/>
                <a:cs typeface="Arial"/>
              </a:rPr>
              <a:t>takes</a:t>
            </a:r>
            <a:r>
              <a:rPr sz="2000" spc="-3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application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message</a:t>
            </a:r>
            <a:endParaRPr sz="2000">
              <a:latin typeface="Arial"/>
              <a:cs typeface="Arial"/>
            </a:endParaRPr>
          </a:p>
          <a:p>
            <a:pPr marL="355600" marR="64135" indent="-342900" algn="just">
              <a:lnSpc>
                <a:spcPct val="100000"/>
              </a:lnSpc>
              <a:spcBef>
                <a:spcPts val="840"/>
              </a:spcBef>
              <a:buSzPct val="90000"/>
              <a:buFont typeface="Wingdings" panose="05000000000000000000" pitchFamily="2" charset="2"/>
              <a:buChar char="v"/>
              <a:tabLst>
                <a:tab pos="355600" algn="l"/>
              </a:tabLst>
            </a:pPr>
            <a:r>
              <a:rPr sz="2000" dirty="0">
                <a:latin typeface="Arial"/>
                <a:cs typeface="Arial"/>
              </a:rPr>
              <a:t>breaks</a:t>
            </a:r>
            <a:r>
              <a:rPr sz="2000" spc="-4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into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smaller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chunks, </a:t>
            </a:r>
            <a:r>
              <a:rPr sz="2000" dirty="0">
                <a:latin typeface="Arial"/>
                <a:cs typeface="Arial"/>
              </a:rPr>
              <a:t>known</a:t>
            </a:r>
            <a:r>
              <a:rPr sz="2000" spc="-4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as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i="1" dirty="0">
                <a:solidFill>
                  <a:srgbClr val="C00000"/>
                </a:solidFill>
                <a:latin typeface="Arial"/>
                <a:cs typeface="Arial"/>
              </a:rPr>
              <a:t>packets</a:t>
            </a:r>
            <a:r>
              <a:rPr sz="2000" dirty="0">
                <a:latin typeface="Arial"/>
                <a:cs typeface="Arial"/>
              </a:rPr>
              <a:t>,</a:t>
            </a:r>
            <a:r>
              <a:rPr sz="2000" spc="-4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of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length </a:t>
            </a:r>
            <a:r>
              <a:rPr sz="2000" i="1" dirty="0">
                <a:solidFill>
                  <a:srgbClr val="C00000"/>
                </a:solidFill>
                <a:latin typeface="Arial"/>
                <a:cs typeface="Arial"/>
              </a:rPr>
              <a:t>L</a:t>
            </a:r>
            <a:r>
              <a:rPr sz="2000" i="1" spc="-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000" spc="-20" dirty="0">
                <a:latin typeface="Arial"/>
                <a:cs typeface="Arial"/>
              </a:rPr>
              <a:t>bits</a:t>
            </a:r>
            <a:endParaRPr sz="2000">
              <a:latin typeface="Arial"/>
              <a:cs typeface="Arial"/>
            </a:endParaRPr>
          </a:p>
          <a:p>
            <a:pPr marL="355600" marR="5080" indent="-342900" algn="just">
              <a:lnSpc>
                <a:spcPct val="100000"/>
              </a:lnSpc>
              <a:spcBef>
                <a:spcPts val="840"/>
              </a:spcBef>
              <a:buSzPct val="90000"/>
              <a:buFont typeface="Wingdings" panose="05000000000000000000" pitchFamily="2" charset="2"/>
              <a:buChar char="v"/>
              <a:tabLst>
                <a:tab pos="355600" algn="l"/>
              </a:tabLst>
            </a:pPr>
            <a:r>
              <a:rPr sz="2000" dirty="0">
                <a:latin typeface="Arial"/>
                <a:cs typeface="Arial"/>
              </a:rPr>
              <a:t>transmits</a:t>
            </a:r>
            <a:r>
              <a:rPr sz="2000" spc="-4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packet</a:t>
            </a:r>
            <a:r>
              <a:rPr sz="2000" spc="-5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into</a:t>
            </a:r>
            <a:r>
              <a:rPr sz="2000" spc="-10" dirty="0">
                <a:latin typeface="Arial"/>
                <a:cs typeface="Arial"/>
              </a:rPr>
              <a:t> access </a:t>
            </a:r>
            <a:r>
              <a:rPr sz="2000" dirty="0">
                <a:latin typeface="Arial"/>
                <a:cs typeface="Arial"/>
              </a:rPr>
              <a:t>network</a:t>
            </a:r>
            <a:r>
              <a:rPr sz="2000" spc="-5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at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i="1" dirty="0">
                <a:solidFill>
                  <a:srgbClr val="C00000"/>
                </a:solidFill>
                <a:latin typeface="Arial"/>
                <a:cs typeface="Arial"/>
              </a:rPr>
              <a:t>transmission</a:t>
            </a:r>
            <a:r>
              <a:rPr sz="2000" i="1" spc="-4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000" i="1" spc="-20" dirty="0">
                <a:solidFill>
                  <a:srgbClr val="C00000"/>
                </a:solidFill>
                <a:latin typeface="Arial"/>
                <a:cs typeface="Arial"/>
              </a:rPr>
              <a:t>rate </a:t>
            </a:r>
            <a:r>
              <a:rPr sz="2000" i="1" spc="-50" dirty="0">
                <a:solidFill>
                  <a:srgbClr val="C00000"/>
                </a:solidFill>
                <a:latin typeface="Arial"/>
                <a:cs typeface="Arial"/>
              </a:rPr>
              <a:t>R</a:t>
            </a:r>
            <a:endParaRPr sz="2000">
              <a:latin typeface="Arial"/>
              <a:cs typeface="Arial"/>
            </a:endParaRPr>
          </a:p>
          <a:p>
            <a:pPr marL="812165" marR="337185" indent="-342900" algn="just">
              <a:lnSpc>
                <a:spcPct val="100000"/>
              </a:lnSpc>
              <a:spcBef>
                <a:spcPts val="840"/>
              </a:spcBef>
              <a:buFont typeface="Wingdings" panose="05000000000000000000" pitchFamily="2" charset="2"/>
              <a:buChar char="Ø"/>
            </a:pPr>
            <a:r>
              <a:rPr sz="2000" smtClean="0">
                <a:latin typeface="Arial"/>
                <a:cs typeface="Arial"/>
              </a:rPr>
              <a:t>link</a:t>
            </a:r>
            <a:r>
              <a:rPr sz="2000" spc="-10" smtClean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transmission</a:t>
            </a:r>
            <a:r>
              <a:rPr sz="2000" spc="-45" dirty="0">
                <a:latin typeface="Arial"/>
                <a:cs typeface="Arial"/>
              </a:rPr>
              <a:t> </a:t>
            </a:r>
            <a:r>
              <a:rPr sz="2000" spc="-20" dirty="0">
                <a:latin typeface="Arial"/>
                <a:cs typeface="Arial"/>
              </a:rPr>
              <a:t>rate, </a:t>
            </a:r>
            <a:r>
              <a:rPr sz="2000" dirty="0">
                <a:latin typeface="Arial"/>
                <a:cs typeface="Arial"/>
              </a:rPr>
              <a:t>aka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link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i="1" dirty="0">
                <a:solidFill>
                  <a:srgbClr val="C00000"/>
                </a:solidFill>
                <a:latin typeface="Arial"/>
                <a:cs typeface="Arial"/>
              </a:rPr>
              <a:t>capacity,</a:t>
            </a:r>
            <a:r>
              <a:rPr sz="2000" i="1" spc="-3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000" i="1" spc="-25" dirty="0">
                <a:solidFill>
                  <a:srgbClr val="C00000"/>
                </a:solidFill>
                <a:latin typeface="Arial"/>
                <a:cs typeface="Arial"/>
              </a:rPr>
              <a:t>aka </a:t>
            </a:r>
            <a:r>
              <a:rPr sz="2000" i="1" dirty="0">
                <a:solidFill>
                  <a:srgbClr val="C00000"/>
                </a:solidFill>
                <a:latin typeface="Arial"/>
                <a:cs typeface="Arial"/>
              </a:rPr>
              <a:t>link</a:t>
            </a:r>
            <a:r>
              <a:rPr sz="2000" i="1" spc="-10" dirty="0">
                <a:solidFill>
                  <a:srgbClr val="C00000"/>
                </a:solidFill>
                <a:latin typeface="Arial"/>
                <a:cs typeface="Arial"/>
              </a:rPr>
              <a:t> bandwidth</a:t>
            </a:r>
            <a:endParaRPr sz="20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835015" y="3786123"/>
            <a:ext cx="24644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dirty="0">
                <a:latin typeface="Arial"/>
                <a:cs typeface="Arial"/>
              </a:rPr>
              <a:t>R:</a:t>
            </a:r>
            <a:r>
              <a:rPr sz="1800" i="1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link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transmission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spc="-20" dirty="0">
                <a:latin typeface="Arial"/>
                <a:cs typeface="Arial"/>
              </a:rPr>
              <a:t>rate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5033771" y="2810255"/>
            <a:ext cx="410209" cy="565785"/>
            <a:chOff x="5033771" y="2810255"/>
            <a:chExt cx="410209" cy="565785"/>
          </a:xfrm>
        </p:grpSpPr>
        <p:sp>
          <p:nvSpPr>
            <p:cNvPr id="20" name="object 20"/>
            <p:cNvSpPr/>
            <p:nvPr/>
          </p:nvSpPr>
          <p:spPr>
            <a:xfrm>
              <a:off x="5033771" y="2810255"/>
              <a:ext cx="317500" cy="565785"/>
            </a:xfrm>
            <a:custGeom>
              <a:avLst/>
              <a:gdLst/>
              <a:ahLst/>
              <a:cxnLst/>
              <a:rect l="l" t="t" r="r" b="b"/>
              <a:pathLst>
                <a:path w="317500" h="565785">
                  <a:moveTo>
                    <a:pt x="0" y="0"/>
                  </a:moveTo>
                  <a:lnTo>
                    <a:pt x="0" y="314807"/>
                  </a:lnTo>
                  <a:lnTo>
                    <a:pt x="316992" y="565404"/>
                  </a:lnTo>
                  <a:lnTo>
                    <a:pt x="315429" y="1964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5033773" y="2813303"/>
              <a:ext cx="408940" cy="203200"/>
            </a:xfrm>
            <a:custGeom>
              <a:avLst/>
              <a:gdLst/>
              <a:ahLst/>
              <a:cxnLst/>
              <a:rect l="l" t="t" r="r" b="b"/>
              <a:pathLst>
                <a:path w="408939" h="203200">
                  <a:moveTo>
                    <a:pt x="0" y="0"/>
                  </a:moveTo>
                  <a:lnTo>
                    <a:pt x="314947" y="201422"/>
                  </a:lnTo>
                  <a:lnTo>
                    <a:pt x="341202" y="201991"/>
                  </a:lnTo>
                  <a:lnTo>
                    <a:pt x="372775" y="201979"/>
                  </a:lnTo>
                  <a:lnTo>
                    <a:pt x="408431" y="202692"/>
                  </a:lnTo>
                  <a:lnTo>
                    <a:pt x="79679" y="152"/>
                  </a:lnTo>
                  <a:lnTo>
                    <a:pt x="66861" y="357"/>
                  </a:lnTo>
                  <a:lnTo>
                    <a:pt x="58775" y="723"/>
                  </a:lnTo>
                  <a:lnTo>
                    <a:pt x="41221" y="7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9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5346191" y="3012947"/>
              <a:ext cx="97790" cy="361315"/>
            </a:xfrm>
            <a:custGeom>
              <a:avLst/>
              <a:gdLst/>
              <a:ahLst/>
              <a:cxnLst/>
              <a:rect l="l" t="t" r="r" b="b"/>
              <a:pathLst>
                <a:path w="97789" h="361314">
                  <a:moveTo>
                    <a:pt x="97536" y="0"/>
                  </a:moveTo>
                  <a:lnTo>
                    <a:pt x="0" y="0"/>
                  </a:lnTo>
                  <a:lnTo>
                    <a:pt x="0" y="361188"/>
                  </a:lnTo>
                  <a:lnTo>
                    <a:pt x="97536" y="361188"/>
                  </a:lnTo>
                  <a:lnTo>
                    <a:pt x="97536" y="0"/>
                  </a:lnTo>
                  <a:close/>
                </a:path>
              </a:pathLst>
            </a:custGeom>
            <a:solidFill>
              <a:srgbClr val="33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4869815" y="4011612"/>
            <a:ext cx="50800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20" dirty="0">
                <a:latin typeface="Arial"/>
                <a:cs typeface="Arial"/>
              </a:rPr>
              <a:t>host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4559808" y="1918716"/>
            <a:ext cx="1564005" cy="2123440"/>
            <a:chOff x="4559808" y="1918716"/>
            <a:chExt cx="1564005" cy="2123440"/>
          </a:xfrm>
        </p:grpSpPr>
        <p:pic>
          <p:nvPicPr>
            <p:cNvPr id="25" name="object 2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59808" y="3550920"/>
              <a:ext cx="1295399" cy="490727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630483" y="3368371"/>
              <a:ext cx="1202235" cy="651493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874396" y="1918716"/>
              <a:ext cx="999442" cy="874380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684516" y="2320699"/>
              <a:ext cx="1438672" cy="608467"/>
            </a:xfrm>
            <a:prstGeom prst="rect">
              <a:avLst/>
            </a:prstGeom>
          </p:spPr>
        </p:pic>
      </p:grpSp>
      <p:sp>
        <p:nvSpPr>
          <p:cNvPr id="29" name="object 29"/>
          <p:cNvSpPr txBox="1"/>
          <p:nvPr/>
        </p:nvSpPr>
        <p:spPr>
          <a:xfrm>
            <a:off x="5285836" y="3378040"/>
            <a:ext cx="37973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53365" algn="l"/>
              </a:tabLst>
            </a:pPr>
            <a:r>
              <a:rPr sz="1600" spc="-50" dirty="0">
                <a:latin typeface="Arial"/>
                <a:cs typeface="Arial"/>
              </a:rPr>
              <a:t>2</a:t>
            </a:r>
            <a:r>
              <a:rPr sz="1600" dirty="0">
                <a:latin typeface="Arial"/>
                <a:cs typeface="Arial"/>
              </a:rPr>
              <a:t>	</a:t>
            </a:r>
            <a:r>
              <a:rPr sz="2400" spc="-75" baseline="1736" dirty="0">
                <a:latin typeface="Arial"/>
                <a:cs typeface="Arial"/>
              </a:rPr>
              <a:t>1</a:t>
            </a:r>
            <a:endParaRPr sz="2400" baseline="1736">
              <a:latin typeface="Arial"/>
              <a:cs typeface="Arial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5698235" y="2363723"/>
            <a:ext cx="1225550" cy="565150"/>
          </a:xfrm>
          <a:custGeom>
            <a:avLst/>
            <a:gdLst/>
            <a:ahLst/>
            <a:cxnLst/>
            <a:rect l="l" t="t" r="r" b="b"/>
            <a:pathLst>
              <a:path w="1225550" h="565150">
                <a:moveTo>
                  <a:pt x="0" y="565150"/>
                </a:moveTo>
                <a:lnTo>
                  <a:pt x="122555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6939915" y="2041462"/>
            <a:ext cx="12947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two</a:t>
            </a:r>
            <a:r>
              <a:rPr sz="1800" spc="-10" dirty="0">
                <a:latin typeface="Arial"/>
                <a:cs typeface="Arial"/>
              </a:rPr>
              <a:t> packets,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800" i="1" dirty="0">
                <a:latin typeface="Arial"/>
                <a:cs typeface="Arial"/>
              </a:rPr>
              <a:t>L</a:t>
            </a:r>
            <a:r>
              <a:rPr sz="1800" i="1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bits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spc="-20" dirty="0">
                <a:latin typeface="Arial"/>
                <a:cs typeface="Arial"/>
              </a:rPr>
              <a:t>each</a:t>
            </a:r>
            <a:endParaRPr sz="180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657553" y="5437544"/>
            <a:ext cx="1295400" cy="756920"/>
          </a:xfrm>
          <a:prstGeom prst="rect">
            <a:avLst/>
          </a:prstGeom>
        </p:spPr>
        <p:txBody>
          <a:bodyPr vert="horz" wrap="square" lIns="0" tIns="58419" rIns="0" bIns="0" rtlCol="0">
            <a:spAutoFit/>
          </a:bodyPr>
          <a:lstStyle/>
          <a:p>
            <a:pPr marR="6350" indent="607695" algn="r">
              <a:lnSpc>
                <a:spcPts val="1800"/>
              </a:lnSpc>
              <a:spcBef>
                <a:spcPts val="459"/>
              </a:spcBef>
            </a:pPr>
            <a:r>
              <a:rPr sz="1800" spc="-10" dirty="0">
                <a:latin typeface="Arial"/>
                <a:cs typeface="Arial"/>
              </a:rPr>
              <a:t>packet transmission</a:t>
            </a:r>
            <a:endParaRPr sz="1800">
              <a:latin typeface="Arial"/>
              <a:cs typeface="Arial"/>
            </a:endParaRPr>
          </a:p>
          <a:p>
            <a:pPr marR="5080" algn="r">
              <a:lnSpc>
                <a:spcPts val="1800"/>
              </a:lnSpc>
            </a:pPr>
            <a:r>
              <a:rPr sz="1800" spc="-10" dirty="0">
                <a:latin typeface="Arial"/>
                <a:cs typeface="Arial"/>
              </a:rPr>
              <a:t>delay</a:t>
            </a:r>
            <a:endParaRPr sz="1800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3759987" y="5434343"/>
            <a:ext cx="1525270" cy="756920"/>
          </a:xfrm>
          <a:prstGeom prst="rect">
            <a:avLst/>
          </a:prstGeom>
        </p:spPr>
        <p:txBody>
          <a:bodyPr vert="horz" wrap="square" lIns="0" tIns="58419" rIns="0" bIns="0" rtlCol="0">
            <a:spAutoFit/>
          </a:bodyPr>
          <a:lstStyle/>
          <a:p>
            <a:pPr marR="5080" algn="ctr">
              <a:lnSpc>
                <a:spcPts val="1800"/>
              </a:lnSpc>
              <a:spcBef>
                <a:spcPts val="459"/>
              </a:spcBef>
            </a:pPr>
            <a:r>
              <a:rPr sz="1800" dirty="0">
                <a:latin typeface="Arial"/>
                <a:cs typeface="Arial"/>
              </a:rPr>
              <a:t>time</a:t>
            </a:r>
            <a:r>
              <a:rPr sz="1800" spc="-3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needed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spc="-25" dirty="0">
                <a:latin typeface="Arial"/>
                <a:cs typeface="Arial"/>
              </a:rPr>
              <a:t>to </a:t>
            </a:r>
            <a:r>
              <a:rPr sz="1800" dirty="0">
                <a:latin typeface="Arial"/>
                <a:cs typeface="Arial"/>
              </a:rPr>
              <a:t>transmit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i="1" spc="-10" dirty="0">
                <a:latin typeface="Arial"/>
                <a:cs typeface="Arial"/>
              </a:rPr>
              <a:t>L</a:t>
            </a:r>
            <a:r>
              <a:rPr sz="1800" spc="-10" dirty="0">
                <a:latin typeface="Arial"/>
                <a:cs typeface="Arial"/>
              </a:rPr>
              <a:t>-</a:t>
            </a:r>
            <a:r>
              <a:rPr sz="1800" spc="-25" dirty="0">
                <a:latin typeface="Arial"/>
                <a:cs typeface="Arial"/>
              </a:rPr>
              <a:t>bit </a:t>
            </a:r>
            <a:r>
              <a:rPr sz="1800" dirty="0">
                <a:latin typeface="Arial"/>
                <a:cs typeface="Arial"/>
              </a:rPr>
              <a:t>packet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into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spc="-20" dirty="0">
                <a:latin typeface="Arial"/>
                <a:cs typeface="Arial"/>
              </a:rPr>
              <a:t>link</a:t>
            </a:r>
            <a:endParaRPr sz="1800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6258877" y="5426075"/>
            <a:ext cx="155448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  <a:tabLst>
                <a:tab pos="1280160" algn="l"/>
              </a:tabLst>
            </a:pPr>
            <a:r>
              <a:rPr sz="2400" i="1" u="sng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L </a:t>
            </a:r>
            <a:r>
              <a:rPr sz="2400" u="sng" spc="-1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(bits)</a:t>
            </a:r>
            <a:r>
              <a:rPr sz="2400" u="sng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	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r>
              <a:rPr sz="2400" i="1" dirty="0">
                <a:latin typeface="Arial"/>
                <a:cs typeface="Arial"/>
              </a:rPr>
              <a:t>R </a:t>
            </a:r>
            <a:r>
              <a:rPr sz="2400" spc="-10" dirty="0">
                <a:latin typeface="Arial"/>
                <a:cs typeface="Arial"/>
              </a:rPr>
              <a:t>(bits/sec)</a:t>
            </a:r>
            <a:endParaRPr sz="240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3320415" y="5611812"/>
            <a:ext cx="1911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=</a:t>
            </a:r>
            <a:endParaRPr sz="2400"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5661888" y="5627661"/>
            <a:ext cx="1911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=</a:t>
            </a:r>
            <a:endParaRPr sz="2400">
              <a:latin typeface="Arial"/>
              <a:cs typeface="Arial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1110233" y="5324094"/>
            <a:ext cx="7275830" cy="1001394"/>
          </a:xfrm>
          <a:custGeom>
            <a:avLst/>
            <a:gdLst/>
            <a:ahLst/>
            <a:cxnLst/>
            <a:rect l="l" t="t" r="r" b="b"/>
            <a:pathLst>
              <a:path w="7275830" h="1001395">
                <a:moveTo>
                  <a:pt x="0" y="0"/>
                </a:moveTo>
                <a:lnTo>
                  <a:pt x="7275576" y="0"/>
                </a:lnTo>
                <a:lnTo>
                  <a:pt x="7275576" y="1001267"/>
                </a:lnTo>
                <a:lnTo>
                  <a:pt x="0" y="1001267"/>
                </a:lnTo>
                <a:lnTo>
                  <a:pt x="0" y="0"/>
                </a:lnTo>
                <a:close/>
              </a:path>
            </a:pathLst>
          </a:custGeom>
          <a:ln w="19812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ct val="100000"/>
              </a:lnSpc>
            </a:pPr>
            <a:fld id="{81D60167-4931-47E6-BA6A-407CBD079E47}" type="slidenum">
              <a:rPr spc="-25" dirty="0"/>
              <a:t>63</a:t>
            </a:fld>
            <a:endParaRPr spc="-25" dirty="0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72643" rIns="0" bIns="0" rtlCol="0">
            <a:spAutoFit/>
          </a:bodyPr>
          <a:lstStyle/>
          <a:p>
            <a:pPr marL="1233170">
              <a:lnSpc>
                <a:spcPct val="100000"/>
              </a:lnSpc>
              <a:spcBef>
                <a:spcPts val="100"/>
              </a:spcBef>
            </a:pPr>
            <a:r>
              <a:rPr dirty="0"/>
              <a:t>How</a:t>
            </a:r>
            <a:r>
              <a:rPr spc="-40" dirty="0"/>
              <a:t> </a:t>
            </a:r>
            <a:r>
              <a:rPr dirty="0"/>
              <a:t>do</a:t>
            </a:r>
            <a:r>
              <a:rPr spc="-30" dirty="0"/>
              <a:t> </a:t>
            </a:r>
            <a:r>
              <a:rPr dirty="0"/>
              <a:t>loss</a:t>
            </a:r>
            <a:r>
              <a:rPr spc="-25" dirty="0"/>
              <a:t> </a:t>
            </a:r>
            <a:r>
              <a:rPr dirty="0"/>
              <a:t>and</a:t>
            </a:r>
            <a:r>
              <a:rPr spc="-35" dirty="0"/>
              <a:t> </a:t>
            </a:r>
            <a:r>
              <a:rPr dirty="0"/>
              <a:t>delay</a:t>
            </a:r>
            <a:r>
              <a:rPr spc="-30" dirty="0"/>
              <a:t> </a:t>
            </a:r>
            <a:r>
              <a:rPr spc="-10" dirty="0"/>
              <a:t>occur?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600200" y="3843528"/>
            <a:ext cx="5053965" cy="1859280"/>
            <a:chOff x="1600200" y="3843528"/>
            <a:chExt cx="5053965" cy="1859280"/>
          </a:xfrm>
        </p:grpSpPr>
        <p:sp>
          <p:nvSpPr>
            <p:cNvPr id="4" name="object 4"/>
            <p:cNvSpPr/>
            <p:nvPr/>
          </p:nvSpPr>
          <p:spPr>
            <a:xfrm>
              <a:off x="2339340" y="4317492"/>
              <a:ext cx="1209040" cy="668020"/>
            </a:xfrm>
            <a:custGeom>
              <a:avLst/>
              <a:gdLst/>
              <a:ahLst/>
              <a:cxnLst/>
              <a:rect l="l" t="t" r="r" b="b"/>
              <a:pathLst>
                <a:path w="1209039" h="668020">
                  <a:moveTo>
                    <a:pt x="1208532" y="215646"/>
                  </a:moveTo>
                  <a:lnTo>
                    <a:pt x="1192707" y="166204"/>
                  </a:lnTo>
                  <a:lnTo>
                    <a:pt x="1147648" y="120815"/>
                  </a:lnTo>
                  <a:lnTo>
                    <a:pt x="1115275" y="100050"/>
                  </a:lnTo>
                  <a:lnTo>
                    <a:pt x="1076947" y="80772"/>
                  </a:lnTo>
                  <a:lnTo>
                    <a:pt x="1033106" y="63169"/>
                  </a:lnTo>
                  <a:lnTo>
                    <a:pt x="984199" y="47383"/>
                  </a:lnTo>
                  <a:lnTo>
                    <a:pt x="930681" y="33578"/>
                  </a:lnTo>
                  <a:lnTo>
                    <a:pt x="872985" y="21920"/>
                  </a:lnTo>
                  <a:lnTo>
                    <a:pt x="811593" y="12573"/>
                  </a:lnTo>
                  <a:lnTo>
                    <a:pt x="746925" y="5702"/>
                  </a:lnTo>
                  <a:lnTo>
                    <a:pt x="679437" y="1460"/>
                  </a:lnTo>
                  <a:lnTo>
                    <a:pt x="609600" y="0"/>
                  </a:lnTo>
                  <a:lnTo>
                    <a:pt x="539750" y="1460"/>
                  </a:lnTo>
                  <a:lnTo>
                    <a:pt x="472262" y="5702"/>
                  </a:lnTo>
                  <a:lnTo>
                    <a:pt x="407593" y="12573"/>
                  </a:lnTo>
                  <a:lnTo>
                    <a:pt x="346202" y="21920"/>
                  </a:lnTo>
                  <a:lnTo>
                    <a:pt x="288505" y="33578"/>
                  </a:lnTo>
                  <a:lnTo>
                    <a:pt x="234988" y="47383"/>
                  </a:lnTo>
                  <a:lnTo>
                    <a:pt x="186080" y="63169"/>
                  </a:lnTo>
                  <a:lnTo>
                    <a:pt x="142240" y="80772"/>
                  </a:lnTo>
                  <a:lnTo>
                    <a:pt x="103911" y="100050"/>
                  </a:lnTo>
                  <a:lnTo>
                    <a:pt x="71539" y="120815"/>
                  </a:lnTo>
                  <a:lnTo>
                    <a:pt x="26479" y="166204"/>
                  </a:lnTo>
                  <a:lnTo>
                    <a:pt x="10668" y="215646"/>
                  </a:lnTo>
                  <a:lnTo>
                    <a:pt x="12738" y="228600"/>
                  </a:lnTo>
                  <a:lnTo>
                    <a:pt x="0" y="228600"/>
                  </a:lnTo>
                  <a:lnTo>
                    <a:pt x="0" y="482346"/>
                  </a:lnTo>
                  <a:lnTo>
                    <a:pt x="0" y="492252"/>
                  </a:lnTo>
                  <a:lnTo>
                    <a:pt x="1841" y="492252"/>
                  </a:lnTo>
                  <a:lnTo>
                    <a:pt x="34950" y="544804"/>
                  </a:lnTo>
                  <a:lnTo>
                    <a:pt x="93357" y="581621"/>
                  </a:lnTo>
                  <a:lnTo>
                    <a:pt x="131737" y="598157"/>
                  </a:lnTo>
                  <a:lnTo>
                    <a:pt x="175641" y="613283"/>
                  </a:lnTo>
                  <a:lnTo>
                    <a:pt x="224612" y="626833"/>
                  </a:lnTo>
                  <a:lnTo>
                    <a:pt x="278193" y="638683"/>
                  </a:lnTo>
                  <a:lnTo>
                    <a:pt x="335953" y="648703"/>
                  </a:lnTo>
                  <a:lnTo>
                    <a:pt x="397433" y="656717"/>
                  </a:lnTo>
                  <a:lnTo>
                    <a:pt x="462178" y="662622"/>
                  </a:lnTo>
                  <a:lnTo>
                    <a:pt x="529755" y="666267"/>
                  </a:lnTo>
                  <a:lnTo>
                    <a:pt x="599694" y="667512"/>
                  </a:lnTo>
                  <a:lnTo>
                    <a:pt x="669620" y="666267"/>
                  </a:lnTo>
                  <a:lnTo>
                    <a:pt x="737196" y="662622"/>
                  </a:lnTo>
                  <a:lnTo>
                    <a:pt x="801941" y="656717"/>
                  </a:lnTo>
                  <a:lnTo>
                    <a:pt x="863422" y="648703"/>
                  </a:lnTo>
                  <a:lnTo>
                    <a:pt x="921181" y="638683"/>
                  </a:lnTo>
                  <a:lnTo>
                    <a:pt x="974763" y="626833"/>
                  </a:lnTo>
                  <a:lnTo>
                    <a:pt x="1023734" y="613283"/>
                  </a:lnTo>
                  <a:lnTo>
                    <a:pt x="1067638" y="598157"/>
                  </a:lnTo>
                  <a:lnTo>
                    <a:pt x="1106017" y="581621"/>
                  </a:lnTo>
                  <a:lnTo>
                    <a:pt x="1164424" y="544804"/>
                  </a:lnTo>
                  <a:lnTo>
                    <a:pt x="1195349" y="503948"/>
                  </a:lnTo>
                  <a:lnTo>
                    <a:pt x="1197533" y="492252"/>
                  </a:lnTo>
                  <a:lnTo>
                    <a:pt x="1199388" y="492252"/>
                  </a:lnTo>
                  <a:lnTo>
                    <a:pt x="1199388" y="482346"/>
                  </a:lnTo>
                  <a:lnTo>
                    <a:pt x="1199388" y="251333"/>
                  </a:lnTo>
                  <a:lnTo>
                    <a:pt x="1204493" y="240804"/>
                  </a:lnTo>
                  <a:lnTo>
                    <a:pt x="1208532" y="215646"/>
                  </a:lnTo>
                  <a:close/>
                </a:path>
              </a:pathLst>
            </a:custGeom>
            <a:solidFill>
              <a:srgbClr val="FFCC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696717" y="4350258"/>
              <a:ext cx="178435" cy="3175"/>
            </a:xfrm>
            <a:custGeom>
              <a:avLst/>
              <a:gdLst/>
              <a:ahLst/>
              <a:cxnLst/>
              <a:rect l="l" t="t" r="r" b="b"/>
              <a:pathLst>
                <a:path w="178435" h="3175">
                  <a:moveTo>
                    <a:pt x="0" y="3048"/>
                  </a:moveTo>
                  <a:lnTo>
                    <a:pt x="178308" y="0"/>
                  </a:lnTo>
                </a:path>
              </a:pathLst>
            </a:custGeom>
            <a:ln w="2895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038094" y="4467606"/>
              <a:ext cx="157480" cy="0"/>
            </a:xfrm>
            <a:custGeom>
              <a:avLst/>
              <a:gdLst/>
              <a:ahLst/>
              <a:cxnLst/>
              <a:rect l="l" t="t" r="r" b="b"/>
              <a:pathLst>
                <a:path w="157480">
                  <a:moveTo>
                    <a:pt x="0" y="0"/>
                  </a:moveTo>
                  <a:lnTo>
                    <a:pt x="156972" y="0"/>
                  </a:lnTo>
                </a:path>
              </a:pathLst>
            </a:custGeom>
            <a:ln w="2895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859786" y="4353306"/>
              <a:ext cx="186055" cy="114300"/>
            </a:xfrm>
            <a:custGeom>
              <a:avLst/>
              <a:gdLst/>
              <a:ahLst/>
              <a:cxnLst/>
              <a:rect l="l" t="t" r="r" b="b"/>
              <a:pathLst>
                <a:path w="186055" h="114300">
                  <a:moveTo>
                    <a:pt x="0" y="0"/>
                  </a:moveTo>
                  <a:lnTo>
                    <a:pt x="185928" y="114300"/>
                  </a:lnTo>
                </a:path>
              </a:pathLst>
            </a:custGeom>
            <a:ln w="2895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696717" y="4464558"/>
              <a:ext cx="178435" cy="1905"/>
            </a:xfrm>
            <a:custGeom>
              <a:avLst/>
              <a:gdLst/>
              <a:ahLst/>
              <a:cxnLst/>
              <a:rect l="l" t="t" r="r" b="b"/>
              <a:pathLst>
                <a:path w="178435" h="1904">
                  <a:moveTo>
                    <a:pt x="0" y="0"/>
                  </a:moveTo>
                  <a:lnTo>
                    <a:pt x="178308" y="1524"/>
                  </a:lnTo>
                </a:path>
              </a:pathLst>
            </a:custGeom>
            <a:ln w="2895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038094" y="4348734"/>
              <a:ext cx="157480" cy="0"/>
            </a:xfrm>
            <a:custGeom>
              <a:avLst/>
              <a:gdLst/>
              <a:ahLst/>
              <a:cxnLst/>
              <a:rect l="l" t="t" r="r" b="b"/>
              <a:pathLst>
                <a:path w="157480">
                  <a:moveTo>
                    <a:pt x="0" y="0"/>
                  </a:moveTo>
                  <a:lnTo>
                    <a:pt x="156972" y="0"/>
                  </a:lnTo>
                </a:path>
              </a:pathLst>
            </a:custGeom>
            <a:ln w="2895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859786" y="4348734"/>
              <a:ext cx="186055" cy="116205"/>
            </a:xfrm>
            <a:custGeom>
              <a:avLst/>
              <a:gdLst/>
              <a:ahLst/>
              <a:cxnLst/>
              <a:rect l="l" t="t" r="r" b="b"/>
              <a:pathLst>
                <a:path w="186055" h="116204">
                  <a:moveTo>
                    <a:pt x="0" y="115824"/>
                  </a:moveTo>
                  <a:lnTo>
                    <a:pt x="185928" y="0"/>
                  </a:lnTo>
                </a:path>
              </a:pathLst>
            </a:custGeom>
            <a:ln w="2895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610105" y="4254246"/>
              <a:ext cx="736600" cy="364490"/>
            </a:xfrm>
            <a:custGeom>
              <a:avLst/>
              <a:gdLst/>
              <a:ahLst/>
              <a:cxnLst/>
              <a:rect l="l" t="t" r="r" b="b"/>
              <a:pathLst>
                <a:path w="736600" h="364489">
                  <a:moveTo>
                    <a:pt x="0" y="0"/>
                  </a:moveTo>
                  <a:lnTo>
                    <a:pt x="736092" y="364235"/>
                  </a:lnTo>
                </a:path>
              </a:pathLst>
            </a:custGeom>
            <a:ln w="1981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814322" y="4787646"/>
              <a:ext cx="527685" cy="539750"/>
            </a:xfrm>
            <a:custGeom>
              <a:avLst/>
              <a:gdLst/>
              <a:ahLst/>
              <a:cxnLst/>
              <a:rect l="l" t="t" r="r" b="b"/>
              <a:pathLst>
                <a:path w="527685" h="539750">
                  <a:moveTo>
                    <a:pt x="0" y="539495"/>
                  </a:moveTo>
                  <a:lnTo>
                    <a:pt x="527304" y="0"/>
                  </a:lnTo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436108" y="4634484"/>
              <a:ext cx="1198245" cy="368935"/>
            </a:xfrm>
            <a:custGeom>
              <a:avLst/>
              <a:gdLst/>
              <a:ahLst/>
              <a:cxnLst/>
              <a:rect l="l" t="t" r="r" b="b"/>
              <a:pathLst>
                <a:path w="1198245" h="368935">
                  <a:moveTo>
                    <a:pt x="598932" y="0"/>
                  </a:moveTo>
                  <a:lnTo>
                    <a:pt x="529083" y="1240"/>
                  </a:lnTo>
                  <a:lnTo>
                    <a:pt x="461601" y="4870"/>
                  </a:lnTo>
                  <a:lnTo>
                    <a:pt x="396935" y="10750"/>
                  </a:lnTo>
                  <a:lnTo>
                    <a:pt x="335535" y="18743"/>
                  </a:lnTo>
                  <a:lnTo>
                    <a:pt x="277850" y="28710"/>
                  </a:lnTo>
                  <a:lnTo>
                    <a:pt x="224329" y="40512"/>
                  </a:lnTo>
                  <a:lnTo>
                    <a:pt x="175421" y="54011"/>
                  </a:lnTo>
                  <a:lnTo>
                    <a:pt x="131577" y="69069"/>
                  </a:lnTo>
                  <a:lnTo>
                    <a:pt x="93245" y="85548"/>
                  </a:lnTo>
                  <a:lnTo>
                    <a:pt x="34916" y="122213"/>
                  </a:lnTo>
                  <a:lnTo>
                    <a:pt x="4029" y="162899"/>
                  </a:lnTo>
                  <a:lnTo>
                    <a:pt x="0" y="184404"/>
                  </a:lnTo>
                  <a:lnTo>
                    <a:pt x="4029" y="205908"/>
                  </a:lnTo>
                  <a:lnTo>
                    <a:pt x="34916" y="246594"/>
                  </a:lnTo>
                  <a:lnTo>
                    <a:pt x="93245" y="283259"/>
                  </a:lnTo>
                  <a:lnTo>
                    <a:pt x="131577" y="299738"/>
                  </a:lnTo>
                  <a:lnTo>
                    <a:pt x="175421" y="314796"/>
                  </a:lnTo>
                  <a:lnTo>
                    <a:pt x="224329" y="328295"/>
                  </a:lnTo>
                  <a:lnTo>
                    <a:pt x="277850" y="340097"/>
                  </a:lnTo>
                  <a:lnTo>
                    <a:pt x="335535" y="350064"/>
                  </a:lnTo>
                  <a:lnTo>
                    <a:pt x="396935" y="358057"/>
                  </a:lnTo>
                  <a:lnTo>
                    <a:pt x="461601" y="363937"/>
                  </a:lnTo>
                  <a:lnTo>
                    <a:pt x="529083" y="367567"/>
                  </a:lnTo>
                  <a:lnTo>
                    <a:pt x="598932" y="368808"/>
                  </a:lnTo>
                  <a:lnTo>
                    <a:pt x="668780" y="367567"/>
                  </a:lnTo>
                  <a:lnTo>
                    <a:pt x="736262" y="363937"/>
                  </a:lnTo>
                  <a:lnTo>
                    <a:pt x="800928" y="358057"/>
                  </a:lnTo>
                  <a:lnTo>
                    <a:pt x="862328" y="350064"/>
                  </a:lnTo>
                  <a:lnTo>
                    <a:pt x="920013" y="340097"/>
                  </a:lnTo>
                  <a:lnTo>
                    <a:pt x="973534" y="328295"/>
                  </a:lnTo>
                  <a:lnTo>
                    <a:pt x="1022442" y="314796"/>
                  </a:lnTo>
                  <a:lnTo>
                    <a:pt x="1066286" y="299738"/>
                  </a:lnTo>
                  <a:lnTo>
                    <a:pt x="1104618" y="283259"/>
                  </a:lnTo>
                  <a:lnTo>
                    <a:pt x="1162947" y="246594"/>
                  </a:lnTo>
                  <a:lnTo>
                    <a:pt x="1193834" y="205908"/>
                  </a:lnTo>
                  <a:lnTo>
                    <a:pt x="1197864" y="184404"/>
                  </a:lnTo>
                  <a:lnTo>
                    <a:pt x="1193834" y="162899"/>
                  </a:lnTo>
                  <a:lnTo>
                    <a:pt x="1162947" y="122213"/>
                  </a:lnTo>
                  <a:lnTo>
                    <a:pt x="1104618" y="85548"/>
                  </a:lnTo>
                  <a:lnTo>
                    <a:pt x="1066286" y="69069"/>
                  </a:lnTo>
                  <a:lnTo>
                    <a:pt x="1022442" y="54011"/>
                  </a:lnTo>
                  <a:lnTo>
                    <a:pt x="973534" y="40512"/>
                  </a:lnTo>
                  <a:lnTo>
                    <a:pt x="920013" y="28710"/>
                  </a:lnTo>
                  <a:lnTo>
                    <a:pt x="862328" y="18743"/>
                  </a:lnTo>
                  <a:lnTo>
                    <a:pt x="800928" y="10750"/>
                  </a:lnTo>
                  <a:lnTo>
                    <a:pt x="736262" y="4870"/>
                  </a:lnTo>
                  <a:lnTo>
                    <a:pt x="668780" y="1240"/>
                  </a:lnTo>
                  <a:lnTo>
                    <a:pt x="598932" y="0"/>
                  </a:lnTo>
                  <a:close/>
                </a:path>
              </a:pathLst>
            </a:custGeom>
            <a:solidFill>
              <a:srgbClr val="FFCC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439155" y="4613148"/>
              <a:ext cx="12700" cy="227329"/>
            </a:xfrm>
            <a:custGeom>
              <a:avLst/>
              <a:gdLst/>
              <a:ahLst/>
              <a:cxnLst/>
              <a:rect l="l" t="t" r="r" b="b"/>
              <a:pathLst>
                <a:path w="12700" h="227329">
                  <a:moveTo>
                    <a:pt x="6096" y="0"/>
                  </a:moveTo>
                  <a:lnTo>
                    <a:pt x="6096" y="225551"/>
                  </a:lnTo>
                </a:path>
                <a:path w="12700" h="227329">
                  <a:moveTo>
                    <a:pt x="0" y="227075"/>
                  </a:moveTo>
                  <a:lnTo>
                    <a:pt x="12192" y="227075"/>
                  </a:lnTo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445252" y="4346448"/>
              <a:ext cx="1209040" cy="492759"/>
            </a:xfrm>
            <a:custGeom>
              <a:avLst/>
              <a:gdLst/>
              <a:ahLst/>
              <a:cxnLst/>
              <a:rect l="l" t="t" r="r" b="b"/>
              <a:pathLst>
                <a:path w="1209040" h="492760">
                  <a:moveTo>
                    <a:pt x="1208532" y="214884"/>
                  </a:moveTo>
                  <a:lnTo>
                    <a:pt x="1192682" y="165620"/>
                  </a:lnTo>
                  <a:lnTo>
                    <a:pt x="1147572" y="120383"/>
                  </a:lnTo>
                  <a:lnTo>
                    <a:pt x="1115161" y="99695"/>
                  </a:lnTo>
                  <a:lnTo>
                    <a:pt x="1076782" y="80492"/>
                  </a:lnTo>
                  <a:lnTo>
                    <a:pt x="1032878" y="62941"/>
                  </a:lnTo>
                  <a:lnTo>
                    <a:pt x="983907" y="47218"/>
                  </a:lnTo>
                  <a:lnTo>
                    <a:pt x="930325" y="33464"/>
                  </a:lnTo>
                  <a:lnTo>
                    <a:pt x="872566" y="21844"/>
                  </a:lnTo>
                  <a:lnTo>
                    <a:pt x="811085" y="12534"/>
                  </a:lnTo>
                  <a:lnTo>
                    <a:pt x="746340" y="5676"/>
                  </a:lnTo>
                  <a:lnTo>
                    <a:pt x="678764" y="1447"/>
                  </a:lnTo>
                  <a:lnTo>
                    <a:pt x="608838" y="0"/>
                  </a:lnTo>
                  <a:lnTo>
                    <a:pt x="538899" y="1447"/>
                  </a:lnTo>
                  <a:lnTo>
                    <a:pt x="471322" y="5676"/>
                  </a:lnTo>
                  <a:lnTo>
                    <a:pt x="406577" y="12534"/>
                  </a:lnTo>
                  <a:lnTo>
                    <a:pt x="345097" y="21844"/>
                  </a:lnTo>
                  <a:lnTo>
                    <a:pt x="287337" y="33464"/>
                  </a:lnTo>
                  <a:lnTo>
                    <a:pt x="233756" y="47218"/>
                  </a:lnTo>
                  <a:lnTo>
                    <a:pt x="184785" y="62941"/>
                  </a:lnTo>
                  <a:lnTo>
                    <a:pt x="140881" y="80492"/>
                  </a:lnTo>
                  <a:lnTo>
                    <a:pt x="102501" y="99695"/>
                  </a:lnTo>
                  <a:lnTo>
                    <a:pt x="70091" y="120383"/>
                  </a:lnTo>
                  <a:lnTo>
                    <a:pt x="24980" y="165620"/>
                  </a:lnTo>
                  <a:lnTo>
                    <a:pt x="9144" y="214884"/>
                  </a:lnTo>
                  <a:lnTo>
                    <a:pt x="11341" y="228600"/>
                  </a:lnTo>
                  <a:lnTo>
                    <a:pt x="0" y="228600"/>
                  </a:lnTo>
                  <a:lnTo>
                    <a:pt x="0" y="492252"/>
                  </a:lnTo>
                  <a:lnTo>
                    <a:pt x="1197851" y="492252"/>
                  </a:lnTo>
                  <a:lnTo>
                    <a:pt x="1197851" y="253568"/>
                  </a:lnTo>
                  <a:lnTo>
                    <a:pt x="1204493" y="239953"/>
                  </a:lnTo>
                  <a:lnTo>
                    <a:pt x="1208532" y="214884"/>
                  </a:lnTo>
                  <a:close/>
                </a:path>
              </a:pathLst>
            </a:custGeom>
            <a:solidFill>
              <a:srgbClr val="FFCC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525012" y="4663440"/>
              <a:ext cx="1953895" cy="33020"/>
            </a:xfrm>
            <a:custGeom>
              <a:avLst/>
              <a:gdLst/>
              <a:ahLst/>
              <a:cxnLst/>
              <a:rect l="l" t="t" r="r" b="b"/>
              <a:pathLst>
                <a:path w="1953895" h="33020">
                  <a:moveTo>
                    <a:pt x="1953768" y="0"/>
                  </a:moveTo>
                  <a:lnTo>
                    <a:pt x="0" y="0"/>
                  </a:lnTo>
                  <a:lnTo>
                    <a:pt x="0" y="14478"/>
                  </a:lnTo>
                  <a:lnTo>
                    <a:pt x="0" y="18288"/>
                  </a:lnTo>
                  <a:lnTo>
                    <a:pt x="0" y="32766"/>
                  </a:lnTo>
                  <a:lnTo>
                    <a:pt x="1953768" y="32766"/>
                  </a:lnTo>
                  <a:lnTo>
                    <a:pt x="1953768" y="18288"/>
                  </a:lnTo>
                  <a:lnTo>
                    <a:pt x="1953768" y="14478"/>
                  </a:lnTo>
                  <a:lnTo>
                    <a:pt x="195376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208019" y="4543044"/>
              <a:ext cx="140335" cy="201295"/>
            </a:xfrm>
            <a:custGeom>
              <a:avLst/>
              <a:gdLst/>
              <a:ahLst/>
              <a:cxnLst/>
              <a:rect l="l" t="t" r="r" b="b"/>
              <a:pathLst>
                <a:path w="140335" h="201295">
                  <a:moveTo>
                    <a:pt x="0" y="201167"/>
                  </a:moveTo>
                  <a:lnTo>
                    <a:pt x="140207" y="201167"/>
                  </a:lnTo>
                  <a:lnTo>
                    <a:pt x="140207" y="0"/>
                  </a:lnTo>
                  <a:lnTo>
                    <a:pt x="0" y="0"/>
                  </a:lnTo>
                  <a:lnTo>
                    <a:pt x="0" y="201167"/>
                  </a:lnTo>
                  <a:close/>
                </a:path>
              </a:pathLst>
            </a:custGeom>
            <a:solidFill>
              <a:srgbClr val="99CC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3200400" y="4543044"/>
              <a:ext cx="147955" cy="201295"/>
            </a:xfrm>
            <a:custGeom>
              <a:avLst/>
              <a:gdLst/>
              <a:ahLst/>
              <a:cxnLst/>
              <a:rect l="l" t="t" r="r" b="b"/>
              <a:pathLst>
                <a:path w="147954" h="201295">
                  <a:moveTo>
                    <a:pt x="0" y="0"/>
                  </a:moveTo>
                  <a:lnTo>
                    <a:pt x="147827" y="0"/>
                  </a:lnTo>
                  <a:lnTo>
                    <a:pt x="147827" y="201167"/>
                  </a:lnTo>
                  <a:lnTo>
                    <a:pt x="0" y="201167"/>
                  </a:lnTo>
                  <a:lnTo>
                    <a:pt x="0" y="0"/>
                  </a:lnTo>
                  <a:close/>
                </a:path>
              </a:pathLst>
            </a:custGeom>
            <a:ln w="91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361944" y="4543044"/>
              <a:ext cx="147955" cy="201295"/>
            </a:xfrm>
            <a:custGeom>
              <a:avLst/>
              <a:gdLst/>
              <a:ahLst/>
              <a:cxnLst/>
              <a:rect l="l" t="t" r="r" b="b"/>
              <a:pathLst>
                <a:path w="147954" h="201295">
                  <a:moveTo>
                    <a:pt x="147828" y="0"/>
                  </a:moveTo>
                  <a:lnTo>
                    <a:pt x="0" y="0"/>
                  </a:lnTo>
                  <a:lnTo>
                    <a:pt x="0" y="138684"/>
                  </a:lnTo>
                  <a:lnTo>
                    <a:pt x="0" y="201168"/>
                  </a:lnTo>
                  <a:lnTo>
                    <a:pt x="147828" y="201168"/>
                  </a:lnTo>
                  <a:lnTo>
                    <a:pt x="147828" y="138684"/>
                  </a:lnTo>
                  <a:lnTo>
                    <a:pt x="147828" y="0"/>
                  </a:lnTo>
                  <a:close/>
                </a:path>
              </a:pathLst>
            </a:custGeom>
            <a:solidFill>
              <a:srgbClr val="CCCC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3361944" y="4543044"/>
              <a:ext cx="147955" cy="201295"/>
            </a:xfrm>
            <a:custGeom>
              <a:avLst/>
              <a:gdLst/>
              <a:ahLst/>
              <a:cxnLst/>
              <a:rect l="l" t="t" r="r" b="b"/>
              <a:pathLst>
                <a:path w="147954" h="201295">
                  <a:moveTo>
                    <a:pt x="0" y="0"/>
                  </a:moveTo>
                  <a:lnTo>
                    <a:pt x="147827" y="0"/>
                  </a:lnTo>
                  <a:lnTo>
                    <a:pt x="147827" y="201167"/>
                  </a:lnTo>
                  <a:lnTo>
                    <a:pt x="0" y="201167"/>
                  </a:lnTo>
                  <a:lnTo>
                    <a:pt x="0" y="0"/>
                  </a:lnTo>
                  <a:close/>
                </a:path>
              </a:pathLst>
            </a:custGeom>
            <a:ln w="91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2340863" y="4722876"/>
              <a:ext cx="147955" cy="200025"/>
            </a:xfrm>
            <a:custGeom>
              <a:avLst/>
              <a:gdLst/>
              <a:ahLst/>
              <a:cxnLst/>
              <a:rect l="l" t="t" r="r" b="b"/>
              <a:pathLst>
                <a:path w="147955" h="200025">
                  <a:moveTo>
                    <a:pt x="147827" y="0"/>
                  </a:moveTo>
                  <a:lnTo>
                    <a:pt x="0" y="0"/>
                  </a:lnTo>
                  <a:lnTo>
                    <a:pt x="0" y="199644"/>
                  </a:lnTo>
                  <a:lnTo>
                    <a:pt x="147827" y="199644"/>
                  </a:lnTo>
                  <a:lnTo>
                    <a:pt x="147827" y="0"/>
                  </a:lnTo>
                  <a:close/>
                </a:path>
              </a:pathLst>
            </a:custGeom>
            <a:solidFill>
              <a:srgbClr val="99CC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2340863" y="4722876"/>
              <a:ext cx="147955" cy="200025"/>
            </a:xfrm>
            <a:custGeom>
              <a:avLst/>
              <a:gdLst/>
              <a:ahLst/>
              <a:cxnLst/>
              <a:rect l="l" t="t" r="r" b="b"/>
              <a:pathLst>
                <a:path w="147955" h="200025">
                  <a:moveTo>
                    <a:pt x="0" y="0"/>
                  </a:moveTo>
                  <a:lnTo>
                    <a:pt x="147827" y="0"/>
                  </a:lnTo>
                  <a:lnTo>
                    <a:pt x="147827" y="199644"/>
                  </a:lnTo>
                  <a:lnTo>
                    <a:pt x="0" y="199644"/>
                  </a:lnTo>
                  <a:lnTo>
                    <a:pt x="0" y="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354580" y="4674108"/>
              <a:ext cx="179070" cy="3810"/>
            </a:xfrm>
            <a:custGeom>
              <a:avLst/>
              <a:gdLst/>
              <a:ahLst/>
              <a:cxnLst/>
              <a:rect l="l" t="t" r="r" b="b"/>
              <a:pathLst>
                <a:path w="179069" h="3810">
                  <a:moveTo>
                    <a:pt x="0" y="0"/>
                  </a:moveTo>
                  <a:lnTo>
                    <a:pt x="178828" y="3378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2519994" y="4639145"/>
              <a:ext cx="77470" cy="76200"/>
            </a:xfrm>
            <a:custGeom>
              <a:avLst/>
              <a:gdLst/>
              <a:ahLst/>
              <a:cxnLst/>
              <a:rect l="l" t="t" r="r" b="b"/>
              <a:pathLst>
                <a:path w="77469" h="76200">
                  <a:moveTo>
                    <a:pt x="1435" y="0"/>
                  </a:moveTo>
                  <a:lnTo>
                    <a:pt x="0" y="76187"/>
                  </a:lnTo>
                  <a:lnTo>
                    <a:pt x="76898" y="39535"/>
                  </a:lnTo>
                  <a:lnTo>
                    <a:pt x="143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2112263" y="5063541"/>
              <a:ext cx="76200" cy="81915"/>
            </a:xfrm>
            <a:custGeom>
              <a:avLst/>
              <a:gdLst/>
              <a:ahLst/>
              <a:cxnLst/>
              <a:rect l="l" t="t" r="r" b="b"/>
              <a:pathLst>
                <a:path w="76200" h="81914">
                  <a:moveTo>
                    <a:pt x="0" y="81483"/>
                  </a:moveTo>
                  <a:lnTo>
                    <a:pt x="75666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2151367" y="5017010"/>
              <a:ext cx="80010" cy="81915"/>
            </a:xfrm>
            <a:custGeom>
              <a:avLst/>
              <a:gdLst/>
              <a:ahLst/>
              <a:cxnLst/>
              <a:rect l="l" t="t" r="r" b="b"/>
              <a:pathLst>
                <a:path w="80010" h="81914">
                  <a:moveTo>
                    <a:pt x="79768" y="0"/>
                  </a:moveTo>
                  <a:lnTo>
                    <a:pt x="0" y="29908"/>
                  </a:lnTo>
                  <a:lnTo>
                    <a:pt x="55841" y="81762"/>
                  </a:lnTo>
                  <a:lnTo>
                    <a:pt x="7976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3491483" y="4482084"/>
              <a:ext cx="147955" cy="200025"/>
            </a:xfrm>
            <a:custGeom>
              <a:avLst/>
              <a:gdLst/>
              <a:ahLst/>
              <a:cxnLst/>
              <a:rect l="l" t="t" r="r" b="b"/>
              <a:pathLst>
                <a:path w="147954" h="200025">
                  <a:moveTo>
                    <a:pt x="147827" y="0"/>
                  </a:moveTo>
                  <a:lnTo>
                    <a:pt x="0" y="0"/>
                  </a:lnTo>
                  <a:lnTo>
                    <a:pt x="0" y="199644"/>
                  </a:lnTo>
                  <a:lnTo>
                    <a:pt x="147827" y="199644"/>
                  </a:lnTo>
                  <a:lnTo>
                    <a:pt x="147827" y="0"/>
                  </a:lnTo>
                  <a:close/>
                </a:path>
              </a:pathLst>
            </a:custGeom>
            <a:solidFill>
              <a:srgbClr val="99CC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3491483" y="4482084"/>
              <a:ext cx="147955" cy="200025"/>
            </a:xfrm>
            <a:custGeom>
              <a:avLst/>
              <a:gdLst/>
              <a:ahLst/>
              <a:cxnLst/>
              <a:rect l="l" t="t" r="r" b="b"/>
              <a:pathLst>
                <a:path w="147954" h="200025">
                  <a:moveTo>
                    <a:pt x="0" y="0"/>
                  </a:moveTo>
                  <a:lnTo>
                    <a:pt x="147827" y="0"/>
                  </a:lnTo>
                  <a:lnTo>
                    <a:pt x="147827" y="199644"/>
                  </a:lnTo>
                  <a:lnTo>
                    <a:pt x="0" y="199644"/>
                  </a:lnTo>
                  <a:lnTo>
                    <a:pt x="0" y="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3701795" y="3848100"/>
              <a:ext cx="1984375" cy="765175"/>
            </a:xfrm>
            <a:custGeom>
              <a:avLst/>
              <a:gdLst/>
              <a:ahLst/>
              <a:cxnLst/>
              <a:rect l="l" t="t" r="r" b="b"/>
              <a:pathLst>
                <a:path w="1984375" h="765175">
                  <a:moveTo>
                    <a:pt x="1984248" y="0"/>
                  </a:moveTo>
                  <a:lnTo>
                    <a:pt x="0" y="765048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3339083" y="4802124"/>
              <a:ext cx="746760" cy="641985"/>
            </a:xfrm>
            <a:custGeom>
              <a:avLst/>
              <a:gdLst/>
              <a:ahLst/>
              <a:cxnLst/>
              <a:rect l="l" t="t" r="r" b="b"/>
              <a:pathLst>
                <a:path w="746760" h="641985">
                  <a:moveTo>
                    <a:pt x="746760" y="641604"/>
                  </a:moveTo>
                  <a:lnTo>
                    <a:pt x="0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5782817" y="4408170"/>
              <a:ext cx="178435" cy="1905"/>
            </a:xfrm>
            <a:custGeom>
              <a:avLst/>
              <a:gdLst/>
              <a:ahLst/>
              <a:cxnLst/>
              <a:rect l="l" t="t" r="r" b="b"/>
              <a:pathLst>
                <a:path w="178435" h="1904">
                  <a:moveTo>
                    <a:pt x="0" y="1523"/>
                  </a:moveTo>
                  <a:lnTo>
                    <a:pt x="178308" y="0"/>
                  </a:lnTo>
                </a:path>
              </a:pathLst>
            </a:custGeom>
            <a:ln w="2895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6124194" y="4525518"/>
              <a:ext cx="157480" cy="0"/>
            </a:xfrm>
            <a:custGeom>
              <a:avLst/>
              <a:gdLst/>
              <a:ahLst/>
              <a:cxnLst/>
              <a:rect l="l" t="t" r="r" b="b"/>
              <a:pathLst>
                <a:path w="157479">
                  <a:moveTo>
                    <a:pt x="0" y="0"/>
                  </a:moveTo>
                  <a:lnTo>
                    <a:pt x="156972" y="0"/>
                  </a:lnTo>
                </a:path>
              </a:pathLst>
            </a:custGeom>
            <a:ln w="2895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5945885" y="4409694"/>
              <a:ext cx="186055" cy="116205"/>
            </a:xfrm>
            <a:custGeom>
              <a:avLst/>
              <a:gdLst/>
              <a:ahLst/>
              <a:cxnLst/>
              <a:rect l="l" t="t" r="r" b="b"/>
              <a:pathLst>
                <a:path w="186054" h="116204">
                  <a:moveTo>
                    <a:pt x="0" y="0"/>
                  </a:moveTo>
                  <a:lnTo>
                    <a:pt x="185928" y="115823"/>
                  </a:lnTo>
                </a:path>
              </a:pathLst>
            </a:custGeom>
            <a:ln w="2895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5782817" y="4520946"/>
              <a:ext cx="178435" cy="3175"/>
            </a:xfrm>
            <a:custGeom>
              <a:avLst/>
              <a:gdLst/>
              <a:ahLst/>
              <a:cxnLst/>
              <a:rect l="l" t="t" r="r" b="b"/>
              <a:pathLst>
                <a:path w="178435" h="3175">
                  <a:moveTo>
                    <a:pt x="0" y="0"/>
                  </a:moveTo>
                  <a:lnTo>
                    <a:pt x="178308" y="3047"/>
                  </a:lnTo>
                </a:path>
              </a:pathLst>
            </a:custGeom>
            <a:ln w="2895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6124194" y="4406646"/>
              <a:ext cx="157480" cy="0"/>
            </a:xfrm>
            <a:custGeom>
              <a:avLst/>
              <a:gdLst/>
              <a:ahLst/>
              <a:cxnLst/>
              <a:rect l="l" t="t" r="r" b="b"/>
              <a:pathLst>
                <a:path w="157479">
                  <a:moveTo>
                    <a:pt x="0" y="0"/>
                  </a:moveTo>
                  <a:lnTo>
                    <a:pt x="156972" y="0"/>
                  </a:lnTo>
                </a:path>
              </a:pathLst>
            </a:custGeom>
            <a:ln w="2895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5945885" y="4406646"/>
              <a:ext cx="186055" cy="114300"/>
            </a:xfrm>
            <a:custGeom>
              <a:avLst/>
              <a:gdLst/>
              <a:ahLst/>
              <a:cxnLst/>
              <a:rect l="l" t="t" r="r" b="b"/>
              <a:pathLst>
                <a:path w="186054" h="114300">
                  <a:moveTo>
                    <a:pt x="0" y="114299"/>
                  </a:moveTo>
                  <a:lnTo>
                    <a:pt x="185928" y="0"/>
                  </a:lnTo>
                </a:path>
              </a:pathLst>
            </a:custGeom>
            <a:ln w="2895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719071" y="4079748"/>
              <a:ext cx="147955" cy="200025"/>
            </a:xfrm>
            <a:custGeom>
              <a:avLst/>
              <a:gdLst/>
              <a:ahLst/>
              <a:cxnLst/>
              <a:rect l="l" t="t" r="r" b="b"/>
              <a:pathLst>
                <a:path w="147955" h="200025">
                  <a:moveTo>
                    <a:pt x="147827" y="0"/>
                  </a:moveTo>
                  <a:lnTo>
                    <a:pt x="0" y="0"/>
                  </a:lnTo>
                  <a:lnTo>
                    <a:pt x="0" y="199644"/>
                  </a:lnTo>
                  <a:lnTo>
                    <a:pt x="147827" y="199644"/>
                  </a:lnTo>
                  <a:lnTo>
                    <a:pt x="147827" y="0"/>
                  </a:lnTo>
                  <a:close/>
                </a:path>
              </a:pathLst>
            </a:custGeom>
            <a:solidFill>
              <a:srgbClr val="CCCC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1719071" y="4079748"/>
              <a:ext cx="147955" cy="200025"/>
            </a:xfrm>
            <a:custGeom>
              <a:avLst/>
              <a:gdLst/>
              <a:ahLst/>
              <a:cxnLst/>
              <a:rect l="l" t="t" r="r" b="b"/>
              <a:pathLst>
                <a:path w="147955" h="200025">
                  <a:moveTo>
                    <a:pt x="0" y="0"/>
                  </a:moveTo>
                  <a:lnTo>
                    <a:pt x="147827" y="0"/>
                  </a:lnTo>
                  <a:lnTo>
                    <a:pt x="147827" y="199644"/>
                  </a:lnTo>
                  <a:lnTo>
                    <a:pt x="0" y="199644"/>
                  </a:lnTo>
                  <a:lnTo>
                    <a:pt x="0" y="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1898904" y="4265676"/>
              <a:ext cx="154940" cy="76200"/>
            </a:xfrm>
            <a:custGeom>
              <a:avLst/>
              <a:gdLst/>
              <a:ahLst/>
              <a:cxnLst/>
              <a:rect l="l" t="t" r="r" b="b"/>
              <a:pathLst>
                <a:path w="154939" h="76200">
                  <a:moveTo>
                    <a:pt x="0" y="0"/>
                  </a:moveTo>
                  <a:lnTo>
                    <a:pt x="154800" y="7573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2025548" y="4301596"/>
              <a:ext cx="85725" cy="68580"/>
            </a:xfrm>
            <a:custGeom>
              <a:avLst/>
              <a:gdLst/>
              <a:ahLst/>
              <a:cxnLst/>
              <a:rect l="l" t="t" r="r" b="b"/>
              <a:pathLst>
                <a:path w="85725" h="68579">
                  <a:moveTo>
                    <a:pt x="33489" y="0"/>
                  </a:moveTo>
                  <a:lnTo>
                    <a:pt x="0" y="68440"/>
                  </a:lnTo>
                  <a:lnTo>
                    <a:pt x="85191" y="67716"/>
                  </a:lnTo>
                  <a:lnTo>
                    <a:pt x="3348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1969008" y="5158740"/>
              <a:ext cx="147955" cy="201295"/>
            </a:xfrm>
            <a:custGeom>
              <a:avLst/>
              <a:gdLst/>
              <a:ahLst/>
              <a:cxnLst/>
              <a:rect l="l" t="t" r="r" b="b"/>
              <a:pathLst>
                <a:path w="147955" h="201295">
                  <a:moveTo>
                    <a:pt x="147828" y="0"/>
                  </a:moveTo>
                  <a:lnTo>
                    <a:pt x="0" y="0"/>
                  </a:lnTo>
                  <a:lnTo>
                    <a:pt x="0" y="201168"/>
                  </a:lnTo>
                  <a:lnTo>
                    <a:pt x="147828" y="201168"/>
                  </a:lnTo>
                  <a:lnTo>
                    <a:pt x="147828" y="0"/>
                  </a:lnTo>
                  <a:close/>
                </a:path>
              </a:pathLst>
            </a:custGeom>
            <a:solidFill>
              <a:srgbClr val="99CC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1969008" y="5158740"/>
              <a:ext cx="147955" cy="201295"/>
            </a:xfrm>
            <a:custGeom>
              <a:avLst/>
              <a:gdLst/>
              <a:ahLst/>
              <a:cxnLst/>
              <a:rect l="l" t="t" r="r" b="b"/>
              <a:pathLst>
                <a:path w="147955" h="201295">
                  <a:moveTo>
                    <a:pt x="0" y="0"/>
                  </a:moveTo>
                  <a:lnTo>
                    <a:pt x="147828" y="0"/>
                  </a:lnTo>
                  <a:lnTo>
                    <a:pt x="147828" y="201168"/>
                  </a:lnTo>
                  <a:lnTo>
                    <a:pt x="0" y="201168"/>
                  </a:lnTo>
                  <a:lnTo>
                    <a:pt x="0" y="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3" name="object 4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76727" y="4538472"/>
              <a:ext cx="435864" cy="210312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2854452" y="4764024"/>
              <a:ext cx="166370" cy="934719"/>
            </a:xfrm>
            <a:custGeom>
              <a:avLst/>
              <a:gdLst/>
              <a:ahLst/>
              <a:cxnLst/>
              <a:rect l="l" t="t" r="r" b="b"/>
              <a:pathLst>
                <a:path w="166369" h="934720">
                  <a:moveTo>
                    <a:pt x="0" y="934212"/>
                  </a:moveTo>
                  <a:lnTo>
                    <a:pt x="166116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5" name="object 45"/>
          <p:cNvSpPr txBox="1"/>
          <p:nvPr/>
        </p:nvSpPr>
        <p:spPr>
          <a:xfrm>
            <a:off x="658177" y="1215906"/>
            <a:ext cx="8164830" cy="5019675"/>
          </a:xfrm>
          <a:prstGeom prst="rect">
            <a:avLst/>
          </a:prstGeom>
        </p:spPr>
        <p:txBody>
          <a:bodyPr vert="horz" wrap="square" lIns="0" tIns="1892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90"/>
              </a:spcBef>
            </a:pPr>
            <a:r>
              <a:rPr sz="3200" dirty="0">
                <a:latin typeface="Arial"/>
                <a:cs typeface="Arial"/>
              </a:rPr>
              <a:t>packets</a:t>
            </a:r>
            <a:r>
              <a:rPr sz="3200" spc="-50" dirty="0">
                <a:latin typeface="Arial"/>
                <a:cs typeface="Arial"/>
              </a:rPr>
              <a:t> </a:t>
            </a:r>
            <a:r>
              <a:rPr sz="3200" i="1" dirty="0">
                <a:latin typeface="Arial"/>
                <a:cs typeface="Arial"/>
              </a:rPr>
              <a:t>queue</a:t>
            </a:r>
            <a:r>
              <a:rPr sz="3200" i="1" spc="-40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in</a:t>
            </a:r>
            <a:r>
              <a:rPr sz="3200" spc="-35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router</a:t>
            </a:r>
            <a:r>
              <a:rPr sz="3200" spc="-40" dirty="0">
                <a:latin typeface="Arial"/>
                <a:cs typeface="Arial"/>
              </a:rPr>
              <a:t> </a:t>
            </a:r>
            <a:r>
              <a:rPr sz="3200" spc="-10" dirty="0">
                <a:latin typeface="Arial"/>
                <a:cs typeface="Arial"/>
              </a:rPr>
              <a:t>buffers</a:t>
            </a:r>
            <a:endParaRPr sz="32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1040"/>
              </a:spcBef>
              <a:buClr>
                <a:srgbClr val="000000"/>
              </a:buClr>
              <a:buSzPct val="75000"/>
              <a:buFont typeface="Wingdings" panose="05000000000000000000" pitchFamily="2" charset="2"/>
              <a:buChar char="v"/>
              <a:tabLst>
                <a:tab pos="354965" algn="l"/>
              </a:tabLst>
            </a:pPr>
            <a:r>
              <a:rPr sz="2400" dirty="0">
                <a:solidFill>
                  <a:srgbClr val="CC0000"/>
                </a:solidFill>
                <a:latin typeface="Arial"/>
                <a:cs typeface="Arial"/>
              </a:rPr>
              <a:t>packet</a:t>
            </a:r>
            <a:r>
              <a:rPr sz="2400" spc="-10" dirty="0">
                <a:solidFill>
                  <a:srgbClr val="CC000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CC0000"/>
                </a:solidFill>
                <a:latin typeface="Arial"/>
                <a:cs typeface="Arial"/>
              </a:rPr>
              <a:t>arrival</a:t>
            </a:r>
            <a:r>
              <a:rPr sz="2400" spc="-5" dirty="0">
                <a:solidFill>
                  <a:srgbClr val="CC000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CC0000"/>
                </a:solidFill>
                <a:latin typeface="Arial"/>
                <a:cs typeface="Arial"/>
              </a:rPr>
              <a:t>rate</a:t>
            </a:r>
            <a:r>
              <a:rPr sz="2400" spc="-30" dirty="0">
                <a:solidFill>
                  <a:srgbClr val="CC000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CC0000"/>
                </a:solidFill>
                <a:latin typeface="Arial"/>
                <a:cs typeface="Arial"/>
              </a:rPr>
              <a:t>to</a:t>
            </a:r>
            <a:r>
              <a:rPr sz="2400" spc="-25" dirty="0">
                <a:solidFill>
                  <a:srgbClr val="CC000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CC0000"/>
                </a:solidFill>
                <a:latin typeface="Arial"/>
                <a:cs typeface="Arial"/>
              </a:rPr>
              <a:t>link (temporarily)</a:t>
            </a:r>
            <a:r>
              <a:rPr sz="2400" spc="-10" dirty="0">
                <a:solidFill>
                  <a:srgbClr val="CC000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CC0000"/>
                </a:solidFill>
                <a:latin typeface="Arial"/>
                <a:cs typeface="Arial"/>
              </a:rPr>
              <a:t>exceeds</a:t>
            </a:r>
            <a:r>
              <a:rPr sz="2400" spc="10" dirty="0">
                <a:solidFill>
                  <a:srgbClr val="CC0000"/>
                </a:solidFill>
                <a:latin typeface="Arial"/>
                <a:cs typeface="Arial"/>
              </a:rPr>
              <a:t> </a:t>
            </a:r>
            <a:r>
              <a:rPr sz="2400">
                <a:solidFill>
                  <a:srgbClr val="CC0000"/>
                </a:solidFill>
                <a:latin typeface="Arial"/>
                <a:cs typeface="Arial"/>
              </a:rPr>
              <a:t>output</a:t>
            </a:r>
            <a:r>
              <a:rPr sz="2400" spc="-5">
                <a:solidFill>
                  <a:srgbClr val="CC0000"/>
                </a:solidFill>
                <a:latin typeface="Arial"/>
                <a:cs typeface="Arial"/>
              </a:rPr>
              <a:t> </a:t>
            </a:r>
            <a:r>
              <a:rPr sz="2400" spc="-20" smtClean="0">
                <a:solidFill>
                  <a:srgbClr val="CC0000"/>
                </a:solidFill>
                <a:latin typeface="Arial"/>
                <a:cs typeface="Arial"/>
              </a:rPr>
              <a:t>link</a:t>
            </a:r>
            <a:r>
              <a:rPr lang="vi-VN" sz="2400">
                <a:latin typeface="Arial"/>
                <a:cs typeface="Arial"/>
              </a:rPr>
              <a:t> </a:t>
            </a:r>
            <a:r>
              <a:rPr sz="2400" spc="-10" smtClean="0">
                <a:solidFill>
                  <a:srgbClr val="CC0000"/>
                </a:solidFill>
                <a:latin typeface="Arial"/>
                <a:cs typeface="Arial"/>
              </a:rPr>
              <a:t>capacity</a:t>
            </a:r>
            <a:endParaRPr sz="24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1010"/>
              </a:spcBef>
              <a:buSzPct val="75000"/>
              <a:buFont typeface="Wingdings" panose="05000000000000000000" pitchFamily="2" charset="2"/>
              <a:buChar char="v"/>
              <a:tabLst>
                <a:tab pos="354965" algn="l"/>
              </a:tabLst>
            </a:pPr>
            <a:r>
              <a:rPr sz="2400" dirty="0">
                <a:latin typeface="Arial"/>
                <a:cs typeface="Arial"/>
              </a:rPr>
              <a:t>packets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queue, wait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for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20" dirty="0">
                <a:latin typeface="Arial"/>
                <a:cs typeface="Arial"/>
              </a:rPr>
              <a:t>turn</a:t>
            </a:r>
            <a:endParaRPr sz="2400">
              <a:latin typeface="Arial"/>
              <a:cs typeface="Arial"/>
            </a:endParaRPr>
          </a:p>
          <a:p>
            <a:pPr marL="3846195">
              <a:lnSpc>
                <a:spcPct val="100000"/>
              </a:lnSpc>
              <a:spcBef>
                <a:spcPts val="2130"/>
              </a:spcBef>
            </a:pPr>
            <a:r>
              <a:rPr sz="1800" dirty="0">
                <a:latin typeface="Arial"/>
                <a:cs typeface="Arial"/>
              </a:rPr>
              <a:t>packet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being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transmitted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CC0000"/>
                </a:solidFill>
                <a:latin typeface="Arial"/>
                <a:cs typeface="Arial"/>
              </a:rPr>
              <a:t>(delay)</a:t>
            </a:r>
            <a:endParaRPr sz="1800">
              <a:latin typeface="Arial"/>
              <a:cs typeface="Arial"/>
            </a:endParaRPr>
          </a:p>
          <a:p>
            <a:pPr marL="209550">
              <a:lnSpc>
                <a:spcPct val="100000"/>
              </a:lnSpc>
              <a:spcBef>
                <a:spcPts val="715"/>
              </a:spcBef>
            </a:pPr>
            <a:r>
              <a:rPr sz="2400" dirty="0">
                <a:solidFill>
                  <a:srgbClr val="006600"/>
                </a:solidFill>
                <a:latin typeface="Arial"/>
                <a:cs typeface="Arial"/>
              </a:rPr>
              <a:t>A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700">
              <a:latin typeface="Arial"/>
              <a:cs typeface="Arial"/>
            </a:endParaRPr>
          </a:p>
          <a:p>
            <a:pPr marL="485140">
              <a:lnSpc>
                <a:spcPct val="100000"/>
              </a:lnSpc>
              <a:spcBef>
                <a:spcPts val="1775"/>
              </a:spcBef>
            </a:pPr>
            <a:r>
              <a:rPr sz="2400" dirty="0">
                <a:solidFill>
                  <a:srgbClr val="000099"/>
                </a:solidFill>
                <a:latin typeface="Arial"/>
                <a:cs typeface="Arial"/>
              </a:rPr>
              <a:t>B</a:t>
            </a:r>
            <a:endParaRPr sz="2400">
              <a:latin typeface="Arial"/>
              <a:cs typeface="Arial"/>
            </a:endParaRPr>
          </a:p>
          <a:p>
            <a:pPr marL="3449320">
              <a:lnSpc>
                <a:spcPct val="100000"/>
              </a:lnSpc>
              <a:spcBef>
                <a:spcPts val="335"/>
              </a:spcBef>
            </a:pPr>
            <a:r>
              <a:rPr sz="1800" dirty="0">
                <a:latin typeface="Arial"/>
                <a:cs typeface="Arial"/>
              </a:rPr>
              <a:t>packets</a:t>
            </a:r>
            <a:r>
              <a:rPr sz="1800" spc="-5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queueing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CC0000"/>
                </a:solidFill>
                <a:latin typeface="Arial"/>
                <a:cs typeface="Arial"/>
              </a:rPr>
              <a:t>(delay)</a:t>
            </a:r>
            <a:endParaRPr sz="1800">
              <a:latin typeface="Arial"/>
              <a:cs typeface="Arial"/>
            </a:endParaRPr>
          </a:p>
          <a:p>
            <a:pPr marL="1950720" marR="2210435">
              <a:lnSpc>
                <a:spcPct val="100000"/>
              </a:lnSpc>
              <a:spcBef>
                <a:spcPts val="940"/>
              </a:spcBef>
            </a:pPr>
            <a:r>
              <a:rPr sz="1800" dirty="0">
                <a:latin typeface="Arial"/>
                <a:cs typeface="Arial"/>
              </a:rPr>
              <a:t>free</a:t>
            </a:r>
            <a:r>
              <a:rPr sz="1800" spc="-5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(available)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buffers:</a:t>
            </a:r>
            <a:r>
              <a:rPr sz="1800" spc="-4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arriving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packets </a:t>
            </a:r>
            <a:r>
              <a:rPr sz="1800" dirty="0">
                <a:latin typeface="Arial"/>
                <a:cs typeface="Arial"/>
              </a:rPr>
              <a:t>dropped (</a:t>
            </a:r>
            <a:r>
              <a:rPr sz="1800" dirty="0">
                <a:solidFill>
                  <a:srgbClr val="CC0000"/>
                </a:solidFill>
                <a:latin typeface="Arial"/>
                <a:cs typeface="Arial"/>
              </a:rPr>
              <a:t>loss</a:t>
            </a:r>
            <a:r>
              <a:rPr sz="1800" dirty="0">
                <a:latin typeface="Arial"/>
                <a:cs typeface="Arial"/>
              </a:rPr>
              <a:t>)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if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no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free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buffers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46" name="object 46"/>
          <p:cNvGrpSpPr/>
          <p:nvPr/>
        </p:nvGrpSpPr>
        <p:grpSpPr>
          <a:xfrm>
            <a:off x="899160" y="3874008"/>
            <a:ext cx="779145" cy="680085"/>
            <a:chOff x="899160" y="3874008"/>
            <a:chExt cx="779145" cy="680085"/>
          </a:xfrm>
        </p:grpSpPr>
        <p:pic>
          <p:nvPicPr>
            <p:cNvPr id="47" name="object 4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9160" y="3874008"/>
              <a:ext cx="778763" cy="679703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31392" y="3938016"/>
              <a:ext cx="377951" cy="312419"/>
            </a:xfrm>
            <a:prstGeom prst="rect">
              <a:avLst/>
            </a:prstGeom>
          </p:spPr>
        </p:pic>
      </p:grpSp>
      <p:grpSp>
        <p:nvGrpSpPr>
          <p:cNvPr id="49" name="object 49"/>
          <p:cNvGrpSpPr/>
          <p:nvPr/>
        </p:nvGrpSpPr>
        <p:grpSpPr>
          <a:xfrm>
            <a:off x="1132332" y="4870703"/>
            <a:ext cx="779145" cy="680085"/>
            <a:chOff x="1132332" y="4870703"/>
            <a:chExt cx="779145" cy="680085"/>
          </a:xfrm>
        </p:grpSpPr>
        <p:pic>
          <p:nvPicPr>
            <p:cNvPr id="50" name="object 5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32332" y="4870703"/>
              <a:ext cx="778763" cy="679703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64564" y="4936235"/>
              <a:ext cx="377952" cy="310895"/>
            </a:xfrm>
            <a:prstGeom prst="rect">
              <a:avLst/>
            </a:prstGeom>
          </p:spPr>
        </p:pic>
      </p:grpSp>
      <p:sp>
        <p:nvSpPr>
          <p:cNvPr id="52" name="object 5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ct val="100000"/>
              </a:lnSpc>
            </a:pPr>
            <a:fld id="{81D60167-4931-47E6-BA6A-407CBD079E47}" type="slidenum">
              <a:rPr spc="-25" dirty="0"/>
              <a:t>64</a:t>
            </a:fld>
            <a:endParaRPr spc="-25" dirty="0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9320" rIns="0" bIns="0" rtlCol="0">
            <a:spAutoFit/>
          </a:bodyPr>
          <a:lstStyle/>
          <a:p>
            <a:pPr marL="1452245">
              <a:lnSpc>
                <a:spcPct val="100000"/>
              </a:lnSpc>
              <a:spcBef>
                <a:spcPts val="100"/>
              </a:spcBef>
            </a:pPr>
            <a:r>
              <a:rPr dirty="0"/>
              <a:t>Four</a:t>
            </a:r>
            <a:r>
              <a:rPr spc="-55" dirty="0"/>
              <a:t> </a:t>
            </a:r>
            <a:r>
              <a:rPr dirty="0"/>
              <a:t>sources</a:t>
            </a:r>
            <a:r>
              <a:rPr spc="-60" dirty="0"/>
              <a:t> </a:t>
            </a:r>
            <a:r>
              <a:rPr dirty="0"/>
              <a:t>of</a:t>
            </a:r>
            <a:r>
              <a:rPr spc="-45" dirty="0"/>
              <a:t> </a:t>
            </a:r>
            <a:r>
              <a:rPr dirty="0"/>
              <a:t>packet</a:t>
            </a:r>
            <a:r>
              <a:rPr spc="-40" dirty="0"/>
              <a:t> </a:t>
            </a:r>
            <a:r>
              <a:rPr spc="-10" dirty="0"/>
              <a:t>delay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5352" y="4514913"/>
            <a:ext cx="362902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2800" i="1" dirty="0">
                <a:solidFill>
                  <a:srgbClr val="CC0000"/>
                </a:solidFill>
                <a:latin typeface="Arial"/>
                <a:cs typeface="Arial"/>
              </a:rPr>
              <a:t>d</a:t>
            </a:r>
            <a:r>
              <a:rPr sz="2775" baseline="-21021" dirty="0">
                <a:solidFill>
                  <a:srgbClr val="CC0000"/>
                </a:solidFill>
                <a:latin typeface="Arial"/>
                <a:cs typeface="Arial"/>
              </a:rPr>
              <a:t>proc</a:t>
            </a:r>
            <a:r>
              <a:rPr sz="2800" dirty="0">
                <a:solidFill>
                  <a:srgbClr val="CC0000"/>
                </a:solidFill>
                <a:latin typeface="Arial"/>
                <a:cs typeface="Arial"/>
              </a:rPr>
              <a:t>:</a:t>
            </a:r>
            <a:r>
              <a:rPr sz="2800" spc="-40" dirty="0">
                <a:solidFill>
                  <a:srgbClr val="CC0000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CC0000"/>
                </a:solidFill>
                <a:latin typeface="Arial"/>
                <a:cs typeface="Arial"/>
              </a:rPr>
              <a:t>nodal</a:t>
            </a:r>
            <a:r>
              <a:rPr sz="2800" spc="-5" dirty="0">
                <a:solidFill>
                  <a:srgbClr val="CC0000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CC0000"/>
                </a:solidFill>
                <a:latin typeface="Arial"/>
                <a:cs typeface="Arial"/>
              </a:rPr>
              <a:t>processing</a:t>
            </a:r>
            <a:endParaRPr sz="2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40752" y="4943767"/>
            <a:ext cx="2724785" cy="1259840"/>
          </a:xfrm>
          <a:prstGeom prst="rect">
            <a:avLst/>
          </a:prstGeom>
        </p:spPr>
        <p:txBody>
          <a:bodyPr vert="horz" wrap="square" lIns="0" tIns="11938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940"/>
              </a:spcBef>
              <a:buFont typeface="Wingdings" panose="05000000000000000000" pitchFamily="2" charset="2"/>
              <a:buChar char="Ø"/>
              <a:tabLst>
                <a:tab pos="354965" algn="l"/>
              </a:tabLst>
            </a:pPr>
            <a:r>
              <a:rPr sz="2000" dirty="0">
                <a:latin typeface="Arial"/>
                <a:cs typeface="Arial"/>
              </a:rPr>
              <a:t>check</a:t>
            </a:r>
            <a:r>
              <a:rPr sz="2000" spc="-3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bit</a:t>
            </a:r>
            <a:r>
              <a:rPr sz="2000" spc="-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errors</a:t>
            </a:r>
            <a:endParaRPr sz="20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840"/>
              </a:spcBef>
              <a:buFont typeface="Wingdings" panose="05000000000000000000" pitchFamily="2" charset="2"/>
              <a:buChar char="Ø"/>
              <a:tabLst>
                <a:tab pos="354965" algn="l"/>
              </a:tabLst>
            </a:pPr>
            <a:r>
              <a:rPr sz="2000" dirty="0">
                <a:latin typeface="Arial"/>
                <a:cs typeface="Arial"/>
              </a:rPr>
              <a:t>determine</a:t>
            </a:r>
            <a:r>
              <a:rPr sz="2000" spc="-6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output</a:t>
            </a:r>
            <a:r>
              <a:rPr sz="2000" spc="-35" dirty="0">
                <a:latin typeface="Arial"/>
                <a:cs typeface="Arial"/>
              </a:rPr>
              <a:t> </a:t>
            </a:r>
            <a:r>
              <a:rPr sz="2000" spc="-20" dirty="0">
                <a:latin typeface="Arial"/>
                <a:cs typeface="Arial"/>
              </a:rPr>
              <a:t>link</a:t>
            </a:r>
            <a:endParaRPr sz="20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840"/>
              </a:spcBef>
              <a:buFont typeface="Wingdings" panose="05000000000000000000" pitchFamily="2" charset="2"/>
              <a:buChar char="Ø"/>
              <a:tabLst>
                <a:tab pos="354965" algn="l"/>
              </a:tabLst>
            </a:pPr>
            <a:r>
              <a:rPr sz="2000" dirty="0">
                <a:latin typeface="Arial"/>
                <a:cs typeface="Arial"/>
              </a:rPr>
              <a:t>typically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&lt;</a:t>
            </a:r>
            <a:r>
              <a:rPr sz="2000" spc="-35" dirty="0">
                <a:latin typeface="Arial"/>
                <a:cs typeface="Arial"/>
              </a:rPr>
              <a:t> </a:t>
            </a:r>
            <a:r>
              <a:rPr sz="2000" spc="-20" dirty="0">
                <a:latin typeface="Arial"/>
                <a:cs typeface="Arial"/>
              </a:rPr>
              <a:t>msec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2611882" y="1837946"/>
            <a:ext cx="5052695" cy="1021715"/>
            <a:chOff x="2611882" y="1837946"/>
            <a:chExt cx="5052695" cy="1021715"/>
          </a:xfrm>
        </p:grpSpPr>
        <p:sp>
          <p:nvSpPr>
            <p:cNvPr id="6" name="object 6"/>
            <p:cNvSpPr/>
            <p:nvPr/>
          </p:nvSpPr>
          <p:spPr>
            <a:xfrm>
              <a:off x="3351276" y="1921763"/>
              <a:ext cx="1209040" cy="668020"/>
            </a:xfrm>
            <a:custGeom>
              <a:avLst/>
              <a:gdLst/>
              <a:ahLst/>
              <a:cxnLst/>
              <a:rect l="l" t="t" r="r" b="b"/>
              <a:pathLst>
                <a:path w="1209039" h="668019">
                  <a:moveTo>
                    <a:pt x="1208532" y="215646"/>
                  </a:moveTo>
                  <a:lnTo>
                    <a:pt x="1192682" y="166204"/>
                  </a:lnTo>
                  <a:lnTo>
                    <a:pt x="1147572" y="120815"/>
                  </a:lnTo>
                  <a:lnTo>
                    <a:pt x="1115161" y="100050"/>
                  </a:lnTo>
                  <a:lnTo>
                    <a:pt x="1076782" y="80772"/>
                  </a:lnTo>
                  <a:lnTo>
                    <a:pt x="1032878" y="63169"/>
                  </a:lnTo>
                  <a:lnTo>
                    <a:pt x="983907" y="47383"/>
                  </a:lnTo>
                  <a:lnTo>
                    <a:pt x="930325" y="33578"/>
                  </a:lnTo>
                  <a:lnTo>
                    <a:pt x="872566" y="21920"/>
                  </a:lnTo>
                  <a:lnTo>
                    <a:pt x="811085" y="12573"/>
                  </a:lnTo>
                  <a:lnTo>
                    <a:pt x="746340" y="5702"/>
                  </a:lnTo>
                  <a:lnTo>
                    <a:pt x="678764" y="1460"/>
                  </a:lnTo>
                  <a:lnTo>
                    <a:pt x="608838" y="0"/>
                  </a:lnTo>
                  <a:lnTo>
                    <a:pt x="538899" y="1460"/>
                  </a:lnTo>
                  <a:lnTo>
                    <a:pt x="471322" y="5702"/>
                  </a:lnTo>
                  <a:lnTo>
                    <a:pt x="406577" y="12573"/>
                  </a:lnTo>
                  <a:lnTo>
                    <a:pt x="345097" y="21920"/>
                  </a:lnTo>
                  <a:lnTo>
                    <a:pt x="287337" y="33578"/>
                  </a:lnTo>
                  <a:lnTo>
                    <a:pt x="233756" y="47383"/>
                  </a:lnTo>
                  <a:lnTo>
                    <a:pt x="184785" y="63169"/>
                  </a:lnTo>
                  <a:lnTo>
                    <a:pt x="140881" y="80772"/>
                  </a:lnTo>
                  <a:lnTo>
                    <a:pt x="102501" y="100050"/>
                  </a:lnTo>
                  <a:lnTo>
                    <a:pt x="70091" y="120815"/>
                  </a:lnTo>
                  <a:lnTo>
                    <a:pt x="24980" y="166204"/>
                  </a:lnTo>
                  <a:lnTo>
                    <a:pt x="9144" y="215646"/>
                  </a:lnTo>
                  <a:lnTo>
                    <a:pt x="11214" y="228600"/>
                  </a:lnTo>
                  <a:lnTo>
                    <a:pt x="0" y="228600"/>
                  </a:lnTo>
                  <a:lnTo>
                    <a:pt x="0" y="482346"/>
                  </a:lnTo>
                  <a:lnTo>
                    <a:pt x="0" y="492252"/>
                  </a:lnTo>
                  <a:lnTo>
                    <a:pt x="1841" y="492252"/>
                  </a:lnTo>
                  <a:lnTo>
                    <a:pt x="34912" y="544804"/>
                  </a:lnTo>
                  <a:lnTo>
                    <a:pt x="93243" y="581621"/>
                  </a:lnTo>
                  <a:lnTo>
                    <a:pt x="131572" y="598157"/>
                  </a:lnTo>
                  <a:lnTo>
                    <a:pt x="175412" y="613283"/>
                  </a:lnTo>
                  <a:lnTo>
                    <a:pt x="224320" y="626833"/>
                  </a:lnTo>
                  <a:lnTo>
                    <a:pt x="277837" y="638683"/>
                  </a:lnTo>
                  <a:lnTo>
                    <a:pt x="335534" y="648703"/>
                  </a:lnTo>
                  <a:lnTo>
                    <a:pt x="396925" y="656717"/>
                  </a:lnTo>
                  <a:lnTo>
                    <a:pt x="461594" y="662622"/>
                  </a:lnTo>
                  <a:lnTo>
                    <a:pt x="529082" y="666267"/>
                  </a:lnTo>
                  <a:lnTo>
                    <a:pt x="598932" y="667512"/>
                  </a:lnTo>
                  <a:lnTo>
                    <a:pt x="668769" y="666267"/>
                  </a:lnTo>
                  <a:lnTo>
                    <a:pt x="736257" y="662622"/>
                  </a:lnTo>
                  <a:lnTo>
                    <a:pt x="800925" y="656717"/>
                  </a:lnTo>
                  <a:lnTo>
                    <a:pt x="862317" y="648703"/>
                  </a:lnTo>
                  <a:lnTo>
                    <a:pt x="920013" y="638683"/>
                  </a:lnTo>
                  <a:lnTo>
                    <a:pt x="973531" y="626833"/>
                  </a:lnTo>
                  <a:lnTo>
                    <a:pt x="1022438" y="613283"/>
                  </a:lnTo>
                  <a:lnTo>
                    <a:pt x="1066279" y="598157"/>
                  </a:lnTo>
                  <a:lnTo>
                    <a:pt x="1104607" y="581621"/>
                  </a:lnTo>
                  <a:lnTo>
                    <a:pt x="1162939" y="544804"/>
                  </a:lnTo>
                  <a:lnTo>
                    <a:pt x="1193825" y="503948"/>
                  </a:lnTo>
                  <a:lnTo>
                    <a:pt x="1196009" y="492252"/>
                  </a:lnTo>
                  <a:lnTo>
                    <a:pt x="1197864" y="492252"/>
                  </a:lnTo>
                  <a:lnTo>
                    <a:pt x="1197864" y="482346"/>
                  </a:lnTo>
                  <a:lnTo>
                    <a:pt x="1197864" y="254444"/>
                  </a:lnTo>
                  <a:lnTo>
                    <a:pt x="1204493" y="240804"/>
                  </a:lnTo>
                  <a:lnTo>
                    <a:pt x="1208532" y="215646"/>
                  </a:lnTo>
                  <a:close/>
                </a:path>
              </a:pathLst>
            </a:custGeom>
            <a:solidFill>
              <a:srgbClr val="FFCC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707130" y="1954529"/>
              <a:ext cx="178435" cy="3175"/>
            </a:xfrm>
            <a:custGeom>
              <a:avLst/>
              <a:gdLst/>
              <a:ahLst/>
              <a:cxnLst/>
              <a:rect l="l" t="t" r="r" b="b"/>
              <a:pathLst>
                <a:path w="178435" h="3175">
                  <a:moveTo>
                    <a:pt x="0" y="3048"/>
                  </a:moveTo>
                  <a:lnTo>
                    <a:pt x="178308" y="0"/>
                  </a:lnTo>
                </a:path>
              </a:pathLst>
            </a:custGeom>
            <a:ln w="2895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050030" y="2071877"/>
              <a:ext cx="155575" cy="0"/>
            </a:xfrm>
            <a:custGeom>
              <a:avLst/>
              <a:gdLst/>
              <a:ahLst/>
              <a:cxnLst/>
              <a:rect l="l" t="t" r="r" b="b"/>
              <a:pathLst>
                <a:path w="155575">
                  <a:moveTo>
                    <a:pt x="0" y="0"/>
                  </a:moveTo>
                  <a:lnTo>
                    <a:pt x="155448" y="0"/>
                  </a:lnTo>
                </a:path>
              </a:pathLst>
            </a:custGeom>
            <a:ln w="2895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871722" y="1957577"/>
              <a:ext cx="184785" cy="114300"/>
            </a:xfrm>
            <a:custGeom>
              <a:avLst/>
              <a:gdLst/>
              <a:ahLst/>
              <a:cxnLst/>
              <a:rect l="l" t="t" r="r" b="b"/>
              <a:pathLst>
                <a:path w="184785" h="114300">
                  <a:moveTo>
                    <a:pt x="0" y="0"/>
                  </a:moveTo>
                  <a:lnTo>
                    <a:pt x="184404" y="114300"/>
                  </a:lnTo>
                </a:path>
              </a:pathLst>
            </a:custGeom>
            <a:ln w="2895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707130" y="2068829"/>
              <a:ext cx="178435" cy="1905"/>
            </a:xfrm>
            <a:custGeom>
              <a:avLst/>
              <a:gdLst/>
              <a:ahLst/>
              <a:cxnLst/>
              <a:rect l="l" t="t" r="r" b="b"/>
              <a:pathLst>
                <a:path w="178435" h="1905">
                  <a:moveTo>
                    <a:pt x="0" y="0"/>
                  </a:moveTo>
                  <a:lnTo>
                    <a:pt x="178308" y="1524"/>
                  </a:lnTo>
                </a:path>
              </a:pathLst>
            </a:custGeom>
            <a:ln w="2895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050030" y="1953005"/>
              <a:ext cx="155575" cy="0"/>
            </a:xfrm>
            <a:custGeom>
              <a:avLst/>
              <a:gdLst/>
              <a:ahLst/>
              <a:cxnLst/>
              <a:rect l="l" t="t" r="r" b="b"/>
              <a:pathLst>
                <a:path w="155575">
                  <a:moveTo>
                    <a:pt x="0" y="0"/>
                  </a:moveTo>
                  <a:lnTo>
                    <a:pt x="155448" y="0"/>
                  </a:lnTo>
                </a:path>
              </a:pathLst>
            </a:custGeom>
            <a:ln w="2895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871722" y="1953005"/>
              <a:ext cx="184785" cy="116205"/>
            </a:xfrm>
            <a:custGeom>
              <a:avLst/>
              <a:gdLst/>
              <a:ahLst/>
              <a:cxnLst/>
              <a:rect l="l" t="t" r="r" b="b"/>
              <a:pathLst>
                <a:path w="184785" h="116205">
                  <a:moveTo>
                    <a:pt x="0" y="115824"/>
                  </a:moveTo>
                  <a:lnTo>
                    <a:pt x="184404" y="0"/>
                  </a:lnTo>
                </a:path>
              </a:pathLst>
            </a:custGeom>
            <a:ln w="2895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622042" y="1858517"/>
              <a:ext cx="741045" cy="355600"/>
            </a:xfrm>
            <a:custGeom>
              <a:avLst/>
              <a:gdLst/>
              <a:ahLst/>
              <a:cxnLst/>
              <a:rect l="l" t="t" r="r" b="b"/>
              <a:pathLst>
                <a:path w="741045" h="355600">
                  <a:moveTo>
                    <a:pt x="0" y="0"/>
                  </a:moveTo>
                  <a:lnTo>
                    <a:pt x="740664" y="355092"/>
                  </a:lnTo>
                </a:path>
              </a:pathLst>
            </a:custGeom>
            <a:ln w="1981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926842" y="2398013"/>
              <a:ext cx="428625" cy="451484"/>
            </a:xfrm>
            <a:custGeom>
              <a:avLst/>
              <a:gdLst/>
              <a:ahLst/>
              <a:cxnLst/>
              <a:rect l="l" t="t" r="r" b="b"/>
              <a:pathLst>
                <a:path w="428625" h="451485">
                  <a:moveTo>
                    <a:pt x="0" y="451103"/>
                  </a:moveTo>
                  <a:lnTo>
                    <a:pt x="428244" y="0"/>
                  </a:lnTo>
                </a:path>
              </a:pathLst>
            </a:custGeom>
            <a:ln w="1981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6446520" y="2238755"/>
              <a:ext cx="1199515" cy="368935"/>
            </a:xfrm>
            <a:custGeom>
              <a:avLst/>
              <a:gdLst/>
              <a:ahLst/>
              <a:cxnLst/>
              <a:rect l="l" t="t" r="r" b="b"/>
              <a:pathLst>
                <a:path w="1199515" h="368935">
                  <a:moveTo>
                    <a:pt x="599694" y="0"/>
                  </a:moveTo>
                  <a:lnTo>
                    <a:pt x="529756" y="1240"/>
                  </a:lnTo>
                  <a:lnTo>
                    <a:pt x="462189" y="4870"/>
                  </a:lnTo>
                  <a:lnTo>
                    <a:pt x="397441" y="10750"/>
                  </a:lnTo>
                  <a:lnTo>
                    <a:pt x="335963" y="18743"/>
                  </a:lnTo>
                  <a:lnTo>
                    <a:pt x="278204" y="28710"/>
                  </a:lnTo>
                  <a:lnTo>
                    <a:pt x="224615" y="40512"/>
                  </a:lnTo>
                  <a:lnTo>
                    <a:pt x="175645" y="54011"/>
                  </a:lnTo>
                  <a:lnTo>
                    <a:pt x="131745" y="69069"/>
                  </a:lnTo>
                  <a:lnTo>
                    <a:pt x="93364" y="85548"/>
                  </a:lnTo>
                  <a:lnTo>
                    <a:pt x="34961" y="122213"/>
                  </a:lnTo>
                  <a:lnTo>
                    <a:pt x="4034" y="162899"/>
                  </a:lnTo>
                  <a:lnTo>
                    <a:pt x="0" y="184403"/>
                  </a:lnTo>
                  <a:lnTo>
                    <a:pt x="4034" y="205908"/>
                  </a:lnTo>
                  <a:lnTo>
                    <a:pt x="34961" y="246594"/>
                  </a:lnTo>
                  <a:lnTo>
                    <a:pt x="93364" y="283259"/>
                  </a:lnTo>
                  <a:lnTo>
                    <a:pt x="131745" y="299738"/>
                  </a:lnTo>
                  <a:lnTo>
                    <a:pt x="175645" y="314796"/>
                  </a:lnTo>
                  <a:lnTo>
                    <a:pt x="224615" y="328295"/>
                  </a:lnTo>
                  <a:lnTo>
                    <a:pt x="278204" y="340097"/>
                  </a:lnTo>
                  <a:lnTo>
                    <a:pt x="335963" y="350064"/>
                  </a:lnTo>
                  <a:lnTo>
                    <a:pt x="397441" y="358057"/>
                  </a:lnTo>
                  <a:lnTo>
                    <a:pt x="462189" y="363937"/>
                  </a:lnTo>
                  <a:lnTo>
                    <a:pt x="529756" y="367567"/>
                  </a:lnTo>
                  <a:lnTo>
                    <a:pt x="599694" y="368807"/>
                  </a:lnTo>
                  <a:lnTo>
                    <a:pt x="669631" y="367567"/>
                  </a:lnTo>
                  <a:lnTo>
                    <a:pt x="737198" y="363937"/>
                  </a:lnTo>
                  <a:lnTo>
                    <a:pt x="801946" y="358057"/>
                  </a:lnTo>
                  <a:lnTo>
                    <a:pt x="863424" y="350064"/>
                  </a:lnTo>
                  <a:lnTo>
                    <a:pt x="921183" y="340097"/>
                  </a:lnTo>
                  <a:lnTo>
                    <a:pt x="974772" y="328295"/>
                  </a:lnTo>
                  <a:lnTo>
                    <a:pt x="1023742" y="314796"/>
                  </a:lnTo>
                  <a:lnTo>
                    <a:pt x="1067642" y="299738"/>
                  </a:lnTo>
                  <a:lnTo>
                    <a:pt x="1106023" y="283259"/>
                  </a:lnTo>
                  <a:lnTo>
                    <a:pt x="1164426" y="246594"/>
                  </a:lnTo>
                  <a:lnTo>
                    <a:pt x="1195353" y="205908"/>
                  </a:lnTo>
                  <a:lnTo>
                    <a:pt x="1199388" y="184403"/>
                  </a:lnTo>
                  <a:lnTo>
                    <a:pt x="1195353" y="162899"/>
                  </a:lnTo>
                  <a:lnTo>
                    <a:pt x="1164426" y="122213"/>
                  </a:lnTo>
                  <a:lnTo>
                    <a:pt x="1106023" y="85548"/>
                  </a:lnTo>
                  <a:lnTo>
                    <a:pt x="1067642" y="69069"/>
                  </a:lnTo>
                  <a:lnTo>
                    <a:pt x="1023742" y="54011"/>
                  </a:lnTo>
                  <a:lnTo>
                    <a:pt x="974772" y="40512"/>
                  </a:lnTo>
                  <a:lnTo>
                    <a:pt x="921183" y="28710"/>
                  </a:lnTo>
                  <a:lnTo>
                    <a:pt x="863424" y="18743"/>
                  </a:lnTo>
                  <a:lnTo>
                    <a:pt x="801946" y="10750"/>
                  </a:lnTo>
                  <a:lnTo>
                    <a:pt x="737198" y="4870"/>
                  </a:lnTo>
                  <a:lnTo>
                    <a:pt x="669631" y="1240"/>
                  </a:lnTo>
                  <a:lnTo>
                    <a:pt x="599694" y="0"/>
                  </a:lnTo>
                  <a:close/>
                </a:path>
              </a:pathLst>
            </a:custGeom>
            <a:solidFill>
              <a:srgbClr val="FFCC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6449567" y="2217420"/>
              <a:ext cx="12700" cy="227329"/>
            </a:xfrm>
            <a:custGeom>
              <a:avLst/>
              <a:gdLst/>
              <a:ahLst/>
              <a:cxnLst/>
              <a:rect l="l" t="t" r="r" b="b"/>
              <a:pathLst>
                <a:path w="12700" h="227330">
                  <a:moveTo>
                    <a:pt x="6096" y="0"/>
                  </a:moveTo>
                  <a:lnTo>
                    <a:pt x="6096" y="225551"/>
                  </a:lnTo>
                </a:path>
                <a:path w="12700" h="227330">
                  <a:moveTo>
                    <a:pt x="0" y="227075"/>
                  </a:moveTo>
                  <a:lnTo>
                    <a:pt x="12192" y="227075"/>
                  </a:lnTo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6455664" y="1950719"/>
              <a:ext cx="1209040" cy="492759"/>
            </a:xfrm>
            <a:custGeom>
              <a:avLst/>
              <a:gdLst/>
              <a:ahLst/>
              <a:cxnLst/>
              <a:rect l="l" t="t" r="r" b="b"/>
              <a:pathLst>
                <a:path w="1209040" h="492760">
                  <a:moveTo>
                    <a:pt x="1208532" y="215646"/>
                  </a:moveTo>
                  <a:lnTo>
                    <a:pt x="1192707" y="166204"/>
                  </a:lnTo>
                  <a:lnTo>
                    <a:pt x="1147648" y="120815"/>
                  </a:lnTo>
                  <a:lnTo>
                    <a:pt x="1115275" y="100050"/>
                  </a:lnTo>
                  <a:lnTo>
                    <a:pt x="1076947" y="80772"/>
                  </a:lnTo>
                  <a:lnTo>
                    <a:pt x="1033106" y="63169"/>
                  </a:lnTo>
                  <a:lnTo>
                    <a:pt x="984199" y="47383"/>
                  </a:lnTo>
                  <a:lnTo>
                    <a:pt x="930681" y="33578"/>
                  </a:lnTo>
                  <a:lnTo>
                    <a:pt x="872985" y="21920"/>
                  </a:lnTo>
                  <a:lnTo>
                    <a:pt x="811593" y="12573"/>
                  </a:lnTo>
                  <a:lnTo>
                    <a:pt x="746925" y="5702"/>
                  </a:lnTo>
                  <a:lnTo>
                    <a:pt x="679437" y="1460"/>
                  </a:lnTo>
                  <a:lnTo>
                    <a:pt x="609600" y="0"/>
                  </a:lnTo>
                  <a:lnTo>
                    <a:pt x="539750" y="1460"/>
                  </a:lnTo>
                  <a:lnTo>
                    <a:pt x="472262" y="5702"/>
                  </a:lnTo>
                  <a:lnTo>
                    <a:pt x="407593" y="12573"/>
                  </a:lnTo>
                  <a:lnTo>
                    <a:pt x="346202" y="21920"/>
                  </a:lnTo>
                  <a:lnTo>
                    <a:pt x="288505" y="33578"/>
                  </a:lnTo>
                  <a:lnTo>
                    <a:pt x="234988" y="47383"/>
                  </a:lnTo>
                  <a:lnTo>
                    <a:pt x="186080" y="63169"/>
                  </a:lnTo>
                  <a:lnTo>
                    <a:pt x="142240" y="80772"/>
                  </a:lnTo>
                  <a:lnTo>
                    <a:pt x="103911" y="100050"/>
                  </a:lnTo>
                  <a:lnTo>
                    <a:pt x="71539" y="120815"/>
                  </a:lnTo>
                  <a:lnTo>
                    <a:pt x="26479" y="166204"/>
                  </a:lnTo>
                  <a:lnTo>
                    <a:pt x="10668" y="215646"/>
                  </a:lnTo>
                  <a:lnTo>
                    <a:pt x="12738" y="228600"/>
                  </a:lnTo>
                  <a:lnTo>
                    <a:pt x="0" y="228600"/>
                  </a:lnTo>
                  <a:lnTo>
                    <a:pt x="0" y="492252"/>
                  </a:lnTo>
                  <a:lnTo>
                    <a:pt x="1199388" y="492252"/>
                  </a:lnTo>
                  <a:lnTo>
                    <a:pt x="1199388" y="251333"/>
                  </a:lnTo>
                  <a:lnTo>
                    <a:pt x="1204493" y="240804"/>
                  </a:lnTo>
                  <a:lnTo>
                    <a:pt x="1208532" y="215646"/>
                  </a:lnTo>
                  <a:close/>
                </a:path>
              </a:pathLst>
            </a:custGeom>
            <a:solidFill>
              <a:srgbClr val="FFCC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4649724" y="2272283"/>
              <a:ext cx="1839595" cy="0"/>
            </a:xfrm>
            <a:custGeom>
              <a:avLst/>
              <a:gdLst/>
              <a:ahLst/>
              <a:cxnLst/>
              <a:rect l="l" t="t" r="r" b="b"/>
              <a:pathLst>
                <a:path w="1839595">
                  <a:moveTo>
                    <a:pt x="0" y="0"/>
                  </a:moveTo>
                  <a:lnTo>
                    <a:pt x="1839467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4535424" y="2284094"/>
              <a:ext cx="1953895" cy="5080"/>
            </a:xfrm>
            <a:custGeom>
              <a:avLst/>
              <a:gdLst/>
              <a:ahLst/>
              <a:cxnLst/>
              <a:rect l="l" t="t" r="r" b="b"/>
              <a:pathLst>
                <a:path w="1953895" h="5080">
                  <a:moveTo>
                    <a:pt x="0" y="0"/>
                  </a:moveTo>
                  <a:lnTo>
                    <a:pt x="1953767" y="0"/>
                  </a:lnTo>
                </a:path>
                <a:path w="1953895" h="5080">
                  <a:moveTo>
                    <a:pt x="0" y="4572"/>
                  </a:moveTo>
                  <a:lnTo>
                    <a:pt x="1953767" y="4572"/>
                  </a:lnTo>
                </a:path>
              </a:pathLst>
            </a:custGeom>
            <a:ln w="381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5463539" y="2077211"/>
              <a:ext cx="147955" cy="200025"/>
            </a:xfrm>
            <a:custGeom>
              <a:avLst/>
              <a:gdLst/>
              <a:ahLst/>
              <a:cxnLst/>
              <a:rect l="l" t="t" r="r" b="b"/>
              <a:pathLst>
                <a:path w="147954" h="200025">
                  <a:moveTo>
                    <a:pt x="147827" y="0"/>
                  </a:moveTo>
                  <a:lnTo>
                    <a:pt x="0" y="0"/>
                  </a:lnTo>
                  <a:lnTo>
                    <a:pt x="0" y="199644"/>
                  </a:lnTo>
                  <a:lnTo>
                    <a:pt x="147827" y="199644"/>
                  </a:lnTo>
                  <a:lnTo>
                    <a:pt x="147827" y="0"/>
                  </a:lnTo>
                  <a:close/>
                </a:path>
              </a:pathLst>
            </a:custGeom>
            <a:solidFill>
              <a:srgbClr val="99CC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5463539" y="2077211"/>
              <a:ext cx="147955" cy="200025"/>
            </a:xfrm>
            <a:custGeom>
              <a:avLst/>
              <a:gdLst/>
              <a:ahLst/>
              <a:cxnLst/>
              <a:rect l="l" t="t" r="r" b="b"/>
              <a:pathLst>
                <a:path w="147954" h="200025">
                  <a:moveTo>
                    <a:pt x="0" y="0"/>
                  </a:moveTo>
                  <a:lnTo>
                    <a:pt x="147827" y="0"/>
                  </a:lnTo>
                  <a:lnTo>
                    <a:pt x="147827" y="199644"/>
                  </a:lnTo>
                  <a:lnTo>
                    <a:pt x="0" y="199644"/>
                  </a:lnTo>
                  <a:lnTo>
                    <a:pt x="0" y="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4212336" y="2147315"/>
              <a:ext cx="146685" cy="201295"/>
            </a:xfrm>
            <a:custGeom>
              <a:avLst/>
              <a:gdLst/>
              <a:ahLst/>
              <a:cxnLst/>
              <a:rect l="l" t="t" r="r" b="b"/>
              <a:pathLst>
                <a:path w="146685" h="201294">
                  <a:moveTo>
                    <a:pt x="146303" y="0"/>
                  </a:moveTo>
                  <a:lnTo>
                    <a:pt x="0" y="0"/>
                  </a:lnTo>
                  <a:lnTo>
                    <a:pt x="0" y="201167"/>
                  </a:lnTo>
                  <a:lnTo>
                    <a:pt x="146303" y="201167"/>
                  </a:lnTo>
                  <a:lnTo>
                    <a:pt x="146303" y="0"/>
                  </a:lnTo>
                  <a:close/>
                </a:path>
              </a:pathLst>
            </a:custGeom>
            <a:solidFill>
              <a:srgbClr val="99CC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4212336" y="2147315"/>
              <a:ext cx="146685" cy="201295"/>
            </a:xfrm>
            <a:custGeom>
              <a:avLst/>
              <a:gdLst/>
              <a:ahLst/>
              <a:cxnLst/>
              <a:rect l="l" t="t" r="r" b="b"/>
              <a:pathLst>
                <a:path w="146685" h="201294">
                  <a:moveTo>
                    <a:pt x="0" y="0"/>
                  </a:moveTo>
                  <a:lnTo>
                    <a:pt x="146303" y="0"/>
                  </a:lnTo>
                  <a:lnTo>
                    <a:pt x="146303" y="201167"/>
                  </a:lnTo>
                  <a:lnTo>
                    <a:pt x="0" y="201167"/>
                  </a:lnTo>
                  <a:lnTo>
                    <a:pt x="0" y="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4373880" y="2147315"/>
              <a:ext cx="147955" cy="201295"/>
            </a:xfrm>
            <a:custGeom>
              <a:avLst/>
              <a:gdLst/>
              <a:ahLst/>
              <a:cxnLst/>
              <a:rect l="l" t="t" r="r" b="b"/>
              <a:pathLst>
                <a:path w="147954" h="201294">
                  <a:moveTo>
                    <a:pt x="147815" y="0"/>
                  </a:moveTo>
                  <a:lnTo>
                    <a:pt x="0" y="0"/>
                  </a:lnTo>
                  <a:lnTo>
                    <a:pt x="0" y="138684"/>
                  </a:lnTo>
                  <a:lnTo>
                    <a:pt x="0" y="201168"/>
                  </a:lnTo>
                  <a:lnTo>
                    <a:pt x="147815" y="201168"/>
                  </a:lnTo>
                  <a:lnTo>
                    <a:pt x="147815" y="138684"/>
                  </a:lnTo>
                  <a:lnTo>
                    <a:pt x="147815" y="0"/>
                  </a:lnTo>
                  <a:close/>
                </a:path>
              </a:pathLst>
            </a:custGeom>
            <a:solidFill>
              <a:srgbClr val="CCCC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4373880" y="2147315"/>
              <a:ext cx="147955" cy="201295"/>
            </a:xfrm>
            <a:custGeom>
              <a:avLst/>
              <a:gdLst/>
              <a:ahLst/>
              <a:cxnLst/>
              <a:rect l="l" t="t" r="r" b="b"/>
              <a:pathLst>
                <a:path w="147954" h="201294">
                  <a:moveTo>
                    <a:pt x="0" y="0"/>
                  </a:moveTo>
                  <a:lnTo>
                    <a:pt x="147827" y="0"/>
                  </a:lnTo>
                  <a:lnTo>
                    <a:pt x="147827" y="201167"/>
                  </a:lnTo>
                  <a:lnTo>
                    <a:pt x="0" y="201167"/>
                  </a:lnTo>
                  <a:lnTo>
                    <a:pt x="0" y="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3159252" y="2048255"/>
              <a:ext cx="147955" cy="200025"/>
            </a:xfrm>
            <a:custGeom>
              <a:avLst/>
              <a:gdLst/>
              <a:ahLst/>
              <a:cxnLst/>
              <a:rect l="l" t="t" r="r" b="b"/>
              <a:pathLst>
                <a:path w="147954" h="200025">
                  <a:moveTo>
                    <a:pt x="147827" y="0"/>
                  </a:moveTo>
                  <a:lnTo>
                    <a:pt x="0" y="0"/>
                  </a:lnTo>
                  <a:lnTo>
                    <a:pt x="0" y="199644"/>
                  </a:lnTo>
                  <a:lnTo>
                    <a:pt x="147827" y="199644"/>
                  </a:lnTo>
                  <a:lnTo>
                    <a:pt x="147827" y="0"/>
                  </a:lnTo>
                  <a:close/>
                </a:path>
              </a:pathLst>
            </a:custGeom>
            <a:solidFill>
              <a:srgbClr val="99CC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3159252" y="2048255"/>
              <a:ext cx="147955" cy="200025"/>
            </a:xfrm>
            <a:custGeom>
              <a:avLst/>
              <a:gdLst/>
              <a:ahLst/>
              <a:cxnLst/>
              <a:rect l="l" t="t" r="r" b="b"/>
              <a:pathLst>
                <a:path w="147954" h="200025">
                  <a:moveTo>
                    <a:pt x="0" y="0"/>
                  </a:moveTo>
                  <a:lnTo>
                    <a:pt x="147827" y="0"/>
                  </a:lnTo>
                  <a:lnTo>
                    <a:pt x="147827" y="199644"/>
                  </a:lnTo>
                  <a:lnTo>
                    <a:pt x="0" y="199644"/>
                  </a:lnTo>
                  <a:lnTo>
                    <a:pt x="0" y="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3110484" y="1984247"/>
              <a:ext cx="147320" cy="0"/>
            </a:xfrm>
            <a:custGeom>
              <a:avLst/>
              <a:gdLst/>
              <a:ahLst/>
              <a:cxnLst/>
              <a:rect l="l" t="t" r="r" b="b"/>
              <a:pathLst>
                <a:path w="147320">
                  <a:moveTo>
                    <a:pt x="0" y="0"/>
                  </a:moveTo>
                  <a:lnTo>
                    <a:pt x="146812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3244597" y="1946145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0"/>
                  </a:moveTo>
                  <a:lnTo>
                    <a:pt x="0" y="76200"/>
                  </a:lnTo>
                  <a:lnTo>
                    <a:pt x="76200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6236208" y="1876043"/>
              <a:ext cx="302260" cy="0"/>
            </a:xfrm>
            <a:custGeom>
              <a:avLst/>
              <a:gdLst/>
              <a:ahLst/>
              <a:cxnLst/>
              <a:rect l="l" t="t" r="r" b="b"/>
              <a:pathLst>
                <a:path w="302259">
                  <a:moveTo>
                    <a:pt x="0" y="0"/>
                  </a:moveTo>
                  <a:lnTo>
                    <a:pt x="302260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6525769" y="1837946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0"/>
                  </a:moveTo>
                  <a:lnTo>
                    <a:pt x="0" y="76200"/>
                  </a:lnTo>
                  <a:lnTo>
                    <a:pt x="76200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1821814" y="1566862"/>
            <a:ext cx="2292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006600"/>
                </a:solidFill>
                <a:latin typeface="Arial"/>
                <a:cs typeface="Arial"/>
              </a:rPr>
              <a:t>A</a:t>
            </a:r>
            <a:endParaRPr sz="2400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997989" y="2519362"/>
            <a:ext cx="2292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000099"/>
                </a:solidFill>
                <a:latin typeface="Arial"/>
                <a:cs typeface="Arial"/>
              </a:rPr>
              <a:t>B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4497133" y="2081593"/>
            <a:ext cx="157480" cy="209550"/>
            <a:chOff x="4497133" y="2081593"/>
            <a:chExt cx="157480" cy="209550"/>
          </a:xfrm>
        </p:grpSpPr>
        <p:sp>
          <p:nvSpPr>
            <p:cNvPr id="35" name="object 35"/>
            <p:cNvSpPr/>
            <p:nvPr/>
          </p:nvSpPr>
          <p:spPr>
            <a:xfrm>
              <a:off x="4501896" y="2086355"/>
              <a:ext cx="147955" cy="200025"/>
            </a:xfrm>
            <a:custGeom>
              <a:avLst/>
              <a:gdLst/>
              <a:ahLst/>
              <a:cxnLst/>
              <a:rect l="l" t="t" r="r" b="b"/>
              <a:pathLst>
                <a:path w="147954" h="200025">
                  <a:moveTo>
                    <a:pt x="147827" y="0"/>
                  </a:moveTo>
                  <a:lnTo>
                    <a:pt x="0" y="0"/>
                  </a:lnTo>
                  <a:lnTo>
                    <a:pt x="0" y="199644"/>
                  </a:lnTo>
                  <a:lnTo>
                    <a:pt x="147827" y="199644"/>
                  </a:lnTo>
                  <a:lnTo>
                    <a:pt x="147827" y="0"/>
                  </a:lnTo>
                  <a:close/>
                </a:path>
              </a:pathLst>
            </a:custGeom>
            <a:solidFill>
              <a:srgbClr val="99CC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4501896" y="2086355"/>
              <a:ext cx="147955" cy="200025"/>
            </a:xfrm>
            <a:custGeom>
              <a:avLst/>
              <a:gdLst/>
              <a:ahLst/>
              <a:cxnLst/>
              <a:rect l="l" t="t" r="r" b="b"/>
              <a:pathLst>
                <a:path w="147954" h="200025">
                  <a:moveTo>
                    <a:pt x="0" y="0"/>
                  </a:moveTo>
                  <a:lnTo>
                    <a:pt x="147827" y="0"/>
                  </a:lnTo>
                  <a:lnTo>
                    <a:pt x="147827" y="199644"/>
                  </a:lnTo>
                  <a:lnTo>
                    <a:pt x="0" y="199644"/>
                  </a:lnTo>
                  <a:lnTo>
                    <a:pt x="0" y="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7" name="object 37"/>
          <p:cNvSpPr txBox="1"/>
          <p:nvPr/>
        </p:nvSpPr>
        <p:spPr>
          <a:xfrm>
            <a:off x="4969827" y="1716023"/>
            <a:ext cx="12280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CC0000"/>
                </a:solidFill>
                <a:latin typeface="Arial"/>
                <a:cs typeface="Arial"/>
              </a:rPr>
              <a:t>propagation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4645150" y="1837946"/>
            <a:ext cx="325120" cy="76200"/>
            <a:chOff x="4645150" y="1837946"/>
            <a:chExt cx="325120" cy="76200"/>
          </a:xfrm>
        </p:grpSpPr>
        <p:sp>
          <p:nvSpPr>
            <p:cNvPr id="39" name="object 39"/>
            <p:cNvSpPr/>
            <p:nvPr/>
          </p:nvSpPr>
          <p:spPr>
            <a:xfrm>
              <a:off x="4708651" y="1876043"/>
              <a:ext cx="255270" cy="0"/>
            </a:xfrm>
            <a:custGeom>
              <a:avLst/>
              <a:gdLst/>
              <a:ahLst/>
              <a:cxnLst/>
              <a:rect l="l" t="t" r="r" b="b"/>
              <a:pathLst>
                <a:path w="255270">
                  <a:moveTo>
                    <a:pt x="255015" y="0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4645150" y="1837946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76200" y="0"/>
                  </a:moveTo>
                  <a:lnTo>
                    <a:pt x="0" y="38100"/>
                  </a:lnTo>
                  <a:lnTo>
                    <a:pt x="76200" y="76200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1" name="object 41"/>
          <p:cNvSpPr txBox="1"/>
          <p:nvPr/>
        </p:nvSpPr>
        <p:spPr>
          <a:xfrm>
            <a:off x="3066414" y="1276286"/>
            <a:ext cx="13061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CC0000"/>
                </a:solidFill>
                <a:latin typeface="Arial"/>
                <a:cs typeface="Arial"/>
              </a:rPr>
              <a:t>transmission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4038600" y="1517903"/>
            <a:ext cx="528955" cy="533400"/>
          </a:xfrm>
          <a:custGeom>
            <a:avLst/>
            <a:gdLst/>
            <a:ahLst/>
            <a:cxnLst/>
            <a:rect l="l" t="t" r="r" b="b"/>
            <a:pathLst>
              <a:path w="528954" h="533400">
                <a:moveTo>
                  <a:pt x="0" y="0"/>
                </a:moveTo>
                <a:lnTo>
                  <a:pt x="528828" y="53340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3208350" y="2830448"/>
            <a:ext cx="112712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72415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CC0000"/>
                </a:solidFill>
                <a:latin typeface="Arial"/>
                <a:cs typeface="Arial"/>
              </a:rPr>
              <a:t>nodal processing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44" name="object 44"/>
          <p:cNvGrpSpPr/>
          <p:nvPr/>
        </p:nvGrpSpPr>
        <p:grpSpPr>
          <a:xfrm>
            <a:off x="3378706" y="2572508"/>
            <a:ext cx="1195070" cy="314325"/>
            <a:chOff x="3378706" y="2572508"/>
            <a:chExt cx="1195070" cy="314325"/>
          </a:xfrm>
        </p:grpSpPr>
        <p:sp>
          <p:nvSpPr>
            <p:cNvPr id="45" name="object 45"/>
            <p:cNvSpPr/>
            <p:nvPr/>
          </p:nvSpPr>
          <p:spPr>
            <a:xfrm>
              <a:off x="3442207" y="2848355"/>
              <a:ext cx="706755" cy="0"/>
            </a:xfrm>
            <a:custGeom>
              <a:avLst/>
              <a:gdLst/>
              <a:ahLst/>
              <a:cxnLst/>
              <a:rect l="l" t="t" r="r" b="b"/>
              <a:pathLst>
                <a:path w="706754">
                  <a:moveTo>
                    <a:pt x="706627" y="0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3378695" y="2810268"/>
              <a:ext cx="833755" cy="76200"/>
            </a:xfrm>
            <a:custGeom>
              <a:avLst/>
              <a:gdLst/>
              <a:ahLst/>
              <a:cxnLst/>
              <a:rect l="l" t="t" r="r" b="b"/>
              <a:pathLst>
                <a:path w="833754" h="76200">
                  <a:moveTo>
                    <a:pt x="76200" y="0"/>
                  </a:moveTo>
                  <a:lnTo>
                    <a:pt x="0" y="38100"/>
                  </a:lnTo>
                  <a:lnTo>
                    <a:pt x="76200" y="76200"/>
                  </a:lnTo>
                  <a:lnTo>
                    <a:pt x="76200" y="0"/>
                  </a:lnTo>
                  <a:close/>
                </a:path>
                <a:path w="833754" h="76200">
                  <a:moveTo>
                    <a:pt x="833628" y="38100"/>
                  </a:moveTo>
                  <a:lnTo>
                    <a:pt x="757428" y="0"/>
                  </a:lnTo>
                  <a:lnTo>
                    <a:pt x="757428" y="76200"/>
                  </a:lnTo>
                  <a:lnTo>
                    <a:pt x="833628" y="381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4251451" y="2610611"/>
              <a:ext cx="259079" cy="0"/>
            </a:xfrm>
            <a:custGeom>
              <a:avLst/>
              <a:gdLst/>
              <a:ahLst/>
              <a:cxnLst/>
              <a:rect l="l" t="t" r="r" b="b"/>
              <a:pathLst>
                <a:path w="259079">
                  <a:moveTo>
                    <a:pt x="258572" y="0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4187939" y="2572511"/>
              <a:ext cx="386080" cy="76200"/>
            </a:xfrm>
            <a:custGeom>
              <a:avLst/>
              <a:gdLst/>
              <a:ahLst/>
              <a:cxnLst/>
              <a:rect l="l" t="t" r="r" b="b"/>
              <a:pathLst>
                <a:path w="386079" h="76200">
                  <a:moveTo>
                    <a:pt x="76200" y="0"/>
                  </a:moveTo>
                  <a:lnTo>
                    <a:pt x="0" y="38100"/>
                  </a:lnTo>
                  <a:lnTo>
                    <a:pt x="76200" y="76200"/>
                  </a:lnTo>
                  <a:lnTo>
                    <a:pt x="76200" y="0"/>
                  </a:lnTo>
                  <a:close/>
                </a:path>
                <a:path w="386079" h="76200">
                  <a:moveTo>
                    <a:pt x="385572" y="38100"/>
                  </a:moveTo>
                  <a:lnTo>
                    <a:pt x="309372" y="0"/>
                  </a:lnTo>
                  <a:lnTo>
                    <a:pt x="309372" y="76200"/>
                  </a:lnTo>
                  <a:lnTo>
                    <a:pt x="385572" y="381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9" name="object 49"/>
          <p:cNvSpPr txBox="1"/>
          <p:nvPr/>
        </p:nvSpPr>
        <p:spPr>
          <a:xfrm>
            <a:off x="4674552" y="3087623"/>
            <a:ext cx="9607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CC0000"/>
                </a:solidFill>
                <a:latin typeface="Arial"/>
                <a:cs typeface="Arial"/>
              </a:rPr>
              <a:t>queueing</a:t>
            </a:r>
            <a:endParaRPr sz="1800">
              <a:latin typeface="Arial"/>
              <a:cs typeface="Arial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4855527" y="4421554"/>
            <a:ext cx="3597910" cy="1640839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21920">
              <a:lnSpc>
                <a:spcPct val="100000"/>
              </a:lnSpc>
              <a:spcBef>
                <a:spcPts val="300"/>
              </a:spcBef>
            </a:pPr>
            <a:r>
              <a:rPr sz="2800" i="1" dirty="0">
                <a:solidFill>
                  <a:srgbClr val="CC0000"/>
                </a:solidFill>
                <a:latin typeface="Gill Sans MT"/>
                <a:cs typeface="Gill Sans MT"/>
              </a:rPr>
              <a:t>d</a:t>
            </a:r>
            <a:r>
              <a:rPr sz="2775" baseline="-21021" dirty="0">
                <a:solidFill>
                  <a:srgbClr val="CC0000"/>
                </a:solidFill>
                <a:latin typeface="Gill Sans MT"/>
                <a:cs typeface="Gill Sans MT"/>
              </a:rPr>
              <a:t>queue</a:t>
            </a:r>
            <a:r>
              <a:rPr sz="2800" dirty="0">
                <a:solidFill>
                  <a:srgbClr val="CC0000"/>
                </a:solidFill>
                <a:latin typeface="Gill Sans MT"/>
                <a:cs typeface="Gill Sans MT"/>
              </a:rPr>
              <a:t>:</a:t>
            </a:r>
            <a:r>
              <a:rPr sz="2800" spc="-275" dirty="0">
                <a:solidFill>
                  <a:srgbClr val="CC0000"/>
                </a:solidFill>
                <a:latin typeface="Gill Sans MT"/>
                <a:cs typeface="Gill Sans MT"/>
              </a:rPr>
              <a:t> </a:t>
            </a:r>
            <a:r>
              <a:rPr sz="2800" dirty="0">
                <a:solidFill>
                  <a:srgbClr val="CC0000"/>
                </a:solidFill>
                <a:latin typeface="Gill Sans MT"/>
                <a:cs typeface="Gill Sans MT"/>
              </a:rPr>
              <a:t>queueing</a:t>
            </a:r>
            <a:r>
              <a:rPr sz="2800" spc="-110" dirty="0">
                <a:solidFill>
                  <a:srgbClr val="CC0000"/>
                </a:solidFill>
                <a:latin typeface="Gill Sans MT"/>
                <a:cs typeface="Gill Sans MT"/>
              </a:rPr>
              <a:t> </a:t>
            </a:r>
            <a:r>
              <a:rPr sz="2800" spc="-20" dirty="0">
                <a:solidFill>
                  <a:srgbClr val="CC0000"/>
                </a:solidFill>
                <a:latin typeface="Gill Sans MT"/>
                <a:cs typeface="Gill Sans MT"/>
              </a:rPr>
              <a:t>delay</a:t>
            </a:r>
            <a:endParaRPr sz="2800">
              <a:latin typeface="Gill Sans MT"/>
              <a:cs typeface="Gill Sans MT"/>
            </a:endParaRPr>
          </a:p>
          <a:p>
            <a:pPr marL="382270" marR="136525" indent="-344805">
              <a:lnSpc>
                <a:spcPts val="2039"/>
              </a:lnSpc>
              <a:spcBef>
                <a:spcPts val="520"/>
              </a:spcBef>
              <a:buClr>
                <a:srgbClr val="000099"/>
              </a:buClr>
              <a:buFont typeface="Wingdings" panose="05000000000000000000" pitchFamily="2" charset="2"/>
              <a:buChar char="Ø"/>
              <a:tabLst>
                <a:tab pos="382270" algn="l"/>
              </a:tabLst>
            </a:pPr>
            <a:r>
              <a:rPr sz="2000" dirty="0">
                <a:latin typeface="Gill Sans MT"/>
                <a:cs typeface="Gill Sans MT"/>
              </a:rPr>
              <a:t>time</a:t>
            </a:r>
            <a:r>
              <a:rPr sz="2000" spc="-30" dirty="0">
                <a:latin typeface="Gill Sans MT"/>
                <a:cs typeface="Gill Sans MT"/>
              </a:rPr>
              <a:t> </a:t>
            </a:r>
            <a:r>
              <a:rPr sz="2000" dirty="0">
                <a:latin typeface="Gill Sans MT"/>
                <a:cs typeface="Gill Sans MT"/>
              </a:rPr>
              <a:t>waiting</a:t>
            </a:r>
            <a:r>
              <a:rPr sz="2000" spc="-45" dirty="0">
                <a:latin typeface="Gill Sans MT"/>
                <a:cs typeface="Gill Sans MT"/>
              </a:rPr>
              <a:t> </a:t>
            </a:r>
            <a:r>
              <a:rPr sz="2000" dirty="0">
                <a:latin typeface="Gill Sans MT"/>
                <a:cs typeface="Gill Sans MT"/>
              </a:rPr>
              <a:t>at</a:t>
            </a:r>
            <a:r>
              <a:rPr sz="2000" spc="-25" dirty="0">
                <a:latin typeface="Gill Sans MT"/>
                <a:cs typeface="Gill Sans MT"/>
              </a:rPr>
              <a:t> </a:t>
            </a:r>
            <a:r>
              <a:rPr sz="2000" dirty="0">
                <a:latin typeface="Gill Sans MT"/>
                <a:cs typeface="Gill Sans MT"/>
              </a:rPr>
              <a:t>output</a:t>
            </a:r>
            <a:r>
              <a:rPr sz="2000" spc="-50" dirty="0">
                <a:latin typeface="Gill Sans MT"/>
                <a:cs typeface="Gill Sans MT"/>
              </a:rPr>
              <a:t> </a:t>
            </a:r>
            <a:r>
              <a:rPr sz="2000" dirty="0">
                <a:latin typeface="Gill Sans MT"/>
                <a:cs typeface="Gill Sans MT"/>
              </a:rPr>
              <a:t>link</a:t>
            </a:r>
            <a:r>
              <a:rPr sz="2000" spc="-15" dirty="0">
                <a:latin typeface="Gill Sans MT"/>
                <a:cs typeface="Gill Sans MT"/>
              </a:rPr>
              <a:t> </a:t>
            </a:r>
            <a:r>
              <a:rPr sz="2000" spc="-25" dirty="0">
                <a:latin typeface="Gill Sans MT"/>
                <a:cs typeface="Gill Sans MT"/>
              </a:rPr>
              <a:t>for </a:t>
            </a:r>
            <a:r>
              <a:rPr sz="2000" spc="-10" dirty="0">
                <a:latin typeface="Gill Sans MT"/>
                <a:cs typeface="Gill Sans MT"/>
              </a:rPr>
              <a:t>transmission</a:t>
            </a:r>
            <a:endParaRPr sz="2000">
              <a:latin typeface="Gill Sans MT"/>
              <a:cs typeface="Gill Sans MT"/>
            </a:endParaRPr>
          </a:p>
          <a:p>
            <a:pPr marL="382270" marR="30480" indent="-344805">
              <a:lnSpc>
                <a:spcPts val="2039"/>
              </a:lnSpc>
              <a:spcBef>
                <a:spcPts val="480"/>
              </a:spcBef>
              <a:buClr>
                <a:srgbClr val="000099"/>
              </a:buClr>
              <a:buFont typeface="Wingdings" panose="05000000000000000000" pitchFamily="2" charset="2"/>
              <a:buChar char="Ø"/>
              <a:tabLst>
                <a:tab pos="382270" algn="l"/>
              </a:tabLst>
            </a:pPr>
            <a:r>
              <a:rPr sz="2000" dirty="0">
                <a:latin typeface="Gill Sans MT"/>
                <a:cs typeface="Gill Sans MT"/>
              </a:rPr>
              <a:t>depends</a:t>
            </a:r>
            <a:r>
              <a:rPr sz="2000" spc="-50" dirty="0">
                <a:latin typeface="Gill Sans MT"/>
                <a:cs typeface="Gill Sans MT"/>
              </a:rPr>
              <a:t> </a:t>
            </a:r>
            <a:r>
              <a:rPr sz="2000" dirty="0">
                <a:latin typeface="Gill Sans MT"/>
                <a:cs typeface="Gill Sans MT"/>
              </a:rPr>
              <a:t>on</a:t>
            </a:r>
            <a:r>
              <a:rPr sz="2000" spc="-35" dirty="0">
                <a:latin typeface="Gill Sans MT"/>
                <a:cs typeface="Gill Sans MT"/>
              </a:rPr>
              <a:t> </a:t>
            </a:r>
            <a:r>
              <a:rPr sz="2000" dirty="0">
                <a:latin typeface="Gill Sans MT"/>
                <a:cs typeface="Gill Sans MT"/>
              </a:rPr>
              <a:t>congestion</a:t>
            </a:r>
            <a:r>
              <a:rPr sz="2000" spc="-60" dirty="0">
                <a:latin typeface="Gill Sans MT"/>
                <a:cs typeface="Gill Sans MT"/>
              </a:rPr>
              <a:t> </a:t>
            </a:r>
            <a:r>
              <a:rPr sz="2000" dirty="0">
                <a:latin typeface="Gill Sans MT"/>
                <a:cs typeface="Gill Sans MT"/>
              </a:rPr>
              <a:t>level</a:t>
            </a:r>
            <a:r>
              <a:rPr sz="2000" spc="-40" dirty="0">
                <a:latin typeface="Gill Sans MT"/>
                <a:cs typeface="Gill Sans MT"/>
              </a:rPr>
              <a:t> </a:t>
            </a:r>
            <a:r>
              <a:rPr sz="2000" spc="-25" dirty="0">
                <a:latin typeface="Gill Sans MT"/>
                <a:cs typeface="Gill Sans MT"/>
              </a:rPr>
              <a:t>of </a:t>
            </a:r>
            <a:r>
              <a:rPr sz="2000" spc="-10" dirty="0">
                <a:latin typeface="Gill Sans MT"/>
                <a:cs typeface="Gill Sans MT"/>
              </a:rPr>
              <a:t>router</a:t>
            </a:r>
            <a:endParaRPr sz="2000">
              <a:latin typeface="Gill Sans MT"/>
              <a:cs typeface="Gill Sans MT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2117598" y="3630929"/>
            <a:ext cx="4942840" cy="554990"/>
          </a:xfrm>
          <a:prstGeom prst="rect">
            <a:avLst/>
          </a:prstGeom>
          <a:ln w="19811">
            <a:solidFill>
              <a:srgbClr val="FF0000"/>
            </a:solidFill>
          </a:ln>
        </p:spPr>
        <p:txBody>
          <a:bodyPr vert="horz" wrap="square" lIns="0" tIns="52705" rIns="0" bIns="0" rtlCol="0">
            <a:spAutoFit/>
          </a:bodyPr>
          <a:lstStyle/>
          <a:p>
            <a:pPr marL="89535">
              <a:lnSpc>
                <a:spcPct val="100000"/>
              </a:lnSpc>
              <a:spcBef>
                <a:spcPts val="415"/>
              </a:spcBef>
              <a:tabLst>
                <a:tab pos="3804920" algn="l"/>
              </a:tabLst>
            </a:pPr>
            <a:r>
              <a:rPr sz="3600" i="1" baseline="13888" dirty="0">
                <a:latin typeface="Gill Sans MT"/>
                <a:cs typeface="Gill Sans MT"/>
              </a:rPr>
              <a:t>d</a:t>
            </a:r>
            <a:r>
              <a:rPr sz="1600" dirty="0">
                <a:latin typeface="Gill Sans MT"/>
                <a:cs typeface="Gill Sans MT"/>
              </a:rPr>
              <a:t>total</a:t>
            </a:r>
            <a:r>
              <a:rPr sz="1600" spc="215" dirty="0">
                <a:latin typeface="Gill Sans MT"/>
                <a:cs typeface="Gill Sans MT"/>
              </a:rPr>
              <a:t> </a:t>
            </a:r>
            <a:r>
              <a:rPr sz="3600" baseline="13888" dirty="0">
                <a:latin typeface="Gill Sans MT"/>
                <a:cs typeface="Gill Sans MT"/>
              </a:rPr>
              <a:t>=</a:t>
            </a:r>
            <a:r>
              <a:rPr sz="3600" spc="-44" baseline="13888" dirty="0">
                <a:latin typeface="Gill Sans MT"/>
                <a:cs typeface="Gill Sans MT"/>
              </a:rPr>
              <a:t> </a:t>
            </a:r>
            <a:r>
              <a:rPr sz="3600" i="1" baseline="13888" dirty="0">
                <a:latin typeface="Gill Sans MT"/>
                <a:cs typeface="Gill Sans MT"/>
              </a:rPr>
              <a:t>d</a:t>
            </a:r>
            <a:r>
              <a:rPr sz="1600" dirty="0">
                <a:latin typeface="Gill Sans MT"/>
                <a:cs typeface="Gill Sans MT"/>
              </a:rPr>
              <a:t>proc</a:t>
            </a:r>
            <a:r>
              <a:rPr sz="1600" spc="190" dirty="0">
                <a:latin typeface="Gill Sans MT"/>
                <a:cs typeface="Gill Sans MT"/>
              </a:rPr>
              <a:t> </a:t>
            </a:r>
            <a:r>
              <a:rPr sz="3600" baseline="13888" dirty="0">
                <a:latin typeface="Gill Sans MT"/>
                <a:cs typeface="Gill Sans MT"/>
              </a:rPr>
              <a:t>+</a:t>
            </a:r>
            <a:r>
              <a:rPr sz="3600" spc="-67" baseline="13888" dirty="0">
                <a:latin typeface="Gill Sans MT"/>
                <a:cs typeface="Gill Sans MT"/>
              </a:rPr>
              <a:t> </a:t>
            </a:r>
            <a:r>
              <a:rPr sz="3600" i="1" baseline="13888" dirty="0">
                <a:latin typeface="Gill Sans MT"/>
                <a:cs typeface="Gill Sans MT"/>
              </a:rPr>
              <a:t>d</a:t>
            </a:r>
            <a:r>
              <a:rPr sz="1600" dirty="0">
                <a:latin typeface="Gill Sans MT"/>
                <a:cs typeface="Gill Sans MT"/>
              </a:rPr>
              <a:t>queue</a:t>
            </a:r>
            <a:r>
              <a:rPr sz="1600" spc="170" dirty="0">
                <a:latin typeface="Gill Sans MT"/>
                <a:cs typeface="Gill Sans MT"/>
              </a:rPr>
              <a:t> </a:t>
            </a:r>
            <a:r>
              <a:rPr sz="3600" baseline="13888" dirty="0">
                <a:latin typeface="Gill Sans MT"/>
                <a:cs typeface="Gill Sans MT"/>
              </a:rPr>
              <a:t>+</a:t>
            </a:r>
            <a:r>
              <a:rPr sz="3600" spc="-44" baseline="13888" dirty="0">
                <a:latin typeface="Gill Sans MT"/>
                <a:cs typeface="Gill Sans MT"/>
              </a:rPr>
              <a:t> </a:t>
            </a:r>
            <a:r>
              <a:rPr sz="3600" i="1" baseline="13888" dirty="0">
                <a:latin typeface="Gill Sans MT"/>
                <a:cs typeface="Gill Sans MT"/>
              </a:rPr>
              <a:t>d</a:t>
            </a:r>
            <a:r>
              <a:rPr sz="1600" dirty="0">
                <a:latin typeface="Gill Sans MT"/>
                <a:cs typeface="Gill Sans MT"/>
              </a:rPr>
              <a:t>trans</a:t>
            </a:r>
            <a:r>
              <a:rPr sz="1600" spc="195" dirty="0">
                <a:latin typeface="Gill Sans MT"/>
                <a:cs typeface="Gill Sans MT"/>
              </a:rPr>
              <a:t> </a:t>
            </a:r>
            <a:r>
              <a:rPr sz="3600" spc="-75" baseline="13888" dirty="0">
                <a:latin typeface="Gill Sans MT"/>
                <a:cs typeface="Gill Sans MT"/>
              </a:rPr>
              <a:t>+</a:t>
            </a:r>
            <a:r>
              <a:rPr sz="3600" baseline="13888" dirty="0">
                <a:latin typeface="Gill Sans MT"/>
                <a:cs typeface="Gill Sans MT"/>
              </a:rPr>
              <a:t>	</a:t>
            </a:r>
            <a:r>
              <a:rPr sz="3600" i="1" spc="-15" baseline="13888" dirty="0">
                <a:latin typeface="Gill Sans MT"/>
                <a:cs typeface="Gill Sans MT"/>
              </a:rPr>
              <a:t>d</a:t>
            </a:r>
            <a:r>
              <a:rPr sz="1600" spc="-10" dirty="0">
                <a:latin typeface="Gill Sans MT"/>
                <a:cs typeface="Gill Sans MT"/>
              </a:rPr>
              <a:t>prop</a:t>
            </a:r>
            <a:endParaRPr sz="1600">
              <a:latin typeface="Gill Sans MT"/>
              <a:cs typeface="Gill Sans MT"/>
            </a:endParaRPr>
          </a:p>
        </p:txBody>
      </p:sp>
      <p:grpSp>
        <p:nvGrpSpPr>
          <p:cNvPr id="52" name="object 52"/>
          <p:cNvGrpSpPr/>
          <p:nvPr/>
        </p:nvGrpSpPr>
        <p:grpSpPr>
          <a:xfrm>
            <a:off x="1894332" y="1540764"/>
            <a:ext cx="779145" cy="680085"/>
            <a:chOff x="1894332" y="1540764"/>
            <a:chExt cx="779145" cy="680085"/>
          </a:xfrm>
        </p:grpSpPr>
        <p:pic>
          <p:nvPicPr>
            <p:cNvPr id="53" name="object 5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94332" y="1540764"/>
              <a:ext cx="778763" cy="679703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26564" y="1606296"/>
              <a:ext cx="377951" cy="310895"/>
            </a:xfrm>
            <a:prstGeom prst="rect">
              <a:avLst/>
            </a:prstGeom>
          </p:spPr>
        </p:pic>
      </p:grpSp>
      <p:grpSp>
        <p:nvGrpSpPr>
          <p:cNvPr id="55" name="object 55"/>
          <p:cNvGrpSpPr/>
          <p:nvPr/>
        </p:nvGrpSpPr>
        <p:grpSpPr>
          <a:xfrm>
            <a:off x="2168651" y="1996439"/>
            <a:ext cx="5123180" cy="1207135"/>
            <a:chOff x="2168651" y="1996439"/>
            <a:chExt cx="5123180" cy="1207135"/>
          </a:xfrm>
        </p:grpSpPr>
        <p:sp>
          <p:nvSpPr>
            <p:cNvPr id="56" name="object 56"/>
            <p:cNvSpPr/>
            <p:nvPr/>
          </p:nvSpPr>
          <p:spPr>
            <a:xfrm>
              <a:off x="4349495" y="2610611"/>
              <a:ext cx="596265" cy="551815"/>
            </a:xfrm>
            <a:custGeom>
              <a:avLst/>
              <a:gdLst/>
              <a:ahLst/>
              <a:cxnLst/>
              <a:rect l="l" t="t" r="r" b="b"/>
              <a:pathLst>
                <a:path w="596264" h="551814">
                  <a:moveTo>
                    <a:pt x="595884" y="551688"/>
                  </a:moveTo>
                  <a:lnTo>
                    <a:pt x="0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6793230" y="2012441"/>
              <a:ext cx="178435" cy="1905"/>
            </a:xfrm>
            <a:custGeom>
              <a:avLst/>
              <a:gdLst/>
              <a:ahLst/>
              <a:cxnLst/>
              <a:rect l="l" t="t" r="r" b="b"/>
              <a:pathLst>
                <a:path w="178434" h="1905">
                  <a:moveTo>
                    <a:pt x="0" y="1524"/>
                  </a:moveTo>
                  <a:lnTo>
                    <a:pt x="178308" y="0"/>
                  </a:lnTo>
                </a:path>
              </a:pathLst>
            </a:custGeom>
            <a:ln w="2895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7136130" y="2129789"/>
              <a:ext cx="155575" cy="0"/>
            </a:xfrm>
            <a:custGeom>
              <a:avLst/>
              <a:gdLst/>
              <a:ahLst/>
              <a:cxnLst/>
              <a:rect l="l" t="t" r="r" b="b"/>
              <a:pathLst>
                <a:path w="155575">
                  <a:moveTo>
                    <a:pt x="0" y="0"/>
                  </a:moveTo>
                  <a:lnTo>
                    <a:pt x="155448" y="0"/>
                  </a:lnTo>
                </a:path>
              </a:pathLst>
            </a:custGeom>
            <a:ln w="2895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6957822" y="2013965"/>
              <a:ext cx="184785" cy="116205"/>
            </a:xfrm>
            <a:custGeom>
              <a:avLst/>
              <a:gdLst/>
              <a:ahLst/>
              <a:cxnLst/>
              <a:rect l="l" t="t" r="r" b="b"/>
              <a:pathLst>
                <a:path w="184784" h="116205">
                  <a:moveTo>
                    <a:pt x="0" y="0"/>
                  </a:moveTo>
                  <a:lnTo>
                    <a:pt x="184404" y="115823"/>
                  </a:lnTo>
                </a:path>
              </a:pathLst>
            </a:custGeom>
            <a:ln w="2895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6793230" y="2125217"/>
              <a:ext cx="178435" cy="3175"/>
            </a:xfrm>
            <a:custGeom>
              <a:avLst/>
              <a:gdLst/>
              <a:ahLst/>
              <a:cxnLst/>
              <a:rect l="l" t="t" r="r" b="b"/>
              <a:pathLst>
                <a:path w="178434" h="3175">
                  <a:moveTo>
                    <a:pt x="0" y="0"/>
                  </a:moveTo>
                  <a:lnTo>
                    <a:pt x="178308" y="3048"/>
                  </a:lnTo>
                </a:path>
              </a:pathLst>
            </a:custGeom>
            <a:ln w="2895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7136130" y="2010917"/>
              <a:ext cx="155575" cy="0"/>
            </a:xfrm>
            <a:custGeom>
              <a:avLst/>
              <a:gdLst/>
              <a:ahLst/>
              <a:cxnLst/>
              <a:rect l="l" t="t" r="r" b="b"/>
              <a:pathLst>
                <a:path w="155575">
                  <a:moveTo>
                    <a:pt x="0" y="0"/>
                  </a:moveTo>
                  <a:lnTo>
                    <a:pt x="155448" y="0"/>
                  </a:lnTo>
                </a:path>
              </a:pathLst>
            </a:custGeom>
            <a:ln w="2895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6957822" y="2010917"/>
              <a:ext cx="184785" cy="114300"/>
            </a:xfrm>
            <a:custGeom>
              <a:avLst/>
              <a:gdLst/>
              <a:ahLst/>
              <a:cxnLst/>
              <a:rect l="l" t="t" r="r" b="b"/>
              <a:pathLst>
                <a:path w="184784" h="114300">
                  <a:moveTo>
                    <a:pt x="0" y="114300"/>
                  </a:moveTo>
                  <a:lnTo>
                    <a:pt x="184404" y="0"/>
                  </a:lnTo>
                </a:path>
              </a:pathLst>
            </a:custGeom>
            <a:ln w="2895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3" name="object 6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68651" y="2523743"/>
              <a:ext cx="778763" cy="679703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500883" y="2589276"/>
              <a:ext cx="379475" cy="310895"/>
            </a:xfrm>
            <a:prstGeom prst="rect">
              <a:avLst/>
            </a:prstGeom>
          </p:spPr>
        </p:pic>
      </p:grpSp>
      <p:sp>
        <p:nvSpPr>
          <p:cNvPr id="65" name="object 6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ct val="100000"/>
              </a:lnSpc>
            </a:pPr>
            <a:fld id="{81D60167-4931-47E6-BA6A-407CBD079E47}" type="slidenum">
              <a:rPr spc="-25" dirty="0"/>
              <a:t>65</a:t>
            </a:fld>
            <a:endParaRPr spc="-25" dirty="0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35000" y="4318634"/>
            <a:ext cx="3072130" cy="1053465"/>
          </a:xfrm>
          <a:prstGeom prst="rect">
            <a:avLst/>
          </a:prstGeom>
        </p:spPr>
        <p:txBody>
          <a:bodyPr vert="horz" wrap="square" lIns="0" tIns="32384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4"/>
              </a:spcBef>
            </a:pPr>
            <a:r>
              <a:rPr sz="2400" i="1" spc="-10" dirty="0">
                <a:solidFill>
                  <a:srgbClr val="CC0000"/>
                </a:solidFill>
                <a:latin typeface="Gill Sans MT"/>
                <a:cs typeface="Gill Sans MT"/>
              </a:rPr>
              <a:t>d</a:t>
            </a:r>
            <a:r>
              <a:rPr sz="2400" spc="-15" baseline="-20833" dirty="0">
                <a:solidFill>
                  <a:srgbClr val="CC0000"/>
                </a:solidFill>
                <a:latin typeface="Gill Sans MT"/>
                <a:cs typeface="Gill Sans MT"/>
              </a:rPr>
              <a:t>trans</a:t>
            </a:r>
            <a:r>
              <a:rPr sz="2400" spc="-10" dirty="0">
                <a:solidFill>
                  <a:srgbClr val="CC0000"/>
                </a:solidFill>
                <a:latin typeface="Gill Sans MT"/>
                <a:cs typeface="Gill Sans MT"/>
              </a:rPr>
              <a:t>:</a:t>
            </a:r>
            <a:r>
              <a:rPr sz="2400" spc="-235" dirty="0">
                <a:solidFill>
                  <a:srgbClr val="CC0000"/>
                </a:solidFill>
                <a:latin typeface="Gill Sans MT"/>
                <a:cs typeface="Gill Sans MT"/>
              </a:rPr>
              <a:t> </a:t>
            </a:r>
            <a:r>
              <a:rPr sz="2400" dirty="0">
                <a:solidFill>
                  <a:srgbClr val="CC0000"/>
                </a:solidFill>
                <a:latin typeface="Gill Sans MT"/>
                <a:cs typeface="Gill Sans MT"/>
              </a:rPr>
              <a:t>transmission</a:t>
            </a:r>
            <a:r>
              <a:rPr sz="2400" spc="-10" dirty="0">
                <a:solidFill>
                  <a:srgbClr val="CC0000"/>
                </a:solidFill>
                <a:latin typeface="Gill Sans MT"/>
                <a:cs typeface="Gill Sans MT"/>
              </a:rPr>
              <a:t> delay:</a:t>
            </a:r>
            <a:endParaRPr sz="2400">
              <a:latin typeface="Gill Sans MT"/>
              <a:cs typeface="Gill Sans MT"/>
            </a:endParaRPr>
          </a:p>
          <a:p>
            <a:pPr marL="380365" indent="-342265">
              <a:lnSpc>
                <a:spcPct val="100000"/>
              </a:lnSpc>
              <a:spcBef>
                <a:spcPts val="140"/>
              </a:spcBef>
              <a:buClr>
                <a:srgbClr val="000099"/>
              </a:buClr>
              <a:buFont typeface="Wingdings"/>
              <a:buChar char=""/>
              <a:tabLst>
                <a:tab pos="380365" algn="l"/>
              </a:tabLst>
            </a:pPr>
            <a:r>
              <a:rPr sz="2000" i="1" dirty="0">
                <a:latin typeface="Gill Sans MT"/>
                <a:cs typeface="Gill Sans MT"/>
              </a:rPr>
              <a:t>L</a:t>
            </a:r>
            <a:r>
              <a:rPr sz="2000" dirty="0">
                <a:latin typeface="Gill Sans MT"/>
                <a:cs typeface="Gill Sans MT"/>
              </a:rPr>
              <a:t>:</a:t>
            </a:r>
            <a:r>
              <a:rPr sz="2000" spc="-220" dirty="0">
                <a:latin typeface="Gill Sans MT"/>
                <a:cs typeface="Gill Sans MT"/>
              </a:rPr>
              <a:t> </a:t>
            </a:r>
            <a:r>
              <a:rPr sz="2000" dirty="0">
                <a:latin typeface="Gill Sans MT"/>
                <a:cs typeface="Gill Sans MT"/>
              </a:rPr>
              <a:t>packet</a:t>
            </a:r>
            <a:r>
              <a:rPr sz="2000" spc="-60" dirty="0">
                <a:latin typeface="Gill Sans MT"/>
                <a:cs typeface="Gill Sans MT"/>
              </a:rPr>
              <a:t> </a:t>
            </a:r>
            <a:r>
              <a:rPr sz="2000" dirty="0">
                <a:latin typeface="Gill Sans MT"/>
                <a:cs typeface="Gill Sans MT"/>
              </a:rPr>
              <a:t>length</a:t>
            </a:r>
            <a:r>
              <a:rPr sz="2000" spc="-55" dirty="0">
                <a:latin typeface="Gill Sans MT"/>
                <a:cs typeface="Gill Sans MT"/>
              </a:rPr>
              <a:t> </a:t>
            </a:r>
            <a:r>
              <a:rPr sz="2000" spc="-10" dirty="0">
                <a:latin typeface="Gill Sans MT"/>
                <a:cs typeface="Gill Sans MT"/>
              </a:rPr>
              <a:t>(bits)</a:t>
            </a:r>
            <a:endParaRPr sz="2000">
              <a:latin typeface="Gill Sans MT"/>
              <a:cs typeface="Gill Sans MT"/>
            </a:endParaRPr>
          </a:p>
          <a:p>
            <a:pPr marL="380365" indent="-342265">
              <a:lnSpc>
                <a:spcPct val="100000"/>
              </a:lnSpc>
              <a:spcBef>
                <a:spcPts val="120"/>
              </a:spcBef>
              <a:buClr>
                <a:srgbClr val="000099"/>
              </a:buClr>
              <a:buFont typeface="Wingdings"/>
              <a:buChar char=""/>
              <a:tabLst>
                <a:tab pos="380365" algn="l"/>
              </a:tabLst>
            </a:pPr>
            <a:r>
              <a:rPr sz="2000" i="1" dirty="0">
                <a:latin typeface="Gill Sans MT"/>
                <a:cs typeface="Gill Sans MT"/>
              </a:rPr>
              <a:t>R</a:t>
            </a:r>
            <a:r>
              <a:rPr sz="2000" dirty="0">
                <a:latin typeface="Gill Sans MT"/>
                <a:cs typeface="Gill Sans MT"/>
              </a:rPr>
              <a:t>:</a:t>
            </a:r>
            <a:r>
              <a:rPr sz="2000" spc="-220" dirty="0">
                <a:latin typeface="Gill Sans MT"/>
                <a:cs typeface="Gill Sans MT"/>
              </a:rPr>
              <a:t> </a:t>
            </a:r>
            <a:r>
              <a:rPr sz="2000" dirty="0">
                <a:latin typeface="Gill Sans MT"/>
                <a:cs typeface="Gill Sans MT"/>
              </a:rPr>
              <a:t>link</a:t>
            </a:r>
            <a:r>
              <a:rPr sz="2000" spc="-50" dirty="0">
                <a:latin typeface="Gill Sans MT"/>
                <a:cs typeface="Gill Sans MT"/>
              </a:rPr>
              <a:t> </a:t>
            </a:r>
            <a:r>
              <a:rPr sz="2000" i="1" dirty="0">
                <a:latin typeface="Gill Sans MT"/>
                <a:cs typeface="Gill Sans MT"/>
              </a:rPr>
              <a:t>bandwidth</a:t>
            </a:r>
            <a:r>
              <a:rPr sz="2000" i="1" spc="-15" dirty="0">
                <a:latin typeface="Gill Sans MT"/>
                <a:cs typeface="Gill Sans MT"/>
              </a:rPr>
              <a:t> </a:t>
            </a:r>
            <a:r>
              <a:rPr sz="2000" i="1" spc="-20" dirty="0">
                <a:latin typeface="Gill Sans MT"/>
                <a:cs typeface="Gill Sans MT"/>
              </a:rPr>
              <a:t>(bps)</a:t>
            </a:r>
            <a:endParaRPr sz="2000">
              <a:latin typeface="Gill Sans MT"/>
              <a:cs typeface="Gill Sans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57186" y="5749559"/>
            <a:ext cx="145542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0365" indent="-342265">
              <a:lnSpc>
                <a:spcPct val="100000"/>
              </a:lnSpc>
              <a:spcBef>
                <a:spcPts val="100"/>
              </a:spcBef>
              <a:buClr>
                <a:srgbClr val="000099"/>
              </a:buClr>
              <a:buFont typeface="Wingdings"/>
              <a:buChar char=""/>
              <a:tabLst>
                <a:tab pos="380365" algn="l"/>
              </a:tabLst>
            </a:pPr>
            <a:r>
              <a:rPr sz="2000" i="1" dirty="0">
                <a:solidFill>
                  <a:srgbClr val="CC0000"/>
                </a:solidFill>
                <a:latin typeface="Gill Sans MT"/>
                <a:cs typeface="Gill Sans MT"/>
              </a:rPr>
              <a:t>d</a:t>
            </a:r>
            <a:r>
              <a:rPr sz="1950" i="1" baseline="-21367" dirty="0">
                <a:solidFill>
                  <a:srgbClr val="CC0000"/>
                </a:solidFill>
                <a:latin typeface="Gill Sans MT"/>
                <a:cs typeface="Gill Sans MT"/>
              </a:rPr>
              <a:t>trans</a:t>
            </a:r>
            <a:r>
              <a:rPr sz="1950" i="1" spc="277" baseline="-21367" dirty="0">
                <a:solidFill>
                  <a:srgbClr val="CC0000"/>
                </a:solidFill>
                <a:latin typeface="Gill Sans MT"/>
                <a:cs typeface="Gill Sans MT"/>
              </a:rPr>
              <a:t> </a:t>
            </a:r>
            <a:r>
              <a:rPr sz="2000" i="1" dirty="0">
                <a:latin typeface="Gill Sans MT"/>
                <a:cs typeface="Gill Sans MT"/>
              </a:rPr>
              <a:t>=</a:t>
            </a:r>
            <a:r>
              <a:rPr sz="2000" i="1" spc="-10" dirty="0">
                <a:latin typeface="Gill Sans MT"/>
                <a:cs typeface="Gill Sans MT"/>
              </a:rPr>
              <a:t> </a:t>
            </a:r>
            <a:r>
              <a:rPr sz="2000" i="1" spc="-25" dirty="0">
                <a:latin typeface="Gill Sans MT"/>
                <a:cs typeface="Gill Sans MT"/>
              </a:rPr>
              <a:t>L/R</a:t>
            </a:r>
            <a:endParaRPr sz="2000">
              <a:latin typeface="Gill Sans MT"/>
              <a:cs typeface="Gill Sans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771390" y="4395650"/>
            <a:ext cx="3305810" cy="733425"/>
          </a:xfrm>
          <a:prstGeom prst="rect">
            <a:avLst/>
          </a:prstGeom>
        </p:spPr>
        <p:txBody>
          <a:bodyPr vert="horz" wrap="square" lIns="0" tIns="32384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4"/>
              </a:spcBef>
            </a:pPr>
            <a:r>
              <a:rPr sz="2400" i="1" spc="-20" dirty="0">
                <a:solidFill>
                  <a:srgbClr val="CC0000"/>
                </a:solidFill>
                <a:latin typeface="Gill Sans MT"/>
                <a:cs typeface="Gill Sans MT"/>
              </a:rPr>
              <a:t>d</a:t>
            </a:r>
            <a:r>
              <a:rPr sz="2400" spc="-30" baseline="-20833" dirty="0">
                <a:solidFill>
                  <a:srgbClr val="CC0000"/>
                </a:solidFill>
                <a:latin typeface="Gill Sans MT"/>
                <a:cs typeface="Gill Sans MT"/>
              </a:rPr>
              <a:t>prop</a:t>
            </a:r>
            <a:r>
              <a:rPr sz="2400" spc="-20" dirty="0">
                <a:solidFill>
                  <a:srgbClr val="CC0000"/>
                </a:solidFill>
                <a:latin typeface="Gill Sans MT"/>
                <a:cs typeface="Gill Sans MT"/>
              </a:rPr>
              <a:t>:</a:t>
            </a:r>
            <a:r>
              <a:rPr sz="2400" spc="-245" dirty="0">
                <a:solidFill>
                  <a:srgbClr val="CC0000"/>
                </a:solidFill>
                <a:latin typeface="Gill Sans MT"/>
                <a:cs typeface="Gill Sans MT"/>
              </a:rPr>
              <a:t> </a:t>
            </a:r>
            <a:r>
              <a:rPr sz="2400" dirty="0">
                <a:solidFill>
                  <a:srgbClr val="CC0000"/>
                </a:solidFill>
                <a:latin typeface="Gill Sans MT"/>
                <a:cs typeface="Gill Sans MT"/>
              </a:rPr>
              <a:t>propagation</a:t>
            </a:r>
            <a:r>
              <a:rPr sz="2400" spc="-20" dirty="0">
                <a:solidFill>
                  <a:srgbClr val="CC0000"/>
                </a:solidFill>
                <a:latin typeface="Gill Sans MT"/>
                <a:cs typeface="Gill Sans MT"/>
              </a:rPr>
              <a:t> </a:t>
            </a:r>
            <a:r>
              <a:rPr sz="2400" spc="-10" dirty="0">
                <a:solidFill>
                  <a:srgbClr val="CC0000"/>
                </a:solidFill>
                <a:latin typeface="Gill Sans MT"/>
                <a:cs typeface="Gill Sans MT"/>
              </a:rPr>
              <a:t>delay:</a:t>
            </a:r>
            <a:endParaRPr sz="2400">
              <a:latin typeface="Gill Sans MT"/>
              <a:cs typeface="Gill Sans MT"/>
            </a:endParaRPr>
          </a:p>
          <a:p>
            <a:pPr marL="380365" indent="-342265">
              <a:lnSpc>
                <a:spcPct val="100000"/>
              </a:lnSpc>
              <a:spcBef>
                <a:spcPts val="140"/>
              </a:spcBef>
              <a:buClr>
                <a:srgbClr val="000099"/>
              </a:buClr>
              <a:buFont typeface="Wingdings"/>
              <a:buChar char=""/>
              <a:tabLst>
                <a:tab pos="380365" algn="l"/>
              </a:tabLst>
            </a:pPr>
            <a:r>
              <a:rPr sz="2000" i="1" spc="-10" dirty="0">
                <a:latin typeface="Gill Sans MT"/>
                <a:cs typeface="Gill Sans MT"/>
              </a:rPr>
              <a:t>d</a:t>
            </a:r>
            <a:r>
              <a:rPr sz="2000" spc="-10" dirty="0">
                <a:latin typeface="Gill Sans MT"/>
                <a:cs typeface="Gill Sans MT"/>
              </a:rPr>
              <a:t>:</a:t>
            </a:r>
            <a:r>
              <a:rPr sz="2000" spc="-204" dirty="0">
                <a:latin typeface="Gill Sans MT"/>
                <a:cs typeface="Gill Sans MT"/>
              </a:rPr>
              <a:t> </a:t>
            </a:r>
            <a:r>
              <a:rPr sz="2000" dirty="0">
                <a:latin typeface="Gill Sans MT"/>
                <a:cs typeface="Gill Sans MT"/>
              </a:rPr>
              <a:t>length</a:t>
            </a:r>
            <a:r>
              <a:rPr sz="2000" spc="-70" dirty="0">
                <a:latin typeface="Gill Sans MT"/>
                <a:cs typeface="Gill Sans MT"/>
              </a:rPr>
              <a:t> </a:t>
            </a:r>
            <a:r>
              <a:rPr sz="2000" dirty="0">
                <a:latin typeface="Gill Sans MT"/>
                <a:cs typeface="Gill Sans MT"/>
              </a:rPr>
              <a:t>of</a:t>
            </a:r>
            <a:r>
              <a:rPr sz="2000" spc="-35" dirty="0">
                <a:latin typeface="Gill Sans MT"/>
                <a:cs typeface="Gill Sans MT"/>
              </a:rPr>
              <a:t> </a:t>
            </a:r>
            <a:r>
              <a:rPr sz="2000" dirty="0">
                <a:latin typeface="Gill Sans MT"/>
                <a:cs typeface="Gill Sans MT"/>
              </a:rPr>
              <a:t>physical</a:t>
            </a:r>
            <a:r>
              <a:rPr sz="2000" spc="-45" dirty="0">
                <a:latin typeface="Gill Sans MT"/>
                <a:cs typeface="Gill Sans MT"/>
              </a:rPr>
              <a:t> </a:t>
            </a:r>
            <a:r>
              <a:rPr sz="2000" spc="-20" dirty="0">
                <a:latin typeface="Gill Sans MT"/>
                <a:cs typeface="Gill Sans MT"/>
              </a:rPr>
              <a:t>link</a:t>
            </a:r>
            <a:endParaRPr sz="2000">
              <a:latin typeface="Gill Sans MT"/>
              <a:cs typeface="Gill Sans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772241" y="5147502"/>
            <a:ext cx="4139606" cy="909955"/>
          </a:xfrm>
          <a:prstGeom prst="rect">
            <a:avLst/>
          </a:prstGeom>
        </p:spPr>
        <p:txBody>
          <a:bodyPr vert="horz" wrap="square" lIns="0" tIns="59690" rIns="0" bIns="0" rtlCol="0">
            <a:spAutoFit/>
          </a:bodyPr>
          <a:lstStyle/>
          <a:p>
            <a:pPr marL="393700" marR="55880" indent="-342900">
              <a:lnSpc>
                <a:spcPts val="2039"/>
              </a:lnSpc>
              <a:spcBef>
                <a:spcPts val="470"/>
              </a:spcBef>
              <a:buClr>
                <a:srgbClr val="000099"/>
              </a:buClr>
              <a:buFont typeface="Wingdings"/>
              <a:buChar char=""/>
              <a:tabLst>
                <a:tab pos="393700" algn="l"/>
              </a:tabLst>
            </a:pPr>
            <a:r>
              <a:rPr sz="2000" i="1" spc="-10" dirty="0">
                <a:latin typeface="Gill Sans MT"/>
                <a:cs typeface="Gill Sans MT"/>
              </a:rPr>
              <a:t>s</a:t>
            </a:r>
            <a:r>
              <a:rPr sz="2000" spc="-10" dirty="0">
                <a:latin typeface="Gill Sans MT"/>
                <a:cs typeface="Gill Sans MT"/>
              </a:rPr>
              <a:t>:</a:t>
            </a:r>
            <a:r>
              <a:rPr sz="2000" spc="-204" dirty="0">
                <a:latin typeface="Gill Sans MT"/>
                <a:cs typeface="Gill Sans MT"/>
              </a:rPr>
              <a:t> </a:t>
            </a:r>
            <a:r>
              <a:rPr sz="2000" dirty="0">
                <a:latin typeface="Gill Sans MT"/>
                <a:cs typeface="Gill Sans MT"/>
              </a:rPr>
              <a:t>propagation</a:t>
            </a:r>
            <a:r>
              <a:rPr sz="2000" spc="-80" dirty="0">
                <a:latin typeface="Gill Sans MT"/>
                <a:cs typeface="Gill Sans MT"/>
              </a:rPr>
              <a:t> </a:t>
            </a:r>
            <a:r>
              <a:rPr sz="2000" dirty="0">
                <a:latin typeface="Gill Sans MT"/>
                <a:cs typeface="Gill Sans MT"/>
              </a:rPr>
              <a:t>speed</a:t>
            </a:r>
            <a:r>
              <a:rPr sz="2000" spc="-25" dirty="0">
                <a:latin typeface="Gill Sans MT"/>
                <a:cs typeface="Gill Sans MT"/>
              </a:rPr>
              <a:t> </a:t>
            </a:r>
            <a:r>
              <a:rPr sz="2000" dirty="0">
                <a:latin typeface="Gill Sans MT"/>
                <a:cs typeface="Gill Sans MT"/>
              </a:rPr>
              <a:t>in</a:t>
            </a:r>
            <a:r>
              <a:rPr sz="2000" spc="-25" dirty="0">
                <a:latin typeface="Gill Sans MT"/>
                <a:cs typeface="Gill Sans MT"/>
              </a:rPr>
              <a:t> </a:t>
            </a:r>
            <a:r>
              <a:rPr sz="2000" spc="-10" dirty="0">
                <a:latin typeface="Gill Sans MT"/>
                <a:cs typeface="Gill Sans MT"/>
              </a:rPr>
              <a:t>medium </a:t>
            </a:r>
            <a:r>
              <a:rPr sz="2000" dirty="0">
                <a:latin typeface="Gill Sans MT"/>
                <a:cs typeface="Gill Sans MT"/>
              </a:rPr>
              <a:t>(~2x10</a:t>
            </a:r>
            <a:r>
              <a:rPr sz="1950" baseline="25641" dirty="0">
                <a:latin typeface="Gill Sans MT"/>
                <a:cs typeface="Gill Sans MT"/>
              </a:rPr>
              <a:t>8</a:t>
            </a:r>
            <a:r>
              <a:rPr sz="1950" spc="254" baseline="25641" dirty="0">
                <a:latin typeface="Gill Sans MT"/>
                <a:cs typeface="Gill Sans MT"/>
              </a:rPr>
              <a:t> </a:t>
            </a:r>
            <a:r>
              <a:rPr sz="2000" spc="-10" dirty="0">
                <a:latin typeface="Gill Sans MT"/>
                <a:cs typeface="Gill Sans MT"/>
              </a:rPr>
              <a:t>m/sec)</a:t>
            </a:r>
            <a:endParaRPr sz="2000">
              <a:latin typeface="Gill Sans MT"/>
              <a:cs typeface="Gill Sans MT"/>
            </a:endParaRPr>
          </a:p>
          <a:p>
            <a:pPr marL="393065" indent="-342265">
              <a:lnSpc>
                <a:spcPct val="100000"/>
              </a:lnSpc>
              <a:spcBef>
                <a:spcPts val="110"/>
              </a:spcBef>
              <a:buClr>
                <a:srgbClr val="000099"/>
              </a:buClr>
              <a:buFont typeface="Wingdings"/>
              <a:buChar char=""/>
              <a:tabLst>
                <a:tab pos="393065" algn="l"/>
              </a:tabLst>
            </a:pPr>
            <a:r>
              <a:rPr sz="2000" i="1" dirty="0">
                <a:solidFill>
                  <a:srgbClr val="CC0000"/>
                </a:solidFill>
                <a:latin typeface="Gill Sans MT"/>
                <a:cs typeface="Gill Sans MT"/>
              </a:rPr>
              <a:t>d</a:t>
            </a:r>
            <a:r>
              <a:rPr sz="1950" baseline="-21367" dirty="0">
                <a:solidFill>
                  <a:srgbClr val="CC0000"/>
                </a:solidFill>
                <a:latin typeface="Gill Sans MT"/>
                <a:cs typeface="Gill Sans MT"/>
              </a:rPr>
              <a:t>prop</a:t>
            </a:r>
            <a:r>
              <a:rPr sz="1950" spc="270" baseline="-21367" dirty="0">
                <a:solidFill>
                  <a:srgbClr val="CC0000"/>
                </a:solidFill>
                <a:latin typeface="Gill Sans MT"/>
                <a:cs typeface="Gill Sans MT"/>
              </a:rPr>
              <a:t> </a:t>
            </a:r>
            <a:r>
              <a:rPr sz="2000" dirty="0">
                <a:latin typeface="Gill Sans MT"/>
                <a:cs typeface="Gill Sans MT"/>
              </a:rPr>
              <a:t>=</a:t>
            </a:r>
            <a:r>
              <a:rPr sz="2000" spc="-10" dirty="0">
                <a:latin typeface="Gill Sans MT"/>
                <a:cs typeface="Gill Sans MT"/>
              </a:rPr>
              <a:t> </a:t>
            </a:r>
            <a:r>
              <a:rPr sz="2000" i="1" spc="-25" dirty="0">
                <a:latin typeface="Gill Sans MT"/>
                <a:cs typeface="Gill Sans MT"/>
              </a:rPr>
              <a:t>d</a:t>
            </a:r>
            <a:r>
              <a:rPr sz="2000" spc="-25" dirty="0">
                <a:latin typeface="Gill Sans MT"/>
                <a:cs typeface="Gill Sans MT"/>
              </a:rPr>
              <a:t>/</a:t>
            </a:r>
            <a:r>
              <a:rPr sz="2000" i="1" spc="-25" dirty="0">
                <a:latin typeface="Gill Sans MT"/>
                <a:cs typeface="Gill Sans MT"/>
              </a:rPr>
              <a:t>s</a:t>
            </a:r>
            <a:endParaRPr sz="2000">
              <a:latin typeface="Gill Sans MT"/>
              <a:cs typeface="Gill Sans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882266" y="5803770"/>
            <a:ext cx="1824864" cy="573405"/>
          </a:xfrm>
          <a:prstGeom prst="rect">
            <a:avLst/>
          </a:prstGeom>
        </p:spPr>
        <p:txBody>
          <a:bodyPr vert="horz" wrap="square" lIns="0" tIns="75565" rIns="0" bIns="0" rtlCol="0">
            <a:spAutoFit/>
          </a:bodyPr>
          <a:lstStyle/>
          <a:p>
            <a:pPr marL="77470" marR="30480" indent="-40005">
              <a:lnSpc>
                <a:spcPct val="79500"/>
              </a:lnSpc>
              <a:spcBef>
                <a:spcPts val="595"/>
              </a:spcBef>
            </a:pPr>
            <a:r>
              <a:rPr sz="3000" i="1" baseline="13888" dirty="0">
                <a:solidFill>
                  <a:srgbClr val="CC0000"/>
                </a:solidFill>
                <a:latin typeface="Arial"/>
                <a:cs typeface="Arial"/>
              </a:rPr>
              <a:t>d</a:t>
            </a:r>
            <a:r>
              <a:rPr sz="1300" dirty="0">
                <a:solidFill>
                  <a:srgbClr val="CC0000"/>
                </a:solidFill>
                <a:latin typeface="Arial"/>
                <a:cs typeface="Arial"/>
              </a:rPr>
              <a:t>trans</a:t>
            </a:r>
            <a:r>
              <a:rPr sz="1300" spc="25" dirty="0">
                <a:solidFill>
                  <a:srgbClr val="CC0000"/>
                </a:solidFill>
                <a:latin typeface="Arial"/>
                <a:cs typeface="Arial"/>
              </a:rPr>
              <a:t> </a:t>
            </a:r>
            <a:r>
              <a:rPr sz="3000" baseline="13888" dirty="0">
                <a:solidFill>
                  <a:srgbClr val="CC0000"/>
                </a:solidFill>
                <a:latin typeface="Arial"/>
                <a:cs typeface="Arial"/>
              </a:rPr>
              <a:t>and</a:t>
            </a:r>
            <a:r>
              <a:rPr sz="3000" spc="30" baseline="13888" dirty="0">
                <a:solidFill>
                  <a:srgbClr val="CC0000"/>
                </a:solidFill>
                <a:latin typeface="Arial"/>
                <a:cs typeface="Arial"/>
              </a:rPr>
              <a:t> </a:t>
            </a:r>
            <a:r>
              <a:rPr sz="3000" i="1" spc="-15" baseline="13888" dirty="0">
                <a:solidFill>
                  <a:srgbClr val="CC0000"/>
                </a:solidFill>
                <a:latin typeface="Arial"/>
                <a:cs typeface="Arial"/>
              </a:rPr>
              <a:t>d</a:t>
            </a:r>
            <a:r>
              <a:rPr sz="1300" spc="-10" dirty="0">
                <a:solidFill>
                  <a:srgbClr val="CC0000"/>
                </a:solidFill>
                <a:latin typeface="Arial"/>
                <a:cs typeface="Arial"/>
              </a:rPr>
              <a:t>prop </a:t>
            </a:r>
            <a:r>
              <a:rPr sz="2000" i="1" dirty="0">
                <a:solidFill>
                  <a:srgbClr val="CC0000"/>
                </a:solidFill>
                <a:latin typeface="Arial"/>
                <a:cs typeface="Arial"/>
              </a:rPr>
              <a:t>very</a:t>
            </a:r>
            <a:r>
              <a:rPr sz="2000" i="1" spc="-30" dirty="0">
                <a:solidFill>
                  <a:srgbClr val="CC0000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CC0000"/>
                </a:solidFill>
                <a:latin typeface="Arial"/>
                <a:cs typeface="Arial"/>
              </a:rPr>
              <a:t>different</a:t>
            </a:r>
            <a:endParaRPr sz="200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531176" y="145035"/>
            <a:ext cx="8308023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b="0" dirty="0">
                <a:solidFill>
                  <a:srgbClr val="000099"/>
                </a:solidFill>
                <a:latin typeface="Gill Sans MT"/>
                <a:cs typeface="Gill Sans MT"/>
              </a:rPr>
              <a:t>Four</a:t>
            </a:r>
            <a:r>
              <a:rPr sz="4400" b="0" spc="-105" dirty="0">
                <a:solidFill>
                  <a:srgbClr val="000099"/>
                </a:solidFill>
                <a:latin typeface="Gill Sans MT"/>
                <a:cs typeface="Gill Sans MT"/>
              </a:rPr>
              <a:t> </a:t>
            </a:r>
            <a:r>
              <a:rPr sz="4400" b="0" dirty="0">
                <a:solidFill>
                  <a:srgbClr val="000099"/>
                </a:solidFill>
                <a:latin typeface="Gill Sans MT"/>
                <a:cs typeface="Gill Sans MT"/>
              </a:rPr>
              <a:t>sources</a:t>
            </a:r>
            <a:r>
              <a:rPr sz="4400" b="0" spc="-114" dirty="0">
                <a:solidFill>
                  <a:srgbClr val="000099"/>
                </a:solidFill>
                <a:latin typeface="Gill Sans MT"/>
                <a:cs typeface="Gill Sans MT"/>
              </a:rPr>
              <a:t> </a:t>
            </a:r>
            <a:r>
              <a:rPr sz="4400" b="0" dirty="0">
                <a:solidFill>
                  <a:srgbClr val="000099"/>
                </a:solidFill>
                <a:latin typeface="Gill Sans MT"/>
                <a:cs typeface="Gill Sans MT"/>
              </a:rPr>
              <a:t>of</a:t>
            </a:r>
            <a:r>
              <a:rPr sz="4400" b="0" spc="-100" dirty="0">
                <a:solidFill>
                  <a:srgbClr val="000099"/>
                </a:solidFill>
                <a:latin typeface="Gill Sans MT"/>
                <a:cs typeface="Gill Sans MT"/>
              </a:rPr>
              <a:t> </a:t>
            </a:r>
            <a:r>
              <a:rPr sz="4400" b="0" dirty="0">
                <a:solidFill>
                  <a:srgbClr val="000099"/>
                </a:solidFill>
                <a:latin typeface="Gill Sans MT"/>
                <a:cs typeface="Gill Sans MT"/>
              </a:rPr>
              <a:t>packet</a:t>
            </a:r>
            <a:r>
              <a:rPr sz="4400" b="0" spc="-110" dirty="0">
                <a:solidFill>
                  <a:srgbClr val="000099"/>
                </a:solidFill>
                <a:latin typeface="Gill Sans MT"/>
                <a:cs typeface="Gill Sans MT"/>
              </a:rPr>
              <a:t> </a:t>
            </a:r>
            <a:r>
              <a:rPr sz="4400" b="0" spc="-10" dirty="0">
                <a:solidFill>
                  <a:srgbClr val="000099"/>
                </a:solidFill>
                <a:latin typeface="Gill Sans MT"/>
                <a:cs typeface="Gill Sans MT"/>
              </a:rPr>
              <a:t>delay</a:t>
            </a:r>
            <a:endParaRPr sz="4400">
              <a:latin typeface="Gill Sans MT"/>
              <a:cs typeface="Gill Sans MT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3351276" y="1837946"/>
            <a:ext cx="4312920" cy="769620"/>
            <a:chOff x="3351276" y="1837946"/>
            <a:chExt cx="4312920" cy="769620"/>
          </a:xfrm>
        </p:grpSpPr>
        <p:sp>
          <p:nvSpPr>
            <p:cNvPr id="10" name="object 10"/>
            <p:cNvSpPr/>
            <p:nvPr/>
          </p:nvSpPr>
          <p:spPr>
            <a:xfrm>
              <a:off x="3351276" y="1921763"/>
              <a:ext cx="1209040" cy="668020"/>
            </a:xfrm>
            <a:custGeom>
              <a:avLst/>
              <a:gdLst/>
              <a:ahLst/>
              <a:cxnLst/>
              <a:rect l="l" t="t" r="r" b="b"/>
              <a:pathLst>
                <a:path w="1209039" h="668019">
                  <a:moveTo>
                    <a:pt x="1208532" y="215646"/>
                  </a:moveTo>
                  <a:lnTo>
                    <a:pt x="1192682" y="166204"/>
                  </a:lnTo>
                  <a:lnTo>
                    <a:pt x="1147572" y="120815"/>
                  </a:lnTo>
                  <a:lnTo>
                    <a:pt x="1115161" y="100050"/>
                  </a:lnTo>
                  <a:lnTo>
                    <a:pt x="1076782" y="80772"/>
                  </a:lnTo>
                  <a:lnTo>
                    <a:pt x="1032878" y="63169"/>
                  </a:lnTo>
                  <a:lnTo>
                    <a:pt x="983907" y="47383"/>
                  </a:lnTo>
                  <a:lnTo>
                    <a:pt x="930325" y="33578"/>
                  </a:lnTo>
                  <a:lnTo>
                    <a:pt x="872566" y="21920"/>
                  </a:lnTo>
                  <a:lnTo>
                    <a:pt x="811085" y="12573"/>
                  </a:lnTo>
                  <a:lnTo>
                    <a:pt x="746340" y="5702"/>
                  </a:lnTo>
                  <a:lnTo>
                    <a:pt x="678764" y="1460"/>
                  </a:lnTo>
                  <a:lnTo>
                    <a:pt x="608838" y="0"/>
                  </a:lnTo>
                  <a:lnTo>
                    <a:pt x="538899" y="1460"/>
                  </a:lnTo>
                  <a:lnTo>
                    <a:pt x="471322" y="5702"/>
                  </a:lnTo>
                  <a:lnTo>
                    <a:pt x="406577" y="12573"/>
                  </a:lnTo>
                  <a:lnTo>
                    <a:pt x="345097" y="21920"/>
                  </a:lnTo>
                  <a:lnTo>
                    <a:pt x="287337" y="33578"/>
                  </a:lnTo>
                  <a:lnTo>
                    <a:pt x="233756" y="47383"/>
                  </a:lnTo>
                  <a:lnTo>
                    <a:pt x="184785" y="63169"/>
                  </a:lnTo>
                  <a:lnTo>
                    <a:pt x="140881" y="80772"/>
                  </a:lnTo>
                  <a:lnTo>
                    <a:pt x="102501" y="100050"/>
                  </a:lnTo>
                  <a:lnTo>
                    <a:pt x="70091" y="120815"/>
                  </a:lnTo>
                  <a:lnTo>
                    <a:pt x="24980" y="166204"/>
                  </a:lnTo>
                  <a:lnTo>
                    <a:pt x="9144" y="215646"/>
                  </a:lnTo>
                  <a:lnTo>
                    <a:pt x="11214" y="228600"/>
                  </a:lnTo>
                  <a:lnTo>
                    <a:pt x="0" y="228600"/>
                  </a:lnTo>
                  <a:lnTo>
                    <a:pt x="0" y="482346"/>
                  </a:lnTo>
                  <a:lnTo>
                    <a:pt x="0" y="492252"/>
                  </a:lnTo>
                  <a:lnTo>
                    <a:pt x="1841" y="492252"/>
                  </a:lnTo>
                  <a:lnTo>
                    <a:pt x="34912" y="544804"/>
                  </a:lnTo>
                  <a:lnTo>
                    <a:pt x="93243" y="581621"/>
                  </a:lnTo>
                  <a:lnTo>
                    <a:pt x="131572" y="598157"/>
                  </a:lnTo>
                  <a:lnTo>
                    <a:pt x="175412" y="613283"/>
                  </a:lnTo>
                  <a:lnTo>
                    <a:pt x="224320" y="626833"/>
                  </a:lnTo>
                  <a:lnTo>
                    <a:pt x="277837" y="638683"/>
                  </a:lnTo>
                  <a:lnTo>
                    <a:pt x="335534" y="648703"/>
                  </a:lnTo>
                  <a:lnTo>
                    <a:pt x="396925" y="656717"/>
                  </a:lnTo>
                  <a:lnTo>
                    <a:pt x="461594" y="662622"/>
                  </a:lnTo>
                  <a:lnTo>
                    <a:pt x="529082" y="666267"/>
                  </a:lnTo>
                  <a:lnTo>
                    <a:pt x="598932" y="667512"/>
                  </a:lnTo>
                  <a:lnTo>
                    <a:pt x="668769" y="666267"/>
                  </a:lnTo>
                  <a:lnTo>
                    <a:pt x="736257" y="662622"/>
                  </a:lnTo>
                  <a:lnTo>
                    <a:pt x="800925" y="656717"/>
                  </a:lnTo>
                  <a:lnTo>
                    <a:pt x="862317" y="648703"/>
                  </a:lnTo>
                  <a:lnTo>
                    <a:pt x="920013" y="638683"/>
                  </a:lnTo>
                  <a:lnTo>
                    <a:pt x="973531" y="626833"/>
                  </a:lnTo>
                  <a:lnTo>
                    <a:pt x="1022438" y="613283"/>
                  </a:lnTo>
                  <a:lnTo>
                    <a:pt x="1066279" y="598157"/>
                  </a:lnTo>
                  <a:lnTo>
                    <a:pt x="1104607" y="581621"/>
                  </a:lnTo>
                  <a:lnTo>
                    <a:pt x="1162939" y="544804"/>
                  </a:lnTo>
                  <a:lnTo>
                    <a:pt x="1193825" y="503948"/>
                  </a:lnTo>
                  <a:lnTo>
                    <a:pt x="1196009" y="492252"/>
                  </a:lnTo>
                  <a:lnTo>
                    <a:pt x="1197864" y="492252"/>
                  </a:lnTo>
                  <a:lnTo>
                    <a:pt x="1197864" y="482346"/>
                  </a:lnTo>
                  <a:lnTo>
                    <a:pt x="1197864" y="254444"/>
                  </a:lnTo>
                  <a:lnTo>
                    <a:pt x="1204493" y="240804"/>
                  </a:lnTo>
                  <a:lnTo>
                    <a:pt x="1208532" y="215646"/>
                  </a:lnTo>
                  <a:close/>
                </a:path>
              </a:pathLst>
            </a:custGeom>
            <a:solidFill>
              <a:srgbClr val="FFCC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707130" y="1954529"/>
              <a:ext cx="178435" cy="3175"/>
            </a:xfrm>
            <a:custGeom>
              <a:avLst/>
              <a:gdLst/>
              <a:ahLst/>
              <a:cxnLst/>
              <a:rect l="l" t="t" r="r" b="b"/>
              <a:pathLst>
                <a:path w="178435" h="3175">
                  <a:moveTo>
                    <a:pt x="0" y="3048"/>
                  </a:moveTo>
                  <a:lnTo>
                    <a:pt x="178308" y="0"/>
                  </a:lnTo>
                </a:path>
              </a:pathLst>
            </a:custGeom>
            <a:ln w="2895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050030" y="2071877"/>
              <a:ext cx="155575" cy="0"/>
            </a:xfrm>
            <a:custGeom>
              <a:avLst/>
              <a:gdLst/>
              <a:ahLst/>
              <a:cxnLst/>
              <a:rect l="l" t="t" r="r" b="b"/>
              <a:pathLst>
                <a:path w="155575">
                  <a:moveTo>
                    <a:pt x="0" y="0"/>
                  </a:moveTo>
                  <a:lnTo>
                    <a:pt x="155448" y="0"/>
                  </a:lnTo>
                </a:path>
              </a:pathLst>
            </a:custGeom>
            <a:ln w="2895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871722" y="1957577"/>
              <a:ext cx="184785" cy="114300"/>
            </a:xfrm>
            <a:custGeom>
              <a:avLst/>
              <a:gdLst/>
              <a:ahLst/>
              <a:cxnLst/>
              <a:rect l="l" t="t" r="r" b="b"/>
              <a:pathLst>
                <a:path w="184785" h="114300">
                  <a:moveTo>
                    <a:pt x="0" y="0"/>
                  </a:moveTo>
                  <a:lnTo>
                    <a:pt x="184404" y="114300"/>
                  </a:lnTo>
                </a:path>
              </a:pathLst>
            </a:custGeom>
            <a:ln w="2895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707130" y="2068829"/>
              <a:ext cx="178435" cy="1905"/>
            </a:xfrm>
            <a:custGeom>
              <a:avLst/>
              <a:gdLst/>
              <a:ahLst/>
              <a:cxnLst/>
              <a:rect l="l" t="t" r="r" b="b"/>
              <a:pathLst>
                <a:path w="178435" h="1905">
                  <a:moveTo>
                    <a:pt x="0" y="0"/>
                  </a:moveTo>
                  <a:lnTo>
                    <a:pt x="178308" y="1524"/>
                  </a:lnTo>
                </a:path>
              </a:pathLst>
            </a:custGeom>
            <a:ln w="2895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050030" y="1953005"/>
              <a:ext cx="155575" cy="0"/>
            </a:xfrm>
            <a:custGeom>
              <a:avLst/>
              <a:gdLst/>
              <a:ahLst/>
              <a:cxnLst/>
              <a:rect l="l" t="t" r="r" b="b"/>
              <a:pathLst>
                <a:path w="155575">
                  <a:moveTo>
                    <a:pt x="0" y="0"/>
                  </a:moveTo>
                  <a:lnTo>
                    <a:pt x="155448" y="0"/>
                  </a:lnTo>
                </a:path>
              </a:pathLst>
            </a:custGeom>
            <a:ln w="2895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871722" y="1953005"/>
              <a:ext cx="184785" cy="116205"/>
            </a:xfrm>
            <a:custGeom>
              <a:avLst/>
              <a:gdLst/>
              <a:ahLst/>
              <a:cxnLst/>
              <a:rect l="l" t="t" r="r" b="b"/>
              <a:pathLst>
                <a:path w="184785" h="116205">
                  <a:moveTo>
                    <a:pt x="0" y="115824"/>
                  </a:moveTo>
                  <a:lnTo>
                    <a:pt x="184404" y="0"/>
                  </a:lnTo>
                </a:path>
              </a:pathLst>
            </a:custGeom>
            <a:ln w="2895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6446520" y="2238755"/>
              <a:ext cx="1199515" cy="368935"/>
            </a:xfrm>
            <a:custGeom>
              <a:avLst/>
              <a:gdLst/>
              <a:ahLst/>
              <a:cxnLst/>
              <a:rect l="l" t="t" r="r" b="b"/>
              <a:pathLst>
                <a:path w="1199515" h="368935">
                  <a:moveTo>
                    <a:pt x="599694" y="0"/>
                  </a:moveTo>
                  <a:lnTo>
                    <a:pt x="529756" y="1240"/>
                  </a:lnTo>
                  <a:lnTo>
                    <a:pt x="462189" y="4870"/>
                  </a:lnTo>
                  <a:lnTo>
                    <a:pt x="397441" y="10750"/>
                  </a:lnTo>
                  <a:lnTo>
                    <a:pt x="335963" y="18743"/>
                  </a:lnTo>
                  <a:lnTo>
                    <a:pt x="278204" y="28710"/>
                  </a:lnTo>
                  <a:lnTo>
                    <a:pt x="224615" y="40512"/>
                  </a:lnTo>
                  <a:lnTo>
                    <a:pt x="175645" y="54011"/>
                  </a:lnTo>
                  <a:lnTo>
                    <a:pt x="131745" y="69069"/>
                  </a:lnTo>
                  <a:lnTo>
                    <a:pt x="93364" y="85548"/>
                  </a:lnTo>
                  <a:lnTo>
                    <a:pt x="34961" y="122213"/>
                  </a:lnTo>
                  <a:lnTo>
                    <a:pt x="4034" y="162899"/>
                  </a:lnTo>
                  <a:lnTo>
                    <a:pt x="0" y="184403"/>
                  </a:lnTo>
                  <a:lnTo>
                    <a:pt x="4034" y="205908"/>
                  </a:lnTo>
                  <a:lnTo>
                    <a:pt x="34961" y="246594"/>
                  </a:lnTo>
                  <a:lnTo>
                    <a:pt x="93364" y="283259"/>
                  </a:lnTo>
                  <a:lnTo>
                    <a:pt x="131745" y="299738"/>
                  </a:lnTo>
                  <a:lnTo>
                    <a:pt x="175645" y="314796"/>
                  </a:lnTo>
                  <a:lnTo>
                    <a:pt x="224615" y="328295"/>
                  </a:lnTo>
                  <a:lnTo>
                    <a:pt x="278204" y="340097"/>
                  </a:lnTo>
                  <a:lnTo>
                    <a:pt x="335963" y="350064"/>
                  </a:lnTo>
                  <a:lnTo>
                    <a:pt x="397441" y="358057"/>
                  </a:lnTo>
                  <a:lnTo>
                    <a:pt x="462189" y="363937"/>
                  </a:lnTo>
                  <a:lnTo>
                    <a:pt x="529756" y="367567"/>
                  </a:lnTo>
                  <a:lnTo>
                    <a:pt x="599694" y="368807"/>
                  </a:lnTo>
                  <a:lnTo>
                    <a:pt x="669631" y="367567"/>
                  </a:lnTo>
                  <a:lnTo>
                    <a:pt x="737198" y="363937"/>
                  </a:lnTo>
                  <a:lnTo>
                    <a:pt x="801946" y="358057"/>
                  </a:lnTo>
                  <a:lnTo>
                    <a:pt x="863424" y="350064"/>
                  </a:lnTo>
                  <a:lnTo>
                    <a:pt x="921183" y="340097"/>
                  </a:lnTo>
                  <a:lnTo>
                    <a:pt x="974772" y="328295"/>
                  </a:lnTo>
                  <a:lnTo>
                    <a:pt x="1023742" y="314796"/>
                  </a:lnTo>
                  <a:lnTo>
                    <a:pt x="1067642" y="299738"/>
                  </a:lnTo>
                  <a:lnTo>
                    <a:pt x="1106023" y="283259"/>
                  </a:lnTo>
                  <a:lnTo>
                    <a:pt x="1164426" y="246594"/>
                  </a:lnTo>
                  <a:lnTo>
                    <a:pt x="1195353" y="205908"/>
                  </a:lnTo>
                  <a:lnTo>
                    <a:pt x="1199388" y="184403"/>
                  </a:lnTo>
                  <a:lnTo>
                    <a:pt x="1195353" y="162899"/>
                  </a:lnTo>
                  <a:lnTo>
                    <a:pt x="1164426" y="122213"/>
                  </a:lnTo>
                  <a:lnTo>
                    <a:pt x="1106023" y="85548"/>
                  </a:lnTo>
                  <a:lnTo>
                    <a:pt x="1067642" y="69069"/>
                  </a:lnTo>
                  <a:lnTo>
                    <a:pt x="1023742" y="54011"/>
                  </a:lnTo>
                  <a:lnTo>
                    <a:pt x="974772" y="40512"/>
                  </a:lnTo>
                  <a:lnTo>
                    <a:pt x="921183" y="28710"/>
                  </a:lnTo>
                  <a:lnTo>
                    <a:pt x="863424" y="18743"/>
                  </a:lnTo>
                  <a:lnTo>
                    <a:pt x="801946" y="10750"/>
                  </a:lnTo>
                  <a:lnTo>
                    <a:pt x="737198" y="4870"/>
                  </a:lnTo>
                  <a:lnTo>
                    <a:pt x="669631" y="1240"/>
                  </a:lnTo>
                  <a:lnTo>
                    <a:pt x="599694" y="0"/>
                  </a:lnTo>
                  <a:close/>
                </a:path>
              </a:pathLst>
            </a:custGeom>
            <a:solidFill>
              <a:srgbClr val="FFCC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6449568" y="2217420"/>
              <a:ext cx="12700" cy="227329"/>
            </a:xfrm>
            <a:custGeom>
              <a:avLst/>
              <a:gdLst/>
              <a:ahLst/>
              <a:cxnLst/>
              <a:rect l="l" t="t" r="r" b="b"/>
              <a:pathLst>
                <a:path w="12700" h="227330">
                  <a:moveTo>
                    <a:pt x="6096" y="0"/>
                  </a:moveTo>
                  <a:lnTo>
                    <a:pt x="6096" y="225551"/>
                  </a:lnTo>
                </a:path>
                <a:path w="12700" h="227330">
                  <a:moveTo>
                    <a:pt x="0" y="227075"/>
                  </a:moveTo>
                  <a:lnTo>
                    <a:pt x="12192" y="227075"/>
                  </a:lnTo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6455664" y="1950719"/>
              <a:ext cx="1209040" cy="492759"/>
            </a:xfrm>
            <a:custGeom>
              <a:avLst/>
              <a:gdLst/>
              <a:ahLst/>
              <a:cxnLst/>
              <a:rect l="l" t="t" r="r" b="b"/>
              <a:pathLst>
                <a:path w="1209040" h="492760">
                  <a:moveTo>
                    <a:pt x="1208532" y="215646"/>
                  </a:moveTo>
                  <a:lnTo>
                    <a:pt x="1192707" y="166204"/>
                  </a:lnTo>
                  <a:lnTo>
                    <a:pt x="1147648" y="120815"/>
                  </a:lnTo>
                  <a:lnTo>
                    <a:pt x="1115275" y="100050"/>
                  </a:lnTo>
                  <a:lnTo>
                    <a:pt x="1076947" y="80772"/>
                  </a:lnTo>
                  <a:lnTo>
                    <a:pt x="1033106" y="63169"/>
                  </a:lnTo>
                  <a:lnTo>
                    <a:pt x="984199" y="47383"/>
                  </a:lnTo>
                  <a:lnTo>
                    <a:pt x="930681" y="33578"/>
                  </a:lnTo>
                  <a:lnTo>
                    <a:pt x="872985" y="21920"/>
                  </a:lnTo>
                  <a:lnTo>
                    <a:pt x="811593" y="12573"/>
                  </a:lnTo>
                  <a:lnTo>
                    <a:pt x="746925" y="5702"/>
                  </a:lnTo>
                  <a:lnTo>
                    <a:pt x="679437" y="1460"/>
                  </a:lnTo>
                  <a:lnTo>
                    <a:pt x="609600" y="0"/>
                  </a:lnTo>
                  <a:lnTo>
                    <a:pt x="539750" y="1460"/>
                  </a:lnTo>
                  <a:lnTo>
                    <a:pt x="472262" y="5702"/>
                  </a:lnTo>
                  <a:lnTo>
                    <a:pt x="407593" y="12573"/>
                  </a:lnTo>
                  <a:lnTo>
                    <a:pt x="346202" y="21920"/>
                  </a:lnTo>
                  <a:lnTo>
                    <a:pt x="288505" y="33578"/>
                  </a:lnTo>
                  <a:lnTo>
                    <a:pt x="234988" y="47383"/>
                  </a:lnTo>
                  <a:lnTo>
                    <a:pt x="186080" y="63169"/>
                  </a:lnTo>
                  <a:lnTo>
                    <a:pt x="142240" y="80772"/>
                  </a:lnTo>
                  <a:lnTo>
                    <a:pt x="103911" y="100050"/>
                  </a:lnTo>
                  <a:lnTo>
                    <a:pt x="71539" y="120815"/>
                  </a:lnTo>
                  <a:lnTo>
                    <a:pt x="26479" y="166204"/>
                  </a:lnTo>
                  <a:lnTo>
                    <a:pt x="10668" y="215646"/>
                  </a:lnTo>
                  <a:lnTo>
                    <a:pt x="12738" y="228600"/>
                  </a:lnTo>
                  <a:lnTo>
                    <a:pt x="0" y="228600"/>
                  </a:lnTo>
                  <a:lnTo>
                    <a:pt x="0" y="492252"/>
                  </a:lnTo>
                  <a:lnTo>
                    <a:pt x="1199388" y="492252"/>
                  </a:lnTo>
                  <a:lnTo>
                    <a:pt x="1199388" y="251333"/>
                  </a:lnTo>
                  <a:lnTo>
                    <a:pt x="1204493" y="240804"/>
                  </a:lnTo>
                  <a:lnTo>
                    <a:pt x="1208532" y="215646"/>
                  </a:lnTo>
                  <a:close/>
                </a:path>
              </a:pathLst>
            </a:custGeom>
            <a:solidFill>
              <a:srgbClr val="FFCC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4649724" y="2272283"/>
              <a:ext cx="1839595" cy="0"/>
            </a:xfrm>
            <a:custGeom>
              <a:avLst/>
              <a:gdLst/>
              <a:ahLst/>
              <a:cxnLst/>
              <a:rect l="l" t="t" r="r" b="b"/>
              <a:pathLst>
                <a:path w="1839595">
                  <a:moveTo>
                    <a:pt x="0" y="0"/>
                  </a:moveTo>
                  <a:lnTo>
                    <a:pt x="1839467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4535424" y="2284094"/>
              <a:ext cx="1953895" cy="5080"/>
            </a:xfrm>
            <a:custGeom>
              <a:avLst/>
              <a:gdLst/>
              <a:ahLst/>
              <a:cxnLst/>
              <a:rect l="l" t="t" r="r" b="b"/>
              <a:pathLst>
                <a:path w="1953895" h="5080">
                  <a:moveTo>
                    <a:pt x="0" y="0"/>
                  </a:moveTo>
                  <a:lnTo>
                    <a:pt x="1953767" y="0"/>
                  </a:lnTo>
                </a:path>
                <a:path w="1953895" h="5080">
                  <a:moveTo>
                    <a:pt x="0" y="4572"/>
                  </a:moveTo>
                  <a:lnTo>
                    <a:pt x="1953767" y="4572"/>
                  </a:lnTo>
                </a:path>
              </a:pathLst>
            </a:custGeom>
            <a:ln w="381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5463540" y="2077211"/>
              <a:ext cx="147955" cy="200025"/>
            </a:xfrm>
            <a:custGeom>
              <a:avLst/>
              <a:gdLst/>
              <a:ahLst/>
              <a:cxnLst/>
              <a:rect l="l" t="t" r="r" b="b"/>
              <a:pathLst>
                <a:path w="147954" h="200025">
                  <a:moveTo>
                    <a:pt x="147827" y="0"/>
                  </a:moveTo>
                  <a:lnTo>
                    <a:pt x="0" y="0"/>
                  </a:lnTo>
                  <a:lnTo>
                    <a:pt x="0" y="199644"/>
                  </a:lnTo>
                  <a:lnTo>
                    <a:pt x="147827" y="199644"/>
                  </a:lnTo>
                  <a:lnTo>
                    <a:pt x="147827" y="0"/>
                  </a:lnTo>
                  <a:close/>
                </a:path>
              </a:pathLst>
            </a:custGeom>
            <a:solidFill>
              <a:srgbClr val="99CC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5463540" y="2077211"/>
              <a:ext cx="147955" cy="200025"/>
            </a:xfrm>
            <a:custGeom>
              <a:avLst/>
              <a:gdLst/>
              <a:ahLst/>
              <a:cxnLst/>
              <a:rect l="l" t="t" r="r" b="b"/>
              <a:pathLst>
                <a:path w="147954" h="200025">
                  <a:moveTo>
                    <a:pt x="0" y="0"/>
                  </a:moveTo>
                  <a:lnTo>
                    <a:pt x="147827" y="0"/>
                  </a:lnTo>
                  <a:lnTo>
                    <a:pt x="147827" y="199644"/>
                  </a:lnTo>
                  <a:lnTo>
                    <a:pt x="0" y="199644"/>
                  </a:lnTo>
                  <a:lnTo>
                    <a:pt x="0" y="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4212336" y="2147315"/>
              <a:ext cx="146685" cy="201295"/>
            </a:xfrm>
            <a:custGeom>
              <a:avLst/>
              <a:gdLst/>
              <a:ahLst/>
              <a:cxnLst/>
              <a:rect l="l" t="t" r="r" b="b"/>
              <a:pathLst>
                <a:path w="146685" h="201294">
                  <a:moveTo>
                    <a:pt x="146303" y="0"/>
                  </a:moveTo>
                  <a:lnTo>
                    <a:pt x="0" y="0"/>
                  </a:lnTo>
                  <a:lnTo>
                    <a:pt x="0" y="201167"/>
                  </a:lnTo>
                  <a:lnTo>
                    <a:pt x="146303" y="201167"/>
                  </a:lnTo>
                  <a:lnTo>
                    <a:pt x="146303" y="0"/>
                  </a:lnTo>
                  <a:close/>
                </a:path>
              </a:pathLst>
            </a:custGeom>
            <a:solidFill>
              <a:srgbClr val="99CC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4212336" y="2147315"/>
              <a:ext cx="146685" cy="201295"/>
            </a:xfrm>
            <a:custGeom>
              <a:avLst/>
              <a:gdLst/>
              <a:ahLst/>
              <a:cxnLst/>
              <a:rect l="l" t="t" r="r" b="b"/>
              <a:pathLst>
                <a:path w="146685" h="201294">
                  <a:moveTo>
                    <a:pt x="0" y="0"/>
                  </a:moveTo>
                  <a:lnTo>
                    <a:pt x="146303" y="0"/>
                  </a:lnTo>
                  <a:lnTo>
                    <a:pt x="146303" y="201167"/>
                  </a:lnTo>
                  <a:lnTo>
                    <a:pt x="0" y="201167"/>
                  </a:lnTo>
                  <a:lnTo>
                    <a:pt x="0" y="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4373880" y="2147315"/>
              <a:ext cx="147955" cy="201295"/>
            </a:xfrm>
            <a:custGeom>
              <a:avLst/>
              <a:gdLst/>
              <a:ahLst/>
              <a:cxnLst/>
              <a:rect l="l" t="t" r="r" b="b"/>
              <a:pathLst>
                <a:path w="147954" h="201294">
                  <a:moveTo>
                    <a:pt x="147815" y="0"/>
                  </a:moveTo>
                  <a:lnTo>
                    <a:pt x="0" y="0"/>
                  </a:lnTo>
                  <a:lnTo>
                    <a:pt x="0" y="138684"/>
                  </a:lnTo>
                  <a:lnTo>
                    <a:pt x="0" y="201168"/>
                  </a:lnTo>
                  <a:lnTo>
                    <a:pt x="147815" y="201168"/>
                  </a:lnTo>
                  <a:lnTo>
                    <a:pt x="147815" y="138684"/>
                  </a:lnTo>
                  <a:lnTo>
                    <a:pt x="147815" y="0"/>
                  </a:lnTo>
                  <a:close/>
                </a:path>
              </a:pathLst>
            </a:custGeom>
            <a:solidFill>
              <a:srgbClr val="CCCC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4373880" y="2147315"/>
              <a:ext cx="147955" cy="201295"/>
            </a:xfrm>
            <a:custGeom>
              <a:avLst/>
              <a:gdLst/>
              <a:ahLst/>
              <a:cxnLst/>
              <a:rect l="l" t="t" r="r" b="b"/>
              <a:pathLst>
                <a:path w="147954" h="201294">
                  <a:moveTo>
                    <a:pt x="0" y="0"/>
                  </a:moveTo>
                  <a:lnTo>
                    <a:pt x="147827" y="0"/>
                  </a:lnTo>
                  <a:lnTo>
                    <a:pt x="147827" y="201167"/>
                  </a:lnTo>
                  <a:lnTo>
                    <a:pt x="0" y="201167"/>
                  </a:lnTo>
                  <a:lnTo>
                    <a:pt x="0" y="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6236208" y="1876043"/>
              <a:ext cx="302260" cy="0"/>
            </a:xfrm>
            <a:custGeom>
              <a:avLst/>
              <a:gdLst/>
              <a:ahLst/>
              <a:cxnLst/>
              <a:rect l="l" t="t" r="r" b="b"/>
              <a:pathLst>
                <a:path w="302259">
                  <a:moveTo>
                    <a:pt x="0" y="0"/>
                  </a:moveTo>
                  <a:lnTo>
                    <a:pt x="302260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6525769" y="1837946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0"/>
                  </a:moveTo>
                  <a:lnTo>
                    <a:pt x="0" y="76200"/>
                  </a:lnTo>
                  <a:lnTo>
                    <a:pt x="76200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4501896" y="2086355"/>
              <a:ext cx="147955" cy="200025"/>
            </a:xfrm>
            <a:custGeom>
              <a:avLst/>
              <a:gdLst/>
              <a:ahLst/>
              <a:cxnLst/>
              <a:rect l="l" t="t" r="r" b="b"/>
              <a:pathLst>
                <a:path w="147954" h="200025">
                  <a:moveTo>
                    <a:pt x="147827" y="0"/>
                  </a:moveTo>
                  <a:lnTo>
                    <a:pt x="0" y="0"/>
                  </a:lnTo>
                  <a:lnTo>
                    <a:pt x="0" y="199644"/>
                  </a:lnTo>
                  <a:lnTo>
                    <a:pt x="147827" y="199644"/>
                  </a:lnTo>
                  <a:lnTo>
                    <a:pt x="147827" y="0"/>
                  </a:lnTo>
                  <a:close/>
                </a:path>
              </a:pathLst>
            </a:custGeom>
            <a:solidFill>
              <a:srgbClr val="99CC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4501896" y="2086355"/>
              <a:ext cx="147955" cy="200025"/>
            </a:xfrm>
            <a:custGeom>
              <a:avLst/>
              <a:gdLst/>
              <a:ahLst/>
              <a:cxnLst/>
              <a:rect l="l" t="t" r="r" b="b"/>
              <a:pathLst>
                <a:path w="147954" h="200025">
                  <a:moveTo>
                    <a:pt x="0" y="0"/>
                  </a:moveTo>
                  <a:lnTo>
                    <a:pt x="147827" y="0"/>
                  </a:lnTo>
                  <a:lnTo>
                    <a:pt x="147827" y="199644"/>
                  </a:lnTo>
                  <a:lnTo>
                    <a:pt x="0" y="199644"/>
                  </a:lnTo>
                  <a:lnTo>
                    <a:pt x="0" y="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4969827" y="1716023"/>
            <a:ext cx="12280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CC0000"/>
                </a:solidFill>
                <a:latin typeface="Arial"/>
                <a:cs typeface="Arial"/>
              </a:rPr>
              <a:t>propagation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4645150" y="1837946"/>
            <a:ext cx="325120" cy="76200"/>
            <a:chOff x="4645150" y="1837946"/>
            <a:chExt cx="325120" cy="76200"/>
          </a:xfrm>
        </p:grpSpPr>
        <p:sp>
          <p:nvSpPr>
            <p:cNvPr id="34" name="object 34"/>
            <p:cNvSpPr/>
            <p:nvPr/>
          </p:nvSpPr>
          <p:spPr>
            <a:xfrm>
              <a:off x="4708651" y="1876043"/>
              <a:ext cx="255270" cy="0"/>
            </a:xfrm>
            <a:custGeom>
              <a:avLst/>
              <a:gdLst/>
              <a:ahLst/>
              <a:cxnLst/>
              <a:rect l="l" t="t" r="r" b="b"/>
              <a:pathLst>
                <a:path w="255270">
                  <a:moveTo>
                    <a:pt x="255015" y="0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4645150" y="1837946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76200" y="0"/>
                  </a:moveTo>
                  <a:lnTo>
                    <a:pt x="0" y="38100"/>
                  </a:lnTo>
                  <a:lnTo>
                    <a:pt x="76200" y="76200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3208350" y="2830448"/>
            <a:ext cx="112712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72415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CC0000"/>
                </a:solidFill>
                <a:latin typeface="Arial"/>
                <a:cs typeface="Arial"/>
              </a:rPr>
              <a:t>nodal processing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3378706" y="2572508"/>
            <a:ext cx="1195070" cy="314325"/>
            <a:chOff x="3378706" y="2572508"/>
            <a:chExt cx="1195070" cy="314325"/>
          </a:xfrm>
        </p:grpSpPr>
        <p:sp>
          <p:nvSpPr>
            <p:cNvPr id="38" name="object 38"/>
            <p:cNvSpPr/>
            <p:nvPr/>
          </p:nvSpPr>
          <p:spPr>
            <a:xfrm>
              <a:off x="4251451" y="2610611"/>
              <a:ext cx="259079" cy="0"/>
            </a:xfrm>
            <a:custGeom>
              <a:avLst/>
              <a:gdLst/>
              <a:ahLst/>
              <a:cxnLst/>
              <a:rect l="l" t="t" r="r" b="b"/>
              <a:pathLst>
                <a:path w="259079">
                  <a:moveTo>
                    <a:pt x="258572" y="0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4187939" y="2572511"/>
              <a:ext cx="386080" cy="76200"/>
            </a:xfrm>
            <a:custGeom>
              <a:avLst/>
              <a:gdLst/>
              <a:ahLst/>
              <a:cxnLst/>
              <a:rect l="l" t="t" r="r" b="b"/>
              <a:pathLst>
                <a:path w="386079" h="76200">
                  <a:moveTo>
                    <a:pt x="76200" y="0"/>
                  </a:moveTo>
                  <a:lnTo>
                    <a:pt x="0" y="38100"/>
                  </a:lnTo>
                  <a:lnTo>
                    <a:pt x="76200" y="76200"/>
                  </a:lnTo>
                  <a:lnTo>
                    <a:pt x="76200" y="0"/>
                  </a:lnTo>
                  <a:close/>
                </a:path>
                <a:path w="386079" h="76200">
                  <a:moveTo>
                    <a:pt x="385572" y="38100"/>
                  </a:moveTo>
                  <a:lnTo>
                    <a:pt x="309372" y="0"/>
                  </a:lnTo>
                  <a:lnTo>
                    <a:pt x="309372" y="76200"/>
                  </a:lnTo>
                  <a:lnTo>
                    <a:pt x="385572" y="381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3442207" y="2848355"/>
              <a:ext cx="706755" cy="0"/>
            </a:xfrm>
            <a:custGeom>
              <a:avLst/>
              <a:gdLst/>
              <a:ahLst/>
              <a:cxnLst/>
              <a:rect l="l" t="t" r="r" b="b"/>
              <a:pathLst>
                <a:path w="706754">
                  <a:moveTo>
                    <a:pt x="706627" y="0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3378695" y="2810268"/>
              <a:ext cx="833755" cy="76200"/>
            </a:xfrm>
            <a:custGeom>
              <a:avLst/>
              <a:gdLst/>
              <a:ahLst/>
              <a:cxnLst/>
              <a:rect l="l" t="t" r="r" b="b"/>
              <a:pathLst>
                <a:path w="833754" h="76200">
                  <a:moveTo>
                    <a:pt x="76200" y="0"/>
                  </a:moveTo>
                  <a:lnTo>
                    <a:pt x="0" y="38100"/>
                  </a:lnTo>
                  <a:lnTo>
                    <a:pt x="76200" y="76200"/>
                  </a:lnTo>
                  <a:lnTo>
                    <a:pt x="76200" y="0"/>
                  </a:lnTo>
                  <a:close/>
                </a:path>
                <a:path w="833754" h="76200">
                  <a:moveTo>
                    <a:pt x="833628" y="38100"/>
                  </a:moveTo>
                  <a:lnTo>
                    <a:pt x="757428" y="0"/>
                  </a:lnTo>
                  <a:lnTo>
                    <a:pt x="757428" y="76200"/>
                  </a:lnTo>
                  <a:lnTo>
                    <a:pt x="833628" y="381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2" name="object 42"/>
          <p:cNvSpPr txBox="1"/>
          <p:nvPr/>
        </p:nvSpPr>
        <p:spPr>
          <a:xfrm>
            <a:off x="4674552" y="3087623"/>
            <a:ext cx="9607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CC0000"/>
                </a:solidFill>
                <a:latin typeface="Arial"/>
                <a:cs typeface="Arial"/>
              </a:rPr>
              <a:t>queueing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43" name="object 43"/>
          <p:cNvGrpSpPr/>
          <p:nvPr/>
        </p:nvGrpSpPr>
        <p:grpSpPr>
          <a:xfrm>
            <a:off x="2611882" y="1848357"/>
            <a:ext cx="4694555" cy="1318895"/>
            <a:chOff x="2611882" y="1848357"/>
            <a:chExt cx="4694555" cy="1318895"/>
          </a:xfrm>
        </p:grpSpPr>
        <p:sp>
          <p:nvSpPr>
            <p:cNvPr id="44" name="object 44"/>
            <p:cNvSpPr/>
            <p:nvPr/>
          </p:nvSpPr>
          <p:spPr>
            <a:xfrm>
              <a:off x="4349496" y="2610611"/>
              <a:ext cx="596265" cy="551815"/>
            </a:xfrm>
            <a:custGeom>
              <a:avLst/>
              <a:gdLst/>
              <a:ahLst/>
              <a:cxnLst/>
              <a:rect l="l" t="t" r="r" b="b"/>
              <a:pathLst>
                <a:path w="596264" h="551814">
                  <a:moveTo>
                    <a:pt x="595884" y="551688"/>
                  </a:moveTo>
                  <a:lnTo>
                    <a:pt x="0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6793229" y="2012441"/>
              <a:ext cx="178435" cy="1905"/>
            </a:xfrm>
            <a:custGeom>
              <a:avLst/>
              <a:gdLst/>
              <a:ahLst/>
              <a:cxnLst/>
              <a:rect l="l" t="t" r="r" b="b"/>
              <a:pathLst>
                <a:path w="178434" h="1905">
                  <a:moveTo>
                    <a:pt x="0" y="1524"/>
                  </a:moveTo>
                  <a:lnTo>
                    <a:pt x="178308" y="0"/>
                  </a:lnTo>
                </a:path>
              </a:pathLst>
            </a:custGeom>
            <a:ln w="2895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7136129" y="2129789"/>
              <a:ext cx="155575" cy="0"/>
            </a:xfrm>
            <a:custGeom>
              <a:avLst/>
              <a:gdLst/>
              <a:ahLst/>
              <a:cxnLst/>
              <a:rect l="l" t="t" r="r" b="b"/>
              <a:pathLst>
                <a:path w="155575">
                  <a:moveTo>
                    <a:pt x="0" y="0"/>
                  </a:moveTo>
                  <a:lnTo>
                    <a:pt x="155448" y="0"/>
                  </a:lnTo>
                </a:path>
              </a:pathLst>
            </a:custGeom>
            <a:ln w="2895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6957822" y="2013965"/>
              <a:ext cx="184785" cy="116205"/>
            </a:xfrm>
            <a:custGeom>
              <a:avLst/>
              <a:gdLst/>
              <a:ahLst/>
              <a:cxnLst/>
              <a:rect l="l" t="t" r="r" b="b"/>
              <a:pathLst>
                <a:path w="184784" h="116205">
                  <a:moveTo>
                    <a:pt x="0" y="0"/>
                  </a:moveTo>
                  <a:lnTo>
                    <a:pt x="184404" y="115823"/>
                  </a:lnTo>
                </a:path>
              </a:pathLst>
            </a:custGeom>
            <a:ln w="2895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6793229" y="2125217"/>
              <a:ext cx="178435" cy="3175"/>
            </a:xfrm>
            <a:custGeom>
              <a:avLst/>
              <a:gdLst/>
              <a:ahLst/>
              <a:cxnLst/>
              <a:rect l="l" t="t" r="r" b="b"/>
              <a:pathLst>
                <a:path w="178434" h="3175">
                  <a:moveTo>
                    <a:pt x="0" y="0"/>
                  </a:moveTo>
                  <a:lnTo>
                    <a:pt x="178308" y="3048"/>
                  </a:lnTo>
                </a:path>
              </a:pathLst>
            </a:custGeom>
            <a:ln w="2895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7136129" y="2010917"/>
              <a:ext cx="155575" cy="0"/>
            </a:xfrm>
            <a:custGeom>
              <a:avLst/>
              <a:gdLst/>
              <a:ahLst/>
              <a:cxnLst/>
              <a:rect l="l" t="t" r="r" b="b"/>
              <a:pathLst>
                <a:path w="155575">
                  <a:moveTo>
                    <a:pt x="0" y="0"/>
                  </a:moveTo>
                  <a:lnTo>
                    <a:pt x="155448" y="0"/>
                  </a:lnTo>
                </a:path>
              </a:pathLst>
            </a:custGeom>
            <a:ln w="2895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6957822" y="2010917"/>
              <a:ext cx="184785" cy="114300"/>
            </a:xfrm>
            <a:custGeom>
              <a:avLst/>
              <a:gdLst/>
              <a:ahLst/>
              <a:cxnLst/>
              <a:rect l="l" t="t" r="r" b="b"/>
              <a:pathLst>
                <a:path w="184784" h="114300">
                  <a:moveTo>
                    <a:pt x="0" y="114300"/>
                  </a:moveTo>
                  <a:lnTo>
                    <a:pt x="184404" y="0"/>
                  </a:lnTo>
                </a:path>
              </a:pathLst>
            </a:custGeom>
            <a:ln w="2895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2622042" y="1858517"/>
              <a:ext cx="741045" cy="355600"/>
            </a:xfrm>
            <a:custGeom>
              <a:avLst/>
              <a:gdLst/>
              <a:ahLst/>
              <a:cxnLst/>
              <a:rect l="l" t="t" r="r" b="b"/>
              <a:pathLst>
                <a:path w="741045" h="355600">
                  <a:moveTo>
                    <a:pt x="0" y="0"/>
                  </a:moveTo>
                  <a:lnTo>
                    <a:pt x="740664" y="355092"/>
                  </a:lnTo>
                </a:path>
              </a:pathLst>
            </a:custGeom>
            <a:ln w="1981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2926842" y="2398013"/>
              <a:ext cx="428625" cy="451484"/>
            </a:xfrm>
            <a:custGeom>
              <a:avLst/>
              <a:gdLst/>
              <a:ahLst/>
              <a:cxnLst/>
              <a:rect l="l" t="t" r="r" b="b"/>
              <a:pathLst>
                <a:path w="428625" h="451485">
                  <a:moveTo>
                    <a:pt x="0" y="451103"/>
                  </a:moveTo>
                  <a:lnTo>
                    <a:pt x="428244" y="0"/>
                  </a:lnTo>
                </a:path>
              </a:pathLst>
            </a:custGeom>
            <a:ln w="1981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3159252" y="2048255"/>
              <a:ext cx="147955" cy="200025"/>
            </a:xfrm>
            <a:custGeom>
              <a:avLst/>
              <a:gdLst/>
              <a:ahLst/>
              <a:cxnLst/>
              <a:rect l="l" t="t" r="r" b="b"/>
              <a:pathLst>
                <a:path w="147954" h="200025">
                  <a:moveTo>
                    <a:pt x="147827" y="0"/>
                  </a:moveTo>
                  <a:lnTo>
                    <a:pt x="0" y="0"/>
                  </a:lnTo>
                  <a:lnTo>
                    <a:pt x="0" y="199644"/>
                  </a:lnTo>
                  <a:lnTo>
                    <a:pt x="147827" y="199644"/>
                  </a:lnTo>
                  <a:lnTo>
                    <a:pt x="147827" y="0"/>
                  </a:lnTo>
                  <a:close/>
                </a:path>
              </a:pathLst>
            </a:custGeom>
            <a:solidFill>
              <a:srgbClr val="99CC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3159252" y="2048255"/>
              <a:ext cx="147955" cy="200025"/>
            </a:xfrm>
            <a:custGeom>
              <a:avLst/>
              <a:gdLst/>
              <a:ahLst/>
              <a:cxnLst/>
              <a:rect l="l" t="t" r="r" b="b"/>
              <a:pathLst>
                <a:path w="147954" h="200025">
                  <a:moveTo>
                    <a:pt x="0" y="0"/>
                  </a:moveTo>
                  <a:lnTo>
                    <a:pt x="147827" y="0"/>
                  </a:lnTo>
                  <a:lnTo>
                    <a:pt x="147827" y="199644"/>
                  </a:lnTo>
                  <a:lnTo>
                    <a:pt x="0" y="199644"/>
                  </a:lnTo>
                  <a:lnTo>
                    <a:pt x="0" y="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3110484" y="1984247"/>
              <a:ext cx="147320" cy="0"/>
            </a:xfrm>
            <a:custGeom>
              <a:avLst/>
              <a:gdLst/>
              <a:ahLst/>
              <a:cxnLst/>
              <a:rect l="l" t="t" r="r" b="b"/>
              <a:pathLst>
                <a:path w="147320">
                  <a:moveTo>
                    <a:pt x="0" y="0"/>
                  </a:moveTo>
                  <a:lnTo>
                    <a:pt x="146812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3244597" y="1946145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0"/>
                  </a:moveTo>
                  <a:lnTo>
                    <a:pt x="0" y="76200"/>
                  </a:lnTo>
                  <a:lnTo>
                    <a:pt x="76200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7" name="object 57"/>
          <p:cNvSpPr txBox="1"/>
          <p:nvPr/>
        </p:nvSpPr>
        <p:spPr>
          <a:xfrm>
            <a:off x="2117598" y="3630929"/>
            <a:ext cx="4942840" cy="554990"/>
          </a:xfrm>
          <a:prstGeom prst="rect">
            <a:avLst/>
          </a:prstGeom>
          <a:ln w="19811">
            <a:solidFill>
              <a:srgbClr val="FF0000"/>
            </a:solidFill>
          </a:ln>
        </p:spPr>
        <p:txBody>
          <a:bodyPr vert="horz" wrap="square" lIns="0" tIns="52705" rIns="0" bIns="0" rtlCol="0">
            <a:spAutoFit/>
          </a:bodyPr>
          <a:lstStyle/>
          <a:p>
            <a:pPr marL="89535">
              <a:lnSpc>
                <a:spcPct val="100000"/>
              </a:lnSpc>
              <a:spcBef>
                <a:spcPts val="415"/>
              </a:spcBef>
              <a:tabLst>
                <a:tab pos="3804920" algn="l"/>
              </a:tabLst>
            </a:pPr>
            <a:r>
              <a:rPr sz="3600" i="1" baseline="13888" dirty="0">
                <a:latin typeface="Gill Sans MT"/>
                <a:cs typeface="Gill Sans MT"/>
              </a:rPr>
              <a:t>d</a:t>
            </a:r>
            <a:r>
              <a:rPr sz="1600" dirty="0">
                <a:latin typeface="Gill Sans MT"/>
                <a:cs typeface="Gill Sans MT"/>
              </a:rPr>
              <a:t>total</a:t>
            </a:r>
            <a:r>
              <a:rPr sz="1600" spc="215" dirty="0">
                <a:latin typeface="Gill Sans MT"/>
                <a:cs typeface="Gill Sans MT"/>
              </a:rPr>
              <a:t> </a:t>
            </a:r>
            <a:r>
              <a:rPr sz="3600" baseline="13888" dirty="0">
                <a:latin typeface="Gill Sans MT"/>
                <a:cs typeface="Gill Sans MT"/>
              </a:rPr>
              <a:t>=</a:t>
            </a:r>
            <a:r>
              <a:rPr sz="3600" spc="-44" baseline="13888" dirty="0">
                <a:latin typeface="Gill Sans MT"/>
                <a:cs typeface="Gill Sans MT"/>
              </a:rPr>
              <a:t> </a:t>
            </a:r>
            <a:r>
              <a:rPr sz="3600" i="1" baseline="13888" dirty="0">
                <a:latin typeface="Gill Sans MT"/>
                <a:cs typeface="Gill Sans MT"/>
              </a:rPr>
              <a:t>d</a:t>
            </a:r>
            <a:r>
              <a:rPr sz="1600" dirty="0">
                <a:latin typeface="Gill Sans MT"/>
                <a:cs typeface="Gill Sans MT"/>
              </a:rPr>
              <a:t>proc</a:t>
            </a:r>
            <a:r>
              <a:rPr sz="1600" spc="190" dirty="0">
                <a:latin typeface="Gill Sans MT"/>
                <a:cs typeface="Gill Sans MT"/>
              </a:rPr>
              <a:t> </a:t>
            </a:r>
            <a:r>
              <a:rPr sz="3600" baseline="13888" dirty="0">
                <a:latin typeface="Gill Sans MT"/>
                <a:cs typeface="Gill Sans MT"/>
              </a:rPr>
              <a:t>+</a:t>
            </a:r>
            <a:r>
              <a:rPr sz="3600" spc="-67" baseline="13888" dirty="0">
                <a:latin typeface="Gill Sans MT"/>
                <a:cs typeface="Gill Sans MT"/>
              </a:rPr>
              <a:t> </a:t>
            </a:r>
            <a:r>
              <a:rPr sz="3600" i="1" baseline="13888" dirty="0">
                <a:latin typeface="Gill Sans MT"/>
                <a:cs typeface="Gill Sans MT"/>
              </a:rPr>
              <a:t>d</a:t>
            </a:r>
            <a:r>
              <a:rPr sz="1600" dirty="0">
                <a:latin typeface="Gill Sans MT"/>
                <a:cs typeface="Gill Sans MT"/>
              </a:rPr>
              <a:t>queue</a:t>
            </a:r>
            <a:r>
              <a:rPr sz="1600" spc="170" dirty="0">
                <a:latin typeface="Gill Sans MT"/>
                <a:cs typeface="Gill Sans MT"/>
              </a:rPr>
              <a:t> </a:t>
            </a:r>
            <a:r>
              <a:rPr sz="3600" baseline="13888" dirty="0">
                <a:latin typeface="Gill Sans MT"/>
                <a:cs typeface="Gill Sans MT"/>
              </a:rPr>
              <a:t>+</a:t>
            </a:r>
            <a:r>
              <a:rPr sz="3600" spc="-44" baseline="13888" dirty="0">
                <a:latin typeface="Gill Sans MT"/>
                <a:cs typeface="Gill Sans MT"/>
              </a:rPr>
              <a:t> </a:t>
            </a:r>
            <a:r>
              <a:rPr sz="3600" i="1" baseline="13888" dirty="0">
                <a:latin typeface="Gill Sans MT"/>
                <a:cs typeface="Gill Sans MT"/>
              </a:rPr>
              <a:t>d</a:t>
            </a:r>
            <a:r>
              <a:rPr sz="1600" dirty="0">
                <a:latin typeface="Gill Sans MT"/>
                <a:cs typeface="Gill Sans MT"/>
              </a:rPr>
              <a:t>trans</a:t>
            </a:r>
            <a:r>
              <a:rPr sz="1600" spc="195" dirty="0">
                <a:latin typeface="Gill Sans MT"/>
                <a:cs typeface="Gill Sans MT"/>
              </a:rPr>
              <a:t> </a:t>
            </a:r>
            <a:r>
              <a:rPr sz="3600" spc="-75" baseline="13888" dirty="0">
                <a:latin typeface="Gill Sans MT"/>
                <a:cs typeface="Gill Sans MT"/>
              </a:rPr>
              <a:t>+</a:t>
            </a:r>
            <a:r>
              <a:rPr sz="3600" baseline="13888" dirty="0">
                <a:latin typeface="Gill Sans MT"/>
                <a:cs typeface="Gill Sans MT"/>
              </a:rPr>
              <a:t>	</a:t>
            </a:r>
            <a:r>
              <a:rPr sz="3600" i="1" spc="-15" baseline="13888" dirty="0">
                <a:latin typeface="Gill Sans MT"/>
                <a:cs typeface="Gill Sans MT"/>
              </a:rPr>
              <a:t>d</a:t>
            </a:r>
            <a:r>
              <a:rPr sz="1600" spc="-10" dirty="0">
                <a:latin typeface="Gill Sans MT"/>
                <a:cs typeface="Gill Sans MT"/>
              </a:rPr>
              <a:t>prop</a:t>
            </a:r>
            <a:endParaRPr sz="1600">
              <a:latin typeface="Gill Sans MT"/>
              <a:cs typeface="Gill Sans MT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1821814" y="1566862"/>
            <a:ext cx="2292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006600"/>
                </a:solidFill>
                <a:latin typeface="Arial"/>
                <a:cs typeface="Arial"/>
              </a:rPr>
              <a:t>A</a:t>
            </a:r>
            <a:endParaRPr sz="2400">
              <a:latin typeface="Arial"/>
              <a:cs typeface="Arial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1997989" y="2519362"/>
            <a:ext cx="2292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000099"/>
                </a:solidFill>
                <a:latin typeface="Arial"/>
                <a:cs typeface="Arial"/>
              </a:rPr>
              <a:t>B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60" name="object 60"/>
          <p:cNvGrpSpPr/>
          <p:nvPr/>
        </p:nvGrpSpPr>
        <p:grpSpPr>
          <a:xfrm>
            <a:off x="1894332" y="1540764"/>
            <a:ext cx="1053465" cy="1663064"/>
            <a:chOff x="1894332" y="1540764"/>
            <a:chExt cx="1053465" cy="1663064"/>
          </a:xfrm>
        </p:grpSpPr>
        <p:pic>
          <p:nvPicPr>
            <p:cNvPr id="61" name="object 6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94332" y="1540764"/>
              <a:ext cx="778763" cy="679703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26564" y="1606296"/>
              <a:ext cx="377951" cy="310895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68652" y="2523744"/>
              <a:ext cx="778763" cy="679703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500884" y="2589276"/>
              <a:ext cx="379475" cy="310895"/>
            </a:xfrm>
            <a:prstGeom prst="rect">
              <a:avLst/>
            </a:prstGeom>
          </p:spPr>
        </p:pic>
      </p:grpSp>
      <p:sp>
        <p:nvSpPr>
          <p:cNvPr id="65" name="object 65"/>
          <p:cNvSpPr txBox="1"/>
          <p:nvPr/>
        </p:nvSpPr>
        <p:spPr>
          <a:xfrm>
            <a:off x="3066414" y="1276286"/>
            <a:ext cx="13061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CC0000"/>
                </a:solidFill>
                <a:latin typeface="Arial"/>
                <a:cs typeface="Arial"/>
              </a:rPr>
              <a:t>transmission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4038600" y="1517903"/>
            <a:ext cx="528955" cy="533400"/>
          </a:xfrm>
          <a:custGeom>
            <a:avLst/>
            <a:gdLst/>
            <a:ahLst/>
            <a:cxnLst/>
            <a:rect l="l" t="t" r="r" b="b"/>
            <a:pathLst>
              <a:path w="528954" h="533400">
                <a:moveTo>
                  <a:pt x="0" y="0"/>
                </a:moveTo>
                <a:lnTo>
                  <a:pt x="528828" y="53340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ct val="100000"/>
              </a:lnSpc>
            </a:pPr>
            <a:fld id="{81D60167-4931-47E6-BA6A-407CBD079E47}" type="slidenum">
              <a:rPr spc="-25" dirty="0"/>
              <a:t>66</a:t>
            </a:fld>
            <a:endParaRPr spc="-25" dirty="0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1856" rIns="0" bIns="0" rtlCol="0">
            <a:spAutoFit/>
          </a:bodyPr>
          <a:lstStyle/>
          <a:p>
            <a:pPr marL="2545715">
              <a:lnSpc>
                <a:spcPct val="100000"/>
              </a:lnSpc>
              <a:spcBef>
                <a:spcPts val="100"/>
              </a:spcBef>
            </a:pPr>
            <a:r>
              <a:rPr dirty="0"/>
              <a:t>Caravan</a:t>
            </a:r>
            <a:r>
              <a:rPr spc="-55" dirty="0"/>
              <a:t> </a:t>
            </a:r>
            <a:r>
              <a:rPr spc="-10" dirty="0"/>
              <a:t>analogy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20076" y="2955798"/>
            <a:ext cx="4180523" cy="2477135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354965" marR="1106805" indent="-342900">
              <a:lnSpc>
                <a:spcPts val="2380"/>
              </a:lnSpc>
              <a:spcBef>
                <a:spcPts val="200"/>
              </a:spcBef>
              <a:buClr>
                <a:srgbClr val="0000FF"/>
              </a:buClr>
              <a:buSzPct val="75000"/>
              <a:buFont typeface="Wingdings" panose="05000000000000000000" pitchFamily="2" charset="2"/>
              <a:buChar char="v"/>
              <a:tabLst>
                <a:tab pos="354965" algn="l"/>
              </a:tabLst>
            </a:pPr>
            <a:r>
              <a:rPr sz="2000" dirty="0">
                <a:latin typeface="Arial"/>
                <a:cs typeface="Arial"/>
              </a:rPr>
              <a:t>10</a:t>
            </a:r>
            <a:r>
              <a:rPr sz="2000" spc="-3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cars</a:t>
            </a:r>
            <a:r>
              <a:rPr sz="2000" spc="-30" dirty="0">
                <a:latin typeface="Arial"/>
                <a:cs typeface="Arial"/>
              </a:rPr>
              <a:t> </a:t>
            </a:r>
            <a:r>
              <a:rPr sz="2000" dirty="0">
                <a:latin typeface="MS PGothic"/>
                <a:cs typeface="MS PGothic"/>
              </a:rPr>
              <a:t>“</a:t>
            </a:r>
            <a:r>
              <a:rPr sz="2000" dirty="0">
                <a:latin typeface="Arial"/>
                <a:cs typeface="Arial"/>
              </a:rPr>
              <a:t>propagate</a:t>
            </a:r>
            <a:r>
              <a:rPr sz="2000" dirty="0">
                <a:latin typeface="MS PGothic"/>
                <a:cs typeface="MS PGothic"/>
              </a:rPr>
              <a:t>”</a:t>
            </a:r>
            <a:r>
              <a:rPr sz="2000" spc="-105" dirty="0">
                <a:latin typeface="MS PGothic"/>
                <a:cs typeface="MS PGothic"/>
              </a:rPr>
              <a:t> </a:t>
            </a:r>
            <a:r>
              <a:rPr sz="2000" spc="-25" dirty="0">
                <a:latin typeface="Arial"/>
                <a:cs typeface="Arial"/>
              </a:rPr>
              <a:t>at </a:t>
            </a:r>
            <a:r>
              <a:rPr sz="2000" dirty="0">
                <a:latin typeface="Arial"/>
                <a:cs typeface="Arial"/>
              </a:rPr>
              <a:t>100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km/hr</a:t>
            </a:r>
            <a:endParaRPr sz="2000">
              <a:latin typeface="Arial"/>
              <a:cs typeface="Arial"/>
            </a:endParaRPr>
          </a:p>
          <a:p>
            <a:pPr marL="355600" marR="5080" indent="-342900">
              <a:lnSpc>
                <a:spcPct val="100000"/>
              </a:lnSpc>
              <a:spcBef>
                <a:spcPts val="760"/>
              </a:spcBef>
              <a:buClr>
                <a:srgbClr val="0000FF"/>
              </a:buClr>
              <a:buSzPct val="75000"/>
              <a:buFont typeface="Wingdings" panose="05000000000000000000" pitchFamily="2" charset="2"/>
              <a:buChar char="v"/>
              <a:tabLst>
                <a:tab pos="355600" algn="l"/>
              </a:tabLst>
            </a:pPr>
            <a:r>
              <a:rPr sz="2000" dirty="0">
                <a:latin typeface="Arial"/>
                <a:cs typeface="Arial"/>
              </a:rPr>
              <a:t>toll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booth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takes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12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sec</a:t>
            </a:r>
            <a:r>
              <a:rPr sz="2000" spc="-3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to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service </a:t>
            </a:r>
            <a:r>
              <a:rPr sz="2000" dirty="0">
                <a:latin typeface="Arial"/>
                <a:cs typeface="Arial"/>
              </a:rPr>
              <a:t>car</a:t>
            </a:r>
            <a:r>
              <a:rPr sz="2000" spc="-3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(bit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transmission</a:t>
            </a:r>
            <a:r>
              <a:rPr sz="2000" spc="-5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time)</a:t>
            </a:r>
            <a:endParaRPr sz="20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840"/>
              </a:spcBef>
              <a:buClr>
                <a:srgbClr val="0000FF"/>
              </a:buClr>
              <a:buSzPct val="75000"/>
              <a:buFont typeface="Wingdings" panose="05000000000000000000" pitchFamily="2" charset="2"/>
              <a:buChar char="v"/>
              <a:tabLst>
                <a:tab pos="354965" algn="l"/>
              </a:tabLst>
            </a:pPr>
            <a:r>
              <a:rPr sz="2000" dirty="0">
                <a:latin typeface="Arial"/>
                <a:cs typeface="Arial"/>
              </a:rPr>
              <a:t>car~bit;</a:t>
            </a:r>
            <a:r>
              <a:rPr sz="2000" spc="-5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caravan</a:t>
            </a:r>
            <a:r>
              <a:rPr sz="2000" spc="-4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~</a:t>
            </a:r>
            <a:r>
              <a:rPr sz="2000" spc="-10" dirty="0">
                <a:latin typeface="Arial"/>
                <a:cs typeface="Arial"/>
              </a:rPr>
              <a:t> packet</a:t>
            </a:r>
            <a:endParaRPr sz="2000">
              <a:latin typeface="Arial"/>
              <a:cs typeface="Arial"/>
            </a:endParaRPr>
          </a:p>
          <a:p>
            <a:pPr marL="355600" marR="269240" indent="-342900">
              <a:lnSpc>
                <a:spcPct val="100000"/>
              </a:lnSpc>
              <a:spcBef>
                <a:spcPts val="840"/>
              </a:spcBef>
              <a:buClr>
                <a:srgbClr val="0000FF"/>
              </a:buClr>
              <a:buSzPct val="75000"/>
              <a:buFont typeface="Wingdings" panose="05000000000000000000" pitchFamily="2" charset="2"/>
              <a:buChar char="v"/>
              <a:tabLst>
                <a:tab pos="355600" algn="l"/>
              </a:tabLst>
            </a:pPr>
            <a:r>
              <a:rPr sz="2000" i="1" dirty="0">
                <a:solidFill>
                  <a:srgbClr val="CC0000"/>
                </a:solidFill>
                <a:latin typeface="Arial"/>
                <a:cs typeface="Arial"/>
              </a:rPr>
              <a:t>Q:</a:t>
            </a:r>
            <a:r>
              <a:rPr sz="2000" i="1" spc="-30" dirty="0">
                <a:solidFill>
                  <a:srgbClr val="CC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CC0000"/>
                </a:solidFill>
                <a:latin typeface="Arial"/>
                <a:cs typeface="Arial"/>
              </a:rPr>
              <a:t>How</a:t>
            </a:r>
            <a:r>
              <a:rPr sz="2000" spc="-20" dirty="0">
                <a:solidFill>
                  <a:srgbClr val="CC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CC0000"/>
                </a:solidFill>
                <a:latin typeface="Arial"/>
                <a:cs typeface="Arial"/>
              </a:rPr>
              <a:t>long</a:t>
            </a:r>
            <a:r>
              <a:rPr sz="2000" spc="-20" dirty="0">
                <a:solidFill>
                  <a:srgbClr val="CC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CC0000"/>
                </a:solidFill>
                <a:latin typeface="Arial"/>
                <a:cs typeface="Arial"/>
              </a:rPr>
              <a:t>until caravan</a:t>
            </a:r>
            <a:r>
              <a:rPr sz="2000" spc="-40" dirty="0">
                <a:solidFill>
                  <a:srgbClr val="CC0000"/>
                </a:solidFill>
                <a:latin typeface="Arial"/>
                <a:cs typeface="Arial"/>
              </a:rPr>
              <a:t> </a:t>
            </a:r>
            <a:r>
              <a:rPr sz="2000" spc="-25" dirty="0">
                <a:solidFill>
                  <a:srgbClr val="CC0000"/>
                </a:solidFill>
                <a:latin typeface="Arial"/>
                <a:cs typeface="Arial"/>
              </a:rPr>
              <a:t>is </a:t>
            </a:r>
            <a:r>
              <a:rPr sz="2000" dirty="0">
                <a:solidFill>
                  <a:srgbClr val="CC0000"/>
                </a:solidFill>
                <a:latin typeface="Arial"/>
                <a:cs typeface="Arial"/>
              </a:rPr>
              <a:t>lined</a:t>
            </a:r>
            <a:r>
              <a:rPr sz="2000" spc="-25" dirty="0">
                <a:solidFill>
                  <a:srgbClr val="CC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CC0000"/>
                </a:solidFill>
                <a:latin typeface="Arial"/>
                <a:cs typeface="Arial"/>
              </a:rPr>
              <a:t>up</a:t>
            </a:r>
            <a:r>
              <a:rPr sz="2000" spc="-20" dirty="0">
                <a:solidFill>
                  <a:srgbClr val="CC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CC0000"/>
                </a:solidFill>
                <a:latin typeface="Arial"/>
                <a:cs typeface="Arial"/>
              </a:rPr>
              <a:t>before</a:t>
            </a:r>
            <a:r>
              <a:rPr sz="2000" spc="-30" dirty="0">
                <a:solidFill>
                  <a:srgbClr val="CC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CC0000"/>
                </a:solidFill>
                <a:latin typeface="Arial"/>
                <a:cs typeface="Arial"/>
              </a:rPr>
              <a:t>2nd</a:t>
            </a:r>
            <a:r>
              <a:rPr sz="2000" spc="-20" dirty="0">
                <a:solidFill>
                  <a:srgbClr val="CC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CC0000"/>
                </a:solidFill>
                <a:latin typeface="Arial"/>
                <a:cs typeface="Arial"/>
              </a:rPr>
              <a:t>toll</a:t>
            </a:r>
            <a:r>
              <a:rPr sz="2000" spc="-10" dirty="0">
                <a:solidFill>
                  <a:srgbClr val="CC0000"/>
                </a:solidFill>
                <a:latin typeface="Arial"/>
                <a:cs typeface="Arial"/>
              </a:rPr>
              <a:t> booth?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06376" y="2970085"/>
            <a:ext cx="3609023" cy="2681503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54965" marR="5080" indent="-342900">
              <a:lnSpc>
                <a:spcPct val="99700"/>
              </a:lnSpc>
              <a:spcBef>
                <a:spcPts val="110"/>
              </a:spcBef>
              <a:buFont typeface="Wingdings" panose="05000000000000000000" pitchFamily="2" charset="2"/>
              <a:buChar char="v"/>
              <a:tabLst>
                <a:tab pos="354965" algn="l"/>
              </a:tabLst>
            </a:pPr>
            <a:r>
              <a:rPr sz="2000" dirty="0">
                <a:latin typeface="Arial"/>
                <a:cs typeface="Arial"/>
              </a:rPr>
              <a:t>time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to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dirty="0">
                <a:latin typeface="MS PGothic"/>
                <a:cs typeface="MS PGothic"/>
              </a:rPr>
              <a:t>“</a:t>
            </a:r>
            <a:r>
              <a:rPr sz="2000" dirty="0">
                <a:latin typeface="Arial"/>
                <a:cs typeface="Arial"/>
              </a:rPr>
              <a:t>push</a:t>
            </a:r>
            <a:r>
              <a:rPr sz="2000" dirty="0">
                <a:latin typeface="MS PGothic"/>
                <a:cs typeface="MS PGothic"/>
              </a:rPr>
              <a:t>”</a:t>
            </a:r>
            <a:r>
              <a:rPr sz="2000" spc="-90" dirty="0">
                <a:latin typeface="MS PGothic"/>
                <a:cs typeface="MS PGothic"/>
              </a:rPr>
              <a:t> </a:t>
            </a:r>
            <a:r>
              <a:rPr sz="2000" spc="-10" dirty="0">
                <a:latin typeface="Arial"/>
                <a:cs typeface="Arial"/>
              </a:rPr>
              <a:t>entire </a:t>
            </a:r>
            <a:r>
              <a:rPr sz="2000" dirty="0">
                <a:latin typeface="Arial"/>
                <a:cs typeface="Arial"/>
              </a:rPr>
              <a:t>caravan</a:t>
            </a:r>
            <a:r>
              <a:rPr sz="2000" spc="-5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through</a:t>
            </a:r>
            <a:r>
              <a:rPr sz="2000" spc="-4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toll</a:t>
            </a:r>
            <a:r>
              <a:rPr sz="2000" spc="-10" dirty="0">
                <a:latin typeface="Arial"/>
                <a:cs typeface="Arial"/>
              </a:rPr>
              <a:t> booth </a:t>
            </a:r>
            <a:r>
              <a:rPr sz="2000" dirty="0">
                <a:latin typeface="Arial"/>
                <a:cs typeface="Arial"/>
              </a:rPr>
              <a:t>onto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highway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=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12*10</a:t>
            </a:r>
            <a:r>
              <a:rPr sz="2000" spc="-30" dirty="0">
                <a:latin typeface="Arial"/>
                <a:cs typeface="Arial"/>
              </a:rPr>
              <a:t> </a:t>
            </a:r>
            <a:r>
              <a:rPr sz="2000" spc="-50" dirty="0">
                <a:latin typeface="Arial"/>
                <a:cs typeface="Arial"/>
              </a:rPr>
              <a:t>= </a:t>
            </a:r>
            <a:r>
              <a:rPr sz="2000" dirty="0">
                <a:latin typeface="Arial"/>
                <a:cs typeface="Arial"/>
              </a:rPr>
              <a:t>120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spc="-25" dirty="0">
                <a:latin typeface="Arial"/>
                <a:cs typeface="Arial"/>
              </a:rPr>
              <a:t>sec</a:t>
            </a:r>
            <a:endParaRPr sz="2000">
              <a:latin typeface="Arial"/>
              <a:cs typeface="Arial"/>
            </a:endParaRPr>
          </a:p>
          <a:p>
            <a:pPr marL="355600" marR="36195" indent="-342900">
              <a:lnSpc>
                <a:spcPct val="100000"/>
              </a:lnSpc>
              <a:spcBef>
                <a:spcPts val="835"/>
              </a:spcBef>
              <a:buFont typeface="Wingdings" panose="05000000000000000000" pitchFamily="2" charset="2"/>
              <a:buChar char="v"/>
              <a:tabLst>
                <a:tab pos="355600" algn="l"/>
              </a:tabLst>
            </a:pPr>
            <a:r>
              <a:rPr sz="2000" dirty="0">
                <a:latin typeface="Arial"/>
                <a:cs typeface="Arial"/>
              </a:rPr>
              <a:t>time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for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last</a:t>
            </a:r>
            <a:r>
              <a:rPr sz="2000" spc="-3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car</a:t>
            </a:r>
            <a:r>
              <a:rPr sz="2000" spc="-25" dirty="0">
                <a:latin typeface="Arial"/>
                <a:cs typeface="Arial"/>
              </a:rPr>
              <a:t> to </a:t>
            </a:r>
            <a:r>
              <a:rPr sz="2000" dirty="0">
                <a:latin typeface="Arial"/>
                <a:cs typeface="Arial"/>
              </a:rPr>
              <a:t>propagate</a:t>
            </a:r>
            <a:r>
              <a:rPr sz="2000" spc="-4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from</a:t>
            </a:r>
            <a:r>
              <a:rPr sz="2000" spc="-3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1st</a:t>
            </a:r>
            <a:r>
              <a:rPr sz="2000" spc="-3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to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spc="-25" dirty="0">
                <a:latin typeface="Arial"/>
                <a:cs typeface="Arial"/>
              </a:rPr>
              <a:t>2nd </a:t>
            </a:r>
            <a:r>
              <a:rPr sz="2000" dirty="0">
                <a:latin typeface="Arial"/>
                <a:cs typeface="Arial"/>
              </a:rPr>
              <a:t>toll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both: </a:t>
            </a:r>
            <a:r>
              <a:rPr sz="2000" dirty="0">
                <a:latin typeface="Arial"/>
                <a:cs typeface="Arial"/>
              </a:rPr>
              <a:t>100km/(100km/hr)=</a:t>
            </a:r>
            <a:r>
              <a:rPr sz="2000" spc="-8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1</a:t>
            </a:r>
            <a:r>
              <a:rPr sz="2000" spc="-45" dirty="0">
                <a:latin typeface="Arial"/>
                <a:cs typeface="Arial"/>
              </a:rPr>
              <a:t> </a:t>
            </a:r>
            <a:r>
              <a:rPr sz="2000" spc="-25" dirty="0">
                <a:latin typeface="Arial"/>
                <a:cs typeface="Arial"/>
              </a:rPr>
              <a:t>hr</a:t>
            </a:r>
            <a:endParaRPr sz="20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840"/>
              </a:spcBef>
              <a:buClr>
                <a:srgbClr val="000000"/>
              </a:buClr>
              <a:buFont typeface="Wingdings" panose="05000000000000000000" pitchFamily="2" charset="2"/>
              <a:buChar char="v"/>
              <a:tabLst>
                <a:tab pos="354965" algn="l"/>
              </a:tabLst>
            </a:pPr>
            <a:r>
              <a:rPr sz="2000" i="1" dirty="0">
                <a:solidFill>
                  <a:srgbClr val="CC0000"/>
                </a:solidFill>
                <a:latin typeface="Arial"/>
                <a:cs typeface="Arial"/>
              </a:rPr>
              <a:t>A:</a:t>
            </a:r>
            <a:r>
              <a:rPr sz="2000" i="1" spc="-15" dirty="0">
                <a:solidFill>
                  <a:srgbClr val="CC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CC0000"/>
                </a:solidFill>
                <a:latin typeface="Arial"/>
                <a:cs typeface="Arial"/>
              </a:rPr>
              <a:t>62</a:t>
            </a:r>
            <a:r>
              <a:rPr sz="2000" spc="-15" dirty="0">
                <a:solidFill>
                  <a:srgbClr val="CC0000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CC0000"/>
                </a:solidFill>
                <a:latin typeface="Arial"/>
                <a:cs typeface="Arial"/>
              </a:rPr>
              <a:t>minutes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6086665" y="1279969"/>
            <a:ext cx="84455" cy="680085"/>
            <a:chOff x="6086665" y="1279969"/>
            <a:chExt cx="84455" cy="680085"/>
          </a:xfrm>
        </p:grpSpPr>
        <p:sp>
          <p:nvSpPr>
            <p:cNvPr id="6" name="object 6"/>
            <p:cNvSpPr/>
            <p:nvPr/>
          </p:nvSpPr>
          <p:spPr>
            <a:xfrm>
              <a:off x="6091428" y="1284732"/>
              <a:ext cx="74930" cy="670560"/>
            </a:xfrm>
            <a:custGeom>
              <a:avLst/>
              <a:gdLst/>
              <a:ahLst/>
              <a:cxnLst/>
              <a:rect l="l" t="t" r="r" b="b"/>
              <a:pathLst>
                <a:path w="74929" h="670560">
                  <a:moveTo>
                    <a:pt x="74675" y="0"/>
                  </a:moveTo>
                  <a:lnTo>
                    <a:pt x="0" y="0"/>
                  </a:lnTo>
                  <a:lnTo>
                    <a:pt x="0" y="670560"/>
                  </a:lnTo>
                  <a:lnTo>
                    <a:pt x="74675" y="670560"/>
                  </a:lnTo>
                  <a:lnTo>
                    <a:pt x="74675" y="0"/>
                  </a:lnTo>
                  <a:close/>
                </a:path>
              </a:pathLst>
            </a:custGeom>
            <a:solidFill>
              <a:srgbClr val="99CC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091428" y="1284732"/>
              <a:ext cx="74930" cy="670560"/>
            </a:xfrm>
            <a:custGeom>
              <a:avLst/>
              <a:gdLst/>
              <a:ahLst/>
              <a:cxnLst/>
              <a:rect l="l" t="t" r="r" b="b"/>
              <a:pathLst>
                <a:path w="74929" h="670560">
                  <a:moveTo>
                    <a:pt x="0" y="0"/>
                  </a:moveTo>
                  <a:lnTo>
                    <a:pt x="74675" y="0"/>
                  </a:lnTo>
                  <a:lnTo>
                    <a:pt x="74675" y="670560"/>
                  </a:lnTo>
                  <a:lnTo>
                    <a:pt x="0" y="670560"/>
                  </a:lnTo>
                  <a:lnTo>
                    <a:pt x="0" y="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5835663" y="2000250"/>
            <a:ext cx="662940" cy="636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32715">
              <a:lnSpc>
                <a:spcPct val="100000"/>
              </a:lnSpc>
              <a:spcBef>
                <a:spcPts val="105"/>
              </a:spcBef>
            </a:pPr>
            <a:r>
              <a:rPr sz="2000" spc="-20" dirty="0">
                <a:latin typeface="Arial"/>
                <a:cs typeface="Arial"/>
              </a:rPr>
              <a:t>toll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000" spc="-10" dirty="0">
                <a:latin typeface="Arial"/>
                <a:cs typeface="Arial"/>
              </a:rPr>
              <a:t>booth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402145" y="1279969"/>
            <a:ext cx="2915920" cy="680085"/>
            <a:chOff x="402145" y="1279969"/>
            <a:chExt cx="2915920" cy="680085"/>
          </a:xfrm>
        </p:grpSpPr>
        <p:sp>
          <p:nvSpPr>
            <p:cNvPr id="10" name="object 10"/>
            <p:cNvSpPr/>
            <p:nvPr/>
          </p:nvSpPr>
          <p:spPr>
            <a:xfrm>
              <a:off x="3238500" y="1284732"/>
              <a:ext cx="74930" cy="670560"/>
            </a:xfrm>
            <a:custGeom>
              <a:avLst/>
              <a:gdLst/>
              <a:ahLst/>
              <a:cxnLst/>
              <a:rect l="l" t="t" r="r" b="b"/>
              <a:pathLst>
                <a:path w="74929" h="670560">
                  <a:moveTo>
                    <a:pt x="74675" y="0"/>
                  </a:moveTo>
                  <a:lnTo>
                    <a:pt x="0" y="0"/>
                  </a:lnTo>
                  <a:lnTo>
                    <a:pt x="0" y="670560"/>
                  </a:lnTo>
                  <a:lnTo>
                    <a:pt x="74675" y="670560"/>
                  </a:lnTo>
                  <a:lnTo>
                    <a:pt x="74675" y="0"/>
                  </a:lnTo>
                  <a:close/>
                </a:path>
              </a:pathLst>
            </a:custGeom>
            <a:solidFill>
              <a:srgbClr val="99CC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238500" y="1284732"/>
              <a:ext cx="74930" cy="670560"/>
            </a:xfrm>
            <a:custGeom>
              <a:avLst/>
              <a:gdLst/>
              <a:ahLst/>
              <a:cxnLst/>
              <a:rect l="l" t="t" r="r" b="b"/>
              <a:pathLst>
                <a:path w="74929" h="670560">
                  <a:moveTo>
                    <a:pt x="0" y="0"/>
                  </a:moveTo>
                  <a:lnTo>
                    <a:pt x="74675" y="0"/>
                  </a:lnTo>
                  <a:lnTo>
                    <a:pt x="74675" y="670560"/>
                  </a:lnTo>
                  <a:lnTo>
                    <a:pt x="0" y="670560"/>
                  </a:lnTo>
                  <a:lnTo>
                    <a:pt x="0" y="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06908" y="1876044"/>
              <a:ext cx="2767965" cy="79375"/>
            </a:xfrm>
            <a:custGeom>
              <a:avLst/>
              <a:gdLst/>
              <a:ahLst/>
              <a:cxnLst/>
              <a:rect l="l" t="t" r="r" b="b"/>
              <a:pathLst>
                <a:path w="2767965" h="79375">
                  <a:moveTo>
                    <a:pt x="2767584" y="0"/>
                  </a:moveTo>
                  <a:lnTo>
                    <a:pt x="2723165" y="23400"/>
                  </a:lnTo>
                  <a:lnTo>
                    <a:pt x="2673330" y="31978"/>
                  </a:lnTo>
                  <a:lnTo>
                    <a:pt x="2610134" y="37603"/>
                  </a:lnTo>
                  <a:lnTo>
                    <a:pt x="2537371" y="39624"/>
                  </a:lnTo>
                  <a:lnTo>
                    <a:pt x="1614004" y="39624"/>
                  </a:lnTo>
                  <a:lnTo>
                    <a:pt x="1541241" y="41644"/>
                  </a:lnTo>
                  <a:lnTo>
                    <a:pt x="1478045" y="47269"/>
                  </a:lnTo>
                  <a:lnTo>
                    <a:pt x="1428210" y="55847"/>
                  </a:lnTo>
                  <a:lnTo>
                    <a:pt x="1395528" y="66724"/>
                  </a:lnTo>
                  <a:lnTo>
                    <a:pt x="1383792" y="79248"/>
                  </a:lnTo>
                  <a:lnTo>
                    <a:pt x="1372055" y="66724"/>
                  </a:lnTo>
                  <a:lnTo>
                    <a:pt x="1339373" y="55847"/>
                  </a:lnTo>
                  <a:lnTo>
                    <a:pt x="1289538" y="47269"/>
                  </a:lnTo>
                  <a:lnTo>
                    <a:pt x="1226342" y="41644"/>
                  </a:lnTo>
                  <a:lnTo>
                    <a:pt x="1153579" y="39624"/>
                  </a:lnTo>
                  <a:lnTo>
                    <a:pt x="230212" y="39624"/>
                  </a:lnTo>
                  <a:lnTo>
                    <a:pt x="157449" y="37603"/>
                  </a:lnTo>
                  <a:lnTo>
                    <a:pt x="94253" y="31978"/>
                  </a:lnTo>
                  <a:lnTo>
                    <a:pt x="44418" y="23400"/>
                  </a:lnTo>
                  <a:lnTo>
                    <a:pt x="11736" y="12523"/>
                  </a:lnTo>
                  <a:lnTo>
                    <a:pt x="0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2982926" y="2000250"/>
            <a:ext cx="662940" cy="636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32715">
              <a:lnSpc>
                <a:spcPct val="100000"/>
              </a:lnSpc>
              <a:spcBef>
                <a:spcPts val="105"/>
              </a:spcBef>
            </a:pPr>
            <a:r>
              <a:rPr sz="2000" spc="-20" dirty="0">
                <a:latin typeface="Arial"/>
                <a:cs typeface="Arial"/>
              </a:rPr>
              <a:t>toll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000" spc="-10" dirty="0">
                <a:latin typeface="Arial"/>
                <a:cs typeface="Arial"/>
              </a:rPr>
              <a:t>booth</a:t>
            </a:r>
            <a:endParaRPr sz="20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375473" y="1878012"/>
            <a:ext cx="932815" cy="636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2000" spc="-10" dirty="0">
                <a:latin typeface="Arial"/>
                <a:cs typeface="Arial"/>
              </a:rPr>
              <a:t>ten-</a:t>
            </a:r>
            <a:r>
              <a:rPr sz="2000" spc="-25" dirty="0">
                <a:latin typeface="Arial"/>
                <a:cs typeface="Arial"/>
              </a:rPr>
              <a:t>car </a:t>
            </a:r>
            <a:r>
              <a:rPr sz="2000" spc="-10" dirty="0">
                <a:latin typeface="Arial"/>
                <a:cs typeface="Arial"/>
              </a:rPr>
              <a:t>caravan</a:t>
            </a:r>
            <a:endParaRPr sz="20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215765" y="1419225"/>
            <a:ext cx="85979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Arial"/>
                <a:cs typeface="Arial"/>
              </a:rPr>
              <a:t>100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spc="-25" dirty="0">
                <a:latin typeface="Arial"/>
                <a:cs typeface="Arial"/>
              </a:rPr>
              <a:t>km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6470910" y="1554670"/>
            <a:ext cx="628650" cy="76200"/>
            <a:chOff x="6470910" y="1554670"/>
            <a:chExt cx="628650" cy="76200"/>
          </a:xfrm>
        </p:grpSpPr>
        <p:sp>
          <p:nvSpPr>
            <p:cNvPr id="17" name="object 17"/>
            <p:cNvSpPr/>
            <p:nvPr/>
          </p:nvSpPr>
          <p:spPr>
            <a:xfrm>
              <a:off x="6534404" y="1592732"/>
              <a:ext cx="558800" cy="1905"/>
            </a:xfrm>
            <a:custGeom>
              <a:avLst/>
              <a:gdLst/>
              <a:ahLst/>
              <a:cxnLst/>
              <a:rect l="l" t="t" r="r" b="b"/>
              <a:pathLst>
                <a:path w="558800" h="1905">
                  <a:moveTo>
                    <a:pt x="558292" y="1371"/>
                  </a:moveTo>
                  <a:lnTo>
                    <a:pt x="0" y="0"/>
                  </a:lnTo>
                </a:path>
              </a:pathLst>
            </a:custGeom>
            <a:ln w="126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6470910" y="1554670"/>
              <a:ext cx="76835" cy="76200"/>
            </a:xfrm>
            <a:custGeom>
              <a:avLst/>
              <a:gdLst/>
              <a:ahLst/>
              <a:cxnLst/>
              <a:rect l="l" t="t" r="r" b="b"/>
              <a:pathLst>
                <a:path w="76834" h="76200">
                  <a:moveTo>
                    <a:pt x="76288" y="0"/>
                  </a:moveTo>
                  <a:lnTo>
                    <a:pt x="0" y="37909"/>
                  </a:lnTo>
                  <a:lnTo>
                    <a:pt x="76098" y="76200"/>
                  </a:lnTo>
                  <a:lnTo>
                    <a:pt x="7628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7171690" y="1419225"/>
            <a:ext cx="85979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Arial"/>
                <a:cs typeface="Arial"/>
              </a:rPr>
              <a:t>100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spc="-25" dirty="0">
                <a:latin typeface="Arial"/>
                <a:cs typeface="Arial"/>
              </a:rPr>
              <a:t>km</a:t>
            </a:r>
            <a:endParaRPr sz="2000">
              <a:latin typeface="Arial"/>
              <a:cs typeface="Arial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8173211" y="1594103"/>
            <a:ext cx="277495" cy="0"/>
          </a:xfrm>
          <a:custGeom>
            <a:avLst/>
            <a:gdLst/>
            <a:ahLst/>
            <a:cxnLst/>
            <a:rect l="l" t="t" r="r" b="b"/>
            <a:pathLst>
              <a:path w="277495">
                <a:moveTo>
                  <a:pt x="0" y="0"/>
                </a:moveTo>
                <a:lnTo>
                  <a:pt x="277368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1" name="object 2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74647" y="1594103"/>
            <a:ext cx="74675" cy="74675"/>
          </a:xfrm>
          <a:prstGeom prst="rect">
            <a:avLst/>
          </a:prstGeom>
        </p:spPr>
      </p:pic>
      <p:grpSp>
        <p:nvGrpSpPr>
          <p:cNvPr id="22" name="object 22"/>
          <p:cNvGrpSpPr/>
          <p:nvPr/>
        </p:nvGrpSpPr>
        <p:grpSpPr>
          <a:xfrm>
            <a:off x="440431" y="1503441"/>
            <a:ext cx="856615" cy="215900"/>
            <a:chOff x="440431" y="1503441"/>
            <a:chExt cx="856615" cy="215900"/>
          </a:xfrm>
        </p:grpSpPr>
        <p:pic>
          <p:nvPicPr>
            <p:cNvPr id="23" name="object 2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22248" y="1594104"/>
              <a:ext cx="74675" cy="74675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0431" y="1503441"/>
              <a:ext cx="748286" cy="215623"/>
            </a:xfrm>
            <a:prstGeom prst="rect">
              <a:avLst/>
            </a:prstGeom>
          </p:spPr>
        </p:pic>
      </p:grpSp>
      <p:grpSp>
        <p:nvGrpSpPr>
          <p:cNvPr id="25" name="object 25"/>
          <p:cNvGrpSpPr/>
          <p:nvPr/>
        </p:nvGrpSpPr>
        <p:grpSpPr>
          <a:xfrm>
            <a:off x="1598675" y="1194816"/>
            <a:ext cx="2539365" cy="779145"/>
            <a:chOff x="1598675" y="1194816"/>
            <a:chExt cx="2539365" cy="779145"/>
          </a:xfrm>
        </p:grpSpPr>
        <p:sp>
          <p:nvSpPr>
            <p:cNvPr id="26" name="object 26"/>
            <p:cNvSpPr/>
            <p:nvPr/>
          </p:nvSpPr>
          <p:spPr>
            <a:xfrm>
              <a:off x="3541268" y="1594104"/>
              <a:ext cx="596900" cy="0"/>
            </a:xfrm>
            <a:custGeom>
              <a:avLst/>
              <a:gdLst/>
              <a:ahLst/>
              <a:cxnLst/>
              <a:rect l="l" t="t" r="r" b="b"/>
              <a:pathLst>
                <a:path w="596900">
                  <a:moveTo>
                    <a:pt x="596391" y="0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3477765" y="1556001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76200" y="0"/>
                  </a:moveTo>
                  <a:lnTo>
                    <a:pt x="0" y="38100"/>
                  </a:lnTo>
                  <a:lnTo>
                    <a:pt x="76200" y="76200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29711" y="1194816"/>
              <a:ext cx="454151" cy="778763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98675" y="1509509"/>
              <a:ext cx="856485" cy="214129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470401" y="1529349"/>
              <a:ext cx="749807" cy="215628"/>
            </a:xfrm>
            <a:prstGeom prst="rect">
              <a:avLst/>
            </a:prstGeom>
          </p:spPr>
        </p:pic>
      </p:grpSp>
      <p:grpSp>
        <p:nvGrpSpPr>
          <p:cNvPr id="31" name="object 31"/>
          <p:cNvGrpSpPr/>
          <p:nvPr/>
        </p:nvGrpSpPr>
        <p:grpSpPr>
          <a:xfrm>
            <a:off x="5216652" y="1223772"/>
            <a:ext cx="1190625" cy="779145"/>
            <a:chOff x="5216652" y="1223772"/>
            <a:chExt cx="1190625" cy="779145"/>
          </a:xfrm>
        </p:grpSpPr>
        <p:pic>
          <p:nvPicPr>
            <p:cNvPr id="32" name="object 3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51220" y="1223772"/>
              <a:ext cx="455675" cy="778763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5948172" y="1598675"/>
              <a:ext cx="165100" cy="100965"/>
            </a:xfrm>
            <a:custGeom>
              <a:avLst/>
              <a:gdLst/>
              <a:ahLst/>
              <a:cxnLst/>
              <a:rect l="l" t="t" r="r" b="b"/>
              <a:pathLst>
                <a:path w="165100" h="100964">
                  <a:moveTo>
                    <a:pt x="164591" y="0"/>
                  </a:moveTo>
                  <a:lnTo>
                    <a:pt x="0" y="0"/>
                  </a:lnTo>
                  <a:lnTo>
                    <a:pt x="0" y="100584"/>
                  </a:lnTo>
                  <a:lnTo>
                    <a:pt x="164591" y="100584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5216652" y="1594104"/>
              <a:ext cx="803910" cy="0"/>
            </a:xfrm>
            <a:custGeom>
              <a:avLst/>
              <a:gdLst/>
              <a:ahLst/>
              <a:cxnLst/>
              <a:rect l="l" t="t" r="r" b="b"/>
              <a:pathLst>
                <a:path w="803910">
                  <a:moveTo>
                    <a:pt x="0" y="0"/>
                  </a:moveTo>
                  <a:lnTo>
                    <a:pt x="803656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6007609" y="1556001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0"/>
                  </a:moveTo>
                  <a:lnTo>
                    <a:pt x="0" y="76200"/>
                  </a:lnTo>
                  <a:lnTo>
                    <a:pt x="76200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ct val="100000"/>
              </a:lnSpc>
            </a:pPr>
            <a:fld id="{81D60167-4931-47E6-BA6A-407CBD079E47}" type="slidenum">
              <a:rPr spc="-25" dirty="0"/>
              <a:t>67</a:t>
            </a:fld>
            <a:endParaRPr spc="-25" dirty="0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00439" rIns="0" bIns="0" rtlCol="0">
            <a:spAutoFit/>
          </a:bodyPr>
          <a:lstStyle/>
          <a:p>
            <a:pPr marL="1858645">
              <a:lnSpc>
                <a:spcPct val="100000"/>
              </a:lnSpc>
              <a:spcBef>
                <a:spcPts val="100"/>
              </a:spcBef>
            </a:pPr>
            <a:r>
              <a:rPr dirty="0"/>
              <a:t>Caravan</a:t>
            </a:r>
            <a:r>
              <a:rPr spc="-60" dirty="0"/>
              <a:t> </a:t>
            </a:r>
            <a:r>
              <a:rPr dirty="0"/>
              <a:t>analogy</a:t>
            </a:r>
            <a:r>
              <a:rPr spc="-70" dirty="0"/>
              <a:t> </a:t>
            </a:r>
            <a:r>
              <a:rPr spc="-10" dirty="0"/>
              <a:t>(more)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70865" y="2765742"/>
            <a:ext cx="8344535" cy="2857834"/>
          </a:xfrm>
          <a:prstGeom prst="rect">
            <a:avLst/>
          </a:prstGeom>
        </p:spPr>
        <p:txBody>
          <a:bodyPr vert="horz" wrap="square" lIns="0" tIns="13779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85"/>
              </a:spcBef>
              <a:buSzPct val="75000"/>
              <a:buFont typeface="Wingdings" panose="05000000000000000000" pitchFamily="2" charset="2"/>
              <a:buChar char="v"/>
              <a:tabLst>
                <a:tab pos="354965" algn="l"/>
              </a:tabLst>
            </a:pPr>
            <a:r>
              <a:rPr sz="2400" dirty="0">
                <a:latin typeface="Arial"/>
                <a:cs typeface="Arial"/>
              </a:rPr>
              <a:t>suppose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cars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now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MS PGothic"/>
                <a:cs typeface="MS PGothic"/>
              </a:rPr>
              <a:t>“</a:t>
            </a:r>
            <a:r>
              <a:rPr sz="2400" dirty="0">
                <a:latin typeface="Arial"/>
                <a:cs typeface="Arial"/>
              </a:rPr>
              <a:t>propagate</a:t>
            </a:r>
            <a:r>
              <a:rPr sz="2400" dirty="0">
                <a:latin typeface="MS PGothic"/>
                <a:cs typeface="MS PGothic"/>
              </a:rPr>
              <a:t>”</a:t>
            </a:r>
            <a:r>
              <a:rPr sz="2400" spc="-70" dirty="0">
                <a:latin typeface="MS PGothic"/>
                <a:cs typeface="MS PGothic"/>
              </a:rPr>
              <a:t> </a:t>
            </a:r>
            <a:r>
              <a:rPr sz="2400" dirty="0">
                <a:latin typeface="Arial"/>
                <a:cs typeface="Arial"/>
              </a:rPr>
              <a:t>at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1000 </a:t>
            </a:r>
            <a:r>
              <a:rPr sz="2400" spc="-10" dirty="0">
                <a:latin typeface="Arial"/>
                <a:cs typeface="Arial"/>
              </a:rPr>
              <a:t>km/hr</a:t>
            </a:r>
            <a:endParaRPr sz="24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980"/>
              </a:spcBef>
              <a:buSzPct val="75000"/>
              <a:buFont typeface="Wingdings" panose="05000000000000000000" pitchFamily="2" charset="2"/>
              <a:buChar char="v"/>
              <a:tabLst>
                <a:tab pos="354965" algn="l"/>
              </a:tabLst>
            </a:pPr>
            <a:r>
              <a:rPr sz="2400" dirty="0">
                <a:latin typeface="Arial"/>
                <a:cs typeface="Arial"/>
              </a:rPr>
              <a:t>and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suppose toll booth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now takes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one min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to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>
                <a:latin typeface="Arial"/>
                <a:cs typeface="Arial"/>
              </a:rPr>
              <a:t>service</a:t>
            </a:r>
            <a:r>
              <a:rPr sz="2400" spc="-5">
                <a:latin typeface="Arial"/>
                <a:cs typeface="Arial"/>
              </a:rPr>
              <a:t> </a:t>
            </a:r>
            <a:r>
              <a:rPr sz="2400" spc="-50" smtClean="0">
                <a:latin typeface="Arial"/>
                <a:cs typeface="Arial"/>
              </a:rPr>
              <a:t>a</a:t>
            </a:r>
            <a:r>
              <a:rPr lang="vi-VN" sz="2400">
                <a:latin typeface="Arial"/>
                <a:cs typeface="Arial"/>
              </a:rPr>
              <a:t> </a:t>
            </a:r>
            <a:r>
              <a:rPr sz="2400" spc="-25" smtClean="0">
                <a:latin typeface="Arial"/>
                <a:cs typeface="Arial"/>
              </a:rPr>
              <a:t>car</a:t>
            </a:r>
            <a:endParaRPr sz="2400">
              <a:latin typeface="Arial"/>
              <a:cs typeface="Arial"/>
            </a:endParaRPr>
          </a:p>
          <a:p>
            <a:pPr marL="355600" marR="5080" indent="-342900">
              <a:lnSpc>
                <a:spcPct val="100000"/>
              </a:lnSpc>
              <a:spcBef>
                <a:spcPts val="1010"/>
              </a:spcBef>
              <a:buClr>
                <a:srgbClr val="000000"/>
              </a:buClr>
              <a:buSzPct val="75000"/>
              <a:buFont typeface="Wingdings" panose="05000000000000000000" pitchFamily="2" charset="2"/>
              <a:buChar char="v"/>
              <a:tabLst>
                <a:tab pos="355600" algn="l"/>
              </a:tabLst>
            </a:pPr>
            <a:r>
              <a:rPr sz="2400" i="1" u="sng" dirty="0">
                <a:solidFill>
                  <a:srgbClr val="CC0000"/>
                </a:solidFill>
                <a:uFill>
                  <a:solidFill>
                    <a:srgbClr val="CC0000"/>
                  </a:solidFill>
                </a:uFill>
                <a:latin typeface="Arial"/>
                <a:cs typeface="Arial"/>
              </a:rPr>
              <a:t>Q:</a:t>
            </a:r>
            <a:r>
              <a:rPr sz="2400" i="1" spc="-30" dirty="0">
                <a:solidFill>
                  <a:srgbClr val="CC000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CC0000"/>
                </a:solidFill>
                <a:latin typeface="Arial"/>
                <a:cs typeface="Arial"/>
              </a:rPr>
              <a:t>Will cars</a:t>
            </a:r>
            <a:r>
              <a:rPr sz="2400" spc="-15" dirty="0">
                <a:solidFill>
                  <a:srgbClr val="CC000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CC0000"/>
                </a:solidFill>
                <a:latin typeface="Arial"/>
                <a:cs typeface="Arial"/>
              </a:rPr>
              <a:t>arrive</a:t>
            </a:r>
            <a:r>
              <a:rPr sz="2400" spc="-10" dirty="0">
                <a:solidFill>
                  <a:srgbClr val="CC000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CC0000"/>
                </a:solidFill>
                <a:latin typeface="Arial"/>
                <a:cs typeface="Arial"/>
              </a:rPr>
              <a:t>to</a:t>
            </a:r>
            <a:r>
              <a:rPr sz="2400" spc="-20" dirty="0">
                <a:solidFill>
                  <a:srgbClr val="CC000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CC0000"/>
                </a:solidFill>
                <a:latin typeface="Arial"/>
                <a:cs typeface="Arial"/>
              </a:rPr>
              <a:t>2nd</a:t>
            </a:r>
            <a:r>
              <a:rPr sz="2400" spc="5" dirty="0">
                <a:solidFill>
                  <a:srgbClr val="CC000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CC0000"/>
                </a:solidFill>
                <a:latin typeface="Arial"/>
                <a:cs typeface="Arial"/>
              </a:rPr>
              <a:t>booth</a:t>
            </a:r>
            <a:r>
              <a:rPr sz="2400" spc="-10" dirty="0">
                <a:solidFill>
                  <a:srgbClr val="CC000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CC0000"/>
                </a:solidFill>
                <a:latin typeface="Arial"/>
                <a:cs typeface="Arial"/>
              </a:rPr>
              <a:t>before</a:t>
            </a:r>
            <a:r>
              <a:rPr sz="2400" spc="-10" dirty="0">
                <a:solidFill>
                  <a:srgbClr val="CC000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CC0000"/>
                </a:solidFill>
                <a:latin typeface="Arial"/>
                <a:cs typeface="Arial"/>
              </a:rPr>
              <a:t>all</a:t>
            </a:r>
            <a:r>
              <a:rPr sz="2400" spc="5" dirty="0">
                <a:solidFill>
                  <a:srgbClr val="CC000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CC0000"/>
                </a:solidFill>
                <a:latin typeface="Arial"/>
                <a:cs typeface="Arial"/>
              </a:rPr>
              <a:t>cars</a:t>
            </a:r>
            <a:r>
              <a:rPr sz="2400" spc="-5" dirty="0">
                <a:solidFill>
                  <a:srgbClr val="CC000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CC0000"/>
                </a:solidFill>
                <a:latin typeface="Arial"/>
                <a:cs typeface="Arial"/>
              </a:rPr>
              <a:t>serviced</a:t>
            </a:r>
            <a:r>
              <a:rPr sz="2400" spc="5" dirty="0">
                <a:solidFill>
                  <a:srgbClr val="CC0000"/>
                </a:solidFill>
                <a:latin typeface="Arial"/>
                <a:cs typeface="Arial"/>
              </a:rPr>
              <a:t> </a:t>
            </a:r>
            <a:r>
              <a:rPr sz="2400" spc="-25" dirty="0">
                <a:solidFill>
                  <a:srgbClr val="CC0000"/>
                </a:solidFill>
                <a:latin typeface="Arial"/>
                <a:cs typeface="Arial"/>
              </a:rPr>
              <a:t>at </a:t>
            </a:r>
            <a:r>
              <a:rPr sz="2400" dirty="0">
                <a:solidFill>
                  <a:srgbClr val="CC0000"/>
                </a:solidFill>
                <a:latin typeface="Arial"/>
                <a:cs typeface="Arial"/>
              </a:rPr>
              <a:t>first</a:t>
            </a:r>
            <a:r>
              <a:rPr sz="2400" spc="-20" dirty="0">
                <a:solidFill>
                  <a:srgbClr val="CC0000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CC0000"/>
                </a:solidFill>
                <a:latin typeface="Arial"/>
                <a:cs typeface="Arial"/>
              </a:rPr>
              <a:t>booth?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Font typeface="Segoe UI Symbol"/>
              <a:buChar char="□"/>
            </a:pPr>
            <a:endParaRPr sz="2400">
              <a:latin typeface="Arial"/>
              <a:cs typeface="Arial"/>
            </a:endParaRPr>
          </a:p>
          <a:p>
            <a:pPr marL="505459" marR="567055" lvl="1" indent="-343535">
              <a:lnSpc>
                <a:spcPct val="100000"/>
              </a:lnSpc>
              <a:buClr>
                <a:srgbClr val="000000"/>
              </a:buClr>
              <a:buFont typeface="Wingdings"/>
              <a:buChar char=""/>
              <a:tabLst>
                <a:tab pos="505459" algn="l"/>
                <a:tab pos="1462405" algn="l"/>
              </a:tabLst>
            </a:pPr>
            <a:r>
              <a:rPr sz="2000" i="1" u="sng" dirty="0">
                <a:solidFill>
                  <a:srgbClr val="CC0000"/>
                </a:solidFill>
                <a:uFill>
                  <a:solidFill>
                    <a:srgbClr val="CC0000"/>
                  </a:solidFill>
                </a:uFill>
                <a:latin typeface="Arial"/>
                <a:cs typeface="Arial"/>
              </a:rPr>
              <a:t>A:</a:t>
            </a:r>
            <a:r>
              <a:rPr sz="2000" i="1" u="sng" spc="-25" dirty="0">
                <a:solidFill>
                  <a:srgbClr val="CC0000"/>
                </a:solidFill>
                <a:uFill>
                  <a:solidFill>
                    <a:srgbClr val="CC0000"/>
                  </a:solidFill>
                </a:uFill>
                <a:latin typeface="Arial"/>
                <a:cs typeface="Arial"/>
              </a:rPr>
              <a:t> </a:t>
            </a:r>
            <a:r>
              <a:rPr sz="2000" i="1" u="sng" spc="-20" dirty="0">
                <a:solidFill>
                  <a:srgbClr val="CC0000"/>
                </a:solidFill>
                <a:uFill>
                  <a:solidFill>
                    <a:srgbClr val="CC0000"/>
                  </a:solidFill>
                </a:uFill>
                <a:latin typeface="Arial"/>
                <a:cs typeface="Arial"/>
              </a:rPr>
              <a:t>Yes!</a:t>
            </a:r>
            <a:r>
              <a:rPr sz="2000" i="1" dirty="0">
                <a:solidFill>
                  <a:srgbClr val="CC0000"/>
                </a:solidFill>
                <a:latin typeface="Arial"/>
                <a:cs typeface="Arial"/>
              </a:rPr>
              <a:t>	</a:t>
            </a:r>
            <a:r>
              <a:rPr sz="2000" dirty="0">
                <a:latin typeface="Arial"/>
                <a:cs typeface="Arial"/>
              </a:rPr>
              <a:t>after</a:t>
            </a:r>
            <a:r>
              <a:rPr sz="2000" spc="-3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7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min,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1st</a:t>
            </a:r>
            <a:r>
              <a:rPr sz="2000" spc="-3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car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arrives</a:t>
            </a:r>
            <a:r>
              <a:rPr sz="2000" spc="-3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at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second</a:t>
            </a:r>
            <a:r>
              <a:rPr sz="2000" spc="-3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booth;</a:t>
            </a:r>
            <a:r>
              <a:rPr sz="2000" spc="-3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three</a:t>
            </a:r>
            <a:r>
              <a:rPr sz="2000" spc="-30" dirty="0">
                <a:latin typeface="Arial"/>
                <a:cs typeface="Arial"/>
              </a:rPr>
              <a:t> </a:t>
            </a:r>
            <a:r>
              <a:rPr sz="2000" spc="-20" dirty="0">
                <a:latin typeface="Arial"/>
                <a:cs typeface="Arial"/>
              </a:rPr>
              <a:t>cars </a:t>
            </a:r>
            <a:r>
              <a:rPr sz="2000" dirty="0">
                <a:latin typeface="Arial"/>
                <a:cs typeface="Arial"/>
              </a:rPr>
              <a:t>still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at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1st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booth.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6364033" y="1235773"/>
            <a:ext cx="84455" cy="680085"/>
            <a:chOff x="6364033" y="1235773"/>
            <a:chExt cx="84455" cy="680085"/>
          </a:xfrm>
        </p:grpSpPr>
        <p:sp>
          <p:nvSpPr>
            <p:cNvPr id="5" name="object 5"/>
            <p:cNvSpPr/>
            <p:nvPr/>
          </p:nvSpPr>
          <p:spPr>
            <a:xfrm>
              <a:off x="6368796" y="1240536"/>
              <a:ext cx="74930" cy="670560"/>
            </a:xfrm>
            <a:custGeom>
              <a:avLst/>
              <a:gdLst/>
              <a:ahLst/>
              <a:cxnLst/>
              <a:rect l="l" t="t" r="r" b="b"/>
              <a:pathLst>
                <a:path w="74929" h="670560">
                  <a:moveTo>
                    <a:pt x="74675" y="0"/>
                  </a:moveTo>
                  <a:lnTo>
                    <a:pt x="0" y="0"/>
                  </a:lnTo>
                  <a:lnTo>
                    <a:pt x="0" y="670560"/>
                  </a:lnTo>
                  <a:lnTo>
                    <a:pt x="74675" y="670560"/>
                  </a:lnTo>
                  <a:lnTo>
                    <a:pt x="74675" y="0"/>
                  </a:lnTo>
                  <a:close/>
                </a:path>
              </a:pathLst>
            </a:custGeom>
            <a:solidFill>
              <a:srgbClr val="99CC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368796" y="1240536"/>
              <a:ext cx="74930" cy="670560"/>
            </a:xfrm>
            <a:custGeom>
              <a:avLst/>
              <a:gdLst/>
              <a:ahLst/>
              <a:cxnLst/>
              <a:rect l="l" t="t" r="r" b="b"/>
              <a:pathLst>
                <a:path w="74929" h="670560">
                  <a:moveTo>
                    <a:pt x="0" y="0"/>
                  </a:moveTo>
                  <a:lnTo>
                    <a:pt x="74675" y="0"/>
                  </a:lnTo>
                  <a:lnTo>
                    <a:pt x="74675" y="670560"/>
                  </a:lnTo>
                  <a:lnTo>
                    <a:pt x="0" y="670560"/>
                  </a:lnTo>
                  <a:lnTo>
                    <a:pt x="0" y="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6113476" y="1955800"/>
            <a:ext cx="662940" cy="636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32715">
              <a:lnSpc>
                <a:spcPct val="100000"/>
              </a:lnSpc>
              <a:spcBef>
                <a:spcPts val="105"/>
              </a:spcBef>
            </a:pPr>
            <a:r>
              <a:rPr sz="2000" spc="-20" dirty="0">
                <a:latin typeface="Arial"/>
                <a:cs typeface="Arial"/>
              </a:rPr>
              <a:t>toll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000" spc="-10" dirty="0">
                <a:latin typeface="Arial"/>
                <a:cs typeface="Arial"/>
              </a:rPr>
              <a:t>booth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679513" y="1235773"/>
            <a:ext cx="2915920" cy="680085"/>
            <a:chOff x="679513" y="1235773"/>
            <a:chExt cx="2915920" cy="680085"/>
          </a:xfrm>
        </p:grpSpPr>
        <p:sp>
          <p:nvSpPr>
            <p:cNvPr id="9" name="object 9"/>
            <p:cNvSpPr/>
            <p:nvPr/>
          </p:nvSpPr>
          <p:spPr>
            <a:xfrm>
              <a:off x="3515868" y="1240536"/>
              <a:ext cx="74930" cy="670560"/>
            </a:xfrm>
            <a:custGeom>
              <a:avLst/>
              <a:gdLst/>
              <a:ahLst/>
              <a:cxnLst/>
              <a:rect l="l" t="t" r="r" b="b"/>
              <a:pathLst>
                <a:path w="74929" h="670560">
                  <a:moveTo>
                    <a:pt x="74675" y="0"/>
                  </a:moveTo>
                  <a:lnTo>
                    <a:pt x="0" y="0"/>
                  </a:lnTo>
                  <a:lnTo>
                    <a:pt x="0" y="670560"/>
                  </a:lnTo>
                  <a:lnTo>
                    <a:pt x="74675" y="670560"/>
                  </a:lnTo>
                  <a:lnTo>
                    <a:pt x="74675" y="0"/>
                  </a:lnTo>
                  <a:close/>
                </a:path>
              </a:pathLst>
            </a:custGeom>
            <a:solidFill>
              <a:srgbClr val="99CC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515868" y="1240536"/>
              <a:ext cx="74930" cy="670560"/>
            </a:xfrm>
            <a:custGeom>
              <a:avLst/>
              <a:gdLst/>
              <a:ahLst/>
              <a:cxnLst/>
              <a:rect l="l" t="t" r="r" b="b"/>
              <a:pathLst>
                <a:path w="74929" h="670560">
                  <a:moveTo>
                    <a:pt x="0" y="0"/>
                  </a:moveTo>
                  <a:lnTo>
                    <a:pt x="74675" y="0"/>
                  </a:lnTo>
                  <a:lnTo>
                    <a:pt x="74675" y="670560"/>
                  </a:lnTo>
                  <a:lnTo>
                    <a:pt x="0" y="670560"/>
                  </a:lnTo>
                  <a:lnTo>
                    <a:pt x="0" y="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84276" y="1831848"/>
              <a:ext cx="2767965" cy="79375"/>
            </a:xfrm>
            <a:custGeom>
              <a:avLst/>
              <a:gdLst/>
              <a:ahLst/>
              <a:cxnLst/>
              <a:rect l="l" t="t" r="r" b="b"/>
              <a:pathLst>
                <a:path w="2767965" h="79375">
                  <a:moveTo>
                    <a:pt x="2767584" y="0"/>
                  </a:moveTo>
                  <a:lnTo>
                    <a:pt x="2723165" y="23400"/>
                  </a:lnTo>
                  <a:lnTo>
                    <a:pt x="2673330" y="31978"/>
                  </a:lnTo>
                  <a:lnTo>
                    <a:pt x="2610134" y="37603"/>
                  </a:lnTo>
                  <a:lnTo>
                    <a:pt x="2537371" y="39624"/>
                  </a:lnTo>
                  <a:lnTo>
                    <a:pt x="1614004" y="39624"/>
                  </a:lnTo>
                  <a:lnTo>
                    <a:pt x="1541241" y="41644"/>
                  </a:lnTo>
                  <a:lnTo>
                    <a:pt x="1478045" y="47269"/>
                  </a:lnTo>
                  <a:lnTo>
                    <a:pt x="1428210" y="55847"/>
                  </a:lnTo>
                  <a:lnTo>
                    <a:pt x="1395528" y="66724"/>
                  </a:lnTo>
                  <a:lnTo>
                    <a:pt x="1383792" y="79248"/>
                  </a:lnTo>
                  <a:lnTo>
                    <a:pt x="1372055" y="66724"/>
                  </a:lnTo>
                  <a:lnTo>
                    <a:pt x="1339373" y="55847"/>
                  </a:lnTo>
                  <a:lnTo>
                    <a:pt x="1289538" y="47269"/>
                  </a:lnTo>
                  <a:lnTo>
                    <a:pt x="1226342" y="41644"/>
                  </a:lnTo>
                  <a:lnTo>
                    <a:pt x="1153579" y="39624"/>
                  </a:lnTo>
                  <a:lnTo>
                    <a:pt x="230212" y="39624"/>
                  </a:lnTo>
                  <a:lnTo>
                    <a:pt x="157449" y="37603"/>
                  </a:lnTo>
                  <a:lnTo>
                    <a:pt x="94253" y="31978"/>
                  </a:lnTo>
                  <a:lnTo>
                    <a:pt x="44418" y="23400"/>
                  </a:lnTo>
                  <a:lnTo>
                    <a:pt x="11736" y="12523"/>
                  </a:lnTo>
                  <a:lnTo>
                    <a:pt x="0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3260738" y="1955800"/>
            <a:ext cx="662940" cy="636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32715">
              <a:lnSpc>
                <a:spcPct val="100000"/>
              </a:lnSpc>
              <a:spcBef>
                <a:spcPts val="105"/>
              </a:spcBef>
            </a:pPr>
            <a:r>
              <a:rPr sz="2000" spc="-20" dirty="0">
                <a:latin typeface="Arial"/>
                <a:cs typeface="Arial"/>
              </a:rPr>
              <a:t>toll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000" spc="-10" dirty="0">
                <a:latin typeface="Arial"/>
                <a:cs typeface="Arial"/>
              </a:rPr>
              <a:t>booth</a:t>
            </a:r>
            <a:endParaRPr sz="20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653285" y="1833562"/>
            <a:ext cx="932815" cy="636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2000" spc="-10" dirty="0">
                <a:latin typeface="Arial"/>
                <a:cs typeface="Arial"/>
              </a:rPr>
              <a:t>ten-</a:t>
            </a:r>
            <a:r>
              <a:rPr sz="2000" spc="-25" dirty="0">
                <a:latin typeface="Arial"/>
                <a:cs typeface="Arial"/>
              </a:rPr>
              <a:t>car </a:t>
            </a:r>
            <a:r>
              <a:rPr sz="2000" spc="-10" dirty="0">
                <a:latin typeface="Arial"/>
                <a:cs typeface="Arial"/>
              </a:rPr>
              <a:t>caravan</a:t>
            </a:r>
            <a:endParaRPr sz="20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493577" y="1374775"/>
            <a:ext cx="85979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Arial"/>
                <a:cs typeface="Arial"/>
              </a:rPr>
              <a:t>100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spc="-25" dirty="0">
                <a:latin typeface="Arial"/>
                <a:cs typeface="Arial"/>
              </a:rPr>
              <a:t>km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6748278" y="1510474"/>
            <a:ext cx="628650" cy="76200"/>
            <a:chOff x="6748278" y="1510474"/>
            <a:chExt cx="628650" cy="76200"/>
          </a:xfrm>
        </p:grpSpPr>
        <p:sp>
          <p:nvSpPr>
            <p:cNvPr id="16" name="object 16"/>
            <p:cNvSpPr/>
            <p:nvPr/>
          </p:nvSpPr>
          <p:spPr>
            <a:xfrm>
              <a:off x="6811771" y="1548536"/>
              <a:ext cx="558800" cy="1905"/>
            </a:xfrm>
            <a:custGeom>
              <a:avLst/>
              <a:gdLst/>
              <a:ahLst/>
              <a:cxnLst/>
              <a:rect l="l" t="t" r="r" b="b"/>
              <a:pathLst>
                <a:path w="558800" h="1905">
                  <a:moveTo>
                    <a:pt x="558292" y="1371"/>
                  </a:moveTo>
                  <a:lnTo>
                    <a:pt x="0" y="0"/>
                  </a:lnTo>
                </a:path>
              </a:pathLst>
            </a:custGeom>
            <a:ln w="126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6748278" y="1510474"/>
              <a:ext cx="76835" cy="76200"/>
            </a:xfrm>
            <a:custGeom>
              <a:avLst/>
              <a:gdLst/>
              <a:ahLst/>
              <a:cxnLst/>
              <a:rect l="l" t="t" r="r" b="b"/>
              <a:pathLst>
                <a:path w="76834" h="76200">
                  <a:moveTo>
                    <a:pt x="76288" y="0"/>
                  </a:moveTo>
                  <a:lnTo>
                    <a:pt x="0" y="37909"/>
                  </a:lnTo>
                  <a:lnTo>
                    <a:pt x="76098" y="76200"/>
                  </a:lnTo>
                  <a:lnTo>
                    <a:pt x="7628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7449502" y="1374775"/>
            <a:ext cx="85979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Arial"/>
                <a:cs typeface="Arial"/>
              </a:rPr>
              <a:t>100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spc="-25" dirty="0">
                <a:latin typeface="Arial"/>
                <a:cs typeface="Arial"/>
              </a:rPr>
              <a:t>km</a:t>
            </a:r>
            <a:endParaRPr sz="2000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8450580" y="1549908"/>
            <a:ext cx="277495" cy="0"/>
          </a:xfrm>
          <a:custGeom>
            <a:avLst/>
            <a:gdLst/>
            <a:ahLst/>
            <a:cxnLst/>
            <a:rect l="l" t="t" r="r" b="b"/>
            <a:pathLst>
              <a:path w="277495">
                <a:moveTo>
                  <a:pt x="0" y="0"/>
                </a:moveTo>
                <a:lnTo>
                  <a:pt x="277368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0" name="object 2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52016" y="1549908"/>
            <a:ext cx="74675" cy="74675"/>
          </a:xfrm>
          <a:prstGeom prst="rect">
            <a:avLst/>
          </a:prstGeom>
        </p:spPr>
      </p:pic>
      <p:grpSp>
        <p:nvGrpSpPr>
          <p:cNvPr id="21" name="object 21"/>
          <p:cNvGrpSpPr/>
          <p:nvPr/>
        </p:nvGrpSpPr>
        <p:grpSpPr>
          <a:xfrm>
            <a:off x="717804" y="1459243"/>
            <a:ext cx="856615" cy="215900"/>
            <a:chOff x="717804" y="1459243"/>
            <a:chExt cx="856615" cy="215900"/>
          </a:xfrm>
        </p:grpSpPr>
        <p:pic>
          <p:nvPicPr>
            <p:cNvPr id="22" name="object 2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99615" y="1549908"/>
              <a:ext cx="74675" cy="74675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17804" y="1459243"/>
              <a:ext cx="749808" cy="215622"/>
            </a:xfrm>
            <a:prstGeom prst="rect">
              <a:avLst/>
            </a:prstGeom>
          </p:spPr>
        </p:pic>
      </p:grpSp>
      <p:grpSp>
        <p:nvGrpSpPr>
          <p:cNvPr id="24" name="object 24"/>
          <p:cNvGrpSpPr/>
          <p:nvPr/>
        </p:nvGrpSpPr>
        <p:grpSpPr>
          <a:xfrm>
            <a:off x="1876044" y="1150620"/>
            <a:ext cx="2539365" cy="779145"/>
            <a:chOff x="1876044" y="1150620"/>
            <a:chExt cx="2539365" cy="779145"/>
          </a:xfrm>
        </p:grpSpPr>
        <p:sp>
          <p:nvSpPr>
            <p:cNvPr id="25" name="object 25"/>
            <p:cNvSpPr/>
            <p:nvPr/>
          </p:nvSpPr>
          <p:spPr>
            <a:xfrm>
              <a:off x="3820160" y="1549908"/>
              <a:ext cx="594995" cy="0"/>
            </a:xfrm>
            <a:custGeom>
              <a:avLst/>
              <a:gdLst/>
              <a:ahLst/>
              <a:cxnLst/>
              <a:rect l="l" t="t" r="r" b="b"/>
              <a:pathLst>
                <a:path w="594995">
                  <a:moveTo>
                    <a:pt x="594868" y="0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3756658" y="1511805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76200" y="0"/>
                  </a:moveTo>
                  <a:lnTo>
                    <a:pt x="0" y="38100"/>
                  </a:lnTo>
                  <a:lnTo>
                    <a:pt x="76200" y="76200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307080" y="1150620"/>
              <a:ext cx="455675" cy="778763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76044" y="1463816"/>
              <a:ext cx="858013" cy="215620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747773" y="1485151"/>
              <a:ext cx="749808" cy="215625"/>
            </a:xfrm>
            <a:prstGeom prst="rect">
              <a:avLst/>
            </a:prstGeom>
          </p:spPr>
        </p:pic>
      </p:grpSp>
      <p:grpSp>
        <p:nvGrpSpPr>
          <p:cNvPr id="30" name="object 30"/>
          <p:cNvGrpSpPr/>
          <p:nvPr/>
        </p:nvGrpSpPr>
        <p:grpSpPr>
          <a:xfrm>
            <a:off x="5494020" y="1179576"/>
            <a:ext cx="1190625" cy="777240"/>
            <a:chOff x="5494020" y="1179576"/>
            <a:chExt cx="1190625" cy="777240"/>
          </a:xfrm>
        </p:grpSpPr>
        <p:pic>
          <p:nvPicPr>
            <p:cNvPr id="31" name="object 3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30112" y="1179576"/>
              <a:ext cx="454151" cy="777239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6225540" y="1552956"/>
              <a:ext cx="166370" cy="102235"/>
            </a:xfrm>
            <a:custGeom>
              <a:avLst/>
              <a:gdLst/>
              <a:ahLst/>
              <a:cxnLst/>
              <a:rect l="l" t="t" r="r" b="b"/>
              <a:pathLst>
                <a:path w="166370" h="102235">
                  <a:moveTo>
                    <a:pt x="166115" y="0"/>
                  </a:moveTo>
                  <a:lnTo>
                    <a:pt x="0" y="0"/>
                  </a:lnTo>
                  <a:lnTo>
                    <a:pt x="0" y="102108"/>
                  </a:lnTo>
                  <a:lnTo>
                    <a:pt x="166115" y="102108"/>
                  </a:lnTo>
                  <a:lnTo>
                    <a:pt x="16611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5494020" y="1549908"/>
              <a:ext cx="803910" cy="0"/>
            </a:xfrm>
            <a:custGeom>
              <a:avLst/>
              <a:gdLst/>
              <a:ahLst/>
              <a:cxnLst/>
              <a:rect l="l" t="t" r="r" b="b"/>
              <a:pathLst>
                <a:path w="803910">
                  <a:moveTo>
                    <a:pt x="0" y="0"/>
                  </a:moveTo>
                  <a:lnTo>
                    <a:pt x="803656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6284977" y="1511805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0"/>
                  </a:moveTo>
                  <a:lnTo>
                    <a:pt x="0" y="76200"/>
                  </a:lnTo>
                  <a:lnTo>
                    <a:pt x="76200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ct val="100000"/>
              </a:lnSpc>
            </a:pPr>
            <a:fld id="{81D60167-4931-47E6-BA6A-407CBD079E47}" type="slidenum">
              <a:rPr spc="-25" dirty="0"/>
              <a:t>68</a:t>
            </a:fld>
            <a:endParaRPr spc="-25" dirty="0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24458" y="1071371"/>
            <a:ext cx="2964010" cy="250239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588326" y="1703958"/>
            <a:ext cx="4136073" cy="1872614"/>
          </a:xfrm>
          <a:prstGeom prst="rect">
            <a:avLst/>
          </a:prstGeom>
        </p:spPr>
        <p:txBody>
          <a:bodyPr vert="horz" wrap="square" lIns="0" tIns="14033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105"/>
              </a:spcBef>
              <a:buSzPct val="75000"/>
              <a:buFont typeface="Wingdings" panose="05000000000000000000" pitchFamily="2" charset="2"/>
              <a:buChar char="v"/>
              <a:tabLst>
                <a:tab pos="354965" algn="l"/>
              </a:tabLst>
            </a:pPr>
            <a:r>
              <a:rPr sz="2400" i="1" dirty="0">
                <a:latin typeface="Arial"/>
                <a:cs typeface="Arial"/>
              </a:rPr>
              <a:t>R:</a:t>
            </a:r>
            <a:r>
              <a:rPr sz="2400" i="1" spc="-4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link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bandwidth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20" dirty="0">
                <a:latin typeface="Arial"/>
                <a:cs typeface="Arial"/>
              </a:rPr>
              <a:t>(bps)</a:t>
            </a:r>
            <a:endParaRPr sz="24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1010"/>
              </a:spcBef>
              <a:buSzPct val="75000"/>
              <a:buFont typeface="Wingdings" panose="05000000000000000000" pitchFamily="2" charset="2"/>
              <a:buChar char="v"/>
              <a:tabLst>
                <a:tab pos="354965" algn="l"/>
              </a:tabLst>
            </a:pPr>
            <a:r>
              <a:rPr sz="2400" i="1" dirty="0">
                <a:latin typeface="Arial"/>
                <a:cs typeface="Arial"/>
              </a:rPr>
              <a:t>L:</a:t>
            </a:r>
            <a:r>
              <a:rPr sz="2400" i="1" spc="-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packet length </a:t>
            </a:r>
            <a:r>
              <a:rPr sz="2400" spc="-10" dirty="0">
                <a:latin typeface="Arial"/>
                <a:cs typeface="Arial"/>
              </a:rPr>
              <a:t>(bits)</a:t>
            </a:r>
            <a:endParaRPr sz="2400">
              <a:latin typeface="Arial"/>
              <a:cs typeface="Arial"/>
            </a:endParaRPr>
          </a:p>
          <a:p>
            <a:pPr marL="355600" marR="684530" indent="-342900">
              <a:lnSpc>
                <a:spcPct val="100000"/>
              </a:lnSpc>
              <a:spcBef>
                <a:spcPts val="1010"/>
              </a:spcBef>
              <a:buSzPct val="75000"/>
              <a:buFont typeface="Wingdings" panose="05000000000000000000" pitchFamily="2" charset="2"/>
              <a:buChar char="v"/>
              <a:tabLst>
                <a:tab pos="355600" algn="l"/>
              </a:tabLst>
            </a:pPr>
            <a:r>
              <a:rPr sz="2400" dirty="0">
                <a:latin typeface="Arial"/>
                <a:cs typeface="Arial"/>
              </a:rPr>
              <a:t>a: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average </a:t>
            </a:r>
            <a:r>
              <a:rPr sz="2400" spc="-10" dirty="0">
                <a:latin typeface="Arial"/>
                <a:cs typeface="Arial"/>
              </a:rPr>
              <a:t>packet </a:t>
            </a:r>
            <a:r>
              <a:rPr sz="2400" dirty="0">
                <a:latin typeface="Arial"/>
                <a:cs typeface="Arial"/>
              </a:rPr>
              <a:t>arrival</a:t>
            </a:r>
            <a:r>
              <a:rPr sz="2400" spc="-20" dirty="0">
                <a:latin typeface="Arial"/>
                <a:cs typeface="Arial"/>
              </a:rPr>
              <a:t> rate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726588" y="3370756"/>
            <a:ext cx="1160145" cy="4210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ts val="1555"/>
              </a:lnSpc>
              <a:spcBef>
                <a:spcPts val="105"/>
              </a:spcBef>
            </a:pPr>
            <a:r>
              <a:rPr sz="1400" dirty="0">
                <a:solidFill>
                  <a:srgbClr val="000099"/>
                </a:solidFill>
                <a:latin typeface="Arial"/>
                <a:cs typeface="Arial"/>
              </a:rPr>
              <a:t>traffic</a:t>
            </a:r>
            <a:r>
              <a:rPr sz="1400" spc="-50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000099"/>
                </a:solidFill>
                <a:latin typeface="Arial"/>
                <a:cs typeface="Arial"/>
              </a:rPr>
              <a:t>intensity</a:t>
            </a:r>
            <a:endParaRPr sz="1400">
              <a:latin typeface="Arial"/>
              <a:cs typeface="Arial"/>
            </a:endParaRPr>
          </a:p>
          <a:p>
            <a:pPr algn="ctr">
              <a:lnSpc>
                <a:spcPts val="1555"/>
              </a:lnSpc>
            </a:pPr>
            <a:r>
              <a:rPr sz="1400" dirty="0">
                <a:solidFill>
                  <a:srgbClr val="000099"/>
                </a:solidFill>
                <a:latin typeface="Arial"/>
                <a:cs typeface="Arial"/>
              </a:rPr>
              <a:t>=</a:t>
            </a:r>
            <a:r>
              <a:rPr sz="1400" spc="-10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1400" spc="-20" dirty="0">
                <a:solidFill>
                  <a:srgbClr val="000099"/>
                </a:solidFill>
                <a:latin typeface="Arial"/>
                <a:cs typeface="Arial"/>
              </a:rPr>
              <a:t>La/R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89915" y="4060888"/>
            <a:ext cx="5636895" cy="1671320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675"/>
              </a:spcBef>
              <a:buClr>
                <a:srgbClr val="000099"/>
              </a:buClr>
              <a:buSzPct val="75000"/>
              <a:buFont typeface="Wingdings"/>
              <a:buChar char=""/>
              <a:tabLst>
                <a:tab pos="354965" algn="l"/>
              </a:tabLst>
            </a:pPr>
            <a:r>
              <a:rPr sz="2400" i="1" dirty="0">
                <a:latin typeface="Gill Sans MT"/>
                <a:cs typeface="Gill Sans MT"/>
              </a:rPr>
              <a:t>La/R</a:t>
            </a:r>
            <a:r>
              <a:rPr sz="2400" i="1" spc="-45" dirty="0">
                <a:latin typeface="Gill Sans MT"/>
                <a:cs typeface="Gill Sans MT"/>
              </a:rPr>
              <a:t> </a:t>
            </a:r>
            <a:r>
              <a:rPr sz="2400" dirty="0">
                <a:latin typeface="Gill Sans MT"/>
                <a:cs typeface="Gill Sans MT"/>
              </a:rPr>
              <a:t>~</a:t>
            </a:r>
            <a:r>
              <a:rPr sz="2400" spc="-20" dirty="0">
                <a:latin typeface="Gill Sans MT"/>
                <a:cs typeface="Gill Sans MT"/>
              </a:rPr>
              <a:t> </a:t>
            </a:r>
            <a:r>
              <a:rPr sz="2400" spc="-10" dirty="0">
                <a:latin typeface="Gill Sans MT"/>
                <a:cs typeface="Gill Sans MT"/>
              </a:rPr>
              <a:t>0:</a:t>
            </a:r>
            <a:r>
              <a:rPr sz="2400" spc="-245" dirty="0">
                <a:latin typeface="Gill Sans MT"/>
                <a:cs typeface="Gill Sans MT"/>
              </a:rPr>
              <a:t> </a:t>
            </a:r>
            <a:r>
              <a:rPr sz="2400" spc="-30" dirty="0">
                <a:latin typeface="Gill Sans MT"/>
                <a:cs typeface="Gill Sans MT"/>
              </a:rPr>
              <a:t>avg.</a:t>
            </a:r>
            <a:r>
              <a:rPr sz="2400" spc="-245" dirty="0">
                <a:latin typeface="Gill Sans MT"/>
                <a:cs typeface="Gill Sans MT"/>
              </a:rPr>
              <a:t> </a:t>
            </a:r>
            <a:r>
              <a:rPr sz="2400" dirty="0">
                <a:latin typeface="Gill Sans MT"/>
                <a:cs typeface="Gill Sans MT"/>
              </a:rPr>
              <a:t>queueing</a:t>
            </a:r>
            <a:r>
              <a:rPr sz="2400" spc="-30" dirty="0">
                <a:latin typeface="Gill Sans MT"/>
                <a:cs typeface="Gill Sans MT"/>
              </a:rPr>
              <a:t> </a:t>
            </a:r>
            <a:r>
              <a:rPr sz="2400" dirty="0">
                <a:latin typeface="Gill Sans MT"/>
                <a:cs typeface="Gill Sans MT"/>
              </a:rPr>
              <a:t>delay</a:t>
            </a:r>
            <a:r>
              <a:rPr sz="2400" spc="-20" dirty="0">
                <a:latin typeface="Gill Sans MT"/>
                <a:cs typeface="Gill Sans MT"/>
              </a:rPr>
              <a:t> </a:t>
            </a:r>
            <a:r>
              <a:rPr sz="2400" spc="-10" dirty="0">
                <a:latin typeface="Gill Sans MT"/>
                <a:cs typeface="Gill Sans MT"/>
              </a:rPr>
              <a:t>small</a:t>
            </a:r>
            <a:endParaRPr sz="2400">
              <a:latin typeface="Gill Sans MT"/>
              <a:cs typeface="Gill Sans MT"/>
            </a:endParaRPr>
          </a:p>
          <a:p>
            <a:pPr marL="354965" indent="-342265">
              <a:lnSpc>
                <a:spcPct val="100000"/>
              </a:lnSpc>
              <a:spcBef>
                <a:spcPts val="575"/>
              </a:spcBef>
              <a:buClr>
                <a:srgbClr val="000099"/>
              </a:buClr>
              <a:buSzPct val="75000"/>
              <a:buFont typeface="Wingdings"/>
              <a:buChar char=""/>
              <a:tabLst>
                <a:tab pos="354965" algn="l"/>
              </a:tabLst>
            </a:pPr>
            <a:r>
              <a:rPr sz="2400" i="1" dirty="0">
                <a:latin typeface="Gill Sans MT"/>
                <a:cs typeface="Gill Sans MT"/>
              </a:rPr>
              <a:t>La/R</a:t>
            </a:r>
            <a:r>
              <a:rPr sz="2400" i="1" spc="-40" dirty="0">
                <a:latin typeface="Gill Sans MT"/>
                <a:cs typeface="Gill Sans MT"/>
              </a:rPr>
              <a:t> </a:t>
            </a:r>
            <a:r>
              <a:rPr sz="2400" dirty="0">
                <a:latin typeface="Gill Sans MT"/>
                <a:cs typeface="Gill Sans MT"/>
              </a:rPr>
              <a:t>-&gt;</a:t>
            </a:r>
            <a:r>
              <a:rPr sz="2400" spc="-35" dirty="0">
                <a:latin typeface="Gill Sans MT"/>
                <a:cs typeface="Gill Sans MT"/>
              </a:rPr>
              <a:t> </a:t>
            </a:r>
            <a:r>
              <a:rPr sz="2400" dirty="0">
                <a:latin typeface="Gill Sans MT"/>
                <a:cs typeface="Gill Sans MT"/>
              </a:rPr>
              <a:t>1:</a:t>
            </a:r>
            <a:r>
              <a:rPr sz="2400" spc="-245" dirty="0">
                <a:latin typeface="Gill Sans MT"/>
                <a:cs typeface="Gill Sans MT"/>
              </a:rPr>
              <a:t> </a:t>
            </a:r>
            <a:r>
              <a:rPr sz="2400" spc="-30" dirty="0">
                <a:latin typeface="Gill Sans MT"/>
                <a:cs typeface="Gill Sans MT"/>
              </a:rPr>
              <a:t>avg.</a:t>
            </a:r>
            <a:r>
              <a:rPr sz="2400" spc="-250" dirty="0">
                <a:latin typeface="Gill Sans MT"/>
                <a:cs typeface="Gill Sans MT"/>
              </a:rPr>
              <a:t> </a:t>
            </a:r>
            <a:r>
              <a:rPr sz="2400" dirty="0">
                <a:latin typeface="Gill Sans MT"/>
                <a:cs typeface="Gill Sans MT"/>
              </a:rPr>
              <a:t>queueing</a:t>
            </a:r>
            <a:r>
              <a:rPr sz="2400" spc="-15" dirty="0">
                <a:latin typeface="Gill Sans MT"/>
                <a:cs typeface="Gill Sans MT"/>
              </a:rPr>
              <a:t> </a:t>
            </a:r>
            <a:r>
              <a:rPr sz="2400" dirty="0">
                <a:latin typeface="Gill Sans MT"/>
                <a:cs typeface="Gill Sans MT"/>
              </a:rPr>
              <a:t>delay</a:t>
            </a:r>
            <a:r>
              <a:rPr sz="2400" spc="-30" dirty="0">
                <a:latin typeface="Gill Sans MT"/>
                <a:cs typeface="Gill Sans MT"/>
              </a:rPr>
              <a:t> </a:t>
            </a:r>
            <a:r>
              <a:rPr sz="2400" spc="-10" dirty="0">
                <a:latin typeface="Gill Sans MT"/>
                <a:cs typeface="Gill Sans MT"/>
              </a:rPr>
              <a:t>large</a:t>
            </a:r>
            <a:endParaRPr sz="2400">
              <a:latin typeface="Gill Sans MT"/>
              <a:cs typeface="Gill Sans MT"/>
            </a:endParaRPr>
          </a:p>
          <a:p>
            <a:pPr marL="354965" indent="-342265">
              <a:lnSpc>
                <a:spcPct val="100000"/>
              </a:lnSpc>
              <a:spcBef>
                <a:spcPts val="180"/>
              </a:spcBef>
              <a:buClr>
                <a:srgbClr val="000099"/>
              </a:buClr>
              <a:buSzPct val="75000"/>
              <a:buFont typeface="Wingdings"/>
              <a:buChar char=""/>
              <a:tabLst>
                <a:tab pos="354965" algn="l"/>
              </a:tabLst>
            </a:pPr>
            <a:r>
              <a:rPr sz="2400" i="1" dirty="0">
                <a:latin typeface="Gill Sans MT"/>
                <a:cs typeface="Gill Sans MT"/>
              </a:rPr>
              <a:t>La/R</a:t>
            </a:r>
            <a:r>
              <a:rPr sz="2400" i="1" spc="-50" dirty="0">
                <a:latin typeface="Gill Sans MT"/>
                <a:cs typeface="Gill Sans MT"/>
              </a:rPr>
              <a:t> </a:t>
            </a:r>
            <a:r>
              <a:rPr sz="2400" dirty="0">
                <a:latin typeface="Gill Sans MT"/>
                <a:cs typeface="Gill Sans MT"/>
              </a:rPr>
              <a:t>&gt;</a:t>
            </a:r>
            <a:r>
              <a:rPr sz="2400" spc="-30" dirty="0">
                <a:latin typeface="Gill Sans MT"/>
                <a:cs typeface="Gill Sans MT"/>
              </a:rPr>
              <a:t> </a:t>
            </a:r>
            <a:r>
              <a:rPr sz="2400" dirty="0">
                <a:latin typeface="Gill Sans MT"/>
                <a:cs typeface="Gill Sans MT"/>
              </a:rPr>
              <a:t>1:</a:t>
            </a:r>
            <a:r>
              <a:rPr sz="2400" spc="-245" dirty="0">
                <a:latin typeface="Gill Sans MT"/>
                <a:cs typeface="Gill Sans MT"/>
              </a:rPr>
              <a:t> </a:t>
            </a:r>
            <a:r>
              <a:rPr sz="2400" dirty="0">
                <a:latin typeface="Gill Sans MT"/>
                <a:cs typeface="Gill Sans MT"/>
              </a:rPr>
              <a:t>more</a:t>
            </a:r>
            <a:r>
              <a:rPr sz="2400" spc="-35" dirty="0">
                <a:latin typeface="Gill Sans MT"/>
                <a:cs typeface="Gill Sans MT"/>
              </a:rPr>
              <a:t> </a:t>
            </a:r>
            <a:r>
              <a:rPr sz="2400" dirty="0">
                <a:latin typeface="MS PGothic"/>
                <a:cs typeface="MS PGothic"/>
              </a:rPr>
              <a:t>“</a:t>
            </a:r>
            <a:r>
              <a:rPr sz="2400" dirty="0">
                <a:latin typeface="Gill Sans MT"/>
                <a:cs typeface="Gill Sans MT"/>
              </a:rPr>
              <a:t>work</a:t>
            </a:r>
            <a:r>
              <a:rPr sz="2400" dirty="0">
                <a:latin typeface="MS PGothic"/>
                <a:cs typeface="MS PGothic"/>
              </a:rPr>
              <a:t>”</a:t>
            </a:r>
            <a:r>
              <a:rPr sz="2400" spc="-85" dirty="0">
                <a:latin typeface="MS PGothic"/>
                <a:cs typeface="MS PGothic"/>
              </a:rPr>
              <a:t> </a:t>
            </a:r>
            <a:r>
              <a:rPr sz="2400" spc="-10" dirty="0">
                <a:latin typeface="Gill Sans MT"/>
                <a:cs typeface="Gill Sans MT"/>
              </a:rPr>
              <a:t>arriving</a:t>
            </a:r>
            <a:endParaRPr sz="2400">
              <a:latin typeface="Gill Sans MT"/>
              <a:cs typeface="Gill Sans MT"/>
            </a:endParaRPr>
          </a:p>
          <a:p>
            <a:pPr marL="350520">
              <a:lnSpc>
                <a:spcPct val="100000"/>
              </a:lnSpc>
              <a:spcBef>
                <a:spcPts val="110"/>
              </a:spcBef>
            </a:pPr>
            <a:r>
              <a:rPr sz="2400" dirty="0">
                <a:latin typeface="Gill Sans MT"/>
                <a:cs typeface="Gill Sans MT"/>
              </a:rPr>
              <a:t>than</a:t>
            </a:r>
            <a:r>
              <a:rPr sz="2400" spc="-80" dirty="0">
                <a:latin typeface="Gill Sans MT"/>
                <a:cs typeface="Gill Sans MT"/>
              </a:rPr>
              <a:t> </a:t>
            </a:r>
            <a:r>
              <a:rPr sz="2400" dirty="0">
                <a:latin typeface="Gill Sans MT"/>
                <a:cs typeface="Gill Sans MT"/>
              </a:rPr>
              <a:t>can</a:t>
            </a:r>
            <a:r>
              <a:rPr sz="2400" spc="-45" dirty="0">
                <a:latin typeface="Gill Sans MT"/>
                <a:cs typeface="Gill Sans MT"/>
              </a:rPr>
              <a:t> </a:t>
            </a:r>
            <a:r>
              <a:rPr sz="2400" dirty="0">
                <a:latin typeface="Gill Sans MT"/>
                <a:cs typeface="Gill Sans MT"/>
              </a:rPr>
              <a:t>be</a:t>
            </a:r>
            <a:r>
              <a:rPr sz="2400" spc="-40" dirty="0">
                <a:latin typeface="Gill Sans MT"/>
                <a:cs typeface="Gill Sans MT"/>
              </a:rPr>
              <a:t> </a:t>
            </a:r>
            <a:r>
              <a:rPr sz="2400" dirty="0">
                <a:latin typeface="Gill Sans MT"/>
                <a:cs typeface="Gill Sans MT"/>
              </a:rPr>
              <a:t>serviced,</a:t>
            </a:r>
            <a:r>
              <a:rPr sz="2400" spc="-260" dirty="0">
                <a:latin typeface="Gill Sans MT"/>
                <a:cs typeface="Gill Sans MT"/>
              </a:rPr>
              <a:t> </a:t>
            </a:r>
            <a:r>
              <a:rPr sz="2400" dirty="0">
                <a:latin typeface="Gill Sans MT"/>
                <a:cs typeface="Gill Sans MT"/>
              </a:rPr>
              <a:t>average</a:t>
            </a:r>
            <a:r>
              <a:rPr sz="2400" spc="-30" dirty="0">
                <a:latin typeface="Gill Sans MT"/>
                <a:cs typeface="Gill Sans MT"/>
              </a:rPr>
              <a:t> </a:t>
            </a:r>
            <a:r>
              <a:rPr sz="2400" dirty="0">
                <a:latin typeface="Gill Sans MT"/>
                <a:cs typeface="Gill Sans MT"/>
              </a:rPr>
              <a:t>delay</a:t>
            </a:r>
            <a:r>
              <a:rPr sz="2400" spc="-40" dirty="0">
                <a:latin typeface="Gill Sans MT"/>
                <a:cs typeface="Gill Sans MT"/>
              </a:rPr>
              <a:t> </a:t>
            </a:r>
            <a:r>
              <a:rPr sz="2400" spc="-10" dirty="0">
                <a:latin typeface="Gill Sans MT"/>
                <a:cs typeface="Gill Sans MT"/>
              </a:rPr>
              <a:t>infinite!</a:t>
            </a:r>
            <a:endParaRPr sz="2400">
              <a:latin typeface="Gill Sans MT"/>
              <a:cs typeface="Gill Sans MT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6146291" y="4197096"/>
            <a:ext cx="2783205" cy="1978660"/>
            <a:chOff x="6146291" y="4197096"/>
            <a:chExt cx="2783205" cy="1978660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383779" y="4936236"/>
              <a:ext cx="1545334" cy="1239011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146291" y="4197096"/>
              <a:ext cx="1481327" cy="1118615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7954327" y="4040917"/>
            <a:ext cx="8947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La/R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~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spc="-50" dirty="0">
                <a:latin typeface="Arial"/>
                <a:cs typeface="Arial"/>
              </a:rPr>
              <a:t>0</a:t>
            </a:r>
            <a:endParaRPr sz="1800">
              <a:latin typeface="Arial"/>
              <a:cs typeface="Arial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ct val="100000"/>
              </a:lnSpc>
            </a:pPr>
            <a:fld id="{81D60167-4931-47E6-BA6A-407CBD079E47}" type="slidenum">
              <a:rPr spc="-25" dirty="0"/>
              <a:t>69</a:t>
            </a:fld>
            <a:endParaRPr spc="-25" dirty="0"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04140" rIns="0" bIns="0" rtlCol="0">
            <a:spAutoFit/>
          </a:bodyPr>
          <a:lstStyle/>
          <a:p>
            <a:pPr marL="965835">
              <a:lnSpc>
                <a:spcPct val="100000"/>
              </a:lnSpc>
              <a:spcBef>
                <a:spcPts val="95"/>
              </a:spcBef>
            </a:pPr>
            <a:r>
              <a:rPr sz="4000" dirty="0"/>
              <a:t>Queueing</a:t>
            </a:r>
            <a:r>
              <a:rPr sz="4000" spc="-155" dirty="0"/>
              <a:t> </a:t>
            </a:r>
            <a:r>
              <a:rPr sz="4000" dirty="0"/>
              <a:t>delay</a:t>
            </a:r>
            <a:r>
              <a:rPr sz="4000" spc="-150" dirty="0"/>
              <a:t> </a:t>
            </a:r>
            <a:r>
              <a:rPr sz="4000" spc="-10" dirty="0"/>
              <a:t>(revisited)</a:t>
            </a:r>
            <a:endParaRPr sz="4000"/>
          </a:p>
        </p:txBody>
      </p:sp>
      <p:sp>
        <p:nvSpPr>
          <p:cNvPr id="11" name="object 11"/>
          <p:cNvSpPr txBox="1"/>
          <p:nvPr/>
        </p:nvSpPr>
        <p:spPr>
          <a:xfrm>
            <a:off x="7963852" y="6137212"/>
            <a:ext cx="9715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La/R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-&gt;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spc="-50" dirty="0">
                <a:latin typeface="Arial"/>
                <a:cs typeface="Arial"/>
              </a:rPr>
              <a:t>1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7527" y="1158303"/>
            <a:ext cx="7858125" cy="2506980"/>
          </a:xfrm>
          <a:prstGeom prst="rect">
            <a:avLst/>
          </a:prstGeom>
        </p:spPr>
        <p:txBody>
          <a:bodyPr vert="horz" wrap="square" lIns="0" tIns="762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600"/>
              </a:spcBef>
              <a:buSzPct val="89583"/>
              <a:buFont typeface="Wingdings" panose="05000000000000000000" pitchFamily="2" charset="2"/>
              <a:buChar char="v"/>
              <a:tabLst>
                <a:tab pos="354965" algn="l"/>
              </a:tabLst>
            </a:pPr>
            <a:r>
              <a:rPr sz="2400" dirty="0">
                <a:latin typeface="Arial"/>
                <a:cs typeface="Arial"/>
              </a:rPr>
              <a:t>Chia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sẻ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tài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nguyên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dùng </a:t>
            </a:r>
            <a:r>
              <a:rPr sz="2400" spc="-10" dirty="0">
                <a:latin typeface="Arial"/>
                <a:cs typeface="Arial"/>
              </a:rPr>
              <a:t>chung</a:t>
            </a:r>
            <a:endParaRPr sz="24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505"/>
              </a:spcBef>
              <a:buSzPct val="89583"/>
              <a:buFont typeface="Wingdings" panose="05000000000000000000" pitchFamily="2" charset="2"/>
              <a:buChar char="v"/>
              <a:tabLst>
                <a:tab pos="354965" algn="l"/>
              </a:tabLst>
            </a:pPr>
            <a:r>
              <a:rPr sz="2400" dirty="0">
                <a:latin typeface="Arial"/>
                <a:cs typeface="Arial"/>
              </a:rPr>
              <a:t>Nâng cao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độ tin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cậy</a:t>
            </a:r>
            <a:endParaRPr sz="24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520"/>
              </a:spcBef>
              <a:buSzPct val="89583"/>
              <a:buFont typeface="Wingdings" panose="05000000000000000000" pitchFamily="2" charset="2"/>
              <a:buChar char="v"/>
              <a:tabLst>
                <a:tab pos="354965" algn="l"/>
              </a:tabLst>
            </a:pPr>
            <a:r>
              <a:rPr sz="2400" dirty="0">
                <a:latin typeface="Arial"/>
                <a:cs typeface="Arial"/>
              </a:rPr>
              <a:t>Môi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trường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giao tiếp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người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–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máy</a:t>
            </a:r>
            <a:endParaRPr sz="24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515"/>
              </a:spcBef>
              <a:buSzPct val="89583"/>
              <a:buFont typeface="Wingdings" panose="05000000000000000000" pitchFamily="2" charset="2"/>
              <a:buChar char="v"/>
              <a:tabLst>
                <a:tab pos="354965" algn="l"/>
              </a:tabLst>
            </a:pPr>
            <a:r>
              <a:rPr sz="2400" dirty="0">
                <a:latin typeface="Arial"/>
                <a:cs typeface="Arial"/>
              </a:rPr>
              <a:t>Giảm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chi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phí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đầu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tư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phần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20" dirty="0">
                <a:latin typeface="Arial"/>
                <a:cs typeface="Arial"/>
              </a:rPr>
              <a:t>cứng</a:t>
            </a:r>
            <a:endParaRPr sz="2400">
              <a:latin typeface="Arial"/>
              <a:cs typeface="Arial"/>
            </a:endParaRPr>
          </a:p>
          <a:p>
            <a:pPr marL="355600" marR="5080" indent="-342900">
              <a:lnSpc>
                <a:spcPts val="2590"/>
              </a:lnSpc>
              <a:spcBef>
                <a:spcPts val="830"/>
              </a:spcBef>
              <a:buSzPct val="89583"/>
              <a:buFont typeface="Wingdings" panose="05000000000000000000" pitchFamily="2" charset="2"/>
              <a:buChar char="v"/>
              <a:tabLst>
                <a:tab pos="355600" algn="l"/>
              </a:tabLst>
            </a:pPr>
            <a:r>
              <a:rPr sz="2400" dirty="0">
                <a:latin typeface="Arial"/>
                <a:cs typeface="Arial"/>
              </a:rPr>
              <a:t>Bảo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đảm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các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tiêu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chuẩn thống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nhất về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tính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bảo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mật,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an </a:t>
            </a:r>
            <a:r>
              <a:rPr sz="2400" dirty="0">
                <a:latin typeface="Arial"/>
                <a:cs typeface="Arial"/>
              </a:rPr>
              <a:t>toàn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dữ </a:t>
            </a:r>
            <a:r>
              <a:rPr sz="2400" spc="-20" dirty="0">
                <a:latin typeface="Arial"/>
                <a:cs typeface="Arial"/>
              </a:rPr>
              <a:t>liệu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120">
              <a:lnSpc>
                <a:spcPct val="100000"/>
              </a:lnSpc>
            </a:pPr>
            <a:fld id="{81D60167-4931-47E6-BA6A-407CBD079E47}" type="slidenum">
              <a:rPr spc="-25" dirty="0"/>
              <a:t>7</a:t>
            </a:fld>
            <a:endParaRPr spc="-25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6116" rIns="0" bIns="0" rtlCol="0">
            <a:spAutoFit/>
          </a:bodyPr>
          <a:lstStyle/>
          <a:p>
            <a:pPr marL="2002789">
              <a:lnSpc>
                <a:spcPct val="100000"/>
              </a:lnSpc>
              <a:spcBef>
                <a:spcPts val="100"/>
              </a:spcBef>
            </a:pPr>
            <a:r>
              <a:rPr dirty="0"/>
              <a:t>What</a:t>
            </a:r>
            <a:r>
              <a:rPr dirty="0">
                <a:latin typeface="MS PGothic"/>
                <a:cs typeface="MS PGothic"/>
              </a:rPr>
              <a:t>’</a:t>
            </a:r>
            <a:r>
              <a:rPr dirty="0"/>
              <a:t>s</a:t>
            </a:r>
            <a:r>
              <a:rPr spc="-55" dirty="0"/>
              <a:t> </a:t>
            </a:r>
            <a:r>
              <a:rPr dirty="0"/>
              <a:t>the</a:t>
            </a:r>
            <a:r>
              <a:rPr spc="-40" dirty="0"/>
              <a:t> </a:t>
            </a:r>
            <a:r>
              <a:rPr dirty="0"/>
              <a:t>Internet:</a:t>
            </a:r>
            <a:r>
              <a:rPr spc="-45" dirty="0"/>
              <a:t> </a:t>
            </a:r>
            <a:r>
              <a:rPr spc="-20" dirty="0"/>
              <a:t>goal</a:t>
            </a: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0375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latin typeface="MS PGothic"/>
                <a:cs typeface="MS PGothic"/>
              </a:rPr>
              <a:t>“</a:t>
            </a:r>
            <a:r>
              <a:rPr sz="3600" dirty="0"/>
              <a:t>Real</a:t>
            </a:r>
            <a:r>
              <a:rPr sz="3600" dirty="0">
                <a:latin typeface="MS PGothic"/>
                <a:cs typeface="MS PGothic"/>
              </a:rPr>
              <a:t>”</a:t>
            </a:r>
            <a:r>
              <a:rPr sz="3600" spc="-125" dirty="0">
                <a:latin typeface="MS PGothic"/>
                <a:cs typeface="MS PGothic"/>
              </a:rPr>
              <a:t> </a:t>
            </a:r>
            <a:r>
              <a:rPr sz="3600" dirty="0"/>
              <a:t>Internet</a:t>
            </a:r>
            <a:r>
              <a:rPr sz="3600" spc="-20" dirty="0"/>
              <a:t> </a:t>
            </a:r>
            <a:r>
              <a:rPr sz="3600" dirty="0"/>
              <a:t>delays</a:t>
            </a:r>
            <a:r>
              <a:rPr sz="3600" spc="-15" dirty="0"/>
              <a:t> </a:t>
            </a:r>
            <a:r>
              <a:rPr sz="3600" dirty="0"/>
              <a:t>and</a:t>
            </a:r>
            <a:r>
              <a:rPr sz="3600" spc="-30" dirty="0"/>
              <a:t> </a:t>
            </a:r>
            <a:r>
              <a:rPr sz="3600" spc="-10" dirty="0"/>
              <a:t>routes</a:t>
            </a:r>
            <a:endParaRPr sz="3600">
              <a:latin typeface="MS PGothic"/>
              <a:cs typeface="MS PGothic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78802" y="1194815"/>
            <a:ext cx="7598409" cy="3256915"/>
          </a:xfrm>
          <a:prstGeom prst="rect">
            <a:avLst/>
          </a:prstGeom>
        </p:spPr>
        <p:txBody>
          <a:bodyPr vert="horz" wrap="square" lIns="0" tIns="11620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915"/>
              </a:spcBef>
              <a:buSzPct val="75000"/>
              <a:buFont typeface="Wingdings" panose="05000000000000000000" pitchFamily="2" charset="2"/>
              <a:buChar char="v"/>
              <a:tabLst>
                <a:tab pos="354965" algn="l"/>
              </a:tabLst>
            </a:pPr>
            <a:r>
              <a:rPr sz="2400" dirty="0">
                <a:latin typeface="Arial"/>
                <a:cs typeface="Arial"/>
              </a:rPr>
              <a:t>what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do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MS PGothic"/>
                <a:cs typeface="MS PGothic"/>
              </a:rPr>
              <a:t>“</a:t>
            </a:r>
            <a:r>
              <a:rPr sz="2400" dirty="0">
                <a:latin typeface="Arial"/>
                <a:cs typeface="Arial"/>
              </a:rPr>
              <a:t>real</a:t>
            </a:r>
            <a:r>
              <a:rPr sz="2400" dirty="0">
                <a:latin typeface="MS PGothic"/>
                <a:cs typeface="MS PGothic"/>
              </a:rPr>
              <a:t>”</a:t>
            </a:r>
            <a:r>
              <a:rPr sz="2400" spc="-65" dirty="0">
                <a:latin typeface="MS PGothic"/>
                <a:cs typeface="MS PGothic"/>
              </a:rPr>
              <a:t> </a:t>
            </a:r>
            <a:r>
              <a:rPr sz="2400" dirty="0">
                <a:latin typeface="Arial"/>
                <a:cs typeface="Arial"/>
              </a:rPr>
              <a:t>Internet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delay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&amp;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loss look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like?</a:t>
            </a:r>
            <a:endParaRPr sz="2400">
              <a:latin typeface="Arial"/>
              <a:cs typeface="Arial"/>
            </a:endParaRPr>
          </a:p>
          <a:p>
            <a:pPr marL="355600" marR="5080" indent="-342900">
              <a:lnSpc>
                <a:spcPct val="102899"/>
              </a:lnSpc>
              <a:spcBef>
                <a:spcPts val="730"/>
              </a:spcBef>
              <a:buClr>
                <a:srgbClr val="000000"/>
              </a:buClr>
              <a:buSzPct val="75000"/>
              <a:buFont typeface="Wingdings" panose="05000000000000000000" pitchFamily="2" charset="2"/>
              <a:buChar char="v"/>
              <a:tabLst>
                <a:tab pos="355600" algn="l"/>
                <a:tab pos="3237865" algn="l"/>
              </a:tabLst>
            </a:pPr>
            <a:r>
              <a:rPr sz="2400" dirty="0">
                <a:solidFill>
                  <a:srgbClr val="FF0000"/>
                </a:solidFill>
                <a:latin typeface="Courier New"/>
                <a:cs typeface="Courier New"/>
              </a:rPr>
              <a:t>traceroute</a:t>
            </a:r>
            <a:r>
              <a:rPr sz="2400" spc="-85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2400" dirty="0">
                <a:latin typeface="Arial"/>
                <a:cs typeface="Arial"/>
              </a:rPr>
              <a:t>program: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provides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delay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measurement </a:t>
            </a:r>
            <a:r>
              <a:rPr sz="2400" dirty="0">
                <a:latin typeface="Arial"/>
                <a:cs typeface="Arial"/>
              </a:rPr>
              <a:t>from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source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to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router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along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end-</a:t>
            </a:r>
            <a:r>
              <a:rPr sz="2400" dirty="0">
                <a:latin typeface="Arial"/>
                <a:cs typeface="Arial"/>
              </a:rPr>
              <a:t>end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Internet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20" dirty="0">
                <a:latin typeface="Arial"/>
                <a:cs typeface="Arial"/>
              </a:rPr>
              <a:t>path </a:t>
            </a:r>
            <a:r>
              <a:rPr sz="2400" dirty="0">
                <a:latin typeface="Arial"/>
                <a:cs typeface="Arial"/>
              </a:rPr>
              <a:t>towards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destination.</a:t>
            </a:r>
            <a:r>
              <a:rPr sz="2400" dirty="0">
                <a:latin typeface="Arial"/>
                <a:cs typeface="Arial"/>
              </a:rPr>
              <a:t>	For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all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i="1" spc="-25" dirty="0">
                <a:latin typeface="Arial"/>
                <a:cs typeface="Arial"/>
              </a:rPr>
              <a:t>i:</a:t>
            </a:r>
            <a:endParaRPr sz="2400">
              <a:latin typeface="Arial"/>
              <a:cs typeface="Arial"/>
            </a:endParaRPr>
          </a:p>
          <a:p>
            <a:pPr marL="812165" marR="202565" lvl="1" indent="-342900">
              <a:lnSpc>
                <a:spcPct val="100000"/>
              </a:lnSpc>
              <a:spcBef>
                <a:spcPts val="844"/>
              </a:spcBef>
              <a:buSzPct val="80000"/>
              <a:buFont typeface="Wingdings" panose="05000000000000000000" pitchFamily="2" charset="2"/>
              <a:buChar char="Ø"/>
              <a:tabLst>
                <a:tab pos="756285" algn="l"/>
              </a:tabLst>
            </a:pPr>
            <a:r>
              <a:rPr sz="2000" dirty="0">
                <a:latin typeface="Arial"/>
                <a:cs typeface="Arial"/>
              </a:rPr>
              <a:t>sends</a:t>
            </a:r>
            <a:r>
              <a:rPr sz="2000" spc="-3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three</a:t>
            </a:r>
            <a:r>
              <a:rPr sz="2000" spc="-3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packets</a:t>
            </a:r>
            <a:r>
              <a:rPr sz="2000" spc="-5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that</a:t>
            </a:r>
            <a:r>
              <a:rPr sz="2000" spc="-3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will</a:t>
            </a:r>
            <a:r>
              <a:rPr sz="2000" spc="1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reach</a:t>
            </a:r>
            <a:r>
              <a:rPr sz="2000" spc="-4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router</a:t>
            </a:r>
            <a:r>
              <a:rPr sz="2000" spc="-50" dirty="0">
                <a:latin typeface="Arial"/>
                <a:cs typeface="Arial"/>
              </a:rPr>
              <a:t> </a:t>
            </a:r>
            <a:r>
              <a:rPr sz="2000" i="1" dirty="0">
                <a:latin typeface="Arial"/>
                <a:cs typeface="Arial"/>
              </a:rPr>
              <a:t>i</a:t>
            </a:r>
            <a:r>
              <a:rPr sz="2000" i="1" spc="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on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path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towards destination</a:t>
            </a:r>
            <a:endParaRPr sz="2000">
              <a:latin typeface="Arial"/>
              <a:cs typeface="Arial"/>
            </a:endParaRPr>
          </a:p>
          <a:p>
            <a:pPr marL="812800" lvl="1" indent="-342900">
              <a:lnSpc>
                <a:spcPct val="100000"/>
              </a:lnSpc>
              <a:spcBef>
                <a:spcPts val="840"/>
              </a:spcBef>
              <a:buSzPct val="80000"/>
              <a:buFont typeface="Wingdings" panose="05000000000000000000" pitchFamily="2" charset="2"/>
              <a:buChar char="Ø"/>
              <a:tabLst>
                <a:tab pos="756285" algn="l"/>
              </a:tabLst>
            </a:pPr>
            <a:r>
              <a:rPr sz="2000" dirty="0">
                <a:latin typeface="Arial"/>
                <a:cs typeface="Arial"/>
              </a:rPr>
              <a:t>router</a:t>
            </a:r>
            <a:r>
              <a:rPr sz="2000" spc="-45" dirty="0">
                <a:latin typeface="Arial"/>
                <a:cs typeface="Arial"/>
              </a:rPr>
              <a:t> </a:t>
            </a:r>
            <a:r>
              <a:rPr sz="2000" i="1" dirty="0">
                <a:latin typeface="Arial"/>
                <a:cs typeface="Arial"/>
              </a:rPr>
              <a:t>i </a:t>
            </a:r>
            <a:r>
              <a:rPr sz="2000" dirty="0">
                <a:latin typeface="Arial"/>
                <a:cs typeface="Arial"/>
              </a:rPr>
              <a:t>will return</a:t>
            </a:r>
            <a:r>
              <a:rPr sz="2000" spc="-4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packets</a:t>
            </a:r>
            <a:r>
              <a:rPr sz="2000" spc="-4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to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sender</a:t>
            </a:r>
            <a:endParaRPr sz="2000">
              <a:latin typeface="Arial"/>
              <a:cs typeface="Arial"/>
            </a:endParaRPr>
          </a:p>
          <a:p>
            <a:pPr marL="812800" lvl="1" indent="-342900">
              <a:lnSpc>
                <a:spcPct val="100000"/>
              </a:lnSpc>
              <a:spcBef>
                <a:spcPts val="840"/>
              </a:spcBef>
              <a:buSzPct val="80000"/>
              <a:buFont typeface="Wingdings" panose="05000000000000000000" pitchFamily="2" charset="2"/>
              <a:buChar char="Ø"/>
              <a:tabLst>
                <a:tab pos="756285" algn="l"/>
              </a:tabLst>
            </a:pPr>
            <a:r>
              <a:rPr sz="2000" dirty="0">
                <a:latin typeface="Arial"/>
                <a:cs typeface="Arial"/>
              </a:rPr>
              <a:t>sender</a:t>
            </a:r>
            <a:r>
              <a:rPr sz="2000" spc="-4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times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interval</a:t>
            </a:r>
            <a:r>
              <a:rPr sz="2000" spc="-3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between</a:t>
            </a:r>
            <a:r>
              <a:rPr sz="2000" spc="-3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transmission</a:t>
            </a:r>
            <a:r>
              <a:rPr sz="2000" spc="-4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and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reply.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689861" y="4879594"/>
            <a:ext cx="5333365" cy="768985"/>
            <a:chOff x="1689861" y="4879594"/>
            <a:chExt cx="5333365" cy="768985"/>
          </a:xfrm>
        </p:grpSpPr>
        <p:sp>
          <p:nvSpPr>
            <p:cNvPr id="5" name="object 5"/>
            <p:cNvSpPr/>
            <p:nvPr/>
          </p:nvSpPr>
          <p:spPr>
            <a:xfrm>
              <a:off x="1696211" y="5132832"/>
              <a:ext cx="289560" cy="265430"/>
            </a:xfrm>
            <a:custGeom>
              <a:avLst/>
              <a:gdLst/>
              <a:ahLst/>
              <a:cxnLst/>
              <a:rect l="l" t="t" r="r" b="b"/>
              <a:pathLst>
                <a:path w="289560" h="265429">
                  <a:moveTo>
                    <a:pt x="0" y="0"/>
                  </a:moveTo>
                  <a:lnTo>
                    <a:pt x="289560" y="265176"/>
                  </a:lnTo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490215" y="5183124"/>
              <a:ext cx="459105" cy="208915"/>
            </a:xfrm>
            <a:custGeom>
              <a:avLst/>
              <a:gdLst/>
              <a:ahLst/>
              <a:cxnLst/>
              <a:rect l="l" t="t" r="r" b="b"/>
              <a:pathLst>
                <a:path w="459105" h="208914">
                  <a:moveTo>
                    <a:pt x="0" y="208787"/>
                  </a:moveTo>
                  <a:lnTo>
                    <a:pt x="458723" y="0"/>
                  </a:lnTo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424427" y="5167884"/>
              <a:ext cx="486409" cy="207645"/>
            </a:xfrm>
            <a:custGeom>
              <a:avLst/>
              <a:gdLst/>
              <a:ahLst/>
              <a:cxnLst/>
              <a:rect l="l" t="t" r="r" b="b"/>
              <a:pathLst>
                <a:path w="486410" h="207645">
                  <a:moveTo>
                    <a:pt x="0" y="0"/>
                  </a:moveTo>
                  <a:lnTo>
                    <a:pt x="486156" y="207264"/>
                  </a:lnTo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154679" y="5298948"/>
              <a:ext cx="228600" cy="311150"/>
            </a:xfrm>
            <a:custGeom>
              <a:avLst/>
              <a:gdLst/>
              <a:ahLst/>
              <a:cxnLst/>
              <a:rect l="l" t="t" r="r" b="b"/>
              <a:pathLst>
                <a:path w="228600" h="311150">
                  <a:moveTo>
                    <a:pt x="0" y="0"/>
                  </a:moveTo>
                  <a:lnTo>
                    <a:pt x="228600" y="310895"/>
                  </a:lnTo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796283" y="5489448"/>
              <a:ext cx="349250" cy="152400"/>
            </a:xfrm>
            <a:custGeom>
              <a:avLst/>
              <a:gdLst/>
              <a:ahLst/>
              <a:cxnLst/>
              <a:rect l="l" t="t" r="r" b="b"/>
              <a:pathLst>
                <a:path w="349250" h="152400">
                  <a:moveTo>
                    <a:pt x="348996" y="0"/>
                  </a:moveTo>
                  <a:lnTo>
                    <a:pt x="0" y="152399"/>
                  </a:lnTo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151376" y="4994148"/>
              <a:ext cx="7620" cy="260985"/>
            </a:xfrm>
            <a:custGeom>
              <a:avLst/>
              <a:gdLst/>
              <a:ahLst/>
              <a:cxnLst/>
              <a:rect l="l" t="t" r="r" b="b"/>
              <a:pathLst>
                <a:path w="7620" h="260985">
                  <a:moveTo>
                    <a:pt x="0" y="0"/>
                  </a:moveTo>
                  <a:lnTo>
                    <a:pt x="7620" y="260604"/>
                  </a:lnTo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401311" y="5227320"/>
              <a:ext cx="620395" cy="144780"/>
            </a:xfrm>
            <a:custGeom>
              <a:avLst/>
              <a:gdLst/>
              <a:ahLst/>
              <a:cxnLst/>
              <a:rect l="l" t="t" r="r" b="b"/>
              <a:pathLst>
                <a:path w="620395" h="144779">
                  <a:moveTo>
                    <a:pt x="620268" y="0"/>
                  </a:moveTo>
                  <a:lnTo>
                    <a:pt x="0" y="144779"/>
                  </a:lnTo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519927" y="5192268"/>
              <a:ext cx="486409" cy="208915"/>
            </a:xfrm>
            <a:custGeom>
              <a:avLst/>
              <a:gdLst/>
              <a:ahLst/>
              <a:cxnLst/>
              <a:rect l="l" t="t" r="r" b="b"/>
              <a:pathLst>
                <a:path w="486410" h="208914">
                  <a:moveTo>
                    <a:pt x="0" y="0"/>
                  </a:moveTo>
                  <a:lnTo>
                    <a:pt x="486156" y="208787"/>
                  </a:lnTo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6458711" y="5138928"/>
              <a:ext cx="558165" cy="277495"/>
            </a:xfrm>
            <a:custGeom>
              <a:avLst/>
              <a:gdLst/>
              <a:ahLst/>
              <a:cxnLst/>
              <a:rect l="l" t="t" r="r" b="b"/>
              <a:pathLst>
                <a:path w="558165" h="277495">
                  <a:moveTo>
                    <a:pt x="557784" y="0"/>
                  </a:moveTo>
                  <a:lnTo>
                    <a:pt x="0" y="277368"/>
                  </a:lnTo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079491" y="4885944"/>
              <a:ext cx="228600" cy="311150"/>
            </a:xfrm>
            <a:custGeom>
              <a:avLst/>
              <a:gdLst/>
              <a:ahLst/>
              <a:cxnLst/>
              <a:rect l="l" t="t" r="r" b="b"/>
              <a:pathLst>
                <a:path w="228600" h="311150">
                  <a:moveTo>
                    <a:pt x="0" y="0"/>
                  </a:moveTo>
                  <a:lnTo>
                    <a:pt x="228600" y="310895"/>
                  </a:lnTo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186683" y="4899660"/>
              <a:ext cx="349250" cy="152400"/>
            </a:xfrm>
            <a:custGeom>
              <a:avLst/>
              <a:gdLst/>
              <a:ahLst/>
              <a:cxnLst/>
              <a:rect l="l" t="t" r="r" b="b"/>
              <a:pathLst>
                <a:path w="349250" h="152400">
                  <a:moveTo>
                    <a:pt x="348995" y="0"/>
                  </a:moveTo>
                  <a:lnTo>
                    <a:pt x="0" y="152400"/>
                  </a:lnTo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1876583" y="4878421"/>
            <a:ext cx="9118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0000"/>
                </a:solidFill>
                <a:latin typeface="Arial"/>
                <a:cs typeface="Arial"/>
              </a:rPr>
              <a:t>3</a:t>
            </a:r>
            <a:r>
              <a:rPr sz="1800" spc="-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FF0000"/>
                </a:solidFill>
                <a:latin typeface="Arial"/>
                <a:cs typeface="Arial"/>
              </a:rPr>
              <a:t>probes</a:t>
            </a:r>
            <a:endParaRPr sz="18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491060" y="5438720"/>
            <a:ext cx="9118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0000"/>
                </a:solidFill>
                <a:latin typeface="Arial"/>
                <a:cs typeface="Arial"/>
              </a:rPr>
              <a:t>3</a:t>
            </a:r>
            <a:r>
              <a:rPr sz="1800" spc="-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FF0000"/>
                </a:solidFill>
                <a:latin typeface="Arial"/>
                <a:cs typeface="Arial"/>
              </a:rPr>
              <a:t>probes</a:t>
            </a:r>
            <a:endParaRPr sz="18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514959" y="4852818"/>
            <a:ext cx="9118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0000"/>
                </a:solidFill>
                <a:latin typeface="Arial"/>
                <a:cs typeface="Arial"/>
              </a:rPr>
              <a:t>3</a:t>
            </a:r>
            <a:r>
              <a:rPr sz="1800" spc="-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FF0000"/>
                </a:solidFill>
                <a:latin typeface="Arial"/>
                <a:cs typeface="Arial"/>
              </a:rPr>
              <a:t>probes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928116" y="4788408"/>
            <a:ext cx="6802120" cy="792480"/>
            <a:chOff x="928116" y="4788408"/>
            <a:chExt cx="6802120" cy="792480"/>
          </a:xfrm>
        </p:grpSpPr>
        <p:pic>
          <p:nvPicPr>
            <p:cNvPr id="20" name="object 2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28116" y="4788408"/>
              <a:ext cx="819911" cy="688847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77112" y="4853940"/>
              <a:ext cx="399288" cy="315467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976872" y="4826508"/>
              <a:ext cx="752855" cy="669035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042404" y="4890516"/>
              <a:ext cx="367283" cy="306323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925312" y="5436108"/>
              <a:ext cx="612647" cy="140207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5925312" y="5436108"/>
              <a:ext cx="612775" cy="140335"/>
            </a:xfrm>
            <a:custGeom>
              <a:avLst/>
              <a:gdLst/>
              <a:ahLst/>
              <a:cxnLst/>
              <a:rect l="l" t="t" r="r" b="b"/>
              <a:pathLst>
                <a:path w="612775" h="140335">
                  <a:moveTo>
                    <a:pt x="0" y="70103"/>
                  </a:moveTo>
                  <a:lnTo>
                    <a:pt x="31135" y="39271"/>
                  </a:lnTo>
                  <a:lnTo>
                    <a:pt x="67296" y="26255"/>
                  </a:lnTo>
                  <a:lnTo>
                    <a:pt x="114734" y="15399"/>
                  </a:lnTo>
                  <a:lnTo>
                    <a:pt x="171611" y="7124"/>
                  </a:lnTo>
                  <a:lnTo>
                    <a:pt x="236087" y="1851"/>
                  </a:lnTo>
                  <a:lnTo>
                    <a:pt x="306324" y="0"/>
                  </a:lnTo>
                  <a:lnTo>
                    <a:pt x="376560" y="1851"/>
                  </a:lnTo>
                  <a:lnTo>
                    <a:pt x="441036" y="7124"/>
                  </a:lnTo>
                  <a:lnTo>
                    <a:pt x="497913" y="15399"/>
                  </a:lnTo>
                  <a:lnTo>
                    <a:pt x="545351" y="26255"/>
                  </a:lnTo>
                  <a:lnTo>
                    <a:pt x="581512" y="39271"/>
                  </a:lnTo>
                  <a:lnTo>
                    <a:pt x="612648" y="70103"/>
                  </a:lnTo>
                  <a:lnTo>
                    <a:pt x="604557" y="86179"/>
                  </a:lnTo>
                  <a:lnTo>
                    <a:pt x="545351" y="113952"/>
                  </a:lnTo>
                  <a:lnTo>
                    <a:pt x="497913" y="124808"/>
                  </a:lnTo>
                  <a:lnTo>
                    <a:pt x="441036" y="133083"/>
                  </a:lnTo>
                  <a:lnTo>
                    <a:pt x="376560" y="138356"/>
                  </a:lnTo>
                  <a:lnTo>
                    <a:pt x="306324" y="140207"/>
                  </a:lnTo>
                  <a:lnTo>
                    <a:pt x="236087" y="138356"/>
                  </a:lnTo>
                  <a:lnTo>
                    <a:pt x="171611" y="133083"/>
                  </a:lnTo>
                  <a:lnTo>
                    <a:pt x="114734" y="124808"/>
                  </a:lnTo>
                  <a:lnTo>
                    <a:pt x="67296" y="113952"/>
                  </a:lnTo>
                  <a:lnTo>
                    <a:pt x="31135" y="100936"/>
                  </a:lnTo>
                  <a:lnTo>
                    <a:pt x="0" y="70103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923788" y="5326380"/>
              <a:ext cx="617219" cy="181355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5923787" y="5326380"/>
              <a:ext cx="612775" cy="165100"/>
            </a:xfrm>
            <a:custGeom>
              <a:avLst/>
              <a:gdLst/>
              <a:ahLst/>
              <a:cxnLst/>
              <a:rect l="l" t="t" r="r" b="b"/>
              <a:pathLst>
                <a:path w="612775" h="165100">
                  <a:moveTo>
                    <a:pt x="0" y="82296"/>
                  </a:moveTo>
                  <a:lnTo>
                    <a:pt x="31135" y="46103"/>
                  </a:lnTo>
                  <a:lnTo>
                    <a:pt x="67296" y="30823"/>
                  </a:lnTo>
                  <a:lnTo>
                    <a:pt x="114734" y="18078"/>
                  </a:lnTo>
                  <a:lnTo>
                    <a:pt x="171611" y="8364"/>
                  </a:lnTo>
                  <a:lnTo>
                    <a:pt x="236087" y="2173"/>
                  </a:lnTo>
                  <a:lnTo>
                    <a:pt x="306324" y="0"/>
                  </a:lnTo>
                  <a:lnTo>
                    <a:pt x="376560" y="2173"/>
                  </a:lnTo>
                  <a:lnTo>
                    <a:pt x="441036" y="8364"/>
                  </a:lnTo>
                  <a:lnTo>
                    <a:pt x="497913" y="18078"/>
                  </a:lnTo>
                  <a:lnTo>
                    <a:pt x="545351" y="30823"/>
                  </a:lnTo>
                  <a:lnTo>
                    <a:pt x="581512" y="46103"/>
                  </a:lnTo>
                  <a:lnTo>
                    <a:pt x="612648" y="82296"/>
                  </a:lnTo>
                  <a:lnTo>
                    <a:pt x="604557" y="101166"/>
                  </a:lnTo>
                  <a:lnTo>
                    <a:pt x="545351" y="133768"/>
                  </a:lnTo>
                  <a:lnTo>
                    <a:pt x="497913" y="146513"/>
                  </a:lnTo>
                  <a:lnTo>
                    <a:pt x="441036" y="156227"/>
                  </a:lnTo>
                  <a:lnTo>
                    <a:pt x="376560" y="162418"/>
                  </a:lnTo>
                  <a:lnTo>
                    <a:pt x="306324" y="164592"/>
                  </a:lnTo>
                  <a:lnTo>
                    <a:pt x="236087" y="162418"/>
                  </a:lnTo>
                  <a:lnTo>
                    <a:pt x="171611" y="156227"/>
                  </a:lnTo>
                  <a:lnTo>
                    <a:pt x="114734" y="146513"/>
                  </a:lnTo>
                  <a:lnTo>
                    <a:pt x="67296" y="133768"/>
                  </a:lnTo>
                  <a:lnTo>
                    <a:pt x="31135" y="118488"/>
                  </a:lnTo>
                  <a:lnTo>
                    <a:pt x="0" y="82296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6049518" y="5368290"/>
              <a:ext cx="344805" cy="78105"/>
            </a:xfrm>
            <a:custGeom>
              <a:avLst/>
              <a:gdLst/>
              <a:ahLst/>
              <a:cxnLst/>
              <a:rect l="l" t="t" r="r" b="b"/>
              <a:pathLst>
                <a:path w="344804" h="78104">
                  <a:moveTo>
                    <a:pt x="0" y="77724"/>
                  </a:moveTo>
                  <a:lnTo>
                    <a:pt x="106654" y="77724"/>
                  </a:lnTo>
                  <a:lnTo>
                    <a:pt x="213321" y="0"/>
                  </a:lnTo>
                  <a:lnTo>
                    <a:pt x="344424" y="0"/>
                  </a:lnTo>
                </a:path>
              </a:pathLst>
            </a:custGeom>
            <a:ln w="2895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6064757" y="5368290"/>
              <a:ext cx="314325" cy="78105"/>
            </a:xfrm>
            <a:custGeom>
              <a:avLst/>
              <a:gdLst/>
              <a:ahLst/>
              <a:cxnLst/>
              <a:rect l="l" t="t" r="r" b="b"/>
              <a:pathLst>
                <a:path w="314325" h="78104">
                  <a:moveTo>
                    <a:pt x="0" y="0"/>
                  </a:moveTo>
                  <a:lnTo>
                    <a:pt x="106870" y="0"/>
                  </a:lnTo>
                  <a:lnTo>
                    <a:pt x="213753" y="77724"/>
                  </a:lnTo>
                  <a:lnTo>
                    <a:pt x="313944" y="77724"/>
                  </a:lnTo>
                </a:path>
              </a:pathLst>
            </a:custGeom>
            <a:ln w="2895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5925312" y="5405628"/>
              <a:ext cx="0" cy="104139"/>
            </a:xfrm>
            <a:custGeom>
              <a:avLst/>
              <a:gdLst/>
              <a:ahLst/>
              <a:cxnLst/>
              <a:rect l="l" t="t" r="r" b="b"/>
              <a:pathLst>
                <a:path h="104139">
                  <a:moveTo>
                    <a:pt x="0" y="0"/>
                  </a:moveTo>
                  <a:lnTo>
                    <a:pt x="0" y="103632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6536436" y="5407152"/>
              <a:ext cx="0" cy="111760"/>
            </a:xfrm>
            <a:custGeom>
              <a:avLst/>
              <a:gdLst/>
              <a:ahLst/>
              <a:cxnLst/>
              <a:rect l="l" t="t" r="r" b="b"/>
              <a:pathLst>
                <a:path h="111760">
                  <a:moveTo>
                    <a:pt x="0" y="0"/>
                  </a:moveTo>
                  <a:lnTo>
                    <a:pt x="0" y="111252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956048" y="5164836"/>
              <a:ext cx="614171" cy="140207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4956048" y="5164836"/>
              <a:ext cx="614680" cy="140335"/>
            </a:xfrm>
            <a:custGeom>
              <a:avLst/>
              <a:gdLst/>
              <a:ahLst/>
              <a:cxnLst/>
              <a:rect l="l" t="t" r="r" b="b"/>
              <a:pathLst>
                <a:path w="614679" h="140335">
                  <a:moveTo>
                    <a:pt x="0" y="70103"/>
                  </a:moveTo>
                  <a:lnTo>
                    <a:pt x="31213" y="39271"/>
                  </a:lnTo>
                  <a:lnTo>
                    <a:pt x="67464" y="26255"/>
                  </a:lnTo>
                  <a:lnTo>
                    <a:pt x="115020" y="15399"/>
                  </a:lnTo>
                  <a:lnTo>
                    <a:pt x="172038" y="7124"/>
                  </a:lnTo>
                  <a:lnTo>
                    <a:pt x="236674" y="1851"/>
                  </a:lnTo>
                  <a:lnTo>
                    <a:pt x="307086" y="0"/>
                  </a:lnTo>
                  <a:lnTo>
                    <a:pt x="377497" y="1851"/>
                  </a:lnTo>
                  <a:lnTo>
                    <a:pt x="442133" y="7124"/>
                  </a:lnTo>
                  <a:lnTo>
                    <a:pt x="499151" y="15399"/>
                  </a:lnTo>
                  <a:lnTo>
                    <a:pt x="546707" y="26255"/>
                  </a:lnTo>
                  <a:lnTo>
                    <a:pt x="582958" y="39271"/>
                  </a:lnTo>
                  <a:lnTo>
                    <a:pt x="614172" y="70103"/>
                  </a:lnTo>
                  <a:lnTo>
                    <a:pt x="606061" y="86179"/>
                  </a:lnTo>
                  <a:lnTo>
                    <a:pt x="546707" y="113952"/>
                  </a:lnTo>
                  <a:lnTo>
                    <a:pt x="499151" y="124808"/>
                  </a:lnTo>
                  <a:lnTo>
                    <a:pt x="442133" y="133083"/>
                  </a:lnTo>
                  <a:lnTo>
                    <a:pt x="377497" y="138356"/>
                  </a:lnTo>
                  <a:lnTo>
                    <a:pt x="307086" y="140207"/>
                  </a:lnTo>
                  <a:lnTo>
                    <a:pt x="236674" y="138356"/>
                  </a:lnTo>
                  <a:lnTo>
                    <a:pt x="172038" y="133083"/>
                  </a:lnTo>
                  <a:lnTo>
                    <a:pt x="115020" y="124808"/>
                  </a:lnTo>
                  <a:lnTo>
                    <a:pt x="67464" y="113952"/>
                  </a:lnTo>
                  <a:lnTo>
                    <a:pt x="31213" y="100936"/>
                  </a:lnTo>
                  <a:lnTo>
                    <a:pt x="0" y="70103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" name="object 3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956048" y="5055108"/>
              <a:ext cx="617219" cy="181355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4956048" y="5055108"/>
              <a:ext cx="612775" cy="163195"/>
            </a:xfrm>
            <a:custGeom>
              <a:avLst/>
              <a:gdLst/>
              <a:ahLst/>
              <a:cxnLst/>
              <a:rect l="l" t="t" r="r" b="b"/>
              <a:pathLst>
                <a:path w="612775" h="163195">
                  <a:moveTo>
                    <a:pt x="0" y="81533"/>
                  </a:moveTo>
                  <a:lnTo>
                    <a:pt x="31135" y="45675"/>
                  </a:lnTo>
                  <a:lnTo>
                    <a:pt x="67296" y="30536"/>
                  </a:lnTo>
                  <a:lnTo>
                    <a:pt x="114734" y="17910"/>
                  </a:lnTo>
                  <a:lnTo>
                    <a:pt x="171611" y="8286"/>
                  </a:lnTo>
                  <a:lnTo>
                    <a:pt x="236087" y="2153"/>
                  </a:lnTo>
                  <a:lnTo>
                    <a:pt x="306324" y="0"/>
                  </a:lnTo>
                  <a:lnTo>
                    <a:pt x="376560" y="2153"/>
                  </a:lnTo>
                  <a:lnTo>
                    <a:pt x="441036" y="8286"/>
                  </a:lnTo>
                  <a:lnTo>
                    <a:pt x="497913" y="17910"/>
                  </a:lnTo>
                  <a:lnTo>
                    <a:pt x="545351" y="30536"/>
                  </a:lnTo>
                  <a:lnTo>
                    <a:pt x="581512" y="45675"/>
                  </a:lnTo>
                  <a:lnTo>
                    <a:pt x="612648" y="81533"/>
                  </a:lnTo>
                  <a:lnTo>
                    <a:pt x="604557" y="100230"/>
                  </a:lnTo>
                  <a:lnTo>
                    <a:pt x="545351" y="132531"/>
                  </a:lnTo>
                  <a:lnTo>
                    <a:pt x="497913" y="145157"/>
                  </a:lnTo>
                  <a:lnTo>
                    <a:pt x="441036" y="154781"/>
                  </a:lnTo>
                  <a:lnTo>
                    <a:pt x="376560" y="160914"/>
                  </a:lnTo>
                  <a:lnTo>
                    <a:pt x="306324" y="163067"/>
                  </a:lnTo>
                  <a:lnTo>
                    <a:pt x="236087" y="160914"/>
                  </a:lnTo>
                  <a:lnTo>
                    <a:pt x="171611" y="154781"/>
                  </a:lnTo>
                  <a:lnTo>
                    <a:pt x="114734" y="145157"/>
                  </a:lnTo>
                  <a:lnTo>
                    <a:pt x="67296" y="132531"/>
                  </a:lnTo>
                  <a:lnTo>
                    <a:pt x="31135" y="117392"/>
                  </a:lnTo>
                  <a:lnTo>
                    <a:pt x="0" y="81533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5080254" y="5097018"/>
              <a:ext cx="346075" cy="78105"/>
            </a:xfrm>
            <a:custGeom>
              <a:avLst/>
              <a:gdLst/>
              <a:ahLst/>
              <a:cxnLst/>
              <a:rect l="l" t="t" r="r" b="b"/>
              <a:pathLst>
                <a:path w="346075" h="78104">
                  <a:moveTo>
                    <a:pt x="0" y="77723"/>
                  </a:moveTo>
                  <a:lnTo>
                    <a:pt x="107137" y="77723"/>
                  </a:lnTo>
                  <a:lnTo>
                    <a:pt x="214261" y="0"/>
                  </a:lnTo>
                  <a:lnTo>
                    <a:pt x="345948" y="0"/>
                  </a:lnTo>
                </a:path>
              </a:pathLst>
            </a:custGeom>
            <a:ln w="2895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5097018" y="5097018"/>
              <a:ext cx="312420" cy="78105"/>
            </a:xfrm>
            <a:custGeom>
              <a:avLst/>
              <a:gdLst/>
              <a:ahLst/>
              <a:cxnLst/>
              <a:rect l="l" t="t" r="r" b="b"/>
              <a:pathLst>
                <a:path w="312420" h="78104">
                  <a:moveTo>
                    <a:pt x="0" y="0"/>
                  </a:moveTo>
                  <a:lnTo>
                    <a:pt x="106349" y="0"/>
                  </a:lnTo>
                  <a:lnTo>
                    <a:pt x="212712" y="77723"/>
                  </a:lnTo>
                  <a:lnTo>
                    <a:pt x="312420" y="77723"/>
                  </a:lnTo>
                </a:path>
              </a:pathLst>
            </a:custGeom>
            <a:ln w="2895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4956048" y="5132832"/>
              <a:ext cx="0" cy="105410"/>
            </a:xfrm>
            <a:custGeom>
              <a:avLst/>
              <a:gdLst/>
              <a:ahLst/>
              <a:cxnLst/>
              <a:rect l="l" t="t" r="r" b="b"/>
              <a:pathLst>
                <a:path h="105410">
                  <a:moveTo>
                    <a:pt x="0" y="0"/>
                  </a:moveTo>
                  <a:lnTo>
                    <a:pt x="0" y="105156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5568695" y="5135880"/>
              <a:ext cx="0" cy="111760"/>
            </a:xfrm>
            <a:custGeom>
              <a:avLst/>
              <a:gdLst/>
              <a:ahLst/>
              <a:cxnLst/>
              <a:rect l="l" t="t" r="r" b="b"/>
              <a:pathLst>
                <a:path h="111760">
                  <a:moveTo>
                    <a:pt x="0" y="0"/>
                  </a:moveTo>
                  <a:lnTo>
                    <a:pt x="0" y="111252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0" name="object 4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805427" y="5373624"/>
              <a:ext cx="612647" cy="141731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3805427" y="5373624"/>
              <a:ext cx="612775" cy="142240"/>
            </a:xfrm>
            <a:custGeom>
              <a:avLst/>
              <a:gdLst/>
              <a:ahLst/>
              <a:cxnLst/>
              <a:rect l="l" t="t" r="r" b="b"/>
              <a:pathLst>
                <a:path w="612775" h="142239">
                  <a:moveTo>
                    <a:pt x="0" y="70865"/>
                  </a:moveTo>
                  <a:lnTo>
                    <a:pt x="31135" y="39699"/>
                  </a:lnTo>
                  <a:lnTo>
                    <a:pt x="67296" y="26541"/>
                  </a:lnTo>
                  <a:lnTo>
                    <a:pt x="114734" y="15567"/>
                  </a:lnTo>
                  <a:lnTo>
                    <a:pt x="171611" y="7202"/>
                  </a:lnTo>
                  <a:lnTo>
                    <a:pt x="236087" y="1871"/>
                  </a:lnTo>
                  <a:lnTo>
                    <a:pt x="306324" y="0"/>
                  </a:lnTo>
                  <a:lnTo>
                    <a:pt x="376560" y="1871"/>
                  </a:lnTo>
                  <a:lnTo>
                    <a:pt x="441036" y="7202"/>
                  </a:lnTo>
                  <a:lnTo>
                    <a:pt x="497913" y="15567"/>
                  </a:lnTo>
                  <a:lnTo>
                    <a:pt x="545351" y="26541"/>
                  </a:lnTo>
                  <a:lnTo>
                    <a:pt x="581512" y="39699"/>
                  </a:lnTo>
                  <a:lnTo>
                    <a:pt x="612648" y="70865"/>
                  </a:lnTo>
                  <a:lnTo>
                    <a:pt x="604557" y="87115"/>
                  </a:lnTo>
                  <a:lnTo>
                    <a:pt x="545351" y="115190"/>
                  </a:lnTo>
                  <a:lnTo>
                    <a:pt x="497913" y="126164"/>
                  </a:lnTo>
                  <a:lnTo>
                    <a:pt x="441036" y="134529"/>
                  </a:lnTo>
                  <a:lnTo>
                    <a:pt x="376560" y="139860"/>
                  </a:lnTo>
                  <a:lnTo>
                    <a:pt x="306324" y="141731"/>
                  </a:lnTo>
                  <a:lnTo>
                    <a:pt x="236087" y="139860"/>
                  </a:lnTo>
                  <a:lnTo>
                    <a:pt x="171611" y="134529"/>
                  </a:lnTo>
                  <a:lnTo>
                    <a:pt x="114734" y="126164"/>
                  </a:lnTo>
                  <a:lnTo>
                    <a:pt x="67296" y="115190"/>
                  </a:lnTo>
                  <a:lnTo>
                    <a:pt x="31135" y="102032"/>
                  </a:lnTo>
                  <a:lnTo>
                    <a:pt x="0" y="70865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2" name="object 4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803904" y="5263896"/>
              <a:ext cx="618743" cy="181355"/>
            </a:xfrm>
            <a:prstGeom prst="rect">
              <a:avLst/>
            </a:prstGeom>
          </p:spPr>
        </p:pic>
        <p:sp>
          <p:nvSpPr>
            <p:cNvPr id="43" name="object 43"/>
            <p:cNvSpPr/>
            <p:nvPr/>
          </p:nvSpPr>
          <p:spPr>
            <a:xfrm>
              <a:off x="3803904" y="5263896"/>
              <a:ext cx="614680" cy="165100"/>
            </a:xfrm>
            <a:custGeom>
              <a:avLst/>
              <a:gdLst/>
              <a:ahLst/>
              <a:cxnLst/>
              <a:rect l="l" t="t" r="r" b="b"/>
              <a:pathLst>
                <a:path w="614679" h="165100">
                  <a:moveTo>
                    <a:pt x="0" y="82295"/>
                  </a:moveTo>
                  <a:lnTo>
                    <a:pt x="31213" y="46103"/>
                  </a:lnTo>
                  <a:lnTo>
                    <a:pt x="67464" y="30823"/>
                  </a:lnTo>
                  <a:lnTo>
                    <a:pt x="115020" y="18078"/>
                  </a:lnTo>
                  <a:lnTo>
                    <a:pt x="172038" y="8364"/>
                  </a:lnTo>
                  <a:lnTo>
                    <a:pt x="236674" y="2173"/>
                  </a:lnTo>
                  <a:lnTo>
                    <a:pt x="307086" y="0"/>
                  </a:lnTo>
                  <a:lnTo>
                    <a:pt x="377497" y="2173"/>
                  </a:lnTo>
                  <a:lnTo>
                    <a:pt x="442133" y="8364"/>
                  </a:lnTo>
                  <a:lnTo>
                    <a:pt x="499151" y="18078"/>
                  </a:lnTo>
                  <a:lnTo>
                    <a:pt x="546707" y="30823"/>
                  </a:lnTo>
                  <a:lnTo>
                    <a:pt x="582958" y="46103"/>
                  </a:lnTo>
                  <a:lnTo>
                    <a:pt x="614172" y="82295"/>
                  </a:lnTo>
                  <a:lnTo>
                    <a:pt x="606061" y="101166"/>
                  </a:lnTo>
                  <a:lnTo>
                    <a:pt x="546707" y="133768"/>
                  </a:lnTo>
                  <a:lnTo>
                    <a:pt x="499151" y="146513"/>
                  </a:lnTo>
                  <a:lnTo>
                    <a:pt x="442133" y="156227"/>
                  </a:lnTo>
                  <a:lnTo>
                    <a:pt x="377497" y="162418"/>
                  </a:lnTo>
                  <a:lnTo>
                    <a:pt x="307086" y="164591"/>
                  </a:lnTo>
                  <a:lnTo>
                    <a:pt x="236674" y="162418"/>
                  </a:lnTo>
                  <a:lnTo>
                    <a:pt x="172038" y="156227"/>
                  </a:lnTo>
                  <a:lnTo>
                    <a:pt x="115020" y="146513"/>
                  </a:lnTo>
                  <a:lnTo>
                    <a:pt x="67464" y="133768"/>
                  </a:lnTo>
                  <a:lnTo>
                    <a:pt x="31213" y="118488"/>
                  </a:lnTo>
                  <a:lnTo>
                    <a:pt x="0" y="82295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3929633" y="5305806"/>
              <a:ext cx="344805" cy="78105"/>
            </a:xfrm>
            <a:custGeom>
              <a:avLst/>
              <a:gdLst/>
              <a:ahLst/>
              <a:cxnLst/>
              <a:rect l="l" t="t" r="r" b="b"/>
              <a:pathLst>
                <a:path w="344804" h="78104">
                  <a:moveTo>
                    <a:pt x="0" y="77724"/>
                  </a:moveTo>
                  <a:lnTo>
                    <a:pt x="106654" y="77724"/>
                  </a:lnTo>
                  <a:lnTo>
                    <a:pt x="213321" y="0"/>
                  </a:lnTo>
                  <a:lnTo>
                    <a:pt x="344424" y="0"/>
                  </a:lnTo>
                </a:path>
              </a:pathLst>
            </a:custGeom>
            <a:ln w="2895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3944873" y="5305806"/>
              <a:ext cx="314325" cy="78105"/>
            </a:xfrm>
            <a:custGeom>
              <a:avLst/>
              <a:gdLst/>
              <a:ahLst/>
              <a:cxnLst/>
              <a:rect l="l" t="t" r="r" b="b"/>
              <a:pathLst>
                <a:path w="314325" h="78104">
                  <a:moveTo>
                    <a:pt x="0" y="0"/>
                  </a:moveTo>
                  <a:lnTo>
                    <a:pt x="106870" y="0"/>
                  </a:lnTo>
                  <a:lnTo>
                    <a:pt x="213753" y="77724"/>
                  </a:lnTo>
                  <a:lnTo>
                    <a:pt x="313944" y="77724"/>
                  </a:lnTo>
                </a:path>
              </a:pathLst>
            </a:custGeom>
            <a:ln w="2895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3805427" y="5343144"/>
              <a:ext cx="0" cy="105410"/>
            </a:xfrm>
            <a:custGeom>
              <a:avLst/>
              <a:gdLst/>
              <a:ahLst/>
              <a:cxnLst/>
              <a:rect l="l" t="t" r="r" b="b"/>
              <a:pathLst>
                <a:path h="105410">
                  <a:moveTo>
                    <a:pt x="0" y="0"/>
                  </a:moveTo>
                  <a:lnTo>
                    <a:pt x="0" y="105155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4418075" y="5346192"/>
              <a:ext cx="0" cy="111760"/>
            </a:xfrm>
            <a:custGeom>
              <a:avLst/>
              <a:gdLst/>
              <a:ahLst/>
              <a:cxnLst/>
              <a:rect l="l" t="t" r="r" b="b"/>
              <a:pathLst>
                <a:path h="111760">
                  <a:moveTo>
                    <a:pt x="0" y="0"/>
                  </a:moveTo>
                  <a:lnTo>
                    <a:pt x="0" y="111252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8" name="object 4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804160" y="5128260"/>
              <a:ext cx="612647" cy="140207"/>
            </a:xfrm>
            <a:prstGeom prst="rect">
              <a:avLst/>
            </a:prstGeom>
          </p:spPr>
        </p:pic>
        <p:sp>
          <p:nvSpPr>
            <p:cNvPr id="49" name="object 49"/>
            <p:cNvSpPr/>
            <p:nvPr/>
          </p:nvSpPr>
          <p:spPr>
            <a:xfrm>
              <a:off x="2804160" y="5128260"/>
              <a:ext cx="612775" cy="140335"/>
            </a:xfrm>
            <a:custGeom>
              <a:avLst/>
              <a:gdLst/>
              <a:ahLst/>
              <a:cxnLst/>
              <a:rect l="l" t="t" r="r" b="b"/>
              <a:pathLst>
                <a:path w="612775" h="140335">
                  <a:moveTo>
                    <a:pt x="0" y="70104"/>
                  </a:moveTo>
                  <a:lnTo>
                    <a:pt x="31135" y="39271"/>
                  </a:lnTo>
                  <a:lnTo>
                    <a:pt x="67296" y="26255"/>
                  </a:lnTo>
                  <a:lnTo>
                    <a:pt x="114734" y="15399"/>
                  </a:lnTo>
                  <a:lnTo>
                    <a:pt x="171611" y="7124"/>
                  </a:lnTo>
                  <a:lnTo>
                    <a:pt x="236087" y="1851"/>
                  </a:lnTo>
                  <a:lnTo>
                    <a:pt x="306324" y="0"/>
                  </a:lnTo>
                  <a:lnTo>
                    <a:pt x="376560" y="1851"/>
                  </a:lnTo>
                  <a:lnTo>
                    <a:pt x="441036" y="7124"/>
                  </a:lnTo>
                  <a:lnTo>
                    <a:pt x="497913" y="15399"/>
                  </a:lnTo>
                  <a:lnTo>
                    <a:pt x="545351" y="26255"/>
                  </a:lnTo>
                  <a:lnTo>
                    <a:pt x="581512" y="39271"/>
                  </a:lnTo>
                  <a:lnTo>
                    <a:pt x="612648" y="70104"/>
                  </a:lnTo>
                  <a:lnTo>
                    <a:pt x="604557" y="86179"/>
                  </a:lnTo>
                  <a:lnTo>
                    <a:pt x="545351" y="113952"/>
                  </a:lnTo>
                  <a:lnTo>
                    <a:pt x="497913" y="124808"/>
                  </a:lnTo>
                  <a:lnTo>
                    <a:pt x="441036" y="133083"/>
                  </a:lnTo>
                  <a:lnTo>
                    <a:pt x="376560" y="138356"/>
                  </a:lnTo>
                  <a:lnTo>
                    <a:pt x="306324" y="140208"/>
                  </a:lnTo>
                  <a:lnTo>
                    <a:pt x="236087" y="138356"/>
                  </a:lnTo>
                  <a:lnTo>
                    <a:pt x="171611" y="133083"/>
                  </a:lnTo>
                  <a:lnTo>
                    <a:pt x="114734" y="124808"/>
                  </a:lnTo>
                  <a:lnTo>
                    <a:pt x="67296" y="113952"/>
                  </a:lnTo>
                  <a:lnTo>
                    <a:pt x="31135" y="100936"/>
                  </a:lnTo>
                  <a:lnTo>
                    <a:pt x="0" y="70104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0" name="object 50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802636" y="5018532"/>
              <a:ext cx="617219" cy="181355"/>
            </a:xfrm>
            <a:prstGeom prst="rect">
              <a:avLst/>
            </a:prstGeom>
          </p:spPr>
        </p:pic>
        <p:sp>
          <p:nvSpPr>
            <p:cNvPr id="51" name="object 51"/>
            <p:cNvSpPr/>
            <p:nvPr/>
          </p:nvSpPr>
          <p:spPr>
            <a:xfrm>
              <a:off x="2802636" y="5018532"/>
              <a:ext cx="612775" cy="165100"/>
            </a:xfrm>
            <a:custGeom>
              <a:avLst/>
              <a:gdLst/>
              <a:ahLst/>
              <a:cxnLst/>
              <a:rect l="l" t="t" r="r" b="b"/>
              <a:pathLst>
                <a:path w="612775" h="165100">
                  <a:moveTo>
                    <a:pt x="0" y="82296"/>
                  </a:moveTo>
                  <a:lnTo>
                    <a:pt x="31135" y="46103"/>
                  </a:lnTo>
                  <a:lnTo>
                    <a:pt x="67296" y="30823"/>
                  </a:lnTo>
                  <a:lnTo>
                    <a:pt x="114734" y="18078"/>
                  </a:lnTo>
                  <a:lnTo>
                    <a:pt x="171611" y="8364"/>
                  </a:lnTo>
                  <a:lnTo>
                    <a:pt x="236087" y="2173"/>
                  </a:lnTo>
                  <a:lnTo>
                    <a:pt x="306324" y="0"/>
                  </a:lnTo>
                  <a:lnTo>
                    <a:pt x="376560" y="2173"/>
                  </a:lnTo>
                  <a:lnTo>
                    <a:pt x="441036" y="8364"/>
                  </a:lnTo>
                  <a:lnTo>
                    <a:pt x="497913" y="18078"/>
                  </a:lnTo>
                  <a:lnTo>
                    <a:pt x="545351" y="30823"/>
                  </a:lnTo>
                  <a:lnTo>
                    <a:pt x="581512" y="46103"/>
                  </a:lnTo>
                  <a:lnTo>
                    <a:pt x="612648" y="82296"/>
                  </a:lnTo>
                  <a:lnTo>
                    <a:pt x="604557" y="101166"/>
                  </a:lnTo>
                  <a:lnTo>
                    <a:pt x="545351" y="133768"/>
                  </a:lnTo>
                  <a:lnTo>
                    <a:pt x="497913" y="146513"/>
                  </a:lnTo>
                  <a:lnTo>
                    <a:pt x="441036" y="156227"/>
                  </a:lnTo>
                  <a:lnTo>
                    <a:pt x="376560" y="162418"/>
                  </a:lnTo>
                  <a:lnTo>
                    <a:pt x="306324" y="164592"/>
                  </a:lnTo>
                  <a:lnTo>
                    <a:pt x="236087" y="162418"/>
                  </a:lnTo>
                  <a:lnTo>
                    <a:pt x="171611" y="156227"/>
                  </a:lnTo>
                  <a:lnTo>
                    <a:pt x="114734" y="146513"/>
                  </a:lnTo>
                  <a:lnTo>
                    <a:pt x="67296" y="133768"/>
                  </a:lnTo>
                  <a:lnTo>
                    <a:pt x="31135" y="118488"/>
                  </a:lnTo>
                  <a:lnTo>
                    <a:pt x="0" y="82296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2928366" y="5060442"/>
              <a:ext cx="344805" cy="78105"/>
            </a:xfrm>
            <a:custGeom>
              <a:avLst/>
              <a:gdLst/>
              <a:ahLst/>
              <a:cxnLst/>
              <a:rect l="l" t="t" r="r" b="b"/>
              <a:pathLst>
                <a:path w="344804" h="78104">
                  <a:moveTo>
                    <a:pt x="0" y="77723"/>
                  </a:moveTo>
                  <a:lnTo>
                    <a:pt x="106654" y="77723"/>
                  </a:lnTo>
                  <a:lnTo>
                    <a:pt x="213321" y="0"/>
                  </a:lnTo>
                  <a:lnTo>
                    <a:pt x="344424" y="0"/>
                  </a:lnTo>
                </a:path>
              </a:pathLst>
            </a:custGeom>
            <a:ln w="2895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2943605" y="5060442"/>
              <a:ext cx="314325" cy="78105"/>
            </a:xfrm>
            <a:custGeom>
              <a:avLst/>
              <a:gdLst/>
              <a:ahLst/>
              <a:cxnLst/>
              <a:rect l="l" t="t" r="r" b="b"/>
              <a:pathLst>
                <a:path w="314325" h="78104">
                  <a:moveTo>
                    <a:pt x="0" y="0"/>
                  </a:moveTo>
                  <a:lnTo>
                    <a:pt x="106870" y="0"/>
                  </a:lnTo>
                  <a:lnTo>
                    <a:pt x="213753" y="77723"/>
                  </a:lnTo>
                  <a:lnTo>
                    <a:pt x="313944" y="77723"/>
                  </a:lnTo>
                </a:path>
              </a:pathLst>
            </a:custGeom>
            <a:ln w="2895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2804160" y="5097780"/>
              <a:ext cx="0" cy="104139"/>
            </a:xfrm>
            <a:custGeom>
              <a:avLst/>
              <a:gdLst/>
              <a:ahLst/>
              <a:cxnLst/>
              <a:rect l="l" t="t" r="r" b="b"/>
              <a:pathLst>
                <a:path h="104139">
                  <a:moveTo>
                    <a:pt x="0" y="0"/>
                  </a:moveTo>
                  <a:lnTo>
                    <a:pt x="0" y="103632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3415283" y="5099304"/>
              <a:ext cx="0" cy="111760"/>
            </a:xfrm>
            <a:custGeom>
              <a:avLst/>
              <a:gdLst/>
              <a:ahLst/>
              <a:cxnLst/>
              <a:rect l="l" t="t" r="r" b="b"/>
              <a:pathLst>
                <a:path h="111760">
                  <a:moveTo>
                    <a:pt x="0" y="0"/>
                  </a:moveTo>
                  <a:lnTo>
                    <a:pt x="0" y="111252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6" name="object 5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929383" y="5394960"/>
              <a:ext cx="612647" cy="140207"/>
            </a:xfrm>
            <a:prstGeom prst="rect">
              <a:avLst/>
            </a:prstGeom>
          </p:spPr>
        </p:pic>
        <p:sp>
          <p:nvSpPr>
            <p:cNvPr id="57" name="object 57"/>
            <p:cNvSpPr/>
            <p:nvPr/>
          </p:nvSpPr>
          <p:spPr>
            <a:xfrm>
              <a:off x="1929383" y="5394960"/>
              <a:ext cx="612775" cy="140335"/>
            </a:xfrm>
            <a:custGeom>
              <a:avLst/>
              <a:gdLst/>
              <a:ahLst/>
              <a:cxnLst/>
              <a:rect l="l" t="t" r="r" b="b"/>
              <a:pathLst>
                <a:path w="612775" h="140335">
                  <a:moveTo>
                    <a:pt x="0" y="70103"/>
                  </a:moveTo>
                  <a:lnTo>
                    <a:pt x="31135" y="39271"/>
                  </a:lnTo>
                  <a:lnTo>
                    <a:pt x="67296" y="26255"/>
                  </a:lnTo>
                  <a:lnTo>
                    <a:pt x="114734" y="15399"/>
                  </a:lnTo>
                  <a:lnTo>
                    <a:pt x="171611" y="7124"/>
                  </a:lnTo>
                  <a:lnTo>
                    <a:pt x="236087" y="1851"/>
                  </a:lnTo>
                  <a:lnTo>
                    <a:pt x="306324" y="0"/>
                  </a:lnTo>
                  <a:lnTo>
                    <a:pt x="376560" y="1851"/>
                  </a:lnTo>
                  <a:lnTo>
                    <a:pt x="441036" y="7124"/>
                  </a:lnTo>
                  <a:lnTo>
                    <a:pt x="497913" y="15399"/>
                  </a:lnTo>
                  <a:lnTo>
                    <a:pt x="545351" y="26255"/>
                  </a:lnTo>
                  <a:lnTo>
                    <a:pt x="581512" y="39271"/>
                  </a:lnTo>
                  <a:lnTo>
                    <a:pt x="612648" y="70103"/>
                  </a:lnTo>
                  <a:lnTo>
                    <a:pt x="604557" y="86179"/>
                  </a:lnTo>
                  <a:lnTo>
                    <a:pt x="545351" y="113952"/>
                  </a:lnTo>
                  <a:lnTo>
                    <a:pt x="497913" y="124808"/>
                  </a:lnTo>
                  <a:lnTo>
                    <a:pt x="441036" y="133083"/>
                  </a:lnTo>
                  <a:lnTo>
                    <a:pt x="376560" y="138356"/>
                  </a:lnTo>
                  <a:lnTo>
                    <a:pt x="306324" y="140207"/>
                  </a:lnTo>
                  <a:lnTo>
                    <a:pt x="236087" y="138356"/>
                  </a:lnTo>
                  <a:lnTo>
                    <a:pt x="171611" y="133083"/>
                  </a:lnTo>
                  <a:lnTo>
                    <a:pt x="114734" y="124808"/>
                  </a:lnTo>
                  <a:lnTo>
                    <a:pt x="67296" y="113952"/>
                  </a:lnTo>
                  <a:lnTo>
                    <a:pt x="31135" y="100936"/>
                  </a:lnTo>
                  <a:lnTo>
                    <a:pt x="0" y="70103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8" name="object 5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927860" y="5285232"/>
              <a:ext cx="617219" cy="181355"/>
            </a:xfrm>
            <a:prstGeom prst="rect">
              <a:avLst/>
            </a:prstGeom>
          </p:spPr>
        </p:pic>
        <p:sp>
          <p:nvSpPr>
            <p:cNvPr id="59" name="object 59"/>
            <p:cNvSpPr/>
            <p:nvPr/>
          </p:nvSpPr>
          <p:spPr>
            <a:xfrm>
              <a:off x="1927860" y="5285232"/>
              <a:ext cx="612775" cy="165100"/>
            </a:xfrm>
            <a:custGeom>
              <a:avLst/>
              <a:gdLst/>
              <a:ahLst/>
              <a:cxnLst/>
              <a:rect l="l" t="t" r="r" b="b"/>
              <a:pathLst>
                <a:path w="612775" h="165100">
                  <a:moveTo>
                    <a:pt x="0" y="82296"/>
                  </a:moveTo>
                  <a:lnTo>
                    <a:pt x="31135" y="46103"/>
                  </a:lnTo>
                  <a:lnTo>
                    <a:pt x="67296" y="30823"/>
                  </a:lnTo>
                  <a:lnTo>
                    <a:pt x="114734" y="18078"/>
                  </a:lnTo>
                  <a:lnTo>
                    <a:pt x="171611" y="8364"/>
                  </a:lnTo>
                  <a:lnTo>
                    <a:pt x="236087" y="2173"/>
                  </a:lnTo>
                  <a:lnTo>
                    <a:pt x="306324" y="0"/>
                  </a:lnTo>
                  <a:lnTo>
                    <a:pt x="376560" y="2173"/>
                  </a:lnTo>
                  <a:lnTo>
                    <a:pt x="441036" y="8364"/>
                  </a:lnTo>
                  <a:lnTo>
                    <a:pt x="497913" y="18078"/>
                  </a:lnTo>
                  <a:lnTo>
                    <a:pt x="545351" y="30823"/>
                  </a:lnTo>
                  <a:lnTo>
                    <a:pt x="581512" y="46103"/>
                  </a:lnTo>
                  <a:lnTo>
                    <a:pt x="612648" y="82296"/>
                  </a:lnTo>
                  <a:lnTo>
                    <a:pt x="604557" y="101166"/>
                  </a:lnTo>
                  <a:lnTo>
                    <a:pt x="545351" y="133768"/>
                  </a:lnTo>
                  <a:lnTo>
                    <a:pt x="497913" y="146513"/>
                  </a:lnTo>
                  <a:lnTo>
                    <a:pt x="441036" y="156227"/>
                  </a:lnTo>
                  <a:lnTo>
                    <a:pt x="376560" y="162418"/>
                  </a:lnTo>
                  <a:lnTo>
                    <a:pt x="306324" y="164592"/>
                  </a:lnTo>
                  <a:lnTo>
                    <a:pt x="236087" y="162418"/>
                  </a:lnTo>
                  <a:lnTo>
                    <a:pt x="171611" y="156227"/>
                  </a:lnTo>
                  <a:lnTo>
                    <a:pt x="114734" y="146513"/>
                  </a:lnTo>
                  <a:lnTo>
                    <a:pt x="67296" y="133768"/>
                  </a:lnTo>
                  <a:lnTo>
                    <a:pt x="31135" y="118488"/>
                  </a:lnTo>
                  <a:lnTo>
                    <a:pt x="0" y="82296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2053590" y="5327142"/>
              <a:ext cx="344805" cy="78105"/>
            </a:xfrm>
            <a:custGeom>
              <a:avLst/>
              <a:gdLst/>
              <a:ahLst/>
              <a:cxnLst/>
              <a:rect l="l" t="t" r="r" b="b"/>
              <a:pathLst>
                <a:path w="344805" h="78104">
                  <a:moveTo>
                    <a:pt x="0" y="77724"/>
                  </a:moveTo>
                  <a:lnTo>
                    <a:pt x="106654" y="77724"/>
                  </a:lnTo>
                  <a:lnTo>
                    <a:pt x="213321" y="0"/>
                  </a:lnTo>
                  <a:lnTo>
                    <a:pt x="344424" y="0"/>
                  </a:lnTo>
                </a:path>
              </a:pathLst>
            </a:custGeom>
            <a:ln w="2895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2068830" y="5327142"/>
              <a:ext cx="314325" cy="78105"/>
            </a:xfrm>
            <a:custGeom>
              <a:avLst/>
              <a:gdLst/>
              <a:ahLst/>
              <a:cxnLst/>
              <a:rect l="l" t="t" r="r" b="b"/>
              <a:pathLst>
                <a:path w="314325" h="78104">
                  <a:moveTo>
                    <a:pt x="0" y="0"/>
                  </a:moveTo>
                  <a:lnTo>
                    <a:pt x="106870" y="0"/>
                  </a:lnTo>
                  <a:lnTo>
                    <a:pt x="213753" y="77724"/>
                  </a:lnTo>
                  <a:lnTo>
                    <a:pt x="313944" y="77724"/>
                  </a:lnTo>
                </a:path>
              </a:pathLst>
            </a:custGeom>
            <a:ln w="2895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1929383" y="5364480"/>
              <a:ext cx="0" cy="104139"/>
            </a:xfrm>
            <a:custGeom>
              <a:avLst/>
              <a:gdLst/>
              <a:ahLst/>
              <a:cxnLst/>
              <a:rect l="l" t="t" r="r" b="b"/>
              <a:pathLst>
                <a:path h="104139">
                  <a:moveTo>
                    <a:pt x="0" y="0"/>
                  </a:moveTo>
                  <a:lnTo>
                    <a:pt x="0" y="103632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2540508" y="5366004"/>
              <a:ext cx="0" cy="111760"/>
            </a:xfrm>
            <a:custGeom>
              <a:avLst/>
              <a:gdLst/>
              <a:ahLst/>
              <a:cxnLst/>
              <a:rect l="l" t="t" r="r" b="b"/>
              <a:pathLst>
                <a:path h="111760">
                  <a:moveTo>
                    <a:pt x="0" y="0"/>
                  </a:moveTo>
                  <a:lnTo>
                    <a:pt x="0" y="111252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1737588" y="5075807"/>
              <a:ext cx="2153285" cy="394335"/>
            </a:xfrm>
            <a:custGeom>
              <a:avLst/>
              <a:gdLst/>
              <a:ahLst/>
              <a:cxnLst/>
              <a:rect l="l" t="t" r="r" b="b"/>
              <a:pathLst>
                <a:path w="2153285" h="394335">
                  <a:moveTo>
                    <a:pt x="51079" y="44526"/>
                  </a:moveTo>
                  <a:lnTo>
                    <a:pt x="104777" y="52894"/>
                  </a:lnTo>
                  <a:lnTo>
                    <a:pt x="162483" y="98077"/>
                  </a:lnTo>
                  <a:lnTo>
                    <a:pt x="193894" y="128435"/>
                  </a:lnTo>
                  <a:lnTo>
                    <a:pt x="227574" y="160749"/>
                  </a:lnTo>
                  <a:lnTo>
                    <a:pt x="263945" y="192605"/>
                  </a:lnTo>
                  <a:lnTo>
                    <a:pt x="303428" y="221587"/>
                  </a:lnTo>
                  <a:lnTo>
                    <a:pt x="346447" y="245279"/>
                  </a:lnTo>
                  <a:lnTo>
                    <a:pt x="393423" y="261266"/>
                  </a:lnTo>
                  <a:lnTo>
                    <a:pt x="444779" y="267131"/>
                  </a:lnTo>
                  <a:lnTo>
                    <a:pt x="480644" y="263838"/>
                  </a:lnTo>
                  <a:lnTo>
                    <a:pt x="519376" y="256770"/>
                  </a:lnTo>
                  <a:lnTo>
                    <a:pt x="560704" y="246384"/>
                  </a:lnTo>
                  <a:lnTo>
                    <a:pt x="604355" y="233135"/>
                  </a:lnTo>
                  <a:lnTo>
                    <a:pt x="650057" y="217476"/>
                  </a:lnTo>
                  <a:lnTo>
                    <a:pt x="697538" y="199863"/>
                  </a:lnTo>
                  <a:lnTo>
                    <a:pt x="746526" y="180750"/>
                  </a:lnTo>
                  <a:lnTo>
                    <a:pt x="796748" y="160593"/>
                  </a:lnTo>
                  <a:lnTo>
                    <a:pt x="847933" y="139846"/>
                  </a:lnTo>
                  <a:lnTo>
                    <a:pt x="899807" y="118964"/>
                  </a:lnTo>
                  <a:lnTo>
                    <a:pt x="952100" y="98402"/>
                  </a:lnTo>
                  <a:lnTo>
                    <a:pt x="1004539" y="78615"/>
                  </a:lnTo>
                  <a:lnTo>
                    <a:pt x="1056851" y="60057"/>
                  </a:lnTo>
                  <a:lnTo>
                    <a:pt x="1108765" y="43183"/>
                  </a:lnTo>
                  <a:lnTo>
                    <a:pt x="1160008" y="28449"/>
                  </a:lnTo>
                  <a:lnTo>
                    <a:pt x="1210308" y="16309"/>
                  </a:lnTo>
                  <a:lnTo>
                    <a:pt x="1259393" y="7217"/>
                  </a:lnTo>
                  <a:lnTo>
                    <a:pt x="1306991" y="1629"/>
                  </a:lnTo>
                  <a:lnTo>
                    <a:pt x="1352829" y="0"/>
                  </a:lnTo>
                  <a:lnTo>
                    <a:pt x="1399714" y="1995"/>
                  </a:lnTo>
                  <a:lnTo>
                    <a:pt x="1450152" y="6814"/>
                  </a:lnTo>
                  <a:lnTo>
                    <a:pt x="1503424" y="14214"/>
                  </a:lnTo>
                  <a:lnTo>
                    <a:pt x="1558807" y="23954"/>
                  </a:lnTo>
                  <a:lnTo>
                    <a:pt x="1615582" y="35791"/>
                  </a:lnTo>
                  <a:lnTo>
                    <a:pt x="1673028" y="49483"/>
                  </a:lnTo>
                  <a:lnTo>
                    <a:pt x="1730424" y="64789"/>
                  </a:lnTo>
                  <a:lnTo>
                    <a:pt x="1787049" y="81465"/>
                  </a:lnTo>
                  <a:lnTo>
                    <a:pt x="1842183" y="99272"/>
                  </a:lnTo>
                  <a:lnTo>
                    <a:pt x="1895104" y="117965"/>
                  </a:lnTo>
                  <a:lnTo>
                    <a:pt x="1945093" y="137304"/>
                  </a:lnTo>
                  <a:lnTo>
                    <a:pt x="1991427" y="157046"/>
                  </a:lnTo>
                  <a:lnTo>
                    <a:pt x="2033388" y="176950"/>
                  </a:lnTo>
                  <a:lnTo>
                    <a:pt x="2070253" y="196772"/>
                  </a:lnTo>
                  <a:lnTo>
                    <a:pt x="2125816" y="235208"/>
                  </a:lnTo>
                  <a:lnTo>
                    <a:pt x="2152350" y="270417"/>
                  </a:lnTo>
                  <a:lnTo>
                    <a:pt x="2152929" y="286207"/>
                  </a:lnTo>
                  <a:lnTo>
                    <a:pt x="2145126" y="298212"/>
                  </a:lnTo>
                  <a:lnTo>
                    <a:pt x="2130135" y="304497"/>
                  </a:lnTo>
                  <a:lnTo>
                    <a:pt x="2108552" y="305661"/>
                  </a:lnTo>
                  <a:lnTo>
                    <a:pt x="2080973" y="302298"/>
                  </a:lnTo>
                  <a:lnTo>
                    <a:pt x="2010208" y="284381"/>
                  </a:lnTo>
                  <a:lnTo>
                    <a:pt x="1968214" y="271021"/>
                  </a:lnTo>
                  <a:lnTo>
                    <a:pt x="1922607" y="255521"/>
                  </a:lnTo>
                  <a:lnTo>
                    <a:pt x="1873982" y="238479"/>
                  </a:lnTo>
                  <a:lnTo>
                    <a:pt x="1822935" y="220491"/>
                  </a:lnTo>
                  <a:lnTo>
                    <a:pt x="1770063" y="202154"/>
                  </a:lnTo>
                  <a:lnTo>
                    <a:pt x="1715959" y="184065"/>
                  </a:lnTo>
                  <a:lnTo>
                    <a:pt x="1661221" y="166819"/>
                  </a:lnTo>
                  <a:lnTo>
                    <a:pt x="1606445" y="151015"/>
                  </a:lnTo>
                  <a:lnTo>
                    <a:pt x="1552225" y="137248"/>
                  </a:lnTo>
                  <a:lnTo>
                    <a:pt x="1499158" y="126116"/>
                  </a:lnTo>
                  <a:lnTo>
                    <a:pt x="1447839" y="118214"/>
                  </a:lnTo>
                  <a:lnTo>
                    <a:pt x="1398864" y="114140"/>
                  </a:lnTo>
                  <a:lnTo>
                    <a:pt x="1352829" y="114490"/>
                  </a:lnTo>
                  <a:lnTo>
                    <a:pt x="1307794" y="119262"/>
                  </a:lnTo>
                  <a:lnTo>
                    <a:pt x="1261547" y="127749"/>
                  </a:lnTo>
                  <a:lnTo>
                    <a:pt x="1214274" y="139491"/>
                  </a:lnTo>
                  <a:lnTo>
                    <a:pt x="1166161" y="154027"/>
                  </a:lnTo>
                  <a:lnTo>
                    <a:pt x="1117393" y="170897"/>
                  </a:lnTo>
                  <a:lnTo>
                    <a:pt x="1068158" y="189641"/>
                  </a:lnTo>
                  <a:lnTo>
                    <a:pt x="1018641" y="209797"/>
                  </a:lnTo>
                  <a:lnTo>
                    <a:pt x="969027" y="230907"/>
                  </a:lnTo>
                  <a:lnTo>
                    <a:pt x="919505" y="252508"/>
                  </a:lnTo>
                  <a:lnTo>
                    <a:pt x="870258" y="274142"/>
                  </a:lnTo>
                  <a:lnTo>
                    <a:pt x="821474" y="295347"/>
                  </a:lnTo>
                  <a:lnTo>
                    <a:pt x="773338" y="315664"/>
                  </a:lnTo>
                  <a:lnTo>
                    <a:pt x="726037" y="334631"/>
                  </a:lnTo>
                  <a:lnTo>
                    <a:pt x="679757" y="351789"/>
                  </a:lnTo>
                  <a:lnTo>
                    <a:pt x="634684" y="366677"/>
                  </a:lnTo>
                  <a:lnTo>
                    <a:pt x="591003" y="378834"/>
                  </a:lnTo>
                  <a:lnTo>
                    <a:pt x="548901" y="387801"/>
                  </a:lnTo>
                  <a:lnTo>
                    <a:pt x="508565" y="393117"/>
                  </a:lnTo>
                  <a:lnTo>
                    <a:pt x="470179" y="394322"/>
                  </a:lnTo>
                  <a:lnTo>
                    <a:pt x="423084" y="388760"/>
                  </a:lnTo>
                  <a:lnTo>
                    <a:pt x="376978" y="375473"/>
                  </a:lnTo>
                  <a:lnTo>
                    <a:pt x="331998" y="355728"/>
                  </a:lnTo>
                  <a:lnTo>
                    <a:pt x="288277" y="330795"/>
                  </a:lnTo>
                  <a:lnTo>
                    <a:pt x="245950" y="301941"/>
                  </a:lnTo>
                  <a:lnTo>
                    <a:pt x="205152" y="270435"/>
                  </a:lnTo>
                  <a:lnTo>
                    <a:pt x="166017" y="237545"/>
                  </a:lnTo>
                  <a:lnTo>
                    <a:pt x="128680" y="204539"/>
                  </a:lnTo>
                  <a:lnTo>
                    <a:pt x="93275" y="172685"/>
                  </a:lnTo>
                  <a:lnTo>
                    <a:pt x="59937" y="143253"/>
                  </a:lnTo>
                  <a:lnTo>
                    <a:pt x="28800" y="117509"/>
                  </a:lnTo>
                  <a:lnTo>
                    <a:pt x="0" y="96723"/>
                  </a:lnTo>
                </a:path>
              </a:pathLst>
            </a:custGeom>
            <a:ln w="28956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1668019" y="5134883"/>
              <a:ext cx="95885" cy="83820"/>
            </a:xfrm>
            <a:custGeom>
              <a:avLst/>
              <a:gdLst/>
              <a:ahLst/>
              <a:cxnLst/>
              <a:rect l="l" t="t" r="r" b="b"/>
              <a:pathLst>
                <a:path w="95885" h="83820">
                  <a:moveTo>
                    <a:pt x="95580" y="0"/>
                  </a:moveTo>
                  <a:lnTo>
                    <a:pt x="0" y="17246"/>
                  </a:lnTo>
                  <a:lnTo>
                    <a:pt x="71145" y="83362"/>
                  </a:lnTo>
                  <a:lnTo>
                    <a:pt x="9558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1762544" y="5109210"/>
              <a:ext cx="307340" cy="361950"/>
            </a:xfrm>
            <a:custGeom>
              <a:avLst/>
              <a:gdLst/>
              <a:ahLst/>
              <a:cxnLst/>
              <a:rect l="l" t="t" r="r" b="b"/>
              <a:pathLst>
                <a:path w="307339" h="361950">
                  <a:moveTo>
                    <a:pt x="32727" y="0"/>
                  </a:moveTo>
                  <a:lnTo>
                    <a:pt x="51768" y="19851"/>
                  </a:lnTo>
                  <a:lnTo>
                    <a:pt x="81800" y="48514"/>
                  </a:lnTo>
                  <a:lnTo>
                    <a:pt x="119338" y="83939"/>
                  </a:lnTo>
                  <a:lnTo>
                    <a:pt x="160896" y="124079"/>
                  </a:lnTo>
                  <a:lnTo>
                    <a:pt x="202987" y="166885"/>
                  </a:lnTo>
                  <a:lnTo>
                    <a:pt x="242125" y="210312"/>
                  </a:lnTo>
                  <a:lnTo>
                    <a:pt x="274824" y="252309"/>
                  </a:lnTo>
                  <a:lnTo>
                    <a:pt x="297599" y="290830"/>
                  </a:lnTo>
                  <a:lnTo>
                    <a:pt x="306962" y="323826"/>
                  </a:lnTo>
                  <a:lnTo>
                    <a:pt x="299427" y="349250"/>
                  </a:lnTo>
                  <a:lnTo>
                    <a:pt x="277466" y="361324"/>
                  </a:lnTo>
                  <a:lnTo>
                    <a:pt x="247689" y="357045"/>
                  </a:lnTo>
                  <a:lnTo>
                    <a:pt x="211796" y="339777"/>
                  </a:lnTo>
                  <a:lnTo>
                    <a:pt x="171483" y="312886"/>
                  </a:lnTo>
                  <a:lnTo>
                    <a:pt x="128449" y="279739"/>
                  </a:lnTo>
                  <a:lnTo>
                    <a:pt x="84392" y="243701"/>
                  </a:lnTo>
                  <a:lnTo>
                    <a:pt x="41009" y="208137"/>
                  </a:lnTo>
                  <a:lnTo>
                    <a:pt x="0" y="176415"/>
                  </a:lnTo>
                </a:path>
              </a:pathLst>
            </a:custGeom>
            <a:ln w="28956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1700020" y="5248915"/>
              <a:ext cx="97155" cy="81915"/>
            </a:xfrm>
            <a:custGeom>
              <a:avLst/>
              <a:gdLst/>
              <a:ahLst/>
              <a:cxnLst/>
              <a:rect l="l" t="t" r="r" b="b"/>
              <a:pathLst>
                <a:path w="97155" h="81914">
                  <a:moveTo>
                    <a:pt x="0" y="0"/>
                  </a:moveTo>
                  <a:lnTo>
                    <a:pt x="52920" y="81432"/>
                  </a:lnTo>
                  <a:lnTo>
                    <a:pt x="96901" y="65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1763527" y="5118721"/>
              <a:ext cx="1233805" cy="374650"/>
            </a:xfrm>
            <a:custGeom>
              <a:avLst/>
              <a:gdLst/>
              <a:ahLst/>
              <a:cxnLst/>
              <a:rect l="l" t="t" r="r" b="b"/>
              <a:pathLst>
                <a:path w="1233805" h="374650">
                  <a:moveTo>
                    <a:pt x="51003" y="25616"/>
                  </a:moveTo>
                  <a:lnTo>
                    <a:pt x="104680" y="33958"/>
                  </a:lnTo>
                  <a:lnTo>
                    <a:pt x="162363" y="79001"/>
                  </a:lnTo>
                  <a:lnTo>
                    <a:pt x="193763" y="109265"/>
                  </a:lnTo>
                  <a:lnTo>
                    <a:pt x="227429" y="141481"/>
                  </a:lnTo>
                  <a:lnTo>
                    <a:pt x="263786" y="173239"/>
                  </a:lnTo>
                  <a:lnTo>
                    <a:pt x="303254" y="202132"/>
                  </a:lnTo>
                  <a:lnTo>
                    <a:pt x="346256" y="225751"/>
                  </a:lnTo>
                  <a:lnTo>
                    <a:pt x="393214" y="241689"/>
                  </a:lnTo>
                  <a:lnTo>
                    <a:pt x="444550" y="247536"/>
                  </a:lnTo>
                  <a:lnTo>
                    <a:pt x="478397" y="244808"/>
                  </a:lnTo>
                  <a:lnTo>
                    <a:pt x="517303" y="237094"/>
                  </a:lnTo>
                  <a:lnTo>
                    <a:pt x="560522" y="225098"/>
                  </a:lnTo>
                  <a:lnTo>
                    <a:pt x="607313" y="209524"/>
                  </a:lnTo>
                  <a:lnTo>
                    <a:pt x="656929" y="191077"/>
                  </a:lnTo>
                  <a:lnTo>
                    <a:pt x="708628" y="170462"/>
                  </a:lnTo>
                  <a:lnTo>
                    <a:pt x="761665" y="148382"/>
                  </a:lnTo>
                  <a:lnTo>
                    <a:pt x="815297" y="125543"/>
                  </a:lnTo>
                  <a:lnTo>
                    <a:pt x="868778" y="102647"/>
                  </a:lnTo>
                  <a:lnTo>
                    <a:pt x="921366" y="80401"/>
                  </a:lnTo>
                  <a:lnTo>
                    <a:pt x="972316" y="59509"/>
                  </a:lnTo>
                  <a:lnTo>
                    <a:pt x="1020883" y="40674"/>
                  </a:lnTo>
                  <a:lnTo>
                    <a:pt x="1066325" y="24601"/>
                  </a:lnTo>
                  <a:lnTo>
                    <a:pt x="1107896" y="11995"/>
                  </a:lnTo>
                  <a:lnTo>
                    <a:pt x="1176452" y="0"/>
                  </a:lnTo>
                  <a:lnTo>
                    <a:pt x="1201948" y="2019"/>
                  </a:lnTo>
                  <a:lnTo>
                    <a:pt x="1220599" y="10324"/>
                  </a:lnTo>
                  <a:lnTo>
                    <a:pt x="1231658" y="25616"/>
                  </a:lnTo>
                  <a:lnTo>
                    <a:pt x="1233459" y="44849"/>
                  </a:lnTo>
                  <a:lnTo>
                    <a:pt x="1225437" y="64447"/>
                  </a:lnTo>
                  <a:lnTo>
                    <a:pt x="1183573" y="104415"/>
                  </a:lnTo>
                  <a:lnTo>
                    <a:pt x="1113362" y="144865"/>
                  </a:lnTo>
                  <a:lnTo>
                    <a:pt x="1069907" y="165067"/>
                  </a:lnTo>
                  <a:lnTo>
                    <a:pt x="1022101" y="185144"/>
                  </a:lnTo>
                  <a:lnTo>
                    <a:pt x="970857" y="205014"/>
                  </a:lnTo>
                  <a:lnTo>
                    <a:pt x="917086" y="224596"/>
                  </a:lnTo>
                  <a:lnTo>
                    <a:pt x="861701" y="243808"/>
                  </a:lnTo>
                  <a:lnTo>
                    <a:pt x="805614" y="262568"/>
                  </a:lnTo>
                  <a:lnTo>
                    <a:pt x="749736" y="280794"/>
                  </a:lnTo>
                  <a:lnTo>
                    <a:pt x="694980" y="298404"/>
                  </a:lnTo>
                  <a:lnTo>
                    <a:pt x="642258" y="315317"/>
                  </a:lnTo>
                  <a:lnTo>
                    <a:pt x="592482" y="331451"/>
                  </a:lnTo>
                  <a:lnTo>
                    <a:pt x="546564" y="346724"/>
                  </a:lnTo>
                  <a:lnTo>
                    <a:pt x="505416" y="361053"/>
                  </a:lnTo>
                  <a:lnTo>
                    <a:pt x="469950" y="374358"/>
                  </a:lnTo>
                  <a:lnTo>
                    <a:pt x="425988" y="370712"/>
                  </a:lnTo>
                  <a:lnTo>
                    <a:pt x="382094" y="358751"/>
                  </a:lnTo>
                  <a:lnTo>
                    <a:pt x="338510" y="339819"/>
                  </a:lnTo>
                  <a:lnTo>
                    <a:pt x="295477" y="315262"/>
                  </a:lnTo>
                  <a:lnTo>
                    <a:pt x="253236" y="286423"/>
                  </a:lnTo>
                  <a:lnTo>
                    <a:pt x="212029" y="254647"/>
                  </a:lnTo>
                  <a:lnTo>
                    <a:pt x="172097" y="221277"/>
                  </a:lnTo>
                  <a:lnTo>
                    <a:pt x="133681" y="187659"/>
                  </a:lnTo>
                  <a:lnTo>
                    <a:pt x="97022" y="155136"/>
                  </a:lnTo>
                  <a:lnTo>
                    <a:pt x="62361" y="125054"/>
                  </a:lnTo>
                  <a:lnTo>
                    <a:pt x="29940" y="98755"/>
                  </a:lnTo>
                  <a:lnTo>
                    <a:pt x="0" y="77585"/>
                  </a:lnTo>
                </a:path>
              </a:pathLst>
            </a:custGeom>
            <a:ln w="28956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1693929" y="5158625"/>
              <a:ext cx="95885" cy="83820"/>
            </a:xfrm>
            <a:custGeom>
              <a:avLst/>
              <a:gdLst/>
              <a:ahLst/>
              <a:cxnLst/>
              <a:rect l="l" t="t" r="r" b="b"/>
              <a:pathLst>
                <a:path w="95885" h="83820">
                  <a:moveTo>
                    <a:pt x="95542" y="0"/>
                  </a:moveTo>
                  <a:lnTo>
                    <a:pt x="0" y="17411"/>
                  </a:lnTo>
                  <a:lnTo>
                    <a:pt x="71259" y="83400"/>
                  </a:lnTo>
                  <a:lnTo>
                    <a:pt x="9554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0" name="object 7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ct val="100000"/>
              </a:lnSpc>
            </a:pPr>
            <a:fld id="{81D60167-4931-47E6-BA6A-407CBD079E47}" type="slidenum">
              <a:rPr spc="-25" dirty="0"/>
              <a:t>70</a:t>
            </a:fld>
            <a:endParaRPr spc="-25" dirty="0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70231" rIns="0" bIns="0" rtlCol="0">
            <a:spAutoFit/>
          </a:bodyPr>
          <a:lstStyle/>
          <a:p>
            <a:pPr marL="932815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latin typeface="MS PGothic"/>
                <a:cs typeface="MS PGothic"/>
              </a:rPr>
              <a:t>“</a:t>
            </a:r>
            <a:r>
              <a:rPr sz="3600" dirty="0"/>
              <a:t>Real</a:t>
            </a:r>
            <a:r>
              <a:rPr sz="3600" dirty="0">
                <a:latin typeface="MS PGothic"/>
                <a:cs typeface="MS PGothic"/>
              </a:rPr>
              <a:t>”</a:t>
            </a:r>
            <a:r>
              <a:rPr sz="3600" spc="-130" dirty="0">
                <a:latin typeface="MS PGothic"/>
                <a:cs typeface="MS PGothic"/>
              </a:rPr>
              <a:t> </a:t>
            </a:r>
            <a:r>
              <a:rPr sz="3600" dirty="0"/>
              <a:t>Internet</a:t>
            </a:r>
            <a:r>
              <a:rPr sz="3600" spc="-25" dirty="0"/>
              <a:t> </a:t>
            </a:r>
            <a:r>
              <a:rPr sz="3600" dirty="0"/>
              <a:t>delays,</a:t>
            </a:r>
            <a:r>
              <a:rPr sz="3600" spc="-30" dirty="0"/>
              <a:t> </a:t>
            </a:r>
            <a:r>
              <a:rPr sz="3600" spc="-10" dirty="0"/>
              <a:t>routes</a:t>
            </a:r>
            <a:endParaRPr sz="3600">
              <a:latin typeface="MS PGothic"/>
              <a:cs typeface="MS PGothic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83387" y="2318067"/>
            <a:ext cx="6356985" cy="26085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1730"/>
              </a:lnSpc>
              <a:spcBef>
                <a:spcPts val="95"/>
              </a:spcBef>
            </a:pPr>
            <a:r>
              <a:rPr sz="1600" dirty="0">
                <a:latin typeface="Arial"/>
                <a:cs typeface="Arial"/>
              </a:rPr>
              <a:t>1</a:t>
            </a:r>
            <a:r>
              <a:rPr sz="1600" spc="38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cs-</a:t>
            </a:r>
            <a:r>
              <a:rPr sz="1600" dirty="0">
                <a:latin typeface="Arial"/>
                <a:cs typeface="Arial"/>
              </a:rPr>
              <a:t>gw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(128.119.240.254)</a:t>
            </a:r>
            <a:r>
              <a:rPr sz="1600" spc="4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1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ms</a:t>
            </a:r>
            <a:r>
              <a:rPr sz="1600" spc="39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1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ms</a:t>
            </a:r>
            <a:r>
              <a:rPr sz="1600" spc="39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2</a:t>
            </a:r>
            <a:r>
              <a:rPr sz="1600" spc="-25" dirty="0">
                <a:latin typeface="Arial"/>
                <a:cs typeface="Arial"/>
              </a:rPr>
              <a:t> ms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ts val="1535"/>
              </a:lnSpc>
            </a:pPr>
            <a:r>
              <a:rPr sz="1600" dirty="0">
                <a:latin typeface="Arial"/>
                <a:cs typeface="Arial"/>
              </a:rPr>
              <a:t>2</a:t>
            </a:r>
            <a:r>
              <a:rPr sz="1600" spc="39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border1-rt-</a:t>
            </a:r>
            <a:r>
              <a:rPr sz="1600" spc="-20" dirty="0">
                <a:latin typeface="Arial"/>
                <a:cs typeface="Arial"/>
              </a:rPr>
              <a:t>fa5-</a:t>
            </a:r>
            <a:r>
              <a:rPr sz="1600" spc="-10" dirty="0">
                <a:latin typeface="Arial"/>
                <a:cs typeface="Arial"/>
              </a:rPr>
              <a:t>1-0.gw.umass.edu</a:t>
            </a:r>
            <a:r>
              <a:rPr sz="1600" spc="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(128.119.3.145)</a:t>
            </a:r>
            <a:r>
              <a:rPr sz="1600" spc="4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1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ms</a:t>
            </a:r>
            <a:r>
              <a:rPr sz="1600" spc="40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1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ms</a:t>
            </a:r>
            <a:r>
              <a:rPr sz="1600" spc="39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2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spc="-25" dirty="0">
                <a:latin typeface="Arial"/>
                <a:cs typeface="Arial"/>
              </a:rPr>
              <a:t>ms</a:t>
            </a:r>
            <a:endParaRPr sz="1600">
              <a:latin typeface="Arial"/>
              <a:cs typeface="Arial"/>
            </a:endParaRPr>
          </a:p>
          <a:p>
            <a:pPr marL="239395" indent="-226695">
              <a:lnSpc>
                <a:spcPts val="1535"/>
              </a:lnSpc>
              <a:buAutoNum type="arabicPlain" startAt="3"/>
              <a:tabLst>
                <a:tab pos="239395" algn="l"/>
              </a:tabLst>
            </a:pPr>
            <a:r>
              <a:rPr sz="1600" spc="-10" dirty="0">
                <a:latin typeface="Arial"/>
                <a:cs typeface="Arial"/>
              </a:rPr>
              <a:t>cht-vbns.gw.umass.edu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(128.119.3.130)</a:t>
            </a:r>
            <a:r>
              <a:rPr sz="1600" spc="38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6</a:t>
            </a:r>
            <a:r>
              <a:rPr sz="1600" spc="-5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ms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5</a:t>
            </a:r>
            <a:r>
              <a:rPr sz="1600" spc="-5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ms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5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spc="-25" dirty="0">
                <a:latin typeface="Arial"/>
                <a:cs typeface="Arial"/>
              </a:rPr>
              <a:t>ms</a:t>
            </a:r>
            <a:endParaRPr sz="1600">
              <a:latin typeface="Arial"/>
              <a:cs typeface="Arial"/>
            </a:endParaRPr>
          </a:p>
          <a:p>
            <a:pPr marL="239395" indent="-226695">
              <a:lnSpc>
                <a:spcPts val="1535"/>
              </a:lnSpc>
              <a:buAutoNum type="arabicPlain" startAt="3"/>
              <a:tabLst>
                <a:tab pos="239395" algn="l"/>
              </a:tabLst>
            </a:pPr>
            <a:r>
              <a:rPr sz="1600" spc="-10" dirty="0">
                <a:latin typeface="Arial"/>
                <a:cs typeface="Arial"/>
              </a:rPr>
              <a:t>jn1-</a:t>
            </a:r>
            <a:r>
              <a:rPr sz="1600" spc="-20" dirty="0">
                <a:latin typeface="Arial"/>
                <a:cs typeface="Arial"/>
              </a:rPr>
              <a:t>at1-0-0-</a:t>
            </a:r>
            <a:r>
              <a:rPr sz="1600" spc="-10" dirty="0">
                <a:latin typeface="Arial"/>
                <a:cs typeface="Arial"/>
              </a:rPr>
              <a:t>19.wor.vbns.net</a:t>
            </a:r>
            <a:r>
              <a:rPr sz="1600" spc="1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(204.147.132.129)</a:t>
            </a:r>
            <a:r>
              <a:rPr sz="1600" spc="40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16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ms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spc="-35" dirty="0">
                <a:latin typeface="Arial"/>
                <a:cs typeface="Arial"/>
              </a:rPr>
              <a:t>11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ms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13</a:t>
            </a:r>
            <a:r>
              <a:rPr sz="1600" spc="-25" dirty="0">
                <a:latin typeface="Arial"/>
                <a:cs typeface="Arial"/>
              </a:rPr>
              <a:t> ms</a:t>
            </a:r>
            <a:endParaRPr sz="1600">
              <a:latin typeface="Arial"/>
              <a:cs typeface="Arial"/>
            </a:endParaRPr>
          </a:p>
          <a:p>
            <a:pPr marL="239395" indent="-226695">
              <a:lnSpc>
                <a:spcPts val="1535"/>
              </a:lnSpc>
              <a:buAutoNum type="arabicPlain" startAt="3"/>
              <a:tabLst>
                <a:tab pos="239395" algn="l"/>
              </a:tabLst>
            </a:pPr>
            <a:r>
              <a:rPr sz="1600" spc="-10" dirty="0">
                <a:latin typeface="Arial"/>
                <a:cs typeface="Arial"/>
              </a:rPr>
              <a:t>jn1-</a:t>
            </a:r>
            <a:r>
              <a:rPr sz="1600" spc="-20" dirty="0">
                <a:latin typeface="Arial"/>
                <a:cs typeface="Arial"/>
              </a:rPr>
              <a:t>so7-0-0-</a:t>
            </a:r>
            <a:r>
              <a:rPr sz="1600" dirty="0">
                <a:latin typeface="Arial"/>
                <a:cs typeface="Arial"/>
              </a:rPr>
              <a:t>0.wae.vbns.net</a:t>
            </a:r>
            <a:r>
              <a:rPr sz="1600" spc="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(204.147.136.136)</a:t>
            </a:r>
            <a:r>
              <a:rPr sz="1600" spc="40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21</a:t>
            </a:r>
            <a:r>
              <a:rPr sz="1600" spc="-4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ms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18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ms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18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spc="-25" dirty="0">
                <a:latin typeface="Arial"/>
                <a:cs typeface="Arial"/>
              </a:rPr>
              <a:t>ms</a:t>
            </a:r>
            <a:endParaRPr sz="1600">
              <a:latin typeface="Arial"/>
              <a:cs typeface="Arial"/>
            </a:endParaRPr>
          </a:p>
          <a:p>
            <a:pPr marL="239395" indent="-226695">
              <a:lnSpc>
                <a:spcPts val="1535"/>
              </a:lnSpc>
              <a:buAutoNum type="arabicPlain" startAt="3"/>
              <a:tabLst>
                <a:tab pos="239395" algn="l"/>
              </a:tabLst>
            </a:pPr>
            <a:r>
              <a:rPr sz="1600" spc="-10" dirty="0">
                <a:latin typeface="Arial"/>
                <a:cs typeface="Arial"/>
              </a:rPr>
              <a:t>abilene-vbns.abilene.ucaid.edu</a:t>
            </a:r>
            <a:r>
              <a:rPr sz="1600" spc="-6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(198.32.11.9)</a:t>
            </a:r>
            <a:r>
              <a:rPr sz="1600" spc="41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22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ms</a:t>
            </a:r>
            <a:r>
              <a:rPr sz="1600" spc="39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18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ms</a:t>
            </a:r>
            <a:r>
              <a:rPr sz="1600" spc="39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22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spc="-25" dirty="0">
                <a:latin typeface="Arial"/>
                <a:cs typeface="Arial"/>
              </a:rPr>
              <a:t>ms</a:t>
            </a:r>
            <a:endParaRPr sz="1600">
              <a:latin typeface="Arial"/>
              <a:cs typeface="Arial"/>
            </a:endParaRPr>
          </a:p>
          <a:p>
            <a:pPr marL="239395" indent="-226695">
              <a:lnSpc>
                <a:spcPts val="1535"/>
              </a:lnSpc>
              <a:buAutoNum type="arabicPlain" startAt="3"/>
              <a:tabLst>
                <a:tab pos="239395" algn="l"/>
              </a:tabLst>
            </a:pPr>
            <a:r>
              <a:rPr sz="1600" spc="-20" dirty="0">
                <a:latin typeface="Arial"/>
                <a:cs typeface="Arial"/>
              </a:rPr>
              <a:t>nycm-</a:t>
            </a:r>
            <a:r>
              <a:rPr sz="1600" spc="-10" dirty="0">
                <a:latin typeface="Arial"/>
                <a:cs typeface="Arial"/>
              </a:rPr>
              <a:t>wash.abilene.ucaid.edu</a:t>
            </a:r>
            <a:r>
              <a:rPr sz="1600" dirty="0">
                <a:latin typeface="Arial"/>
                <a:cs typeface="Arial"/>
              </a:rPr>
              <a:t> (198.32.8.46)</a:t>
            </a:r>
            <a:r>
              <a:rPr sz="1600" spc="44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22</a:t>
            </a:r>
            <a:r>
              <a:rPr sz="1600" spc="-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ms</a:t>
            </a:r>
            <a:r>
              <a:rPr sz="1600" spc="4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22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ms</a:t>
            </a:r>
            <a:r>
              <a:rPr sz="1600" spc="4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22</a:t>
            </a:r>
            <a:r>
              <a:rPr sz="1600" spc="-5" dirty="0">
                <a:latin typeface="Arial"/>
                <a:cs typeface="Arial"/>
              </a:rPr>
              <a:t> </a:t>
            </a:r>
            <a:r>
              <a:rPr sz="1600" spc="-25" dirty="0">
                <a:latin typeface="Arial"/>
                <a:cs typeface="Arial"/>
              </a:rPr>
              <a:t>ms</a:t>
            </a:r>
            <a:endParaRPr sz="1600">
              <a:latin typeface="Arial"/>
              <a:cs typeface="Arial"/>
            </a:endParaRPr>
          </a:p>
          <a:p>
            <a:pPr marL="239395" indent="-226695">
              <a:lnSpc>
                <a:spcPts val="1535"/>
              </a:lnSpc>
              <a:buAutoNum type="arabicPlain" startAt="3"/>
              <a:tabLst>
                <a:tab pos="239395" algn="l"/>
              </a:tabLst>
            </a:pPr>
            <a:r>
              <a:rPr sz="1600" spc="-10" dirty="0">
                <a:latin typeface="Arial"/>
                <a:cs typeface="Arial"/>
              </a:rPr>
              <a:t>62.40.103.253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(62.40.103.253)</a:t>
            </a:r>
            <a:r>
              <a:rPr sz="1600" spc="39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104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ms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109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ms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106</a:t>
            </a:r>
            <a:r>
              <a:rPr sz="1600" spc="-25" dirty="0">
                <a:latin typeface="Arial"/>
                <a:cs typeface="Arial"/>
              </a:rPr>
              <a:t> ms</a:t>
            </a:r>
            <a:endParaRPr sz="1600">
              <a:latin typeface="Arial"/>
              <a:cs typeface="Arial"/>
            </a:endParaRPr>
          </a:p>
          <a:p>
            <a:pPr marL="239395" indent="-226695">
              <a:lnSpc>
                <a:spcPts val="1535"/>
              </a:lnSpc>
              <a:buAutoNum type="arabicPlain" startAt="3"/>
              <a:tabLst>
                <a:tab pos="239395" algn="l"/>
              </a:tabLst>
            </a:pPr>
            <a:r>
              <a:rPr sz="1600" spc="-20" dirty="0">
                <a:latin typeface="Arial"/>
                <a:cs typeface="Arial"/>
              </a:rPr>
              <a:t>de2-</a:t>
            </a:r>
            <a:r>
              <a:rPr sz="1600" dirty="0">
                <a:latin typeface="Arial"/>
                <a:cs typeface="Arial"/>
              </a:rPr>
              <a:t>1.de1.de.geant.net</a:t>
            </a:r>
            <a:r>
              <a:rPr sz="1600" spc="-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(62.40.96.129)</a:t>
            </a:r>
            <a:r>
              <a:rPr sz="1600" spc="37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109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ms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102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ms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104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spc="-25" dirty="0">
                <a:latin typeface="Arial"/>
                <a:cs typeface="Arial"/>
              </a:rPr>
              <a:t>ms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ts val="1535"/>
              </a:lnSpc>
            </a:pPr>
            <a:r>
              <a:rPr sz="1600" dirty="0">
                <a:latin typeface="Arial"/>
                <a:cs typeface="Arial"/>
              </a:rPr>
              <a:t>10</a:t>
            </a:r>
            <a:r>
              <a:rPr sz="1600" spc="37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de.fr1.fr.geant.net</a:t>
            </a:r>
            <a:r>
              <a:rPr sz="1600" spc="1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(62.40.96.50)</a:t>
            </a:r>
            <a:r>
              <a:rPr sz="1600" spc="400" dirty="0">
                <a:latin typeface="Arial"/>
                <a:cs typeface="Arial"/>
              </a:rPr>
              <a:t> </a:t>
            </a:r>
            <a:r>
              <a:rPr sz="1600" spc="-25" dirty="0">
                <a:latin typeface="Arial"/>
                <a:cs typeface="Arial"/>
              </a:rPr>
              <a:t>113</a:t>
            </a:r>
            <a:r>
              <a:rPr sz="1600" spc="-4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ms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121</a:t>
            </a:r>
            <a:r>
              <a:rPr sz="1600" spc="-4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ms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spc="-20" dirty="0">
                <a:latin typeface="Arial"/>
                <a:cs typeface="Arial"/>
              </a:rPr>
              <a:t>114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spc="-25" dirty="0">
                <a:latin typeface="Arial"/>
                <a:cs typeface="Arial"/>
              </a:rPr>
              <a:t>ms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ts val="1535"/>
              </a:lnSpc>
            </a:pPr>
            <a:r>
              <a:rPr sz="1600" dirty="0">
                <a:latin typeface="Arial"/>
                <a:cs typeface="Arial"/>
              </a:rPr>
              <a:t>11</a:t>
            </a:r>
            <a:r>
              <a:rPr sz="1600" spc="34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renater-gw.fr1.fr.geant.net</a:t>
            </a:r>
            <a:r>
              <a:rPr sz="1600" spc="1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(62.40.103.54)</a:t>
            </a:r>
            <a:r>
              <a:rPr sz="1600" spc="360" dirty="0">
                <a:latin typeface="Arial"/>
                <a:cs typeface="Arial"/>
              </a:rPr>
              <a:t> </a:t>
            </a:r>
            <a:r>
              <a:rPr sz="1600" spc="-20" dirty="0">
                <a:latin typeface="Arial"/>
                <a:cs typeface="Arial"/>
              </a:rPr>
              <a:t>112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ms</a:t>
            </a:r>
            <a:r>
              <a:rPr sz="1600" spc="345" dirty="0">
                <a:latin typeface="Arial"/>
                <a:cs typeface="Arial"/>
              </a:rPr>
              <a:t> </a:t>
            </a:r>
            <a:r>
              <a:rPr sz="1600" spc="-25" dirty="0">
                <a:latin typeface="Arial"/>
                <a:cs typeface="Arial"/>
              </a:rPr>
              <a:t>114</a:t>
            </a:r>
            <a:r>
              <a:rPr sz="1600" spc="-5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ms</a:t>
            </a:r>
            <a:r>
              <a:rPr sz="1600" spc="345" dirty="0">
                <a:latin typeface="Arial"/>
                <a:cs typeface="Arial"/>
              </a:rPr>
              <a:t> </a:t>
            </a:r>
            <a:r>
              <a:rPr sz="1600" spc="-20" dirty="0">
                <a:latin typeface="Arial"/>
                <a:cs typeface="Arial"/>
              </a:rPr>
              <a:t>112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spc="-25" dirty="0">
                <a:latin typeface="Arial"/>
                <a:cs typeface="Arial"/>
              </a:rPr>
              <a:t>ms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ts val="1535"/>
              </a:lnSpc>
            </a:pPr>
            <a:r>
              <a:rPr sz="1600" dirty="0">
                <a:latin typeface="Arial"/>
                <a:cs typeface="Arial"/>
              </a:rPr>
              <a:t>12</a:t>
            </a:r>
            <a:r>
              <a:rPr sz="1600" spc="38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nio-n2.cssi.renater.fr</a:t>
            </a:r>
            <a:r>
              <a:rPr sz="1600" spc="-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(193.51.206.13)</a:t>
            </a:r>
            <a:r>
              <a:rPr sz="1600" spc="405" dirty="0">
                <a:latin typeface="Arial"/>
                <a:cs typeface="Arial"/>
              </a:rPr>
              <a:t> </a:t>
            </a:r>
            <a:r>
              <a:rPr sz="1600" spc="-80" dirty="0">
                <a:latin typeface="Arial"/>
                <a:cs typeface="Arial"/>
              </a:rPr>
              <a:t>111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ms</a:t>
            </a:r>
            <a:r>
              <a:rPr sz="1600" spc="390" dirty="0">
                <a:latin typeface="Arial"/>
                <a:cs typeface="Arial"/>
              </a:rPr>
              <a:t> </a:t>
            </a:r>
            <a:r>
              <a:rPr sz="1600" spc="-20" dirty="0">
                <a:latin typeface="Arial"/>
                <a:cs typeface="Arial"/>
              </a:rPr>
              <a:t>114 </a:t>
            </a:r>
            <a:r>
              <a:rPr sz="1600" dirty="0">
                <a:latin typeface="Arial"/>
                <a:cs typeface="Arial"/>
              </a:rPr>
              <a:t>ms</a:t>
            </a:r>
            <a:r>
              <a:rPr sz="1600" spc="390" dirty="0">
                <a:latin typeface="Arial"/>
                <a:cs typeface="Arial"/>
              </a:rPr>
              <a:t> </a:t>
            </a:r>
            <a:r>
              <a:rPr sz="1600" spc="-25" dirty="0">
                <a:latin typeface="Arial"/>
                <a:cs typeface="Arial"/>
              </a:rPr>
              <a:t>116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spc="-25" dirty="0">
                <a:latin typeface="Arial"/>
                <a:cs typeface="Arial"/>
              </a:rPr>
              <a:t>ms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ts val="1730"/>
              </a:lnSpc>
            </a:pPr>
            <a:r>
              <a:rPr sz="1600" dirty="0">
                <a:latin typeface="Arial"/>
                <a:cs typeface="Arial"/>
              </a:rPr>
              <a:t>13</a:t>
            </a:r>
            <a:r>
              <a:rPr sz="1600" spc="40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nice.cssi.renater.fr </a:t>
            </a:r>
            <a:r>
              <a:rPr sz="1600" dirty="0">
                <a:latin typeface="Arial"/>
                <a:cs typeface="Arial"/>
              </a:rPr>
              <a:t>(195.220.98.102)</a:t>
            </a:r>
            <a:r>
              <a:rPr sz="1600" spc="4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123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ms</a:t>
            </a:r>
            <a:r>
              <a:rPr sz="1600" spc="40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125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ms</a:t>
            </a:r>
            <a:r>
              <a:rPr sz="1600" spc="40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124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spc="-25" dirty="0">
                <a:latin typeface="Arial"/>
                <a:cs typeface="Arial"/>
              </a:rPr>
              <a:t>ms</a:t>
            </a:r>
            <a:endParaRPr sz="16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83387" y="4852933"/>
            <a:ext cx="6685280" cy="6591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1730"/>
              </a:lnSpc>
              <a:spcBef>
                <a:spcPts val="95"/>
              </a:spcBef>
            </a:pPr>
            <a:r>
              <a:rPr sz="1600" dirty="0">
                <a:latin typeface="Arial"/>
                <a:cs typeface="Arial"/>
              </a:rPr>
              <a:t>14</a:t>
            </a:r>
            <a:r>
              <a:rPr sz="1600" spc="375" dirty="0">
                <a:latin typeface="Arial"/>
                <a:cs typeface="Arial"/>
              </a:rPr>
              <a:t> </a:t>
            </a:r>
            <a:r>
              <a:rPr sz="1600" spc="-20" dirty="0">
                <a:latin typeface="Arial"/>
                <a:cs typeface="Arial"/>
              </a:rPr>
              <a:t>r3t2-</a:t>
            </a:r>
            <a:r>
              <a:rPr sz="1600" spc="-10" dirty="0">
                <a:latin typeface="Arial"/>
                <a:cs typeface="Arial"/>
              </a:rPr>
              <a:t>nice.cssi.renater.fr</a:t>
            </a:r>
            <a:r>
              <a:rPr sz="1600" dirty="0">
                <a:latin typeface="Arial"/>
                <a:cs typeface="Arial"/>
              </a:rPr>
              <a:t> (195.220.98.110)</a:t>
            </a:r>
            <a:r>
              <a:rPr sz="1600" spc="40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126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ms</a:t>
            </a:r>
            <a:r>
              <a:rPr sz="1600" spc="38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126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ms</a:t>
            </a:r>
            <a:r>
              <a:rPr sz="1600" spc="38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124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spc="-25" dirty="0">
                <a:latin typeface="Arial"/>
                <a:cs typeface="Arial"/>
              </a:rPr>
              <a:t>ms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ts val="1535"/>
              </a:lnSpc>
            </a:pPr>
            <a:r>
              <a:rPr sz="1600" dirty="0">
                <a:latin typeface="Arial"/>
                <a:cs typeface="Arial"/>
              </a:rPr>
              <a:t>15</a:t>
            </a:r>
            <a:r>
              <a:rPr sz="1600" spc="38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eurecom-</a:t>
            </a:r>
            <a:r>
              <a:rPr sz="1600" dirty="0">
                <a:latin typeface="Arial"/>
                <a:cs typeface="Arial"/>
              </a:rPr>
              <a:t>valbonne.r3t2.ft.net</a:t>
            </a:r>
            <a:r>
              <a:rPr sz="1600" spc="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(193.48.50.54)</a:t>
            </a:r>
            <a:r>
              <a:rPr sz="1600" spc="40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135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ms</a:t>
            </a:r>
            <a:r>
              <a:rPr sz="1600" spc="39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128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ms</a:t>
            </a:r>
            <a:r>
              <a:rPr sz="1600" spc="38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133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spc="-25" dirty="0">
                <a:latin typeface="Arial"/>
                <a:cs typeface="Arial"/>
              </a:rPr>
              <a:t>ms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ts val="1730"/>
              </a:lnSpc>
            </a:pPr>
            <a:r>
              <a:rPr sz="1600" dirty="0">
                <a:latin typeface="Arial"/>
                <a:cs typeface="Arial"/>
              </a:rPr>
              <a:t>16</a:t>
            </a:r>
            <a:r>
              <a:rPr sz="1600" spc="370" dirty="0">
                <a:latin typeface="Arial"/>
                <a:cs typeface="Arial"/>
              </a:rPr>
              <a:t> </a:t>
            </a:r>
            <a:r>
              <a:rPr sz="1600" spc="-20" dirty="0">
                <a:latin typeface="Arial"/>
                <a:cs typeface="Arial"/>
              </a:rPr>
              <a:t>194.214.211.25 </a:t>
            </a:r>
            <a:r>
              <a:rPr sz="1600" dirty="0">
                <a:latin typeface="Arial"/>
                <a:cs typeface="Arial"/>
              </a:rPr>
              <a:t>(194.214.211.25)</a:t>
            </a:r>
            <a:r>
              <a:rPr sz="1600" spc="38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126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ms</a:t>
            </a:r>
            <a:r>
              <a:rPr sz="1600" spc="37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128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ms</a:t>
            </a:r>
            <a:r>
              <a:rPr sz="1600" spc="37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126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spc="-25" dirty="0">
                <a:latin typeface="Arial"/>
                <a:cs typeface="Arial"/>
              </a:rPr>
              <a:t>ms</a:t>
            </a:r>
            <a:endParaRPr sz="16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83387" y="5437902"/>
            <a:ext cx="716915" cy="46418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1730"/>
              </a:lnSpc>
              <a:spcBef>
                <a:spcPts val="95"/>
              </a:spcBef>
            </a:pPr>
            <a:r>
              <a:rPr sz="1600" dirty="0">
                <a:latin typeface="Arial"/>
                <a:cs typeface="Arial"/>
              </a:rPr>
              <a:t>17</a:t>
            </a:r>
            <a:r>
              <a:rPr sz="1600" spc="4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*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* </a:t>
            </a:r>
            <a:r>
              <a:rPr sz="1600" spc="-50" dirty="0">
                <a:latin typeface="Arial"/>
                <a:cs typeface="Arial"/>
              </a:rPr>
              <a:t>*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ts val="1730"/>
              </a:lnSpc>
            </a:pPr>
            <a:r>
              <a:rPr sz="1600" dirty="0">
                <a:latin typeface="Arial"/>
                <a:cs typeface="Arial"/>
              </a:rPr>
              <a:t>18</a:t>
            </a:r>
            <a:r>
              <a:rPr sz="1600" spc="4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*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* </a:t>
            </a:r>
            <a:r>
              <a:rPr sz="1600" spc="-50" dirty="0">
                <a:latin typeface="Arial"/>
                <a:cs typeface="Arial"/>
              </a:rPr>
              <a:t>*</a:t>
            </a:r>
            <a:endParaRPr sz="16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83387" y="5899635"/>
            <a:ext cx="602107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latin typeface="Arial"/>
                <a:cs typeface="Arial"/>
              </a:rPr>
              <a:t>19</a:t>
            </a:r>
            <a:r>
              <a:rPr sz="1600" spc="35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fantasia.eurecom.fr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(193.55.113.142)</a:t>
            </a:r>
            <a:r>
              <a:rPr sz="1600" spc="38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132</a:t>
            </a:r>
            <a:r>
              <a:rPr sz="1600" spc="-5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ms</a:t>
            </a:r>
            <a:r>
              <a:rPr sz="1600" spc="36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128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ms</a:t>
            </a:r>
            <a:r>
              <a:rPr sz="1600" spc="36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136</a:t>
            </a:r>
            <a:r>
              <a:rPr sz="1600" spc="110" dirty="0">
                <a:latin typeface="Arial"/>
                <a:cs typeface="Arial"/>
              </a:rPr>
              <a:t> </a:t>
            </a:r>
            <a:r>
              <a:rPr sz="1600" spc="-25" dirty="0">
                <a:latin typeface="Times New Roman"/>
                <a:cs typeface="Times New Roman"/>
              </a:rPr>
              <a:t>ms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04227" y="1075138"/>
            <a:ext cx="8151495" cy="1264285"/>
          </a:xfrm>
          <a:prstGeom prst="rect">
            <a:avLst/>
          </a:prstGeom>
        </p:spPr>
        <p:txBody>
          <a:bodyPr vert="horz" wrap="square" lIns="0" tIns="1981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60"/>
              </a:spcBef>
            </a:pPr>
            <a:r>
              <a:rPr sz="2400" dirty="0">
                <a:solidFill>
                  <a:srgbClr val="CC0000"/>
                </a:solidFill>
                <a:latin typeface="Arial"/>
                <a:cs typeface="Arial"/>
              </a:rPr>
              <a:t>traceroute:</a:t>
            </a:r>
            <a:r>
              <a:rPr sz="2400" spc="-45" dirty="0">
                <a:solidFill>
                  <a:srgbClr val="CC0000"/>
                </a:solidFill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gaia.cs.umass.edu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to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  <a:hlinkClick r:id="rId2"/>
              </a:rPr>
              <a:t>www.eurecom.fr</a:t>
            </a:r>
            <a:endParaRPr sz="2400">
              <a:latin typeface="Arial"/>
              <a:cs typeface="Arial"/>
            </a:endParaRPr>
          </a:p>
          <a:p>
            <a:pPr marL="3865245" marR="5080">
              <a:lnSpc>
                <a:spcPct val="100000"/>
              </a:lnSpc>
              <a:spcBef>
                <a:spcPts val="1090"/>
              </a:spcBef>
            </a:pPr>
            <a:r>
              <a:rPr sz="1800" dirty="0">
                <a:solidFill>
                  <a:srgbClr val="CC0000"/>
                </a:solidFill>
                <a:latin typeface="Arial"/>
                <a:cs typeface="Arial"/>
              </a:rPr>
              <a:t>3</a:t>
            </a:r>
            <a:r>
              <a:rPr sz="1800" spc="-40" dirty="0">
                <a:solidFill>
                  <a:srgbClr val="CC000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CC0000"/>
                </a:solidFill>
                <a:latin typeface="Arial"/>
                <a:cs typeface="Arial"/>
              </a:rPr>
              <a:t>delay</a:t>
            </a:r>
            <a:r>
              <a:rPr sz="1800" spc="-15" dirty="0">
                <a:solidFill>
                  <a:srgbClr val="CC000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CC0000"/>
                </a:solidFill>
                <a:latin typeface="Arial"/>
                <a:cs typeface="Arial"/>
              </a:rPr>
              <a:t>measurements</a:t>
            </a:r>
            <a:r>
              <a:rPr sz="1800" spc="-15" dirty="0">
                <a:solidFill>
                  <a:srgbClr val="CC0000"/>
                </a:solidFill>
                <a:latin typeface="Arial"/>
                <a:cs typeface="Arial"/>
              </a:rPr>
              <a:t> </a:t>
            </a:r>
            <a:r>
              <a:rPr sz="1800" spc="-20" dirty="0">
                <a:solidFill>
                  <a:srgbClr val="CC0000"/>
                </a:solidFill>
                <a:latin typeface="Arial"/>
                <a:cs typeface="Arial"/>
              </a:rPr>
              <a:t>from </a:t>
            </a:r>
            <a:r>
              <a:rPr sz="1800" dirty="0">
                <a:solidFill>
                  <a:srgbClr val="CC0000"/>
                </a:solidFill>
                <a:latin typeface="Arial"/>
                <a:cs typeface="Arial"/>
              </a:rPr>
              <a:t>gaia.cs.umass.edu</a:t>
            </a:r>
            <a:r>
              <a:rPr sz="1800" spc="-30" dirty="0">
                <a:solidFill>
                  <a:srgbClr val="CC000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CC0000"/>
                </a:solidFill>
                <a:latin typeface="Arial"/>
                <a:cs typeface="Arial"/>
              </a:rPr>
              <a:t>to</a:t>
            </a:r>
            <a:r>
              <a:rPr sz="1800" spc="-50" dirty="0">
                <a:solidFill>
                  <a:srgbClr val="CC000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CC0000"/>
                </a:solidFill>
                <a:latin typeface="Arial"/>
                <a:cs typeface="Arial"/>
              </a:rPr>
              <a:t>cs-</a:t>
            </a:r>
            <a:r>
              <a:rPr sz="1800" spc="-10" dirty="0">
                <a:solidFill>
                  <a:srgbClr val="CC0000"/>
                </a:solidFill>
                <a:latin typeface="Arial"/>
                <a:cs typeface="Arial"/>
              </a:rPr>
              <a:t>gw.cs.umass.edu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611628" y="5599051"/>
            <a:ext cx="979169" cy="76200"/>
            <a:chOff x="1611628" y="5599051"/>
            <a:chExt cx="979169" cy="76200"/>
          </a:xfrm>
        </p:grpSpPr>
        <p:sp>
          <p:nvSpPr>
            <p:cNvPr id="9" name="object 9"/>
            <p:cNvSpPr/>
            <p:nvPr/>
          </p:nvSpPr>
          <p:spPr>
            <a:xfrm>
              <a:off x="1675104" y="5636785"/>
              <a:ext cx="906144" cy="26034"/>
            </a:xfrm>
            <a:custGeom>
              <a:avLst/>
              <a:gdLst/>
              <a:ahLst/>
              <a:cxnLst/>
              <a:rect l="l" t="t" r="r" b="b"/>
              <a:pathLst>
                <a:path w="906144" h="26035">
                  <a:moveTo>
                    <a:pt x="0" y="0"/>
                  </a:moveTo>
                  <a:lnTo>
                    <a:pt x="905789" y="25641"/>
                  </a:lnTo>
                </a:path>
              </a:pathLst>
            </a:custGeom>
            <a:ln w="19812">
              <a:solidFill>
                <a:srgbClr val="CC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611628" y="5599051"/>
              <a:ext cx="77470" cy="76200"/>
            </a:xfrm>
            <a:custGeom>
              <a:avLst/>
              <a:gdLst/>
              <a:ahLst/>
              <a:cxnLst/>
              <a:rect l="l" t="t" r="r" b="b"/>
              <a:pathLst>
                <a:path w="77469" h="76200">
                  <a:moveTo>
                    <a:pt x="77241" y="0"/>
                  </a:moveTo>
                  <a:lnTo>
                    <a:pt x="0" y="35940"/>
                  </a:lnTo>
                  <a:lnTo>
                    <a:pt x="75095" y="76174"/>
                  </a:lnTo>
                  <a:lnTo>
                    <a:pt x="77241" y="0"/>
                  </a:lnTo>
                  <a:close/>
                </a:path>
              </a:pathLst>
            </a:custGeom>
            <a:solidFill>
              <a:srgbClr val="CC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" name="object 11"/>
          <p:cNvGrpSpPr/>
          <p:nvPr/>
        </p:nvGrpSpPr>
        <p:grpSpPr>
          <a:xfrm>
            <a:off x="3472432" y="1944620"/>
            <a:ext cx="1055370" cy="433705"/>
            <a:chOff x="3472432" y="1944620"/>
            <a:chExt cx="1055370" cy="433705"/>
          </a:xfrm>
        </p:grpSpPr>
        <p:sp>
          <p:nvSpPr>
            <p:cNvPr id="12" name="object 12"/>
            <p:cNvSpPr/>
            <p:nvPr/>
          </p:nvSpPr>
          <p:spPr>
            <a:xfrm>
              <a:off x="3526589" y="1966724"/>
              <a:ext cx="618490" cy="378460"/>
            </a:xfrm>
            <a:custGeom>
              <a:avLst/>
              <a:gdLst/>
              <a:ahLst/>
              <a:cxnLst/>
              <a:rect l="l" t="t" r="r" b="b"/>
              <a:pathLst>
                <a:path w="618489" h="378460">
                  <a:moveTo>
                    <a:pt x="0" y="378320"/>
                  </a:moveTo>
                  <a:lnTo>
                    <a:pt x="617931" y="0"/>
                  </a:lnTo>
                </a:path>
              </a:pathLst>
            </a:custGeom>
            <a:ln w="19812">
              <a:solidFill>
                <a:srgbClr val="CC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472432" y="2305922"/>
              <a:ext cx="85090" cy="72390"/>
            </a:xfrm>
            <a:custGeom>
              <a:avLst/>
              <a:gdLst/>
              <a:ahLst/>
              <a:cxnLst/>
              <a:rect l="l" t="t" r="r" b="b"/>
              <a:pathLst>
                <a:path w="85089" h="72389">
                  <a:moveTo>
                    <a:pt x="45097" y="0"/>
                  </a:moveTo>
                  <a:lnTo>
                    <a:pt x="0" y="72275"/>
                  </a:lnTo>
                  <a:lnTo>
                    <a:pt x="84886" y="64985"/>
                  </a:lnTo>
                  <a:lnTo>
                    <a:pt x="45097" y="0"/>
                  </a:lnTo>
                  <a:close/>
                </a:path>
              </a:pathLst>
            </a:custGeom>
            <a:solidFill>
              <a:srgbClr val="CC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032685" y="1954526"/>
              <a:ext cx="120014" cy="345440"/>
            </a:xfrm>
            <a:custGeom>
              <a:avLst/>
              <a:gdLst/>
              <a:ahLst/>
              <a:cxnLst/>
              <a:rect l="l" t="t" r="r" b="b"/>
              <a:pathLst>
                <a:path w="120014" h="345439">
                  <a:moveTo>
                    <a:pt x="0" y="345376"/>
                  </a:moveTo>
                  <a:lnTo>
                    <a:pt x="119456" y="0"/>
                  </a:lnTo>
                </a:path>
              </a:pathLst>
            </a:custGeom>
            <a:ln w="19812">
              <a:solidFill>
                <a:srgbClr val="CC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000833" y="2275445"/>
              <a:ext cx="72390" cy="85090"/>
            </a:xfrm>
            <a:custGeom>
              <a:avLst/>
              <a:gdLst/>
              <a:ahLst/>
              <a:cxnLst/>
              <a:rect l="l" t="t" r="r" b="b"/>
              <a:pathLst>
                <a:path w="72389" h="85089">
                  <a:moveTo>
                    <a:pt x="0" y="0"/>
                  </a:moveTo>
                  <a:lnTo>
                    <a:pt x="11099" y="84467"/>
                  </a:lnTo>
                  <a:lnTo>
                    <a:pt x="72009" y="24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147569" y="1965201"/>
              <a:ext cx="322580" cy="344170"/>
            </a:xfrm>
            <a:custGeom>
              <a:avLst/>
              <a:gdLst/>
              <a:ahLst/>
              <a:cxnLst/>
              <a:rect l="l" t="t" r="r" b="b"/>
              <a:pathLst>
                <a:path w="322579" h="344169">
                  <a:moveTo>
                    <a:pt x="322325" y="343814"/>
                  </a:moveTo>
                  <a:lnTo>
                    <a:pt x="0" y="0"/>
                  </a:lnTo>
                </a:path>
              </a:pathLst>
            </a:custGeom>
            <a:ln w="19812">
              <a:solidFill>
                <a:srgbClr val="CC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433413" y="2273693"/>
              <a:ext cx="80010" cy="81915"/>
            </a:xfrm>
            <a:custGeom>
              <a:avLst/>
              <a:gdLst/>
              <a:ahLst/>
              <a:cxnLst/>
              <a:rect l="l" t="t" r="r" b="b"/>
              <a:pathLst>
                <a:path w="80010" h="81914">
                  <a:moveTo>
                    <a:pt x="55587" y="0"/>
                  </a:moveTo>
                  <a:lnTo>
                    <a:pt x="0" y="52120"/>
                  </a:lnTo>
                  <a:lnTo>
                    <a:pt x="79908" y="81648"/>
                  </a:lnTo>
                  <a:lnTo>
                    <a:pt x="55587" y="0"/>
                  </a:lnTo>
                  <a:close/>
                </a:path>
              </a:pathLst>
            </a:custGeom>
            <a:solidFill>
              <a:srgbClr val="CC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4139945" y="1971294"/>
              <a:ext cx="378460" cy="3175"/>
            </a:xfrm>
            <a:custGeom>
              <a:avLst/>
              <a:gdLst/>
              <a:ahLst/>
              <a:cxnLst/>
              <a:rect l="l" t="t" r="r" b="b"/>
              <a:pathLst>
                <a:path w="378460" h="3175">
                  <a:moveTo>
                    <a:pt x="0" y="3048"/>
                  </a:moveTo>
                  <a:lnTo>
                    <a:pt x="377952" y="0"/>
                  </a:lnTo>
                </a:path>
              </a:pathLst>
            </a:custGeom>
            <a:ln w="19812">
              <a:solidFill>
                <a:srgbClr val="CC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2650489" y="5591111"/>
            <a:ext cx="53638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CC0000"/>
                </a:solidFill>
                <a:latin typeface="Arial"/>
                <a:cs typeface="Arial"/>
              </a:rPr>
              <a:t>*</a:t>
            </a:r>
            <a:r>
              <a:rPr sz="1800" spc="-40" dirty="0">
                <a:solidFill>
                  <a:srgbClr val="CC000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CC0000"/>
                </a:solidFill>
                <a:latin typeface="Arial"/>
                <a:cs typeface="Arial"/>
              </a:rPr>
              <a:t>means</a:t>
            </a:r>
            <a:r>
              <a:rPr sz="1800" spc="-5" dirty="0">
                <a:solidFill>
                  <a:srgbClr val="CC000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CC0000"/>
                </a:solidFill>
                <a:latin typeface="Arial"/>
                <a:cs typeface="Arial"/>
              </a:rPr>
              <a:t>no</a:t>
            </a:r>
            <a:r>
              <a:rPr sz="1800" spc="-30" dirty="0">
                <a:solidFill>
                  <a:srgbClr val="CC000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CC0000"/>
                </a:solidFill>
                <a:latin typeface="Arial"/>
                <a:cs typeface="Arial"/>
              </a:rPr>
              <a:t>response</a:t>
            </a:r>
            <a:r>
              <a:rPr sz="1800" spc="-10" dirty="0">
                <a:solidFill>
                  <a:srgbClr val="CC000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CC0000"/>
                </a:solidFill>
                <a:latin typeface="Arial"/>
                <a:cs typeface="Arial"/>
              </a:rPr>
              <a:t>(probe</a:t>
            </a:r>
            <a:r>
              <a:rPr sz="1800" spc="-10" dirty="0">
                <a:solidFill>
                  <a:srgbClr val="CC000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CC0000"/>
                </a:solidFill>
                <a:latin typeface="Arial"/>
                <a:cs typeface="Arial"/>
              </a:rPr>
              <a:t>lost,</a:t>
            </a:r>
            <a:r>
              <a:rPr sz="1800" spc="-20" dirty="0">
                <a:solidFill>
                  <a:srgbClr val="CC000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CC0000"/>
                </a:solidFill>
                <a:latin typeface="Arial"/>
                <a:cs typeface="Arial"/>
              </a:rPr>
              <a:t>router</a:t>
            </a:r>
            <a:r>
              <a:rPr sz="1800" spc="-20" dirty="0">
                <a:solidFill>
                  <a:srgbClr val="CC000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CC0000"/>
                </a:solidFill>
                <a:latin typeface="Arial"/>
                <a:cs typeface="Arial"/>
              </a:rPr>
              <a:t>not</a:t>
            </a:r>
            <a:r>
              <a:rPr sz="1800" spc="-15" dirty="0">
                <a:solidFill>
                  <a:srgbClr val="CC0000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CC0000"/>
                </a:solidFill>
                <a:latin typeface="Arial"/>
                <a:cs typeface="Arial"/>
              </a:rPr>
              <a:t>replying)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6093716" y="3642359"/>
            <a:ext cx="1007110" cy="264160"/>
            <a:chOff x="6093716" y="3642359"/>
            <a:chExt cx="1007110" cy="264160"/>
          </a:xfrm>
        </p:grpSpPr>
        <p:sp>
          <p:nvSpPr>
            <p:cNvPr id="21" name="object 21"/>
            <p:cNvSpPr/>
            <p:nvPr/>
          </p:nvSpPr>
          <p:spPr>
            <a:xfrm>
              <a:off x="6157169" y="3652265"/>
              <a:ext cx="933450" cy="243840"/>
            </a:xfrm>
            <a:custGeom>
              <a:avLst/>
              <a:gdLst/>
              <a:ahLst/>
              <a:cxnLst/>
              <a:rect l="l" t="t" r="r" b="b"/>
              <a:pathLst>
                <a:path w="933450" h="243839">
                  <a:moveTo>
                    <a:pt x="878522" y="0"/>
                  </a:moveTo>
                  <a:lnTo>
                    <a:pt x="909496" y="23550"/>
                  </a:lnTo>
                  <a:lnTo>
                    <a:pt x="926172" y="60159"/>
                  </a:lnTo>
                  <a:lnTo>
                    <a:pt x="933329" y="128022"/>
                  </a:lnTo>
                  <a:lnTo>
                    <a:pt x="926626" y="165444"/>
                  </a:lnTo>
                  <a:lnTo>
                    <a:pt x="872688" y="211209"/>
                  </a:lnTo>
                  <a:lnTo>
                    <a:pt x="791177" y="234487"/>
                  </a:lnTo>
                  <a:lnTo>
                    <a:pt x="728805" y="240956"/>
                  </a:lnTo>
                  <a:lnTo>
                    <a:pt x="645007" y="243776"/>
                  </a:lnTo>
                  <a:lnTo>
                    <a:pt x="609617" y="243630"/>
                  </a:lnTo>
                  <a:lnTo>
                    <a:pt x="568042" y="242639"/>
                  </a:lnTo>
                  <a:lnTo>
                    <a:pt x="521323" y="240917"/>
                  </a:lnTo>
                  <a:lnTo>
                    <a:pt x="470500" y="238583"/>
                  </a:lnTo>
                  <a:lnTo>
                    <a:pt x="416612" y="235752"/>
                  </a:lnTo>
                  <a:lnTo>
                    <a:pt x="360699" y="232542"/>
                  </a:lnTo>
                  <a:lnTo>
                    <a:pt x="303803" y="229070"/>
                  </a:lnTo>
                  <a:lnTo>
                    <a:pt x="246963" y="225451"/>
                  </a:lnTo>
                  <a:lnTo>
                    <a:pt x="191218" y="221804"/>
                  </a:lnTo>
                  <a:lnTo>
                    <a:pt x="137609" y="218244"/>
                  </a:lnTo>
                  <a:lnTo>
                    <a:pt x="87177" y="214888"/>
                  </a:lnTo>
                  <a:lnTo>
                    <a:pt x="40960" y="211854"/>
                  </a:lnTo>
                  <a:lnTo>
                    <a:pt x="0" y="209257"/>
                  </a:lnTo>
                </a:path>
              </a:pathLst>
            </a:custGeom>
            <a:ln w="19812">
              <a:solidFill>
                <a:srgbClr val="CC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6093716" y="3824174"/>
              <a:ext cx="78740" cy="76200"/>
            </a:xfrm>
            <a:custGeom>
              <a:avLst/>
              <a:gdLst/>
              <a:ahLst/>
              <a:cxnLst/>
              <a:rect l="l" t="t" r="r" b="b"/>
              <a:pathLst>
                <a:path w="78739" h="76200">
                  <a:moveTo>
                    <a:pt x="78168" y="0"/>
                  </a:moveTo>
                  <a:lnTo>
                    <a:pt x="0" y="33883"/>
                  </a:lnTo>
                  <a:lnTo>
                    <a:pt x="74002" y="76085"/>
                  </a:lnTo>
                  <a:lnTo>
                    <a:pt x="78168" y="0"/>
                  </a:lnTo>
                  <a:close/>
                </a:path>
              </a:pathLst>
            </a:custGeom>
            <a:solidFill>
              <a:srgbClr val="CC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7216140" y="3462337"/>
            <a:ext cx="1553845" cy="636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solidFill>
                  <a:srgbClr val="CC0000"/>
                </a:solidFill>
                <a:latin typeface="Arial"/>
                <a:cs typeface="Arial"/>
              </a:rPr>
              <a:t>trans-</a:t>
            </a:r>
            <a:r>
              <a:rPr sz="2000" spc="-10" dirty="0">
                <a:solidFill>
                  <a:srgbClr val="CC0000"/>
                </a:solidFill>
                <a:latin typeface="Arial"/>
                <a:cs typeface="Arial"/>
              </a:rPr>
              <a:t>oceanic </a:t>
            </a:r>
            <a:r>
              <a:rPr sz="2000" spc="-20" dirty="0">
                <a:solidFill>
                  <a:srgbClr val="CC0000"/>
                </a:solidFill>
                <a:latin typeface="Arial"/>
                <a:cs typeface="Arial"/>
              </a:rPr>
              <a:t>link</a:t>
            </a:r>
            <a:endParaRPr sz="2000">
              <a:latin typeface="Arial"/>
              <a:cs typeface="Arial"/>
            </a:endParaRPr>
          </a:p>
        </p:txBody>
      </p:sp>
      <p:sp>
        <p:nvSpPr>
          <p:cNvPr id="24" name="object 2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ct val="100000"/>
              </a:lnSpc>
            </a:pPr>
            <a:fld id="{81D60167-4931-47E6-BA6A-407CBD079E47}" type="slidenum">
              <a:rPr spc="-25" dirty="0"/>
              <a:t>71</a:t>
            </a:fld>
            <a:endParaRPr spc="-25" dirty="0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6143" rIns="0" bIns="0" rtlCol="0">
            <a:spAutoFit/>
          </a:bodyPr>
          <a:lstStyle/>
          <a:p>
            <a:pPr marL="3051810">
              <a:lnSpc>
                <a:spcPct val="100000"/>
              </a:lnSpc>
              <a:spcBef>
                <a:spcPts val="100"/>
              </a:spcBef>
            </a:pPr>
            <a:r>
              <a:rPr dirty="0"/>
              <a:t>Packet</a:t>
            </a:r>
            <a:r>
              <a:rPr spc="-70" dirty="0"/>
              <a:t> </a:t>
            </a:r>
            <a:r>
              <a:rPr spc="-20" dirty="0"/>
              <a:t>loss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43865" y="1358900"/>
            <a:ext cx="7672705" cy="21107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SzPct val="75000"/>
              <a:buFont typeface="Wingdings" panose="05000000000000000000" pitchFamily="2" charset="2"/>
              <a:buChar char="v"/>
              <a:tabLst>
                <a:tab pos="354965" algn="l"/>
              </a:tabLst>
            </a:pPr>
            <a:r>
              <a:rPr sz="2400" dirty="0">
                <a:latin typeface="Arial"/>
                <a:cs typeface="Arial"/>
              </a:rPr>
              <a:t>queue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(aka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buffer)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preceding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link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in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buffer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>
                <a:latin typeface="Arial"/>
                <a:cs typeface="Arial"/>
              </a:rPr>
              <a:t>has</a:t>
            </a:r>
            <a:r>
              <a:rPr sz="2400" spc="5">
                <a:latin typeface="Arial"/>
                <a:cs typeface="Arial"/>
              </a:rPr>
              <a:t> </a:t>
            </a:r>
            <a:r>
              <a:rPr sz="2400" spc="-10" smtClean="0">
                <a:latin typeface="Arial"/>
                <a:cs typeface="Arial"/>
              </a:rPr>
              <a:t>finite</a:t>
            </a:r>
            <a:r>
              <a:rPr lang="vi-VN" sz="2400">
                <a:latin typeface="Arial"/>
                <a:cs typeface="Arial"/>
              </a:rPr>
              <a:t> </a:t>
            </a:r>
            <a:r>
              <a:rPr sz="2400" spc="-10" smtClean="0">
                <a:latin typeface="Arial"/>
                <a:cs typeface="Arial"/>
              </a:rPr>
              <a:t>capacity</a:t>
            </a:r>
            <a:endParaRPr sz="24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1005"/>
              </a:spcBef>
              <a:buSzPct val="75000"/>
              <a:buFont typeface="Wingdings" panose="05000000000000000000" pitchFamily="2" charset="2"/>
              <a:buChar char="v"/>
              <a:tabLst>
                <a:tab pos="354965" algn="l"/>
              </a:tabLst>
            </a:pPr>
            <a:r>
              <a:rPr sz="2400" dirty="0">
                <a:latin typeface="Arial"/>
                <a:cs typeface="Arial"/>
              </a:rPr>
              <a:t>packet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arriving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to</a:t>
            </a:r>
            <a:r>
              <a:rPr sz="2400" spc="-2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full queue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dropped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(aka</a:t>
            </a:r>
            <a:r>
              <a:rPr sz="2400" spc="-10" dirty="0">
                <a:latin typeface="Arial"/>
                <a:cs typeface="Arial"/>
              </a:rPr>
              <a:t> lost)</a:t>
            </a:r>
            <a:endParaRPr sz="24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1010"/>
              </a:spcBef>
              <a:buSzPct val="75000"/>
              <a:buFont typeface="Wingdings" panose="05000000000000000000" pitchFamily="2" charset="2"/>
              <a:buChar char="v"/>
              <a:tabLst>
                <a:tab pos="354965" algn="l"/>
              </a:tabLst>
            </a:pPr>
            <a:r>
              <a:rPr sz="2400" dirty="0">
                <a:latin typeface="Arial"/>
                <a:cs typeface="Arial"/>
              </a:rPr>
              <a:t>lost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packet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may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be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retransmitted</a:t>
            </a:r>
            <a:r>
              <a:rPr sz="2400" spc="-2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by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previous node</a:t>
            </a:r>
            <a:r>
              <a:rPr sz="2400">
                <a:latin typeface="Arial"/>
                <a:cs typeface="Arial"/>
              </a:rPr>
              <a:t>, </a:t>
            </a:r>
            <a:r>
              <a:rPr sz="2400" spc="-25" smtClean="0">
                <a:latin typeface="Arial"/>
                <a:cs typeface="Arial"/>
              </a:rPr>
              <a:t>by</a:t>
            </a:r>
            <a:r>
              <a:rPr lang="vi-VN" sz="2400">
                <a:latin typeface="Arial"/>
                <a:cs typeface="Arial"/>
              </a:rPr>
              <a:t> </a:t>
            </a:r>
            <a:r>
              <a:rPr sz="2400" smtClean="0">
                <a:latin typeface="Arial"/>
                <a:cs typeface="Arial"/>
              </a:rPr>
              <a:t>source</a:t>
            </a:r>
            <a:r>
              <a:rPr sz="2400" spc="-20" smtClean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end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system,</a:t>
            </a:r>
            <a:r>
              <a:rPr sz="2400" spc="-2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or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not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at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all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352801" y="4481829"/>
            <a:ext cx="3867785" cy="1010919"/>
            <a:chOff x="2352801" y="4481829"/>
            <a:chExt cx="3867785" cy="1010919"/>
          </a:xfrm>
        </p:grpSpPr>
        <p:sp>
          <p:nvSpPr>
            <p:cNvPr id="5" name="object 5"/>
            <p:cNvSpPr/>
            <p:nvPr/>
          </p:nvSpPr>
          <p:spPr>
            <a:xfrm>
              <a:off x="3092196" y="4556759"/>
              <a:ext cx="1209040" cy="666115"/>
            </a:xfrm>
            <a:custGeom>
              <a:avLst/>
              <a:gdLst/>
              <a:ahLst/>
              <a:cxnLst/>
              <a:rect l="l" t="t" r="r" b="b"/>
              <a:pathLst>
                <a:path w="1209039" h="666114">
                  <a:moveTo>
                    <a:pt x="1208532" y="214884"/>
                  </a:moveTo>
                  <a:lnTo>
                    <a:pt x="1192682" y="165620"/>
                  </a:lnTo>
                  <a:lnTo>
                    <a:pt x="1147572" y="120383"/>
                  </a:lnTo>
                  <a:lnTo>
                    <a:pt x="1115161" y="99695"/>
                  </a:lnTo>
                  <a:lnTo>
                    <a:pt x="1076782" y="80492"/>
                  </a:lnTo>
                  <a:lnTo>
                    <a:pt x="1032878" y="62941"/>
                  </a:lnTo>
                  <a:lnTo>
                    <a:pt x="983907" y="47218"/>
                  </a:lnTo>
                  <a:lnTo>
                    <a:pt x="930325" y="33464"/>
                  </a:lnTo>
                  <a:lnTo>
                    <a:pt x="872566" y="21844"/>
                  </a:lnTo>
                  <a:lnTo>
                    <a:pt x="811085" y="12534"/>
                  </a:lnTo>
                  <a:lnTo>
                    <a:pt x="746340" y="5676"/>
                  </a:lnTo>
                  <a:lnTo>
                    <a:pt x="678764" y="1447"/>
                  </a:lnTo>
                  <a:lnTo>
                    <a:pt x="608838" y="0"/>
                  </a:lnTo>
                  <a:lnTo>
                    <a:pt x="538899" y="1447"/>
                  </a:lnTo>
                  <a:lnTo>
                    <a:pt x="471322" y="5676"/>
                  </a:lnTo>
                  <a:lnTo>
                    <a:pt x="406577" y="12534"/>
                  </a:lnTo>
                  <a:lnTo>
                    <a:pt x="345097" y="21844"/>
                  </a:lnTo>
                  <a:lnTo>
                    <a:pt x="287337" y="33464"/>
                  </a:lnTo>
                  <a:lnTo>
                    <a:pt x="233756" y="47218"/>
                  </a:lnTo>
                  <a:lnTo>
                    <a:pt x="184785" y="62941"/>
                  </a:lnTo>
                  <a:lnTo>
                    <a:pt x="140881" y="80492"/>
                  </a:lnTo>
                  <a:lnTo>
                    <a:pt x="102501" y="99695"/>
                  </a:lnTo>
                  <a:lnTo>
                    <a:pt x="70091" y="120383"/>
                  </a:lnTo>
                  <a:lnTo>
                    <a:pt x="24980" y="165620"/>
                  </a:lnTo>
                  <a:lnTo>
                    <a:pt x="9144" y="214884"/>
                  </a:lnTo>
                  <a:lnTo>
                    <a:pt x="11341" y="228600"/>
                  </a:lnTo>
                  <a:lnTo>
                    <a:pt x="0" y="228600"/>
                  </a:lnTo>
                  <a:lnTo>
                    <a:pt x="0" y="480822"/>
                  </a:lnTo>
                  <a:lnTo>
                    <a:pt x="0" y="492252"/>
                  </a:lnTo>
                  <a:lnTo>
                    <a:pt x="2120" y="492252"/>
                  </a:lnTo>
                  <a:lnTo>
                    <a:pt x="34950" y="543280"/>
                  </a:lnTo>
                  <a:lnTo>
                    <a:pt x="93357" y="580097"/>
                  </a:lnTo>
                  <a:lnTo>
                    <a:pt x="131737" y="596633"/>
                  </a:lnTo>
                  <a:lnTo>
                    <a:pt x="175641" y="611759"/>
                  </a:lnTo>
                  <a:lnTo>
                    <a:pt x="224612" y="625309"/>
                  </a:lnTo>
                  <a:lnTo>
                    <a:pt x="278193" y="637159"/>
                  </a:lnTo>
                  <a:lnTo>
                    <a:pt x="335953" y="647179"/>
                  </a:lnTo>
                  <a:lnTo>
                    <a:pt x="397433" y="655193"/>
                  </a:lnTo>
                  <a:lnTo>
                    <a:pt x="462178" y="661098"/>
                  </a:lnTo>
                  <a:lnTo>
                    <a:pt x="529755" y="664743"/>
                  </a:lnTo>
                  <a:lnTo>
                    <a:pt x="599694" y="665988"/>
                  </a:lnTo>
                  <a:lnTo>
                    <a:pt x="669620" y="664743"/>
                  </a:lnTo>
                  <a:lnTo>
                    <a:pt x="737196" y="661098"/>
                  </a:lnTo>
                  <a:lnTo>
                    <a:pt x="801941" y="655193"/>
                  </a:lnTo>
                  <a:lnTo>
                    <a:pt x="863422" y="647179"/>
                  </a:lnTo>
                  <a:lnTo>
                    <a:pt x="921181" y="637159"/>
                  </a:lnTo>
                  <a:lnTo>
                    <a:pt x="974763" y="625309"/>
                  </a:lnTo>
                  <a:lnTo>
                    <a:pt x="1023734" y="611759"/>
                  </a:lnTo>
                  <a:lnTo>
                    <a:pt x="1067638" y="596633"/>
                  </a:lnTo>
                  <a:lnTo>
                    <a:pt x="1106017" y="580097"/>
                  </a:lnTo>
                  <a:lnTo>
                    <a:pt x="1164424" y="543280"/>
                  </a:lnTo>
                  <a:lnTo>
                    <a:pt x="1195349" y="502424"/>
                  </a:lnTo>
                  <a:lnTo>
                    <a:pt x="1197241" y="492252"/>
                  </a:lnTo>
                  <a:lnTo>
                    <a:pt x="1199375" y="492252"/>
                  </a:lnTo>
                  <a:lnTo>
                    <a:pt x="1199375" y="480898"/>
                  </a:lnTo>
                  <a:lnTo>
                    <a:pt x="1199375" y="480758"/>
                  </a:lnTo>
                  <a:lnTo>
                    <a:pt x="1199375" y="250444"/>
                  </a:lnTo>
                  <a:lnTo>
                    <a:pt x="1204493" y="239953"/>
                  </a:lnTo>
                  <a:lnTo>
                    <a:pt x="1208532" y="214884"/>
                  </a:lnTo>
                  <a:close/>
                </a:path>
              </a:pathLst>
            </a:custGeom>
            <a:solidFill>
              <a:srgbClr val="FFCC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449573" y="4589525"/>
              <a:ext cx="177165" cy="1905"/>
            </a:xfrm>
            <a:custGeom>
              <a:avLst/>
              <a:gdLst/>
              <a:ahLst/>
              <a:cxnLst/>
              <a:rect l="l" t="t" r="r" b="b"/>
              <a:pathLst>
                <a:path w="177164" h="1904">
                  <a:moveTo>
                    <a:pt x="0" y="1524"/>
                  </a:moveTo>
                  <a:lnTo>
                    <a:pt x="176784" y="0"/>
                  </a:lnTo>
                </a:path>
              </a:pathLst>
            </a:custGeom>
            <a:ln w="2895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790949" y="4706873"/>
              <a:ext cx="157480" cy="0"/>
            </a:xfrm>
            <a:custGeom>
              <a:avLst/>
              <a:gdLst/>
              <a:ahLst/>
              <a:cxnLst/>
              <a:rect l="l" t="t" r="r" b="b"/>
              <a:pathLst>
                <a:path w="157479">
                  <a:moveTo>
                    <a:pt x="0" y="0"/>
                  </a:moveTo>
                  <a:lnTo>
                    <a:pt x="156972" y="0"/>
                  </a:lnTo>
                </a:path>
              </a:pathLst>
            </a:custGeom>
            <a:ln w="2895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612641" y="4591049"/>
              <a:ext cx="184785" cy="116205"/>
            </a:xfrm>
            <a:custGeom>
              <a:avLst/>
              <a:gdLst/>
              <a:ahLst/>
              <a:cxnLst/>
              <a:rect l="l" t="t" r="r" b="b"/>
              <a:pathLst>
                <a:path w="184785" h="116204">
                  <a:moveTo>
                    <a:pt x="0" y="0"/>
                  </a:moveTo>
                  <a:lnTo>
                    <a:pt x="184404" y="115823"/>
                  </a:lnTo>
                </a:path>
              </a:pathLst>
            </a:custGeom>
            <a:ln w="2895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449573" y="4702301"/>
              <a:ext cx="177165" cy="1905"/>
            </a:xfrm>
            <a:custGeom>
              <a:avLst/>
              <a:gdLst/>
              <a:ahLst/>
              <a:cxnLst/>
              <a:rect l="l" t="t" r="r" b="b"/>
              <a:pathLst>
                <a:path w="177164" h="1904">
                  <a:moveTo>
                    <a:pt x="0" y="0"/>
                  </a:moveTo>
                  <a:lnTo>
                    <a:pt x="176784" y="1524"/>
                  </a:lnTo>
                </a:path>
              </a:pathLst>
            </a:custGeom>
            <a:ln w="2895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790949" y="4586477"/>
              <a:ext cx="157480" cy="0"/>
            </a:xfrm>
            <a:custGeom>
              <a:avLst/>
              <a:gdLst/>
              <a:ahLst/>
              <a:cxnLst/>
              <a:rect l="l" t="t" r="r" b="b"/>
              <a:pathLst>
                <a:path w="157479">
                  <a:moveTo>
                    <a:pt x="0" y="0"/>
                  </a:moveTo>
                  <a:lnTo>
                    <a:pt x="156972" y="0"/>
                  </a:lnTo>
                </a:path>
              </a:pathLst>
            </a:custGeom>
            <a:ln w="2895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612641" y="4586477"/>
              <a:ext cx="184785" cy="116205"/>
            </a:xfrm>
            <a:custGeom>
              <a:avLst/>
              <a:gdLst/>
              <a:ahLst/>
              <a:cxnLst/>
              <a:rect l="l" t="t" r="r" b="b"/>
              <a:pathLst>
                <a:path w="184785" h="116204">
                  <a:moveTo>
                    <a:pt x="0" y="115824"/>
                  </a:moveTo>
                  <a:lnTo>
                    <a:pt x="184404" y="0"/>
                  </a:lnTo>
                </a:path>
              </a:pathLst>
            </a:custGeom>
            <a:ln w="2895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362961" y="4491989"/>
              <a:ext cx="698500" cy="334010"/>
            </a:xfrm>
            <a:custGeom>
              <a:avLst/>
              <a:gdLst/>
              <a:ahLst/>
              <a:cxnLst/>
              <a:rect l="l" t="t" r="r" b="b"/>
              <a:pathLst>
                <a:path w="698500" h="334010">
                  <a:moveTo>
                    <a:pt x="0" y="0"/>
                  </a:moveTo>
                  <a:lnTo>
                    <a:pt x="697992" y="333756"/>
                  </a:lnTo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667761" y="4956809"/>
              <a:ext cx="411480" cy="525780"/>
            </a:xfrm>
            <a:custGeom>
              <a:avLst/>
              <a:gdLst/>
              <a:ahLst/>
              <a:cxnLst/>
              <a:rect l="l" t="t" r="r" b="b"/>
              <a:pathLst>
                <a:path w="411480" h="525779">
                  <a:moveTo>
                    <a:pt x="0" y="525779"/>
                  </a:moveTo>
                  <a:lnTo>
                    <a:pt x="411480" y="0"/>
                  </a:lnTo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277867" y="4905755"/>
              <a:ext cx="1889125" cy="14604"/>
            </a:xfrm>
            <a:custGeom>
              <a:avLst/>
              <a:gdLst/>
              <a:ahLst/>
              <a:cxnLst/>
              <a:rect l="l" t="t" r="r" b="b"/>
              <a:pathLst>
                <a:path w="1889125" h="14604">
                  <a:moveTo>
                    <a:pt x="0" y="0"/>
                  </a:moveTo>
                  <a:lnTo>
                    <a:pt x="1888743" y="0"/>
                  </a:lnTo>
                </a:path>
                <a:path w="1889125" h="14604">
                  <a:moveTo>
                    <a:pt x="0" y="14325"/>
                  </a:moveTo>
                  <a:lnTo>
                    <a:pt x="1888743" y="14325"/>
                  </a:lnTo>
                </a:path>
              </a:pathLst>
            </a:custGeom>
            <a:ln w="91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6143820" y="4881769"/>
              <a:ext cx="76835" cy="76200"/>
            </a:xfrm>
            <a:custGeom>
              <a:avLst/>
              <a:gdLst/>
              <a:ahLst/>
              <a:cxnLst/>
              <a:rect l="l" t="t" r="r" b="b"/>
              <a:pathLst>
                <a:path w="76835" h="76200">
                  <a:moveTo>
                    <a:pt x="368" y="0"/>
                  </a:moveTo>
                  <a:lnTo>
                    <a:pt x="0" y="76200"/>
                  </a:lnTo>
                  <a:lnTo>
                    <a:pt x="76390" y="38468"/>
                  </a:lnTo>
                  <a:lnTo>
                    <a:pt x="36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205983" y="4710683"/>
              <a:ext cx="147955" cy="200025"/>
            </a:xfrm>
            <a:custGeom>
              <a:avLst/>
              <a:gdLst/>
              <a:ahLst/>
              <a:cxnLst/>
              <a:rect l="l" t="t" r="r" b="b"/>
              <a:pathLst>
                <a:path w="147954" h="200025">
                  <a:moveTo>
                    <a:pt x="147827" y="0"/>
                  </a:moveTo>
                  <a:lnTo>
                    <a:pt x="0" y="0"/>
                  </a:lnTo>
                  <a:lnTo>
                    <a:pt x="0" y="199644"/>
                  </a:lnTo>
                  <a:lnTo>
                    <a:pt x="147827" y="199644"/>
                  </a:lnTo>
                  <a:lnTo>
                    <a:pt x="147827" y="0"/>
                  </a:lnTo>
                  <a:close/>
                </a:path>
              </a:pathLst>
            </a:custGeom>
            <a:solidFill>
              <a:srgbClr val="99CC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205983" y="4710683"/>
              <a:ext cx="147955" cy="200025"/>
            </a:xfrm>
            <a:custGeom>
              <a:avLst/>
              <a:gdLst/>
              <a:ahLst/>
              <a:cxnLst/>
              <a:rect l="l" t="t" r="r" b="b"/>
              <a:pathLst>
                <a:path w="147954" h="200025">
                  <a:moveTo>
                    <a:pt x="0" y="0"/>
                  </a:moveTo>
                  <a:lnTo>
                    <a:pt x="147827" y="0"/>
                  </a:lnTo>
                  <a:lnTo>
                    <a:pt x="147827" y="199644"/>
                  </a:lnTo>
                  <a:lnTo>
                    <a:pt x="0" y="199644"/>
                  </a:lnTo>
                  <a:lnTo>
                    <a:pt x="0" y="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3953255" y="4782311"/>
              <a:ext cx="147955" cy="200025"/>
            </a:xfrm>
            <a:custGeom>
              <a:avLst/>
              <a:gdLst/>
              <a:ahLst/>
              <a:cxnLst/>
              <a:rect l="l" t="t" r="r" b="b"/>
              <a:pathLst>
                <a:path w="147954" h="200025">
                  <a:moveTo>
                    <a:pt x="147827" y="0"/>
                  </a:moveTo>
                  <a:lnTo>
                    <a:pt x="0" y="0"/>
                  </a:lnTo>
                  <a:lnTo>
                    <a:pt x="0" y="199644"/>
                  </a:lnTo>
                  <a:lnTo>
                    <a:pt x="147827" y="199644"/>
                  </a:lnTo>
                  <a:lnTo>
                    <a:pt x="147827" y="0"/>
                  </a:lnTo>
                  <a:close/>
                </a:path>
              </a:pathLst>
            </a:custGeom>
            <a:solidFill>
              <a:srgbClr val="99CC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953255" y="4782311"/>
              <a:ext cx="147955" cy="200025"/>
            </a:xfrm>
            <a:custGeom>
              <a:avLst/>
              <a:gdLst/>
              <a:ahLst/>
              <a:cxnLst/>
              <a:rect l="l" t="t" r="r" b="b"/>
              <a:pathLst>
                <a:path w="147954" h="200025">
                  <a:moveTo>
                    <a:pt x="0" y="0"/>
                  </a:moveTo>
                  <a:lnTo>
                    <a:pt x="147827" y="0"/>
                  </a:lnTo>
                  <a:lnTo>
                    <a:pt x="147827" y="199644"/>
                  </a:lnTo>
                  <a:lnTo>
                    <a:pt x="0" y="199644"/>
                  </a:lnTo>
                  <a:lnTo>
                    <a:pt x="0" y="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4114800" y="4782311"/>
              <a:ext cx="147955" cy="200025"/>
            </a:xfrm>
            <a:custGeom>
              <a:avLst/>
              <a:gdLst/>
              <a:ahLst/>
              <a:cxnLst/>
              <a:rect l="l" t="t" r="r" b="b"/>
              <a:pathLst>
                <a:path w="147954" h="200025">
                  <a:moveTo>
                    <a:pt x="147827" y="0"/>
                  </a:moveTo>
                  <a:lnTo>
                    <a:pt x="0" y="0"/>
                  </a:lnTo>
                  <a:lnTo>
                    <a:pt x="0" y="199644"/>
                  </a:lnTo>
                  <a:lnTo>
                    <a:pt x="147827" y="199644"/>
                  </a:lnTo>
                  <a:lnTo>
                    <a:pt x="147827" y="0"/>
                  </a:lnTo>
                  <a:close/>
                </a:path>
              </a:pathLst>
            </a:custGeom>
            <a:solidFill>
              <a:srgbClr val="CCCC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4114800" y="4782311"/>
              <a:ext cx="147955" cy="200025"/>
            </a:xfrm>
            <a:custGeom>
              <a:avLst/>
              <a:gdLst/>
              <a:ahLst/>
              <a:cxnLst/>
              <a:rect l="l" t="t" r="r" b="b"/>
              <a:pathLst>
                <a:path w="147954" h="200025">
                  <a:moveTo>
                    <a:pt x="0" y="0"/>
                  </a:moveTo>
                  <a:lnTo>
                    <a:pt x="147827" y="0"/>
                  </a:lnTo>
                  <a:lnTo>
                    <a:pt x="147827" y="199644"/>
                  </a:lnTo>
                  <a:lnTo>
                    <a:pt x="0" y="199644"/>
                  </a:lnTo>
                  <a:lnTo>
                    <a:pt x="0" y="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28289" y="4975859"/>
              <a:ext cx="189230" cy="358140"/>
            </a:xfrm>
            <a:prstGeom prst="rect">
              <a:avLst/>
            </a:prstGeom>
          </p:spPr>
        </p:pic>
      </p:grpSp>
      <p:sp>
        <p:nvSpPr>
          <p:cNvPr id="23" name="object 23"/>
          <p:cNvSpPr txBox="1"/>
          <p:nvPr/>
        </p:nvSpPr>
        <p:spPr>
          <a:xfrm>
            <a:off x="1496377" y="4067175"/>
            <a:ext cx="2292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006600"/>
                </a:solidFill>
                <a:latin typeface="Arial"/>
                <a:cs typeface="Arial"/>
              </a:rPr>
              <a:t>A</a:t>
            </a:r>
            <a:endParaRPr sz="24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817027" y="5052898"/>
            <a:ext cx="2292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000099"/>
                </a:solidFill>
                <a:latin typeface="Arial"/>
                <a:cs typeface="Arial"/>
              </a:rPr>
              <a:t>B</a:t>
            </a:r>
            <a:endParaRPr sz="24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844415" y="3978211"/>
            <a:ext cx="25139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CC0000"/>
                </a:solidFill>
                <a:latin typeface="Arial"/>
                <a:cs typeface="Arial"/>
              </a:rPr>
              <a:t>packet</a:t>
            </a:r>
            <a:r>
              <a:rPr sz="1800" spc="-30" dirty="0">
                <a:solidFill>
                  <a:srgbClr val="CC000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CC0000"/>
                </a:solidFill>
                <a:latin typeface="Arial"/>
                <a:cs typeface="Arial"/>
              </a:rPr>
              <a:t>being</a:t>
            </a:r>
            <a:r>
              <a:rPr sz="1800" spc="-10" dirty="0">
                <a:solidFill>
                  <a:srgbClr val="CC0000"/>
                </a:solidFill>
                <a:latin typeface="Arial"/>
                <a:cs typeface="Arial"/>
              </a:rPr>
              <a:t> transmitted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3087433" y="4238053"/>
            <a:ext cx="1928495" cy="1349375"/>
            <a:chOff x="3087433" y="4238053"/>
            <a:chExt cx="1928495" cy="1349375"/>
          </a:xfrm>
        </p:grpSpPr>
        <p:sp>
          <p:nvSpPr>
            <p:cNvPr id="27" name="object 27"/>
            <p:cNvSpPr/>
            <p:nvPr/>
          </p:nvSpPr>
          <p:spPr>
            <a:xfrm>
              <a:off x="4329683" y="4242815"/>
              <a:ext cx="681355" cy="565785"/>
            </a:xfrm>
            <a:custGeom>
              <a:avLst/>
              <a:gdLst/>
              <a:ahLst/>
              <a:cxnLst/>
              <a:rect l="l" t="t" r="r" b="b"/>
              <a:pathLst>
                <a:path w="681354" h="565785">
                  <a:moveTo>
                    <a:pt x="681227" y="0"/>
                  </a:moveTo>
                  <a:lnTo>
                    <a:pt x="0" y="565403"/>
                  </a:lnTo>
                </a:path>
              </a:pathLst>
            </a:custGeom>
            <a:ln w="9144">
              <a:solidFill>
                <a:srgbClr val="CC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3788663" y="4779263"/>
              <a:ext cx="147955" cy="201295"/>
            </a:xfrm>
            <a:custGeom>
              <a:avLst/>
              <a:gdLst/>
              <a:ahLst/>
              <a:cxnLst/>
              <a:rect l="l" t="t" r="r" b="b"/>
              <a:pathLst>
                <a:path w="147954" h="201295">
                  <a:moveTo>
                    <a:pt x="147827" y="0"/>
                  </a:moveTo>
                  <a:lnTo>
                    <a:pt x="0" y="0"/>
                  </a:lnTo>
                  <a:lnTo>
                    <a:pt x="0" y="201168"/>
                  </a:lnTo>
                  <a:lnTo>
                    <a:pt x="147827" y="201168"/>
                  </a:lnTo>
                  <a:lnTo>
                    <a:pt x="147827" y="0"/>
                  </a:lnTo>
                  <a:close/>
                </a:path>
              </a:pathLst>
            </a:custGeom>
            <a:solidFill>
              <a:srgbClr val="CCCC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3788663" y="4779263"/>
              <a:ext cx="147955" cy="201295"/>
            </a:xfrm>
            <a:custGeom>
              <a:avLst/>
              <a:gdLst/>
              <a:ahLst/>
              <a:cxnLst/>
              <a:rect l="l" t="t" r="r" b="b"/>
              <a:pathLst>
                <a:path w="147954" h="201295">
                  <a:moveTo>
                    <a:pt x="0" y="0"/>
                  </a:moveTo>
                  <a:lnTo>
                    <a:pt x="147827" y="0"/>
                  </a:lnTo>
                  <a:lnTo>
                    <a:pt x="147827" y="201168"/>
                  </a:lnTo>
                  <a:lnTo>
                    <a:pt x="0" y="201168"/>
                  </a:lnTo>
                  <a:lnTo>
                    <a:pt x="0" y="0"/>
                  </a:lnTo>
                  <a:close/>
                </a:path>
              </a:pathLst>
            </a:custGeom>
            <a:ln w="91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3627119" y="4779263"/>
              <a:ext cx="147955" cy="201295"/>
            </a:xfrm>
            <a:custGeom>
              <a:avLst/>
              <a:gdLst/>
              <a:ahLst/>
              <a:cxnLst/>
              <a:rect l="l" t="t" r="r" b="b"/>
              <a:pathLst>
                <a:path w="147954" h="201295">
                  <a:moveTo>
                    <a:pt x="147827" y="0"/>
                  </a:moveTo>
                  <a:lnTo>
                    <a:pt x="0" y="0"/>
                  </a:lnTo>
                  <a:lnTo>
                    <a:pt x="0" y="201168"/>
                  </a:lnTo>
                  <a:lnTo>
                    <a:pt x="147827" y="201168"/>
                  </a:lnTo>
                  <a:lnTo>
                    <a:pt x="147827" y="0"/>
                  </a:lnTo>
                  <a:close/>
                </a:path>
              </a:pathLst>
            </a:custGeom>
            <a:solidFill>
              <a:srgbClr val="99CC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3627119" y="4779263"/>
              <a:ext cx="147955" cy="201295"/>
            </a:xfrm>
            <a:custGeom>
              <a:avLst/>
              <a:gdLst/>
              <a:ahLst/>
              <a:cxnLst/>
              <a:rect l="l" t="t" r="r" b="b"/>
              <a:pathLst>
                <a:path w="147954" h="201295">
                  <a:moveTo>
                    <a:pt x="0" y="0"/>
                  </a:moveTo>
                  <a:lnTo>
                    <a:pt x="147827" y="0"/>
                  </a:lnTo>
                  <a:lnTo>
                    <a:pt x="147827" y="201168"/>
                  </a:lnTo>
                  <a:lnTo>
                    <a:pt x="0" y="201168"/>
                  </a:lnTo>
                  <a:lnTo>
                    <a:pt x="0" y="0"/>
                  </a:lnTo>
                  <a:close/>
                </a:path>
              </a:pathLst>
            </a:custGeom>
            <a:ln w="91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3462527" y="4779263"/>
              <a:ext cx="147955" cy="201295"/>
            </a:xfrm>
            <a:custGeom>
              <a:avLst/>
              <a:gdLst/>
              <a:ahLst/>
              <a:cxnLst/>
              <a:rect l="l" t="t" r="r" b="b"/>
              <a:pathLst>
                <a:path w="147954" h="201295">
                  <a:moveTo>
                    <a:pt x="147827" y="0"/>
                  </a:moveTo>
                  <a:lnTo>
                    <a:pt x="0" y="0"/>
                  </a:lnTo>
                  <a:lnTo>
                    <a:pt x="0" y="201168"/>
                  </a:lnTo>
                  <a:lnTo>
                    <a:pt x="147827" y="201168"/>
                  </a:lnTo>
                  <a:lnTo>
                    <a:pt x="147827" y="0"/>
                  </a:lnTo>
                  <a:close/>
                </a:path>
              </a:pathLst>
            </a:custGeom>
            <a:solidFill>
              <a:srgbClr val="99CC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3462527" y="4779263"/>
              <a:ext cx="147955" cy="201295"/>
            </a:xfrm>
            <a:custGeom>
              <a:avLst/>
              <a:gdLst/>
              <a:ahLst/>
              <a:cxnLst/>
              <a:rect l="l" t="t" r="r" b="b"/>
              <a:pathLst>
                <a:path w="147954" h="201295">
                  <a:moveTo>
                    <a:pt x="0" y="0"/>
                  </a:moveTo>
                  <a:lnTo>
                    <a:pt x="147827" y="0"/>
                  </a:lnTo>
                  <a:lnTo>
                    <a:pt x="147827" y="201168"/>
                  </a:lnTo>
                  <a:lnTo>
                    <a:pt x="0" y="201168"/>
                  </a:lnTo>
                  <a:lnTo>
                    <a:pt x="0" y="0"/>
                  </a:lnTo>
                  <a:close/>
                </a:path>
              </a:pathLst>
            </a:custGeom>
            <a:ln w="91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3299459" y="4779263"/>
              <a:ext cx="146685" cy="201295"/>
            </a:xfrm>
            <a:custGeom>
              <a:avLst/>
              <a:gdLst/>
              <a:ahLst/>
              <a:cxnLst/>
              <a:rect l="l" t="t" r="r" b="b"/>
              <a:pathLst>
                <a:path w="146685" h="201295">
                  <a:moveTo>
                    <a:pt x="146303" y="0"/>
                  </a:moveTo>
                  <a:lnTo>
                    <a:pt x="0" y="0"/>
                  </a:lnTo>
                  <a:lnTo>
                    <a:pt x="0" y="201168"/>
                  </a:lnTo>
                  <a:lnTo>
                    <a:pt x="146303" y="201168"/>
                  </a:lnTo>
                  <a:lnTo>
                    <a:pt x="146303" y="0"/>
                  </a:lnTo>
                  <a:close/>
                </a:path>
              </a:pathLst>
            </a:custGeom>
            <a:solidFill>
              <a:srgbClr val="CCCC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3299459" y="4779263"/>
              <a:ext cx="146685" cy="201295"/>
            </a:xfrm>
            <a:custGeom>
              <a:avLst/>
              <a:gdLst/>
              <a:ahLst/>
              <a:cxnLst/>
              <a:rect l="l" t="t" r="r" b="b"/>
              <a:pathLst>
                <a:path w="146685" h="201295">
                  <a:moveTo>
                    <a:pt x="0" y="0"/>
                  </a:moveTo>
                  <a:lnTo>
                    <a:pt x="146303" y="0"/>
                  </a:lnTo>
                  <a:lnTo>
                    <a:pt x="146303" y="201168"/>
                  </a:lnTo>
                  <a:lnTo>
                    <a:pt x="0" y="201168"/>
                  </a:lnTo>
                  <a:lnTo>
                    <a:pt x="0" y="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3133343" y="4782311"/>
              <a:ext cx="147955" cy="200025"/>
            </a:xfrm>
            <a:custGeom>
              <a:avLst/>
              <a:gdLst/>
              <a:ahLst/>
              <a:cxnLst/>
              <a:rect l="l" t="t" r="r" b="b"/>
              <a:pathLst>
                <a:path w="147954" h="200025">
                  <a:moveTo>
                    <a:pt x="147828" y="0"/>
                  </a:moveTo>
                  <a:lnTo>
                    <a:pt x="0" y="0"/>
                  </a:lnTo>
                  <a:lnTo>
                    <a:pt x="0" y="199644"/>
                  </a:lnTo>
                  <a:lnTo>
                    <a:pt x="147828" y="199644"/>
                  </a:lnTo>
                  <a:lnTo>
                    <a:pt x="147828" y="0"/>
                  </a:lnTo>
                  <a:close/>
                </a:path>
              </a:pathLst>
            </a:custGeom>
            <a:solidFill>
              <a:srgbClr val="99CC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3105911" y="4757927"/>
              <a:ext cx="1170940" cy="242570"/>
            </a:xfrm>
            <a:custGeom>
              <a:avLst/>
              <a:gdLst/>
              <a:ahLst/>
              <a:cxnLst/>
              <a:rect l="l" t="t" r="r" b="b"/>
              <a:pathLst>
                <a:path w="1170939" h="242570">
                  <a:moveTo>
                    <a:pt x="27431" y="24384"/>
                  </a:moveTo>
                  <a:lnTo>
                    <a:pt x="175260" y="24384"/>
                  </a:lnTo>
                  <a:lnTo>
                    <a:pt x="175260" y="224028"/>
                  </a:lnTo>
                  <a:lnTo>
                    <a:pt x="27431" y="224028"/>
                  </a:lnTo>
                  <a:lnTo>
                    <a:pt x="27431" y="24384"/>
                  </a:lnTo>
                  <a:close/>
                </a:path>
                <a:path w="1170939" h="242570">
                  <a:moveTo>
                    <a:pt x="0" y="0"/>
                  </a:moveTo>
                  <a:lnTo>
                    <a:pt x="1170432" y="0"/>
                  </a:lnTo>
                  <a:lnTo>
                    <a:pt x="1170432" y="242315"/>
                  </a:lnTo>
                  <a:lnTo>
                    <a:pt x="0" y="242315"/>
                  </a:lnTo>
                  <a:lnTo>
                    <a:pt x="0" y="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3092195" y="5250179"/>
              <a:ext cx="687705" cy="332740"/>
            </a:xfrm>
            <a:custGeom>
              <a:avLst/>
              <a:gdLst/>
              <a:ahLst/>
              <a:cxnLst/>
              <a:rect l="l" t="t" r="r" b="b"/>
              <a:pathLst>
                <a:path w="687704" h="332739">
                  <a:moveTo>
                    <a:pt x="687324" y="332232"/>
                  </a:moveTo>
                  <a:lnTo>
                    <a:pt x="0" y="0"/>
                  </a:lnTo>
                </a:path>
              </a:pathLst>
            </a:custGeom>
            <a:ln w="9143">
              <a:solidFill>
                <a:srgbClr val="CC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9" name="object 39"/>
          <p:cNvSpPr txBox="1"/>
          <p:nvPr/>
        </p:nvSpPr>
        <p:spPr>
          <a:xfrm>
            <a:off x="3787140" y="5435536"/>
            <a:ext cx="17665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CC0000"/>
                </a:solidFill>
                <a:latin typeface="Arial"/>
                <a:cs typeface="Arial"/>
              </a:rPr>
              <a:t>packet</a:t>
            </a:r>
            <a:r>
              <a:rPr sz="1800" spc="-25" dirty="0">
                <a:solidFill>
                  <a:srgbClr val="CC000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CC0000"/>
                </a:solidFill>
                <a:latin typeface="Arial"/>
                <a:cs typeface="Arial"/>
              </a:rPr>
              <a:t>arriving</a:t>
            </a:r>
            <a:r>
              <a:rPr sz="1800" spc="-10" dirty="0">
                <a:solidFill>
                  <a:srgbClr val="CC0000"/>
                </a:solidFill>
                <a:latin typeface="Arial"/>
                <a:cs typeface="Arial"/>
              </a:rPr>
              <a:t> </a:t>
            </a:r>
            <a:r>
              <a:rPr sz="1800" spc="-35" dirty="0">
                <a:solidFill>
                  <a:srgbClr val="CC0000"/>
                </a:solidFill>
                <a:latin typeface="Arial"/>
                <a:cs typeface="Arial"/>
              </a:rPr>
              <a:t>to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solidFill>
                  <a:srgbClr val="CC0000"/>
                </a:solidFill>
                <a:latin typeface="Arial"/>
                <a:cs typeface="Arial"/>
              </a:rPr>
              <a:t>full</a:t>
            </a:r>
            <a:r>
              <a:rPr sz="1800" spc="-30" dirty="0">
                <a:solidFill>
                  <a:srgbClr val="CC000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CC0000"/>
                </a:solidFill>
                <a:latin typeface="Arial"/>
                <a:cs typeface="Arial"/>
              </a:rPr>
              <a:t>buffer</a:t>
            </a:r>
            <a:r>
              <a:rPr sz="1800" spc="-15" dirty="0">
                <a:solidFill>
                  <a:srgbClr val="CC000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CC0000"/>
                </a:solidFill>
                <a:latin typeface="Arial"/>
                <a:cs typeface="Arial"/>
              </a:rPr>
              <a:t>is</a:t>
            </a:r>
            <a:r>
              <a:rPr sz="1800" spc="-25" dirty="0">
                <a:solidFill>
                  <a:srgbClr val="CC0000"/>
                </a:solidFill>
                <a:latin typeface="Arial"/>
                <a:cs typeface="Arial"/>
              </a:rPr>
              <a:t> </a:t>
            </a:r>
            <a:r>
              <a:rPr sz="1800" i="1" spc="-20" dirty="0">
                <a:solidFill>
                  <a:srgbClr val="CC0000"/>
                </a:solidFill>
                <a:latin typeface="Arial"/>
                <a:cs typeface="Arial"/>
              </a:rPr>
              <a:t>lost</a:t>
            </a:r>
            <a:endParaRPr sz="1800">
              <a:latin typeface="Arial"/>
              <a:cs typeface="Aria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3060649" y="3797160"/>
            <a:ext cx="140716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370205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CC0000"/>
                </a:solidFill>
                <a:latin typeface="Arial"/>
                <a:cs typeface="Arial"/>
              </a:rPr>
              <a:t>buffer </a:t>
            </a:r>
            <a:r>
              <a:rPr sz="1800" dirty="0">
                <a:solidFill>
                  <a:srgbClr val="CC0000"/>
                </a:solidFill>
                <a:latin typeface="Arial"/>
                <a:cs typeface="Arial"/>
              </a:rPr>
              <a:t>(waiting</a:t>
            </a:r>
            <a:r>
              <a:rPr sz="1800" spc="-25" dirty="0">
                <a:solidFill>
                  <a:srgbClr val="CC0000"/>
                </a:solidFill>
                <a:latin typeface="Arial"/>
                <a:cs typeface="Arial"/>
              </a:rPr>
              <a:t> </a:t>
            </a:r>
            <a:r>
              <a:rPr sz="1800" spc="-20" dirty="0">
                <a:solidFill>
                  <a:srgbClr val="CC0000"/>
                </a:solidFill>
                <a:latin typeface="Arial"/>
                <a:cs typeface="Arial"/>
              </a:rPr>
              <a:t>area)</a:t>
            </a:r>
            <a:endParaRPr sz="1800">
              <a:latin typeface="Arial"/>
              <a:cs typeface="Arial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3238500" y="4378452"/>
            <a:ext cx="0" cy="334010"/>
          </a:xfrm>
          <a:custGeom>
            <a:avLst/>
            <a:gdLst/>
            <a:ahLst/>
            <a:cxnLst/>
            <a:rect l="l" t="t" r="r" b="b"/>
            <a:pathLst>
              <a:path h="334010">
                <a:moveTo>
                  <a:pt x="0" y="0"/>
                </a:moveTo>
                <a:lnTo>
                  <a:pt x="0" y="333756"/>
                </a:lnTo>
              </a:path>
            </a:pathLst>
          </a:custGeom>
          <a:ln w="9144">
            <a:solidFill>
              <a:srgbClr val="CC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2" name="object 42"/>
          <p:cNvGrpSpPr/>
          <p:nvPr/>
        </p:nvGrpSpPr>
        <p:grpSpPr>
          <a:xfrm>
            <a:off x="1594104" y="4062984"/>
            <a:ext cx="820419" cy="688975"/>
            <a:chOff x="1594104" y="4062984"/>
            <a:chExt cx="820419" cy="688975"/>
          </a:xfrm>
        </p:grpSpPr>
        <p:pic>
          <p:nvPicPr>
            <p:cNvPr id="43" name="object 4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94104" y="4062984"/>
              <a:ext cx="819911" cy="688847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43100" y="4128516"/>
              <a:ext cx="399287" cy="315467"/>
            </a:xfrm>
            <a:prstGeom prst="rect">
              <a:avLst/>
            </a:prstGeom>
          </p:spPr>
        </p:pic>
      </p:grpSp>
      <p:grpSp>
        <p:nvGrpSpPr>
          <p:cNvPr id="45" name="object 45"/>
          <p:cNvGrpSpPr/>
          <p:nvPr/>
        </p:nvGrpSpPr>
        <p:grpSpPr>
          <a:xfrm>
            <a:off x="1921764" y="5053584"/>
            <a:ext cx="821690" cy="688975"/>
            <a:chOff x="1921764" y="5053584"/>
            <a:chExt cx="821690" cy="688975"/>
          </a:xfrm>
        </p:grpSpPr>
        <p:pic>
          <p:nvPicPr>
            <p:cNvPr id="46" name="object 4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21764" y="5053584"/>
              <a:ext cx="821435" cy="688847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72284" y="5119116"/>
              <a:ext cx="399287" cy="315467"/>
            </a:xfrm>
            <a:prstGeom prst="rect">
              <a:avLst/>
            </a:prstGeom>
          </p:spPr>
        </p:pic>
      </p:grpSp>
      <p:sp>
        <p:nvSpPr>
          <p:cNvPr id="48" name="object 4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ct val="100000"/>
              </a:lnSpc>
            </a:pPr>
            <a:fld id="{81D60167-4931-47E6-BA6A-407CBD079E47}" type="slidenum">
              <a:rPr spc="-25" dirty="0"/>
              <a:t>72</a:t>
            </a:fld>
            <a:endParaRPr spc="-25" dirty="0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4243" rIns="0" bIns="0" rtlCol="0">
            <a:spAutoFit/>
          </a:bodyPr>
          <a:lstStyle/>
          <a:p>
            <a:pPr marL="3013075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Throughput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02337" y="1471675"/>
            <a:ext cx="8662096" cy="18681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69265" marR="5080" indent="-457200">
              <a:lnSpc>
                <a:spcPct val="100000"/>
              </a:lnSpc>
              <a:spcBef>
                <a:spcPts val="95"/>
              </a:spcBef>
              <a:buClr>
                <a:srgbClr val="000000"/>
              </a:buClr>
              <a:buSzPct val="75000"/>
              <a:buFont typeface="Wingdings" panose="05000000000000000000" pitchFamily="2" charset="2"/>
              <a:buChar char="v"/>
              <a:tabLst>
                <a:tab pos="354965" algn="l"/>
              </a:tabLst>
            </a:pPr>
            <a:r>
              <a:rPr sz="2800" i="1" dirty="0">
                <a:solidFill>
                  <a:srgbClr val="CC0000"/>
                </a:solidFill>
                <a:latin typeface="Arial"/>
                <a:cs typeface="Arial"/>
              </a:rPr>
              <a:t>throughput:</a:t>
            </a:r>
            <a:r>
              <a:rPr sz="2800" i="1" spc="-70" dirty="0">
                <a:solidFill>
                  <a:srgbClr val="CC0000"/>
                </a:solidFill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rate</a:t>
            </a:r>
            <a:r>
              <a:rPr sz="2800" spc="-5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(bits/time</a:t>
            </a:r>
            <a:r>
              <a:rPr sz="2800" spc="-7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unit)</a:t>
            </a:r>
            <a:r>
              <a:rPr sz="2800" spc="-5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at</a:t>
            </a:r>
            <a:r>
              <a:rPr sz="2800" spc="-7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which</a:t>
            </a:r>
            <a:r>
              <a:rPr sz="2800" spc="-50" dirty="0">
                <a:latin typeface="Arial"/>
                <a:cs typeface="Arial"/>
              </a:rPr>
              <a:t> </a:t>
            </a:r>
            <a:r>
              <a:rPr sz="2800" spc="-20" dirty="0">
                <a:latin typeface="Arial"/>
                <a:cs typeface="Arial"/>
              </a:rPr>
              <a:t>bits </a:t>
            </a:r>
            <a:r>
              <a:rPr sz="2800" dirty="0">
                <a:latin typeface="Arial"/>
                <a:cs typeface="Arial"/>
              </a:rPr>
              <a:t>transferred</a:t>
            </a:r>
            <a:r>
              <a:rPr sz="2800" spc="-9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between</a:t>
            </a:r>
            <a:r>
              <a:rPr sz="2800" spc="-80" dirty="0">
                <a:latin typeface="Arial"/>
                <a:cs typeface="Arial"/>
              </a:rPr>
              <a:t> </a:t>
            </a:r>
            <a:r>
              <a:rPr sz="2800" spc="-10" dirty="0">
                <a:latin typeface="Arial"/>
                <a:cs typeface="Arial"/>
              </a:rPr>
              <a:t>sender/receiver</a:t>
            </a:r>
            <a:endParaRPr sz="2800">
              <a:latin typeface="Arial"/>
              <a:cs typeface="Arial"/>
            </a:endParaRPr>
          </a:p>
          <a:p>
            <a:pPr marL="812800" lvl="1" indent="-342900">
              <a:lnSpc>
                <a:spcPct val="100000"/>
              </a:lnSpc>
              <a:spcBef>
                <a:spcPts val="1025"/>
              </a:spcBef>
              <a:buClr>
                <a:srgbClr val="000000"/>
              </a:buClr>
              <a:buSzPct val="79166"/>
              <a:buFont typeface="Wingdings" panose="05000000000000000000" pitchFamily="2" charset="2"/>
              <a:buChar char="Ø"/>
              <a:tabLst>
                <a:tab pos="756285" algn="l"/>
              </a:tabLst>
            </a:pPr>
            <a:r>
              <a:rPr sz="2400" i="1" dirty="0">
                <a:solidFill>
                  <a:srgbClr val="CC0000"/>
                </a:solidFill>
                <a:latin typeface="Arial"/>
                <a:cs typeface="Arial"/>
              </a:rPr>
              <a:t>instantaneous:</a:t>
            </a:r>
            <a:r>
              <a:rPr sz="2400" i="1" spc="-5" dirty="0">
                <a:solidFill>
                  <a:srgbClr val="CC0000"/>
                </a:solidFill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rate</a:t>
            </a:r>
            <a:r>
              <a:rPr sz="2400" spc="-2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at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given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point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in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spc="-20" dirty="0">
                <a:latin typeface="Arial"/>
                <a:cs typeface="Arial"/>
              </a:rPr>
              <a:t>time</a:t>
            </a:r>
            <a:endParaRPr sz="2400">
              <a:latin typeface="Arial"/>
              <a:cs typeface="Arial"/>
            </a:endParaRPr>
          </a:p>
          <a:p>
            <a:pPr marL="812800" lvl="1" indent="-342900">
              <a:lnSpc>
                <a:spcPct val="100000"/>
              </a:lnSpc>
              <a:spcBef>
                <a:spcPts val="1005"/>
              </a:spcBef>
              <a:buClr>
                <a:srgbClr val="000000"/>
              </a:buClr>
              <a:buSzPct val="79166"/>
              <a:buFont typeface="Wingdings" panose="05000000000000000000" pitchFamily="2" charset="2"/>
              <a:buChar char="Ø"/>
              <a:tabLst>
                <a:tab pos="756285" algn="l"/>
              </a:tabLst>
            </a:pPr>
            <a:r>
              <a:rPr sz="2400" i="1" dirty="0">
                <a:solidFill>
                  <a:srgbClr val="CC0000"/>
                </a:solidFill>
                <a:latin typeface="Arial"/>
                <a:cs typeface="Arial"/>
              </a:rPr>
              <a:t>average:</a:t>
            </a:r>
            <a:r>
              <a:rPr sz="2400" i="1" spc="-20" dirty="0">
                <a:solidFill>
                  <a:srgbClr val="CC0000"/>
                </a:solidFill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rate</a:t>
            </a:r>
            <a:r>
              <a:rPr sz="2400" spc="-2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over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longer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period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of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20" dirty="0">
                <a:latin typeface="Arial"/>
                <a:cs typeface="Arial"/>
              </a:rPr>
              <a:t>time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97573" y="3666553"/>
            <a:ext cx="8743950" cy="1638935"/>
            <a:chOff x="397573" y="3666553"/>
            <a:chExt cx="8743950" cy="163893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02336" y="3671315"/>
              <a:ext cx="499872" cy="582167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402336" y="3671315"/>
              <a:ext cx="500380" cy="582295"/>
            </a:xfrm>
            <a:custGeom>
              <a:avLst/>
              <a:gdLst/>
              <a:ahLst/>
              <a:cxnLst/>
              <a:rect l="l" t="t" r="r" b="b"/>
              <a:pathLst>
                <a:path w="500380" h="582295">
                  <a:moveTo>
                    <a:pt x="499872" y="58712"/>
                  </a:moveTo>
                  <a:lnTo>
                    <a:pt x="465748" y="88344"/>
                  </a:lnTo>
                  <a:lnTo>
                    <a:pt x="426667" y="100226"/>
                  </a:lnTo>
                  <a:lnTo>
                    <a:pt x="376083" y="109407"/>
                  </a:lnTo>
                  <a:lnTo>
                    <a:pt x="316379" y="115326"/>
                  </a:lnTo>
                  <a:lnTo>
                    <a:pt x="249936" y="117424"/>
                  </a:lnTo>
                  <a:lnTo>
                    <a:pt x="183492" y="115326"/>
                  </a:lnTo>
                  <a:lnTo>
                    <a:pt x="123788" y="109407"/>
                  </a:lnTo>
                  <a:lnTo>
                    <a:pt x="73204" y="100226"/>
                  </a:lnTo>
                  <a:lnTo>
                    <a:pt x="34123" y="88344"/>
                  </a:lnTo>
                  <a:lnTo>
                    <a:pt x="0" y="58712"/>
                  </a:lnTo>
                  <a:lnTo>
                    <a:pt x="8927" y="43105"/>
                  </a:lnTo>
                  <a:lnTo>
                    <a:pt x="73204" y="17197"/>
                  </a:lnTo>
                  <a:lnTo>
                    <a:pt x="123788" y="8016"/>
                  </a:lnTo>
                  <a:lnTo>
                    <a:pt x="183492" y="2097"/>
                  </a:lnTo>
                  <a:lnTo>
                    <a:pt x="249936" y="0"/>
                  </a:lnTo>
                  <a:lnTo>
                    <a:pt x="316379" y="2097"/>
                  </a:lnTo>
                  <a:lnTo>
                    <a:pt x="376083" y="8016"/>
                  </a:lnTo>
                  <a:lnTo>
                    <a:pt x="426667" y="17197"/>
                  </a:lnTo>
                  <a:lnTo>
                    <a:pt x="465748" y="29080"/>
                  </a:lnTo>
                  <a:lnTo>
                    <a:pt x="499872" y="58712"/>
                  </a:lnTo>
                  <a:close/>
                </a:path>
                <a:path w="500380" h="582295">
                  <a:moveTo>
                    <a:pt x="499872" y="58712"/>
                  </a:moveTo>
                  <a:lnTo>
                    <a:pt x="499872" y="523455"/>
                  </a:lnTo>
                  <a:lnTo>
                    <a:pt x="490944" y="539062"/>
                  </a:lnTo>
                  <a:lnTo>
                    <a:pt x="426667" y="564970"/>
                  </a:lnTo>
                  <a:lnTo>
                    <a:pt x="376083" y="574151"/>
                  </a:lnTo>
                  <a:lnTo>
                    <a:pt x="316379" y="580070"/>
                  </a:lnTo>
                  <a:lnTo>
                    <a:pt x="249936" y="582167"/>
                  </a:lnTo>
                  <a:lnTo>
                    <a:pt x="183492" y="580070"/>
                  </a:lnTo>
                  <a:lnTo>
                    <a:pt x="123788" y="574151"/>
                  </a:lnTo>
                  <a:lnTo>
                    <a:pt x="73204" y="564970"/>
                  </a:lnTo>
                  <a:lnTo>
                    <a:pt x="34123" y="553087"/>
                  </a:lnTo>
                  <a:lnTo>
                    <a:pt x="0" y="523455"/>
                  </a:lnTo>
                  <a:lnTo>
                    <a:pt x="0" y="58712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90600" y="4072127"/>
              <a:ext cx="333755" cy="836676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992124" y="4158995"/>
              <a:ext cx="276225" cy="53340"/>
            </a:xfrm>
            <a:custGeom>
              <a:avLst/>
              <a:gdLst/>
              <a:ahLst/>
              <a:cxnLst/>
              <a:rect l="l" t="t" r="r" b="b"/>
              <a:pathLst>
                <a:path w="276225" h="53339">
                  <a:moveTo>
                    <a:pt x="275844" y="26670"/>
                  </a:moveTo>
                  <a:lnTo>
                    <a:pt x="273748" y="16294"/>
                  </a:lnTo>
                  <a:lnTo>
                    <a:pt x="268033" y="7810"/>
                  </a:lnTo>
                  <a:lnTo>
                    <a:pt x="259549" y="2095"/>
                  </a:lnTo>
                  <a:lnTo>
                    <a:pt x="249174" y="0"/>
                  </a:lnTo>
                  <a:lnTo>
                    <a:pt x="160782" y="0"/>
                  </a:lnTo>
                  <a:lnTo>
                    <a:pt x="150393" y="2095"/>
                  </a:lnTo>
                  <a:lnTo>
                    <a:pt x="141922" y="7810"/>
                  </a:lnTo>
                  <a:lnTo>
                    <a:pt x="141020" y="9144"/>
                  </a:lnTo>
                  <a:lnTo>
                    <a:pt x="0" y="9144"/>
                  </a:lnTo>
                  <a:lnTo>
                    <a:pt x="0" y="27432"/>
                  </a:lnTo>
                  <a:lnTo>
                    <a:pt x="134264" y="27432"/>
                  </a:lnTo>
                  <a:lnTo>
                    <a:pt x="136207" y="37058"/>
                  </a:lnTo>
                  <a:lnTo>
                    <a:pt x="141922" y="45529"/>
                  </a:lnTo>
                  <a:lnTo>
                    <a:pt x="150393" y="51244"/>
                  </a:lnTo>
                  <a:lnTo>
                    <a:pt x="160782" y="53340"/>
                  </a:lnTo>
                  <a:lnTo>
                    <a:pt x="249174" y="53340"/>
                  </a:lnTo>
                  <a:lnTo>
                    <a:pt x="259549" y="51244"/>
                  </a:lnTo>
                  <a:lnTo>
                    <a:pt x="268033" y="45529"/>
                  </a:lnTo>
                  <a:lnTo>
                    <a:pt x="273748" y="37058"/>
                  </a:lnTo>
                  <a:lnTo>
                    <a:pt x="275844" y="2667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29284" y="4165091"/>
              <a:ext cx="135635" cy="38099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995172" y="4277867"/>
              <a:ext cx="273050" cy="50800"/>
            </a:xfrm>
            <a:custGeom>
              <a:avLst/>
              <a:gdLst/>
              <a:ahLst/>
              <a:cxnLst/>
              <a:rect l="l" t="t" r="r" b="b"/>
              <a:pathLst>
                <a:path w="273050" h="50800">
                  <a:moveTo>
                    <a:pt x="272796" y="25146"/>
                  </a:moveTo>
                  <a:lnTo>
                    <a:pt x="270814" y="15367"/>
                  </a:lnTo>
                  <a:lnTo>
                    <a:pt x="265430" y="7366"/>
                  </a:lnTo>
                  <a:lnTo>
                    <a:pt x="257429" y="1981"/>
                  </a:lnTo>
                  <a:lnTo>
                    <a:pt x="247650" y="0"/>
                  </a:lnTo>
                  <a:lnTo>
                    <a:pt x="154686" y="0"/>
                  </a:lnTo>
                  <a:lnTo>
                    <a:pt x="144894" y="1981"/>
                  </a:lnTo>
                  <a:lnTo>
                    <a:pt x="136893" y="7366"/>
                  </a:lnTo>
                  <a:lnTo>
                    <a:pt x="135686" y="9144"/>
                  </a:lnTo>
                  <a:lnTo>
                    <a:pt x="0" y="9144"/>
                  </a:lnTo>
                  <a:lnTo>
                    <a:pt x="0" y="27432"/>
                  </a:lnTo>
                  <a:lnTo>
                    <a:pt x="129997" y="27432"/>
                  </a:lnTo>
                  <a:lnTo>
                    <a:pt x="131508" y="34937"/>
                  </a:lnTo>
                  <a:lnTo>
                    <a:pt x="136893" y="42938"/>
                  </a:lnTo>
                  <a:lnTo>
                    <a:pt x="144894" y="48323"/>
                  </a:lnTo>
                  <a:lnTo>
                    <a:pt x="154686" y="50292"/>
                  </a:lnTo>
                  <a:lnTo>
                    <a:pt x="247650" y="50292"/>
                  </a:lnTo>
                  <a:lnTo>
                    <a:pt x="257429" y="48323"/>
                  </a:lnTo>
                  <a:lnTo>
                    <a:pt x="265430" y="42938"/>
                  </a:lnTo>
                  <a:lnTo>
                    <a:pt x="270814" y="34937"/>
                  </a:lnTo>
                  <a:lnTo>
                    <a:pt x="272796" y="2514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29284" y="4283963"/>
              <a:ext cx="135635" cy="36575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993648" y="4411979"/>
              <a:ext cx="271780" cy="154305"/>
            </a:xfrm>
            <a:custGeom>
              <a:avLst/>
              <a:gdLst/>
              <a:ahLst/>
              <a:cxnLst/>
              <a:rect l="l" t="t" r="r" b="b"/>
              <a:pathLst>
                <a:path w="271780" h="154304">
                  <a:moveTo>
                    <a:pt x="147828" y="0"/>
                  </a:moveTo>
                  <a:lnTo>
                    <a:pt x="0" y="0"/>
                  </a:lnTo>
                  <a:lnTo>
                    <a:pt x="0" y="16764"/>
                  </a:lnTo>
                  <a:lnTo>
                    <a:pt x="147828" y="16764"/>
                  </a:lnTo>
                  <a:lnTo>
                    <a:pt x="147828" y="0"/>
                  </a:lnTo>
                  <a:close/>
                </a:path>
                <a:path w="271780" h="154304">
                  <a:moveTo>
                    <a:pt x="271272" y="125730"/>
                  </a:moveTo>
                  <a:lnTo>
                    <a:pt x="269049" y="114757"/>
                  </a:lnTo>
                  <a:lnTo>
                    <a:pt x="263004" y="105803"/>
                  </a:lnTo>
                  <a:lnTo>
                    <a:pt x="254050" y="99758"/>
                  </a:lnTo>
                  <a:lnTo>
                    <a:pt x="243078" y="97536"/>
                  </a:lnTo>
                  <a:lnTo>
                    <a:pt x="156210" y="97536"/>
                  </a:lnTo>
                  <a:lnTo>
                    <a:pt x="145224" y="99758"/>
                  </a:lnTo>
                  <a:lnTo>
                    <a:pt x="136271" y="105803"/>
                  </a:lnTo>
                  <a:lnTo>
                    <a:pt x="134645" y="108204"/>
                  </a:lnTo>
                  <a:lnTo>
                    <a:pt x="3048" y="108204"/>
                  </a:lnTo>
                  <a:lnTo>
                    <a:pt x="3048" y="124968"/>
                  </a:lnTo>
                  <a:lnTo>
                    <a:pt x="128168" y="124968"/>
                  </a:lnTo>
                  <a:lnTo>
                    <a:pt x="128016" y="125730"/>
                  </a:lnTo>
                  <a:lnTo>
                    <a:pt x="130225" y="136715"/>
                  </a:lnTo>
                  <a:lnTo>
                    <a:pt x="136271" y="145669"/>
                  </a:lnTo>
                  <a:lnTo>
                    <a:pt x="145224" y="151714"/>
                  </a:lnTo>
                  <a:lnTo>
                    <a:pt x="156210" y="153924"/>
                  </a:lnTo>
                  <a:lnTo>
                    <a:pt x="243078" y="153924"/>
                  </a:lnTo>
                  <a:lnTo>
                    <a:pt x="254050" y="151714"/>
                  </a:lnTo>
                  <a:lnTo>
                    <a:pt x="263004" y="145669"/>
                  </a:lnTo>
                  <a:lnTo>
                    <a:pt x="269049" y="136715"/>
                  </a:lnTo>
                  <a:lnTo>
                    <a:pt x="271272" y="12573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24712" y="4517135"/>
              <a:ext cx="137159" cy="42671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21663" y="4399787"/>
              <a:ext cx="202691" cy="79247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49680" y="4072127"/>
              <a:ext cx="16763" cy="836676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1249680" y="4072127"/>
              <a:ext cx="17145" cy="836930"/>
            </a:xfrm>
            <a:custGeom>
              <a:avLst/>
              <a:gdLst/>
              <a:ahLst/>
              <a:cxnLst/>
              <a:rect l="l" t="t" r="r" b="b"/>
              <a:pathLst>
                <a:path w="17144" h="836929">
                  <a:moveTo>
                    <a:pt x="0" y="0"/>
                  </a:moveTo>
                  <a:lnTo>
                    <a:pt x="16763" y="0"/>
                  </a:lnTo>
                  <a:lnTo>
                    <a:pt x="16763" y="836676"/>
                  </a:lnTo>
                  <a:lnTo>
                    <a:pt x="0" y="836676"/>
                  </a:lnTo>
                  <a:lnTo>
                    <a:pt x="0" y="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64919" y="4283963"/>
              <a:ext cx="57911" cy="77723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64919" y="4163567"/>
              <a:ext cx="60959" cy="88392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61872" y="4870703"/>
              <a:ext cx="65532" cy="73152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975359" y="4893563"/>
              <a:ext cx="295910" cy="55244"/>
            </a:xfrm>
            <a:custGeom>
              <a:avLst/>
              <a:gdLst/>
              <a:ahLst/>
              <a:cxnLst/>
              <a:rect l="l" t="t" r="r" b="b"/>
              <a:pathLst>
                <a:path w="295909" h="55245">
                  <a:moveTo>
                    <a:pt x="268224" y="0"/>
                  </a:moveTo>
                  <a:lnTo>
                    <a:pt x="27432" y="0"/>
                  </a:lnTo>
                  <a:lnTo>
                    <a:pt x="16753" y="2155"/>
                  </a:lnTo>
                  <a:lnTo>
                    <a:pt x="8034" y="8034"/>
                  </a:lnTo>
                  <a:lnTo>
                    <a:pt x="2155" y="16753"/>
                  </a:lnTo>
                  <a:lnTo>
                    <a:pt x="0" y="27431"/>
                  </a:lnTo>
                  <a:lnTo>
                    <a:pt x="2155" y="38110"/>
                  </a:lnTo>
                  <a:lnTo>
                    <a:pt x="8034" y="46829"/>
                  </a:lnTo>
                  <a:lnTo>
                    <a:pt x="16753" y="52708"/>
                  </a:lnTo>
                  <a:lnTo>
                    <a:pt x="27432" y="54863"/>
                  </a:lnTo>
                  <a:lnTo>
                    <a:pt x="268224" y="54863"/>
                  </a:lnTo>
                  <a:lnTo>
                    <a:pt x="278902" y="52708"/>
                  </a:lnTo>
                  <a:lnTo>
                    <a:pt x="287621" y="46829"/>
                  </a:lnTo>
                  <a:lnTo>
                    <a:pt x="293500" y="38110"/>
                  </a:lnTo>
                  <a:lnTo>
                    <a:pt x="295656" y="27431"/>
                  </a:lnTo>
                  <a:lnTo>
                    <a:pt x="293500" y="16753"/>
                  </a:lnTo>
                  <a:lnTo>
                    <a:pt x="287621" y="8034"/>
                  </a:lnTo>
                  <a:lnTo>
                    <a:pt x="278902" y="2155"/>
                  </a:lnTo>
                  <a:lnTo>
                    <a:pt x="268224" y="0"/>
                  </a:lnTo>
                  <a:close/>
                </a:path>
              </a:pathLst>
            </a:custGeom>
            <a:solidFill>
              <a:srgbClr val="DDDD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975359" y="4893563"/>
              <a:ext cx="295910" cy="55244"/>
            </a:xfrm>
            <a:custGeom>
              <a:avLst/>
              <a:gdLst/>
              <a:ahLst/>
              <a:cxnLst/>
              <a:rect l="l" t="t" r="r" b="b"/>
              <a:pathLst>
                <a:path w="295909" h="55245">
                  <a:moveTo>
                    <a:pt x="0" y="27431"/>
                  </a:moveTo>
                  <a:lnTo>
                    <a:pt x="2155" y="16753"/>
                  </a:lnTo>
                  <a:lnTo>
                    <a:pt x="8034" y="8034"/>
                  </a:lnTo>
                  <a:lnTo>
                    <a:pt x="16753" y="2155"/>
                  </a:lnTo>
                  <a:lnTo>
                    <a:pt x="27432" y="0"/>
                  </a:lnTo>
                  <a:lnTo>
                    <a:pt x="268224" y="0"/>
                  </a:lnTo>
                  <a:lnTo>
                    <a:pt x="278902" y="2155"/>
                  </a:lnTo>
                  <a:lnTo>
                    <a:pt x="287621" y="8034"/>
                  </a:lnTo>
                  <a:lnTo>
                    <a:pt x="293500" y="16753"/>
                  </a:lnTo>
                  <a:lnTo>
                    <a:pt x="295656" y="27431"/>
                  </a:lnTo>
                  <a:lnTo>
                    <a:pt x="293500" y="38110"/>
                  </a:lnTo>
                  <a:lnTo>
                    <a:pt x="287621" y="46829"/>
                  </a:lnTo>
                  <a:lnTo>
                    <a:pt x="278902" y="52708"/>
                  </a:lnTo>
                  <a:lnTo>
                    <a:pt x="268224" y="54863"/>
                  </a:lnTo>
                  <a:lnTo>
                    <a:pt x="27432" y="54863"/>
                  </a:lnTo>
                  <a:lnTo>
                    <a:pt x="16753" y="52708"/>
                  </a:lnTo>
                  <a:lnTo>
                    <a:pt x="8034" y="46829"/>
                  </a:lnTo>
                  <a:lnTo>
                    <a:pt x="2155" y="38110"/>
                  </a:lnTo>
                  <a:lnTo>
                    <a:pt x="0" y="27431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90600" y="4907279"/>
              <a:ext cx="265175" cy="28955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990600" y="4907279"/>
              <a:ext cx="265430" cy="29209"/>
            </a:xfrm>
            <a:custGeom>
              <a:avLst/>
              <a:gdLst/>
              <a:ahLst/>
              <a:cxnLst/>
              <a:rect l="l" t="t" r="r" b="b"/>
              <a:pathLst>
                <a:path w="265430" h="29210">
                  <a:moveTo>
                    <a:pt x="0" y="14478"/>
                  </a:moveTo>
                  <a:lnTo>
                    <a:pt x="0" y="6477"/>
                  </a:lnTo>
                  <a:lnTo>
                    <a:pt x="6477" y="0"/>
                  </a:lnTo>
                  <a:lnTo>
                    <a:pt x="14478" y="0"/>
                  </a:lnTo>
                  <a:lnTo>
                    <a:pt x="250697" y="0"/>
                  </a:lnTo>
                  <a:lnTo>
                    <a:pt x="258699" y="0"/>
                  </a:lnTo>
                  <a:lnTo>
                    <a:pt x="265176" y="6477"/>
                  </a:lnTo>
                  <a:lnTo>
                    <a:pt x="265176" y="14478"/>
                  </a:lnTo>
                  <a:lnTo>
                    <a:pt x="265176" y="22479"/>
                  </a:lnTo>
                  <a:lnTo>
                    <a:pt x="258699" y="28956"/>
                  </a:lnTo>
                  <a:lnTo>
                    <a:pt x="250697" y="28956"/>
                  </a:lnTo>
                  <a:lnTo>
                    <a:pt x="14478" y="28956"/>
                  </a:lnTo>
                  <a:lnTo>
                    <a:pt x="6477" y="28956"/>
                  </a:lnTo>
                  <a:lnTo>
                    <a:pt x="0" y="22479"/>
                  </a:lnTo>
                  <a:lnTo>
                    <a:pt x="0" y="14478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016508" y="4786883"/>
              <a:ext cx="40005" cy="52069"/>
            </a:xfrm>
            <a:custGeom>
              <a:avLst/>
              <a:gdLst/>
              <a:ahLst/>
              <a:cxnLst/>
              <a:rect l="l" t="t" r="r" b="b"/>
              <a:pathLst>
                <a:path w="40005" h="52070">
                  <a:moveTo>
                    <a:pt x="19812" y="0"/>
                  </a:moveTo>
                  <a:lnTo>
                    <a:pt x="12097" y="2035"/>
                  </a:lnTo>
                  <a:lnTo>
                    <a:pt x="5800" y="7586"/>
                  </a:lnTo>
                  <a:lnTo>
                    <a:pt x="1556" y="15821"/>
                  </a:lnTo>
                  <a:lnTo>
                    <a:pt x="0" y="25907"/>
                  </a:lnTo>
                  <a:lnTo>
                    <a:pt x="1556" y="35994"/>
                  </a:lnTo>
                  <a:lnTo>
                    <a:pt x="5800" y="44229"/>
                  </a:lnTo>
                  <a:lnTo>
                    <a:pt x="12097" y="49780"/>
                  </a:lnTo>
                  <a:lnTo>
                    <a:pt x="19812" y="51815"/>
                  </a:lnTo>
                  <a:lnTo>
                    <a:pt x="27526" y="49780"/>
                  </a:lnTo>
                  <a:lnTo>
                    <a:pt x="33823" y="44229"/>
                  </a:lnTo>
                  <a:lnTo>
                    <a:pt x="38067" y="35994"/>
                  </a:lnTo>
                  <a:lnTo>
                    <a:pt x="39624" y="25907"/>
                  </a:lnTo>
                  <a:lnTo>
                    <a:pt x="38067" y="15821"/>
                  </a:lnTo>
                  <a:lnTo>
                    <a:pt x="33823" y="7586"/>
                  </a:lnTo>
                  <a:lnTo>
                    <a:pt x="27526" y="2035"/>
                  </a:lnTo>
                  <a:lnTo>
                    <a:pt x="19812" y="0"/>
                  </a:lnTo>
                  <a:close/>
                </a:path>
              </a:pathLst>
            </a:custGeom>
            <a:solidFill>
              <a:srgbClr val="33CC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060704" y="4786883"/>
              <a:ext cx="40005" cy="52069"/>
            </a:xfrm>
            <a:custGeom>
              <a:avLst/>
              <a:gdLst/>
              <a:ahLst/>
              <a:cxnLst/>
              <a:rect l="l" t="t" r="r" b="b"/>
              <a:pathLst>
                <a:path w="40005" h="52070">
                  <a:moveTo>
                    <a:pt x="19812" y="0"/>
                  </a:moveTo>
                  <a:lnTo>
                    <a:pt x="12097" y="2035"/>
                  </a:lnTo>
                  <a:lnTo>
                    <a:pt x="5800" y="7586"/>
                  </a:lnTo>
                  <a:lnTo>
                    <a:pt x="1556" y="15821"/>
                  </a:lnTo>
                  <a:lnTo>
                    <a:pt x="0" y="25907"/>
                  </a:lnTo>
                  <a:lnTo>
                    <a:pt x="1556" y="35994"/>
                  </a:lnTo>
                  <a:lnTo>
                    <a:pt x="5800" y="44229"/>
                  </a:lnTo>
                  <a:lnTo>
                    <a:pt x="12097" y="49780"/>
                  </a:lnTo>
                  <a:lnTo>
                    <a:pt x="19812" y="51815"/>
                  </a:lnTo>
                  <a:lnTo>
                    <a:pt x="27526" y="49780"/>
                  </a:lnTo>
                  <a:lnTo>
                    <a:pt x="33823" y="44229"/>
                  </a:lnTo>
                  <a:lnTo>
                    <a:pt x="38067" y="35994"/>
                  </a:lnTo>
                  <a:lnTo>
                    <a:pt x="39624" y="25907"/>
                  </a:lnTo>
                  <a:lnTo>
                    <a:pt x="38067" y="15821"/>
                  </a:lnTo>
                  <a:lnTo>
                    <a:pt x="33823" y="7586"/>
                  </a:lnTo>
                  <a:lnTo>
                    <a:pt x="27526" y="2035"/>
                  </a:lnTo>
                  <a:lnTo>
                    <a:pt x="1981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103376" y="4786883"/>
              <a:ext cx="40005" cy="50800"/>
            </a:xfrm>
            <a:custGeom>
              <a:avLst/>
              <a:gdLst/>
              <a:ahLst/>
              <a:cxnLst/>
              <a:rect l="l" t="t" r="r" b="b"/>
              <a:pathLst>
                <a:path w="40005" h="50800">
                  <a:moveTo>
                    <a:pt x="19812" y="0"/>
                  </a:moveTo>
                  <a:lnTo>
                    <a:pt x="12097" y="1975"/>
                  </a:lnTo>
                  <a:lnTo>
                    <a:pt x="5800" y="7362"/>
                  </a:lnTo>
                  <a:lnTo>
                    <a:pt x="1556" y="15355"/>
                  </a:lnTo>
                  <a:lnTo>
                    <a:pt x="0" y="25145"/>
                  </a:lnTo>
                  <a:lnTo>
                    <a:pt x="1556" y="34936"/>
                  </a:lnTo>
                  <a:lnTo>
                    <a:pt x="5800" y="42929"/>
                  </a:lnTo>
                  <a:lnTo>
                    <a:pt x="12097" y="48316"/>
                  </a:lnTo>
                  <a:lnTo>
                    <a:pt x="19812" y="50291"/>
                  </a:lnTo>
                  <a:lnTo>
                    <a:pt x="27526" y="48316"/>
                  </a:lnTo>
                  <a:lnTo>
                    <a:pt x="33823" y="42929"/>
                  </a:lnTo>
                  <a:lnTo>
                    <a:pt x="38067" y="34936"/>
                  </a:lnTo>
                  <a:lnTo>
                    <a:pt x="39624" y="25145"/>
                  </a:lnTo>
                  <a:lnTo>
                    <a:pt x="38067" y="15355"/>
                  </a:lnTo>
                  <a:lnTo>
                    <a:pt x="33823" y="7362"/>
                  </a:lnTo>
                  <a:lnTo>
                    <a:pt x="27526" y="1975"/>
                  </a:lnTo>
                  <a:lnTo>
                    <a:pt x="19812" y="0"/>
                  </a:lnTo>
                  <a:close/>
                </a:path>
              </a:pathLst>
            </a:custGeom>
            <a:solidFill>
              <a:srgbClr val="33CC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203959" y="4585715"/>
              <a:ext cx="20320" cy="279400"/>
            </a:xfrm>
            <a:custGeom>
              <a:avLst/>
              <a:gdLst/>
              <a:ahLst/>
              <a:cxnLst/>
              <a:rect l="l" t="t" r="r" b="b"/>
              <a:pathLst>
                <a:path w="20319" h="279400">
                  <a:moveTo>
                    <a:pt x="19812" y="0"/>
                  </a:moveTo>
                  <a:lnTo>
                    <a:pt x="0" y="0"/>
                  </a:lnTo>
                  <a:lnTo>
                    <a:pt x="0" y="278891"/>
                  </a:lnTo>
                  <a:lnTo>
                    <a:pt x="19812" y="278891"/>
                  </a:lnTo>
                  <a:lnTo>
                    <a:pt x="19812" y="0"/>
                  </a:lnTo>
                  <a:close/>
                </a:path>
              </a:pathLst>
            </a:custGeom>
            <a:solidFill>
              <a:srgbClr val="29292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203959" y="4585715"/>
              <a:ext cx="20320" cy="279400"/>
            </a:xfrm>
            <a:custGeom>
              <a:avLst/>
              <a:gdLst/>
              <a:ahLst/>
              <a:cxnLst/>
              <a:rect l="l" t="t" r="r" b="b"/>
              <a:pathLst>
                <a:path w="20319" h="279400">
                  <a:moveTo>
                    <a:pt x="0" y="0"/>
                  </a:moveTo>
                  <a:lnTo>
                    <a:pt x="19812" y="0"/>
                  </a:lnTo>
                  <a:lnTo>
                    <a:pt x="19812" y="278891"/>
                  </a:lnTo>
                  <a:lnTo>
                    <a:pt x="0" y="278891"/>
                  </a:lnTo>
                  <a:lnTo>
                    <a:pt x="0" y="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949183" y="4134611"/>
              <a:ext cx="1191767" cy="1170431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052816" y="4245863"/>
              <a:ext cx="580643" cy="536447"/>
            </a:xfrm>
            <a:prstGeom prst="rect">
              <a:avLst/>
            </a:prstGeom>
          </p:spPr>
        </p:pic>
      </p:grpSp>
      <p:sp>
        <p:nvSpPr>
          <p:cNvPr id="31" name="object 31"/>
          <p:cNvSpPr txBox="1"/>
          <p:nvPr/>
        </p:nvSpPr>
        <p:spPr>
          <a:xfrm>
            <a:off x="458851" y="5050838"/>
            <a:ext cx="1694180" cy="813435"/>
          </a:xfrm>
          <a:prstGeom prst="rect">
            <a:avLst/>
          </a:prstGeom>
        </p:spPr>
        <p:txBody>
          <a:bodyPr vert="horz" wrap="square" lIns="0" tIns="29209" rIns="0" bIns="0" rtlCol="0">
            <a:spAutoFit/>
          </a:bodyPr>
          <a:lstStyle/>
          <a:p>
            <a:pPr marL="214629" marR="248285" indent="39370" algn="ctr">
              <a:lnSpc>
                <a:spcPts val="2039"/>
              </a:lnSpc>
              <a:spcBef>
                <a:spcPts val="229"/>
              </a:spcBef>
            </a:pPr>
            <a:r>
              <a:rPr sz="2000" spc="-35" dirty="0">
                <a:latin typeface="Gill Sans MT"/>
                <a:cs typeface="Gill Sans MT"/>
              </a:rPr>
              <a:t>server,</a:t>
            </a:r>
            <a:r>
              <a:rPr sz="2000" spc="-160" dirty="0">
                <a:latin typeface="Gill Sans MT"/>
                <a:cs typeface="Gill Sans MT"/>
              </a:rPr>
              <a:t> </a:t>
            </a:r>
            <a:r>
              <a:rPr sz="2000" spc="-20" dirty="0">
                <a:latin typeface="Gill Sans MT"/>
                <a:cs typeface="Gill Sans MT"/>
              </a:rPr>
              <a:t>with </a:t>
            </a:r>
            <a:r>
              <a:rPr sz="2000" dirty="0">
                <a:latin typeface="Gill Sans MT"/>
                <a:cs typeface="Gill Sans MT"/>
              </a:rPr>
              <a:t>file</a:t>
            </a:r>
            <a:r>
              <a:rPr sz="2000" spc="-25" dirty="0">
                <a:latin typeface="Gill Sans MT"/>
                <a:cs typeface="Gill Sans MT"/>
              </a:rPr>
              <a:t> </a:t>
            </a:r>
            <a:r>
              <a:rPr sz="2000" dirty="0">
                <a:latin typeface="Gill Sans MT"/>
                <a:cs typeface="Gill Sans MT"/>
              </a:rPr>
              <a:t>of</a:t>
            </a:r>
            <a:r>
              <a:rPr sz="2000" spc="-15" dirty="0">
                <a:latin typeface="Gill Sans MT"/>
                <a:cs typeface="Gill Sans MT"/>
              </a:rPr>
              <a:t> </a:t>
            </a:r>
            <a:r>
              <a:rPr sz="2000" dirty="0">
                <a:latin typeface="Gill Sans MT"/>
                <a:cs typeface="Gill Sans MT"/>
              </a:rPr>
              <a:t>F</a:t>
            </a:r>
            <a:r>
              <a:rPr sz="2000" spc="-10" dirty="0">
                <a:latin typeface="Gill Sans MT"/>
                <a:cs typeface="Gill Sans MT"/>
              </a:rPr>
              <a:t> </a:t>
            </a:r>
            <a:r>
              <a:rPr sz="2000" spc="-20" dirty="0">
                <a:latin typeface="Gill Sans MT"/>
                <a:cs typeface="Gill Sans MT"/>
              </a:rPr>
              <a:t>bits</a:t>
            </a:r>
            <a:endParaRPr sz="2000">
              <a:latin typeface="Gill Sans MT"/>
              <a:cs typeface="Gill Sans MT"/>
            </a:endParaRPr>
          </a:p>
          <a:p>
            <a:pPr algn="ctr">
              <a:lnSpc>
                <a:spcPts val="2030"/>
              </a:lnSpc>
            </a:pPr>
            <a:r>
              <a:rPr sz="2000" dirty="0">
                <a:latin typeface="Gill Sans MT"/>
                <a:cs typeface="Gill Sans MT"/>
              </a:rPr>
              <a:t>to</a:t>
            </a:r>
            <a:r>
              <a:rPr sz="2000" spc="-20" dirty="0">
                <a:latin typeface="Gill Sans MT"/>
                <a:cs typeface="Gill Sans MT"/>
              </a:rPr>
              <a:t> </a:t>
            </a:r>
            <a:r>
              <a:rPr sz="2000" dirty="0">
                <a:latin typeface="Gill Sans MT"/>
                <a:cs typeface="Gill Sans MT"/>
              </a:rPr>
              <a:t>send</a:t>
            </a:r>
            <a:r>
              <a:rPr sz="2000" spc="-10" dirty="0">
                <a:latin typeface="Gill Sans MT"/>
                <a:cs typeface="Gill Sans MT"/>
              </a:rPr>
              <a:t> </a:t>
            </a:r>
            <a:r>
              <a:rPr sz="2000" dirty="0">
                <a:latin typeface="Gill Sans MT"/>
                <a:cs typeface="Gill Sans MT"/>
              </a:rPr>
              <a:t>to</a:t>
            </a:r>
            <a:r>
              <a:rPr sz="2000" spc="-20" dirty="0">
                <a:latin typeface="Gill Sans MT"/>
                <a:cs typeface="Gill Sans MT"/>
              </a:rPr>
              <a:t> </a:t>
            </a:r>
            <a:r>
              <a:rPr sz="2000" spc="-10" dirty="0">
                <a:latin typeface="Gill Sans MT"/>
                <a:cs typeface="Gill Sans MT"/>
              </a:rPr>
              <a:t>client</a:t>
            </a:r>
            <a:endParaRPr sz="2000">
              <a:latin typeface="Gill Sans MT"/>
              <a:cs typeface="Gill Sans MT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2876676" y="5047784"/>
            <a:ext cx="1247775" cy="637540"/>
          </a:xfrm>
          <a:prstGeom prst="rect">
            <a:avLst/>
          </a:prstGeom>
        </p:spPr>
        <p:txBody>
          <a:bodyPr vert="horz" wrap="square" lIns="0" tIns="29209" rIns="0" bIns="0" rtlCol="0">
            <a:spAutoFit/>
          </a:bodyPr>
          <a:lstStyle/>
          <a:p>
            <a:pPr marL="127635" indent="-128270">
              <a:lnSpc>
                <a:spcPts val="2039"/>
              </a:lnSpc>
              <a:spcBef>
                <a:spcPts val="229"/>
              </a:spcBef>
            </a:pPr>
            <a:r>
              <a:rPr sz="2000" dirty="0">
                <a:latin typeface="Gill Sans MT"/>
                <a:cs typeface="Gill Sans MT"/>
              </a:rPr>
              <a:t>link</a:t>
            </a:r>
            <a:r>
              <a:rPr sz="2000" spc="-25" dirty="0">
                <a:latin typeface="Gill Sans MT"/>
                <a:cs typeface="Gill Sans MT"/>
              </a:rPr>
              <a:t> </a:t>
            </a:r>
            <a:r>
              <a:rPr sz="2000" spc="-10" dirty="0">
                <a:latin typeface="Gill Sans MT"/>
                <a:cs typeface="Gill Sans MT"/>
              </a:rPr>
              <a:t>capacity </a:t>
            </a:r>
            <a:r>
              <a:rPr sz="2000" dirty="0">
                <a:latin typeface="Gill Sans MT"/>
                <a:cs typeface="Gill Sans MT"/>
              </a:rPr>
              <a:t>R</a:t>
            </a:r>
            <a:r>
              <a:rPr sz="2775" baseline="-21021" dirty="0">
                <a:latin typeface="Gill Sans MT"/>
                <a:cs typeface="Gill Sans MT"/>
              </a:rPr>
              <a:t>s</a:t>
            </a:r>
            <a:r>
              <a:rPr sz="2775" spc="-225" baseline="-21021" dirty="0">
                <a:latin typeface="Gill Sans MT"/>
                <a:cs typeface="Gill Sans MT"/>
              </a:rPr>
              <a:t> </a:t>
            </a:r>
            <a:r>
              <a:rPr sz="2000" spc="-10" dirty="0">
                <a:latin typeface="Gill Sans MT"/>
                <a:cs typeface="Gill Sans MT"/>
              </a:rPr>
              <a:t>bits/sec</a:t>
            </a:r>
            <a:endParaRPr sz="2000">
              <a:latin typeface="Gill Sans MT"/>
              <a:cs typeface="Gill Sans MT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5745321" y="5055544"/>
            <a:ext cx="1247775" cy="637540"/>
          </a:xfrm>
          <a:prstGeom prst="rect">
            <a:avLst/>
          </a:prstGeom>
        </p:spPr>
        <p:txBody>
          <a:bodyPr vert="horz" wrap="square" lIns="0" tIns="29209" rIns="0" bIns="0" rtlCol="0">
            <a:spAutoFit/>
          </a:bodyPr>
          <a:lstStyle/>
          <a:p>
            <a:pPr marL="120014" indent="-120650">
              <a:lnSpc>
                <a:spcPts val="2039"/>
              </a:lnSpc>
              <a:spcBef>
                <a:spcPts val="229"/>
              </a:spcBef>
            </a:pPr>
            <a:r>
              <a:rPr sz="2000" dirty="0">
                <a:latin typeface="Gill Sans MT"/>
                <a:cs typeface="Gill Sans MT"/>
              </a:rPr>
              <a:t>link</a:t>
            </a:r>
            <a:r>
              <a:rPr sz="2000" spc="-25" dirty="0">
                <a:latin typeface="Gill Sans MT"/>
                <a:cs typeface="Gill Sans MT"/>
              </a:rPr>
              <a:t> </a:t>
            </a:r>
            <a:r>
              <a:rPr sz="2000" spc="-10" dirty="0">
                <a:latin typeface="Gill Sans MT"/>
                <a:cs typeface="Gill Sans MT"/>
              </a:rPr>
              <a:t>capacity </a:t>
            </a:r>
            <a:r>
              <a:rPr sz="2000" dirty="0">
                <a:latin typeface="Gill Sans MT"/>
                <a:cs typeface="Gill Sans MT"/>
              </a:rPr>
              <a:t>R</a:t>
            </a:r>
            <a:r>
              <a:rPr sz="2775" baseline="-21021" dirty="0">
                <a:latin typeface="Gill Sans MT"/>
                <a:cs typeface="Gill Sans MT"/>
              </a:rPr>
              <a:t>c</a:t>
            </a:r>
            <a:r>
              <a:rPr sz="2775" spc="-217" baseline="-21021" dirty="0">
                <a:latin typeface="Gill Sans MT"/>
                <a:cs typeface="Gill Sans MT"/>
              </a:rPr>
              <a:t> </a:t>
            </a:r>
            <a:r>
              <a:rPr sz="2000" spc="-10" dirty="0">
                <a:latin typeface="Gill Sans MT"/>
                <a:cs typeface="Gill Sans MT"/>
              </a:rPr>
              <a:t>bits/sec</a:t>
            </a:r>
            <a:endParaRPr sz="2000">
              <a:latin typeface="Gill Sans MT"/>
              <a:cs typeface="Gill Sans MT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239268" y="4244149"/>
            <a:ext cx="7941945" cy="1765300"/>
            <a:chOff x="239268" y="4244149"/>
            <a:chExt cx="7941945" cy="1765300"/>
          </a:xfrm>
        </p:grpSpPr>
        <p:sp>
          <p:nvSpPr>
            <p:cNvPr id="35" name="object 35"/>
            <p:cNvSpPr/>
            <p:nvPr/>
          </p:nvSpPr>
          <p:spPr>
            <a:xfrm>
              <a:off x="1441704" y="4530851"/>
              <a:ext cx="6316980" cy="0"/>
            </a:xfrm>
            <a:custGeom>
              <a:avLst/>
              <a:gdLst/>
              <a:ahLst/>
              <a:cxnLst/>
              <a:rect l="l" t="t" r="r" b="b"/>
              <a:pathLst>
                <a:path w="6316980">
                  <a:moveTo>
                    <a:pt x="0" y="0"/>
                  </a:moveTo>
                  <a:lnTo>
                    <a:pt x="6316980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3816096" y="4555235"/>
              <a:ext cx="1047115" cy="200025"/>
            </a:xfrm>
            <a:custGeom>
              <a:avLst/>
              <a:gdLst/>
              <a:ahLst/>
              <a:cxnLst/>
              <a:rect l="l" t="t" r="r" b="b"/>
              <a:pathLst>
                <a:path w="1047114" h="200025">
                  <a:moveTo>
                    <a:pt x="523494" y="0"/>
                  </a:moveTo>
                  <a:lnTo>
                    <a:pt x="446136" y="1082"/>
                  </a:lnTo>
                  <a:lnTo>
                    <a:pt x="372302" y="4226"/>
                  </a:lnTo>
                  <a:lnTo>
                    <a:pt x="302803" y="9277"/>
                  </a:lnTo>
                  <a:lnTo>
                    <a:pt x="238447" y="16081"/>
                  </a:lnTo>
                  <a:lnTo>
                    <a:pt x="180044" y="24484"/>
                  </a:lnTo>
                  <a:lnTo>
                    <a:pt x="128405" y="34331"/>
                  </a:lnTo>
                  <a:lnTo>
                    <a:pt x="84338" y="45467"/>
                  </a:lnTo>
                  <a:lnTo>
                    <a:pt x="22164" y="70991"/>
                  </a:lnTo>
                  <a:lnTo>
                    <a:pt x="0" y="99822"/>
                  </a:lnTo>
                  <a:lnTo>
                    <a:pt x="5676" y="114573"/>
                  </a:lnTo>
                  <a:lnTo>
                    <a:pt x="48655" y="141904"/>
                  </a:lnTo>
                  <a:lnTo>
                    <a:pt x="128405" y="165312"/>
                  </a:lnTo>
                  <a:lnTo>
                    <a:pt x="180044" y="175159"/>
                  </a:lnTo>
                  <a:lnTo>
                    <a:pt x="238447" y="183562"/>
                  </a:lnTo>
                  <a:lnTo>
                    <a:pt x="302803" y="190366"/>
                  </a:lnTo>
                  <a:lnTo>
                    <a:pt x="372302" y="195417"/>
                  </a:lnTo>
                  <a:lnTo>
                    <a:pt x="446136" y="198561"/>
                  </a:lnTo>
                  <a:lnTo>
                    <a:pt x="523494" y="199644"/>
                  </a:lnTo>
                  <a:lnTo>
                    <a:pt x="600851" y="198561"/>
                  </a:lnTo>
                  <a:lnTo>
                    <a:pt x="674685" y="195417"/>
                  </a:lnTo>
                  <a:lnTo>
                    <a:pt x="744184" y="190366"/>
                  </a:lnTo>
                  <a:lnTo>
                    <a:pt x="808540" y="183562"/>
                  </a:lnTo>
                  <a:lnTo>
                    <a:pt x="866943" y="175159"/>
                  </a:lnTo>
                  <a:lnTo>
                    <a:pt x="918582" y="165312"/>
                  </a:lnTo>
                  <a:lnTo>
                    <a:pt x="962649" y="154176"/>
                  </a:lnTo>
                  <a:lnTo>
                    <a:pt x="1024823" y="128652"/>
                  </a:lnTo>
                  <a:lnTo>
                    <a:pt x="1046988" y="99822"/>
                  </a:lnTo>
                  <a:lnTo>
                    <a:pt x="1041311" y="85070"/>
                  </a:lnTo>
                  <a:lnTo>
                    <a:pt x="998332" y="57739"/>
                  </a:lnTo>
                  <a:lnTo>
                    <a:pt x="918582" y="34331"/>
                  </a:lnTo>
                  <a:lnTo>
                    <a:pt x="866943" y="24484"/>
                  </a:lnTo>
                  <a:lnTo>
                    <a:pt x="808540" y="16081"/>
                  </a:lnTo>
                  <a:lnTo>
                    <a:pt x="744184" y="9277"/>
                  </a:lnTo>
                  <a:lnTo>
                    <a:pt x="674685" y="4226"/>
                  </a:lnTo>
                  <a:lnTo>
                    <a:pt x="600851" y="1082"/>
                  </a:lnTo>
                  <a:lnTo>
                    <a:pt x="523494" y="0"/>
                  </a:lnTo>
                  <a:close/>
                </a:path>
              </a:pathLst>
            </a:custGeom>
            <a:solidFill>
              <a:srgbClr val="FFCC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3816096" y="4555235"/>
              <a:ext cx="1047115" cy="200025"/>
            </a:xfrm>
            <a:custGeom>
              <a:avLst/>
              <a:gdLst/>
              <a:ahLst/>
              <a:cxnLst/>
              <a:rect l="l" t="t" r="r" b="b"/>
              <a:pathLst>
                <a:path w="1047114" h="200025">
                  <a:moveTo>
                    <a:pt x="0" y="99822"/>
                  </a:moveTo>
                  <a:lnTo>
                    <a:pt x="48655" y="57739"/>
                  </a:lnTo>
                  <a:lnTo>
                    <a:pt x="128405" y="34331"/>
                  </a:lnTo>
                  <a:lnTo>
                    <a:pt x="180044" y="24484"/>
                  </a:lnTo>
                  <a:lnTo>
                    <a:pt x="238447" y="16081"/>
                  </a:lnTo>
                  <a:lnTo>
                    <a:pt x="302803" y="9277"/>
                  </a:lnTo>
                  <a:lnTo>
                    <a:pt x="372302" y="4226"/>
                  </a:lnTo>
                  <a:lnTo>
                    <a:pt x="446136" y="1082"/>
                  </a:lnTo>
                  <a:lnTo>
                    <a:pt x="523494" y="0"/>
                  </a:lnTo>
                  <a:lnTo>
                    <a:pt x="600851" y="1082"/>
                  </a:lnTo>
                  <a:lnTo>
                    <a:pt x="674685" y="4226"/>
                  </a:lnTo>
                  <a:lnTo>
                    <a:pt x="744184" y="9277"/>
                  </a:lnTo>
                  <a:lnTo>
                    <a:pt x="808540" y="16081"/>
                  </a:lnTo>
                  <a:lnTo>
                    <a:pt x="866943" y="24484"/>
                  </a:lnTo>
                  <a:lnTo>
                    <a:pt x="918582" y="34331"/>
                  </a:lnTo>
                  <a:lnTo>
                    <a:pt x="962649" y="45467"/>
                  </a:lnTo>
                  <a:lnTo>
                    <a:pt x="1024823" y="70991"/>
                  </a:lnTo>
                  <a:lnTo>
                    <a:pt x="1046988" y="99822"/>
                  </a:lnTo>
                  <a:lnTo>
                    <a:pt x="1041311" y="114573"/>
                  </a:lnTo>
                  <a:lnTo>
                    <a:pt x="998332" y="141904"/>
                  </a:lnTo>
                  <a:lnTo>
                    <a:pt x="918582" y="165312"/>
                  </a:lnTo>
                  <a:lnTo>
                    <a:pt x="866943" y="175159"/>
                  </a:lnTo>
                  <a:lnTo>
                    <a:pt x="808540" y="183562"/>
                  </a:lnTo>
                  <a:lnTo>
                    <a:pt x="744184" y="190366"/>
                  </a:lnTo>
                  <a:lnTo>
                    <a:pt x="674685" y="195417"/>
                  </a:lnTo>
                  <a:lnTo>
                    <a:pt x="600851" y="198561"/>
                  </a:lnTo>
                  <a:lnTo>
                    <a:pt x="523494" y="199644"/>
                  </a:lnTo>
                  <a:lnTo>
                    <a:pt x="446136" y="198561"/>
                  </a:lnTo>
                  <a:lnTo>
                    <a:pt x="372302" y="195417"/>
                  </a:lnTo>
                  <a:lnTo>
                    <a:pt x="302803" y="190366"/>
                  </a:lnTo>
                  <a:lnTo>
                    <a:pt x="238447" y="183562"/>
                  </a:lnTo>
                  <a:lnTo>
                    <a:pt x="180044" y="175159"/>
                  </a:lnTo>
                  <a:lnTo>
                    <a:pt x="128405" y="165312"/>
                  </a:lnTo>
                  <a:lnTo>
                    <a:pt x="84338" y="154176"/>
                  </a:lnTo>
                  <a:lnTo>
                    <a:pt x="22164" y="128652"/>
                  </a:lnTo>
                  <a:lnTo>
                    <a:pt x="0" y="99822"/>
                  </a:lnTo>
                  <a:close/>
                </a:path>
              </a:pathLst>
            </a:custGeom>
            <a:ln w="1219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3816096" y="4538471"/>
              <a:ext cx="0" cy="123825"/>
            </a:xfrm>
            <a:custGeom>
              <a:avLst/>
              <a:gdLst/>
              <a:ahLst/>
              <a:cxnLst/>
              <a:rect l="l" t="t" r="r" b="b"/>
              <a:pathLst>
                <a:path h="123825">
                  <a:moveTo>
                    <a:pt x="0" y="0"/>
                  </a:moveTo>
                  <a:lnTo>
                    <a:pt x="0" y="123444"/>
                  </a:lnTo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4863083" y="4538471"/>
              <a:ext cx="0" cy="123825"/>
            </a:xfrm>
            <a:custGeom>
              <a:avLst/>
              <a:gdLst/>
              <a:ahLst/>
              <a:cxnLst/>
              <a:rect l="l" t="t" r="r" b="b"/>
              <a:pathLst>
                <a:path h="123825">
                  <a:moveTo>
                    <a:pt x="0" y="0"/>
                  </a:moveTo>
                  <a:lnTo>
                    <a:pt x="0" y="123444"/>
                  </a:lnTo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3806952" y="4393691"/>
              <a:ext cx="1047115" cy="266700"/>
            </a:xfrm>
            <a:custGeom>
              <a:avLst/>
              <a:gdLst/>
              <a:ahLst/>
              <a:cxnLst/>
              <a:rect l="l" t="t" r="r" b="b"/>
              <a:pathLst>
                <a:path w="1047114" h="266700">
                  <a:moveTo>
                    <a:pt x="1046988" y="116586"/>
                  </a:moveTo>
                  <a:lnTo>
                    <a:pt x="1005840" y="71208"/>
                  </a:lnTo>
                  <a:lnTo>
                    <a:pt x="937907" y="45351"/>
                  </a:lnTo>
                  <a:lnTo>
                    <a:pt x="893648" y="34150"/>
                  </a:lnTo>
                  <a:lnTo>
                    <a:pt x="843381" y="24295"/>
                  </a:lnTo>
                  <a:lnTo>
                    <a:pt x="787704" y="15925"/>
                  </a:lnTo>
                  <a:lnTo>
                    <a:pt x="727252" y="9169"/>
                  </a:lnTo>
                  <a:lnTo>
                    <a:pt x="662647" y="4165"/>
                  </a:lnTo>
                  <a:lnTo>
                    <a:pt x="594525" y="1066"/>
                  </a:lnTo>
                  <a:lnTo>
                    <a:pt x="523494" y="0"/>
                  </a:lnTo>
                  <a:lnTo>
                    <a:pt x="452450" y="1066"/>
                  </a:lnTo>
                  <a:lnTo>
                    <a:pt x="384327" y="4165"/>
                  </a:lnTo>
                  <a:lnTo>
                    <a:pt x="319722" y="9169"/>
                  </a:lnTo>
                  <a:lnTo>
                    <a:pt x="259270" y="15925"/>
                  </a:lnTo>
                  <a:lnTo>
                    <a:pt x="203593" y="24295"/>
                  </a:lnTo>
                  <a:lnTo>
                    <a:pt x="153327" y="34150"/>
                  </a:lnTo>
                  <a:lnTo>
                    <a:pt x="109067" y="45351"/>
                  </a:lnTo>
                  <a:lnTo>
                    <a:pt x="71462" y="57746"/>
                  </a:lnTo>
                  <a:lnTo>
                    <a:pt x="18694" y="85598"/>
                  </a:lnTo>
                  <a:lnTo>
                    <a:pt x="0" y="116586"/>
                  </a:lnTo>
                  <a:lnTo>
                    <a:pt x="4775" y="132410"/>
                  </a:lnTo>
                  <a:lnTo>
                    <a:pt x="16116" y="144780"/>
                  </a:lnTo>
                  <a:lnTo>
                    <a:pt x="9144" y="144780"/>
                  </a:lnTo>
                  <a:lnTo>
                    <a:pt x="9144" y="266700"/>
                  </a:lnTo>
                  <a:lnTo>
                    <a:pt x="1046988" y="266700"/>
                  </a:lnTo>
                  <a:lnTo>
                    <a:pt x="1046988" y="144780"/>
                  </a:lnTo>
                  <a:lnTo>
                    <a:pt x="1030846" y="144780"/>
                  </a:lnTo>
                  <a:lnTo>
                    <a:pt x="1042200" y="132410"/>
                  </a:lnTo>
                  <a:lnTo>
                    <a:pt x="1046988" y="116586"/>
                  </a:lnTo>
                  <a:close/>
                </a:path>
              </a:pathLst>
            </a:custGeom>
            <a:solidFill>
              <a:srgbClr val="FFCC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3806952" y="4393691"/>
              <a:ext cx="1047115" cy="233679"/>
            </a:xfrm>
            <a:custGeom>
              <a:avLst/>
              <a:gdLst/>
              <a:ahLst/>
              <a:cxnLst/>
              <a:rect l="l" t="t" r="r" b="b"/>
              <a:pathLst>
                <a:path w="1047114" h="233679">
                  <a:moveTo>
                    <a:pt x="0" y="116586"/>
                  </a:moveTo>
                  <a:lnTo>
                    <a:pt x="41139" y="71205"/>
                  </a:lnTo>
                  <a:lnTo>
                    <a:pt x="109077" y="45343"/>
                  </a:lnTo>
                  <a:lnTo>
                    <a:pt x="153328" y="34147"/>
                  </a:lnTo>
                  <a:lnTo>
                    <a:pt x="203603" y="24292"/>
                  </a:lnTo>
                  <a:lnTo>
                    <a:pt x="259277" y="15917"/>
                  </a:lnTo>
                  <a:lnTo>
                    <a:pt x="319727" y="9161"/>
                  </a:lnTo>
                  <a:lnTo>
                    <a:pt x="384329" y="4164"/>
                  </a:lnTo>
                  <a:lnTo>
                    <a:pt x="452459" y="1064"/>
                  </a:lnTo>
                  <a:lnTo>
                    <a:pt x="523494" y="0"/>
                  </a:lnTo>
                  <a:lnTo>
                    <a:pt x="594528" y="1064"/>
                  </a:lnTo>
                  <a:lnTo>
                    <a:pt x="662658" y="4164"/>
                  </a:lnTo>
                  <a:lnTo>
                    <a:pt x="727260" y="9161"/>
                  </a:lnTo>
                  <a:lnTo>
                    <a:pt x="787710" y="15917"/>
                  </a:lnTo>
                  <a:lnTo>
                    <a:pt x="843384" y="24292"/>
                  </a:lnTo>
                  <a:lnTo>
                    <a:pt x="893659" y="34147"/>
                  </a:lnTo>
                  <a:lnTo>
                    <a:pt x="937910" y="45343"/>
                  </a:lnTo>
                  <a:lnTo>
                    <a:pt x="975515" y="57742"/>
                  </a:lnTo>
                  <a:lnTo>
                    <a:pt x="1028288" y="85592"/>
                  </a:lnTo>
                  <a:lnTo>
                    <a:pt x="1046988" y="116586"/>
                  </a:lnTo>
                  <a:lnTo>
                    <a:pt x="1042209" y="132406"/>
                  </a:lnTo>
                  <a:lnTo>
                    <a:pt x="1005848" y="161966"/>
                  </a:lnTo>
                  <a:lnTo>
                    <a:pt x="937910" y="187828"/>
                  </a:lnTo>
                  <a:lnTo>
                    <a:pt x="893659" y="199024"/>
                  </a:lnTo>
                  <a:lnTo>
                    <a:pt x="843384" y="208879"/>
                  </a:lnTo>
                  <a:lnTo>
                    <a:pt x="787710" y="217254"/>
                  </a:lnTo>
                  <a:lnTo>
                    <a:pt x="727260" y="224010"/>
                  </a:lnTo>
                  <a:lnTo>
                    <a:pt x="662658" y="229007"/>
                  </a:lnTo>
                  <a:lnTo>
                    <a:pt x="594528" y="232107"/>
                  </a:lnTo>
                  <a:lnTo>
                    <a:pt x="523494" y="233172"/>
                  </a:lnTo>
                  <a:lnTo>
                    <a:pt x="452459" y="232107"/>
                  </a:lnTo>
                  <a:lnTo>
                    <a:pt x="384329" y="229007"/>
                  </a:lnTo>
                  <a:lnTo>
                    <a:pt x="319727" y="224010"/>
                  </a:lnTo>
                  <a:lnTo>
                    <a:pt x="259277" y="217254"/>
                  </a:lnTo>
                  <a:lnTo>
                    <a:pt x="203603" y="208879"/>
                  </a:lnTo>
                  <a:lnTo>
                    <a:pt x="153328" y="199024"/>
                  </a:lnTo>
                  <a:lnTo>
                    <a:pt x="109077" y="187828"/>
                  </a:lnTo>
                  <a:lnTo>
                    <a:pt x="71472" y="175429"/>
                  </a:lnTo>
                  <a:lnTo>
                    <a:pt x="18699" y="147579"/>
                  </a:lnTo>
                  <a:lnTo>
                    <a:pt x="0" y="116586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4059173" y="4446269"/>
              <a:ext cx="186055" cy="3175"/>
            </a:xfrm>
            <a:custGeom>
              <a:avLst/>
              <a:gdLst/>
              <a:ahLst/>
              <a:cxnLst/>
              <a:rect l="l" t="t" r="r" b="b"/>
              <a:pathLst>
                <a:path w="186054" h="3175">
                  <a:moveTo>
                    <a:pt x="0" y="3047"/>
                  </a:moveTo>
                  <a:lnTo>
                    <a:pt x="185928" y="0"/>
                  </a:lnTo>
                </a:path>
              </a:pathLst>
            </a:custGeom>
            <a:ln w="2895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4415789" y="4581905"/>
              <a:ext cx="163195" cy="0"/>
            </a:xfrm>
            <a:custGeom>
              <a:avLst/>
              <a:gdLst/>
              <a:ahLst/>
              <a:cxnLst/>
              <a:rect l="l" t="t" r="r" b="b"/>
              <a:pathLst>
                <a:path w="163195">
                  <a:moveTo>
                    <a:pt x="0" y="0"/>
                  </a:moveTo>
                  <a:lnTo>
                    <a:pt x="163068" y="0"/>
                  </a:lnTo>
                </a:path>
              </a:pathLst>
            </a:custGeom>
            <a:ln w="2895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4229862" y="4449317"/>
              <a:ext cx="193675" cy="132715"/>
            </a:xfrm>
            <a:custGeom>
              <a:avLst/>
              <a:gdLst/>
              <a:ahLst/>
              <a:cxnLst/>
              <a:rect l="l" t="t" r="r" b="b"/>
              <a:pathLst>
                <a:path w="193675" h="132714">
                  <a:moveTo>
                    <a:pt x="0" y="0"/>
                  </a:moveTo>
                  <a:lnTo>
                    <a:pt x="193548" y="132587"/>
                  </a:lnTo>
                </a:path>
              </a:pathLst>
            </a:custGeom>
            <a:ln w="2895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4059173" y="4577333"/>
              <a:ext cx="186055" cy="3175"/>
            </a:xfrm>
            <a:custGeom>
              <a:avLst/>
              <a:gdLst/>
              <a:ahLst/>
              <a:cxnLst/>
              <a:rect l="l" t="t" r="r" b="b"/>
              <a:pathLst>
                <a:path w="186054" h="3175">
                  <a:moveTo>
                    <a:pt x="0" y="0"/>
                  </a:moveTo>
                  <a:lnTo>
                    <a:pt x="185928" y="3048"/>
                  </a:lnTo>
                </a:path>
              </a:pathLst>
            </a:custGeom>
            <a:ln w="2895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4415789" y="4444745"/>
              <a:ext cx="163195" cy="0"/>
            </a:xfrm>
            <a:custGeom>
              <a:avLst/>
              <a:gdLst/>
              <a:ahLst/>
              <a:cxnLst/>
              <a:rect l="l" t="t" r="r" b="b"/>
              <a:pathLst>
                <a:path w="163195">
                  <a:moveTo>
                    <a:pt x="0" y="0"/>
                  </a:moveTo>
                  <a:lnTo>
                    <a:pt x="163068" y="0"/>
                  </a:lnTo>
                </a:path>
              </a:pathLst>
            </a:custGeom>
            <a:ln w="2895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4229862" y="4444745"/>
              <a:ext cx="193675" cy="132715"/>
            </a:xfrm>
            <a:custGeom>
              <a:avLst/>
              <a:gdLst/>
              <a:ahLst/>
              <a:cxnLst/>
              <a:rect l="l" t="t" r="r" b="b"/>
              <a:pathLst>
                <a:path w="193675" h="132714">
                  <a:moveTo>
                    <a:pt x="0" y="132587"/>
                  </a:moveTo>
                  <a:lnTo>
                    <a:pt x="193548" y="0"/>
                  </a:lnTo>
                </a:path>
              </a:pathLst>
            </a:custGeom>
            <a:ln w="2895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8" name="object 4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286244" y="4326635"/>
              <a:ext cx="890015" cy="484631"/>
            </a:xfrm>
            <a:prstGeom prst="rect">
              <a:avLst/>
            </a:prstGeom>
          </p:spPr>
        </p:pic>
        <p:sp>
          <p:nvSpPr>
            <p:cNvPr id="49" name="object 49"/>
            <p:cNvSpPr/>
            <p:nvPr/>
          </p:nvSpPr>
          <p:spPr>
            <a:xfrm>
              <a:off x="7286244" y="4326635"/>
              <a:ext cx="890269" cy="485140"/>
            </a:xfrm>
            <a:custGeom>
              <a:avLst/>
              <a:gdLst/>
              <a:ahLst/>
              <a:cxnLst/>
              <a:rect l="l" t="t" r="r" b="b"/>
              <a:pathLst>
                <a:path w="890270" h="485139">
                  <a:moveTo>
                    <a:pt x="0" y="121157"/>
                  </a:moveTo>
                  <a:lnTo>
                    <a:pt x="668286" y="121157"/>
                  </a:lnTo>
                  <a:lnTo>
                    <a:pt x="668286" y="0"/>
                  </a:lnTo>
                  <a:lnTo>
                    <a:pt x="890016" y="242315"/>
                  </a:lnTo>
                  <a:lnTo>
                    <a:pt x="668286" y="484631"/>
                  </a:lnTo>
                  <a:lnTo>
                    <a:pt x="668286" y="363473"/>
                  </a:lnTo>
                  <a:lnTo>
                    <a:pt x="0" y="363473"/>
                  </a:lnTo>
                  <a:lnTo>
                    <a:pt x="0" y="121157"/>
                  </a:lnTo>
                  <a:close/>
                </a:path>
              </a:pathLst>
            </a:custGeom>
            <a:ln w="9144">
              <a:solidFill>
                <a:srgbClr val="CC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0" name="object 50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611879" y="4364735"/>
              <a:ext cx="115823" cy="388619"/>
            </a:xfrm>
            <a:prstGeom prst="rect">
              <a:avLst/>
            </a:prstGeom>
          </p:spPr>
        </p:pic>
        <p:sp>
          <p:nvSpPr>
            <p:cNvPr id="51" name="object 51"/>
            <p:cNvSpPr/>
            <p:nvPr/>
          </p:nvSpPr>
          <p:spPr>
            <a:xfrm>
              <a:off x="3611879" y="4364735"/>
              <a:ext cx="116205" cy="388620"/>
            </a:xfrm>
            <a:custGeom>
              <a:avLst/>
              <a:gdLst/>
              <a:ahLst/>
              <a:cxnLst/>
              <a:rect l="l" t="t" r="r" b="b"/>
              <a:pathLst>
                <a:path w="116204" h="388620">
                  <a:moveTo>
                    <a:pt x="0" y="194310"/>
                  </a:moveTo>
                  <a:lnTo>
                    <a:pt x="2952" y="132892"/>
                  </a:lnTo>
                  <a:lnTo>
                    <a:pt x="11175" y="79552"/>
                  </a:lnTo>
                  <a:lnTo>
                    <a:pt x="23712" y="37490"/>
                  </a:lnTo>
                  <a:lnTo>
                    <a:pt x="57912" y="0"/>
                  </a:lnTo>
                  <a:lnTo>
                    <a:pt x="76214" y="9906"/>
                  </a:lnTo>
                  <a:lnTo>
                    <a:pt x="92111" y="37490"/>
                  </a:lnTo>
                  <a:lnTo>
                    <a:pt x="104648" y="79552"/>
                  </a:lnTo>
                  <a:lnTo>
                    <a:pt x="112871" y="132892"/>
                  </a:lnTo>
                  <a:lnTo>
                    <a:pt x="115823" y="194310"/>
                  </a:lnTo>
                  <a:lnTo>
                    <a:pt x="112871" y="255727"/>
                  </a:lnTo>
                  <a:lnTo>
                    <a:pt x="104648" y="309067"/>
                  </a:lnTo>
                  <a:lnTo>
                    <a:pt x="92111" y="351129"/>
                  </a:lnTo>
                  <a:lnTo>
                    <a:pt x="76214" y="378714"/>
                  </a:lnTo>
                  <a:lnTo>
                    <a:pt x="57912" y="388620"/>
                  </a:lnTo>
                  <a:lnTo>
                    <a:pt x="39609" y="378714"/>
                  </a:lnTo>
                  <a:lnTo>
                    <a:pt x="23712" y="351129"/>
                  </a:lnTo>
                  <a:lnTo>
                    <a:pt x="11175" y="309067"/>
                  </a:lnTo>
                  <a:lnTo>
                    <a:pt x="2952" y="255727"/>
                  </a:lnTo>
                  <a:lnTo>
                    <a:pt x="0" y="19431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2" name="object 52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447800" y="4364735"/>
              <a:ext cx="2217419" cy="388619"/>
            </a:xfrm>
            <a:prstGeom prst="rect">
              <a:avLst/>
            </a:prstGeom>
          </p:spPr>
        </p:pic>
        <p:sp>
          <p:nvSpPr>
            <p:cNvPr id="53" name="object 53"/>
            <p:cNvSpPr/>
            <p:nvPr/>
          </p:nvSpPr>
          <p:spPr>
            <a:xfrm>
              <a:off x="2997707" y="4806695"/>
              <a:ext cx="281940" cy="303530"/>
            </a:xfrm>
            <a:custGeom>
              <a:avLst/>
              <a:gdLst/>
              <a:ahLst/>
              <a:cxnLst/>
              <a:rect l="l" t="t" r="r" b="b"/>
              <a:pathLst>
                <a:path w="281939" h="303529">
                  <a:moveTo>
                    <a:pt x="281939" y="303275"/>
                  </a:moveTo>
                  <a:lnTo>
                    <a:pt x="0" y="0"/>
                  </a:lnTo>
                </a:path>
              </a:pathLst>
            </a:custGeom>
            <a:ln w="9144">
              <a:solidFill>
                <a:srgbClr val="CC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1447800" y="4364735"/>
              <a:ext cx="2217420" cy="388620"/>
            </a:xfrm>
            <a:custGeom>
              <a:avLst/>
              <a:gdLst/>
              <a:ahLst/>
              <a:cxnLst/>
              <a:rect l="l" t="t" r="r" b="b"/>
              <a:pathLst>
                <a:path w="2217420" h="388620">
                  <a:moveTo>
                    <a:pt x="0" y="0"/>
                  </a:moveTo>
                  <a:lnTo>
                    <a:pt x="2217420" y="0"/>
                  </a:lnTo>
                  <a:lnTo>
                    <a:pt x="2217420" y="388619"/>
                  </a:lnTo>
                  <a:lnTo>
                    <a:pt x="0" y="388619"/>
                  </a:lnTo>
                  <a:lnTo>
                    <a:pt x="0" y="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1405128" y="4360163"/>
              <a:ext cx="116205" cy="388620"/>
            </a:xfrm>
            <a:custGeom>
              <a:avLst/>
              <a:gdLst/>
              <a:ahLst/>
              <a:cxnLst/>
              <a:rect l="l" t="t" r="r" b="b"/>
              <a:pathLst>
                <a:path w="116205" h="388620">
                  <a:moveTo>
                    <a:pt x="57912" y="0"/>
                  </a:moveTo>
                  <a:lnTo>
                    <a:pt x="23712" y="37490"/>
                  </a:lnTo>
                  <a:lnTo>
                    <a:pt x="11175" y="79552"/>
                  </a:lnTo>
                  <a:lnTo>
                    <a:pt x="2952" y="132892"/>
                  </a:lnTo>
                  <a:lnTo>
                    <a:pt x="0" y="194310"/>
                  </a:lnTo>
                  <a:lnTo>
                    <a:pt x="2952" y="255727"/>
                  </a:lnTo>
                  <a:lnTo>
                    <a:pt x="11175" y="309067"/>
                  </a:lnTo>
                  <a:lnTo>
                    <a:pt x="23712" y="351129"/>
                  </a:lnTo>
                  <a:lnTo>
                    <a:pt x="39609" y="378714"/>
                  </a:lnTo>
                  <a:lnTo>
                    <a:pt x="57912" y="388620"/>
                  </a:lnTo>
                  <a:lnTo>
                    <a:pt x="76214" y="378714"/>
                  </a:lnTo>
                  <a:lnTo>
                    <a:pt x="92111" y="351129"/>
                  </a:lnTo>
                  <a:lnTo>
                    <a:pt x="104648" y="309067"/>
                  </a:lnTo>
                  <a:lnTo>
                    <a:pt x="112871" y="255727"/>
                  </a:lnTo>
                  <a:lnTo>
                    <a:pt x="115823" y="194310"/>
                  </a:lnTo>
                  <a:lnTo>
                    <a:pt x="112871" y="132892"/>
                  </a:lnTo>
                  <a:lnTo>
                    <a:pt x="104648" y="79552"/>
                  </a:lnTo>
                  <a:lnTo>
                    <a:pt x="92111" y="37490"/>
                  </a:lnTo>
                  <a:lnTo>
                    <a:pt x="76214" y="9906"/>
                  </a:lnTo>
                  <a:lnTo>
                    <a:pt x="57912" y="0"/>
                  </a:lnTo>
                  <a:close/>
                </a:path>
              </a:pathLst>
            </a:custGeom>
            <a:solidFill>
              <a:srgbClr val="DDDD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1405128" y="4360163"/>
              <a:ext cx="116205" cy="388620"/>
            </a:xfrm>
            <a:custGeom>
              <a:avLst/>
              <a:gdLst/>
              <a:ahLst/>
              <a:cxnLst/>
              <a:rect l="l" t="t" r="r" b="b"/>
              <a:pathLst>
                <a:path w="116205" h="388620">
                  <a:moveTo>
                    <a:pt x="0" y="194310"/>
                  </a:moveTo>
                  <a:lnTo>
                    <a:pt x="2952" y="132892"/>
                  </a:lnTo>
                  <a:lnTo>
                    <a:pt x="11175" y="79552"/>
                  </a:lnTo>
                  <a:lnTo>
                    <a:pt x="23712" y="37490"/>
                  </a:lnTo>
                  <a:lnTo>
                    <a:pt x="57912" y="0"/>
                  </a:lnTo>
                  <a:lnTo>
                    <a:pt x="76214" y="9906"/>
                  </a:lnTo>
                  <a:lnTo>
                    <a:pt x="92111" y="37490"/>
                  </a:lnTo>
                  <a:lnTo>
                    <a:pt x="104648" y="79552"/>
                  </a:lnTo>
                  <a:lnTo>
                    <a:pt x="112871" y="132892"/>
                  </a:lnTo>
                  <a:lnTo>
                    <a:pt x="115823" y="194310"/>
                  </a:lnTo>
                  <a:lnTo>
                    <a:pt x="112871" y="255727"/>
                  </a:lnTo>
                  <a:lnTo>
                    <a:pt x="104648" y="309067"/>
                  </a:lnTo>
                  <a:lnTo>
                    <a:pt x="92111" y="351129"/>
                  </a:lnTo>
                  <a:lnTo>
                    <a:pt x="76214" y="378714"/>
                  </a:lnTo>
                  <a:lnTo>
                    <a:pt x="57912" y="388620"/>
                  </a:lnTo>
                  <a:lnTo>
                    <a:pt x="39609" y="378714"/>
                  </a:lnTo>
                  <a:lnTo>
                    <a:pt x="23712" y="351129"/>
                  </a:lnTo>
                  <a:lnTo>
                    <a:pt x="11175" y="309067"/>
                  </a:lnTo>
                  <a:lnTo>
                    <a:pt x="2952" y="255727"/>
                  </a:lnTo>
                  <a:lnTo>
                    <a:pt x="0" y="19431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7" name="object 57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572756" y="4255007"/>
              <a:ext cx="138683" cy="574547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599688" y="4372355"/>
              <a:ext cx="74675" cy="377951"/>
            </a:xfrm>
            <a:prstGeom prst="rect">
              <a:avLst/>
            </a:prstGeom>
          </p:spPr>
        </p:pic>
        <p:sp>
          <p:nvSpPr>
            <p:cNvPr id="59" name="object 59"/>
            <p:cNvSpPr/>
            <p:nvPr/>
          </p:nvSpPr>
          <p:spPr>
            <a:xfrm>
              <a:off x="7572756" y="4255007"/>
              <a:ext cx="139065" cy="574675"/>
            </a:xfrm>
            <a:custGeom>
              <a:avLst/>
              <a:gdLst/>
              <a:ahLst/>
              <a:cxnLst/>
              <a:rect l="l" t="t" r="r" b="b"/>
              <a:pathLst>
                <a:path w="139065" h="574675">
                  <a:moveTo>
                    <a:pt x="0" y="287274"/>
                  </a:moveTo>
                  <a:lnTo>
                    <a:pt x="2477" y="210903"/>
                  </a:lnTo>
                  <a:lnTo>
                    <a:pt x="9468" y="142279"/>
                  </a:lnTo>
                  <a:lnTo>
                    <a:pt x="20312" y="84139"/>
                  </a:lnTo>
                  <a:lnTo>
                    <a:pt x="34346" y="39220"/>
                  </a:lnTo>
                  <a:lnTo>
                    <a:pt x="69342" y="0"/>
                  </a:lnTo>
                  <a:lnTo>
                    <a:pt x="87773" y="10261"/>
                  </a:lnTo>
                  <a:lnTo>
                    <a:pt x="118371" y="84139"/>
                  </a:lnTo>
                  <a:lnTo>
                    <a:pt x="129215" y="142279"/>
                  </a:lnTo>
                  <a:lnTo>
                    <a:pt x="136206" y="210903"/>
                  </a:lnTo>
                  <a:lnTo>
                    <a:pt x="138684" y="287274"/>
                  </a:lnTo>
                  <a:lnTo>
                    <a:pt x="136206" y="363644"/>
                  </a:lnTo>
                  <a:lnTo>
                    <a:pt x="129215" y="432268"/>
                  </a:lnTo>
                  <a:lnTo>
                    <a:pt x="118371" y="490408"/>
                  </a:lnTo>
                  <a:lnTo>
                    <a:pt x="104337" y="535327"/>
                  </a:lnTo>
                  <a:lnTo>
                    <a:pt x="69342" y="574548"/>
                  </a:lnTo>
                  <a:lnTo>
                    <a:pt x="50910" y="564286"/>
                  </a:lnTo>
                  <a:lnTo>
                    <a:pt x="20312" y="490408"/>
                  </a:lnTo>
                  <a:lnTo>
                    <a:pt x="9468" y="432268"/>
                  </a:lnTo>
                  <a:lnTo>
                    <a:pt x="2477" y="363644"/>
                  </a:lnTo>
                  <a:lnTo>
                    <a:pt x="0" y="287274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6120383" y="4876799"/>
              <a:ext cx="193675" cy="203200"/>
            </a:xfrm>
            <a:custGeom>
              <a:avLst/>
              <a:gdLst/>
              <a:ahLst/>
              <a:cxnLst/>
              <a:rect l="l" t="t" r="r" b="b"/>
              <a:pathLst>
                <a:path w="193675" h="203200">
                  <a:moveTo>
                    <a:pt x="193548" y="202692"/>
                  </a:moveTo>
                  <a:lnTo>
                    <a:pt x="0" y="0"/>
                  </a:lnTo>
                </a:path>
              </a:pathLst>
            </a:custGeom>
            <a:ln w="9144">
              <a:solidFill>
                <a:srgbClr val="CC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1" name="object 61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962144" y="4255007"/>
              <a:ext cx="2674619" cy="574547"/>
            </a:xfrm>
            <a:prstGeom prst="rect">
              <a:avLst/>
            </a:prstGeom>
          </p:spPr>
        </p:pic>
        <p:sp>
          <p:nvSpPr>
            <p:cNvPr id="62" name="object 62"/>
            <p:cNvSpPr/>
            <p:nvPr/>
          </p:nvSpPr>
          <p:spPr>
            <a:xfrm>
              <a:off x="4962144" y="4255007"/>
              <a:ext cx="2674620" cy="574675"/>
            </a:xfrm>
            <a:custGeom>
              <a:avLst/>
              <a:gdLst/>
              <a:ahLst/>
              <a:cxnLst/>
              <a:rect l="l" t="t" r="r" b="b"/>
              <a:pathLst>
                <a:path w="2674620" h="574675">
                  <a:moveTo>
                    <a:pt x="0" y="0"/>
                  </a:moveTo>
                  <a:lnTo>
                    <a:pt x="2674620" y="0"/>
                  </a:lnTo>
                  <a:lnTo>
                    <a:pt x="2674620" y="574548"/>
                  </a:lnTo>
                  <a:lnTo>
                    <a:pt x="0" y="574548"/>
                  </a:lnTo>
                  <a:lnTo>
                    <a:pt x="0" y="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4910327" y="4248911"/>
              <a:ext cx="139065" cy="573405"/>
            </a:xfrm>
            <a:custGeom>
              <a:avLst/>
              <a:gdLst/>
              <a:ahLst/>
              <a:cxnLst/>
              <a:rect l="l" t="t" r="r" b="b"/>
              <a:pathLst>
                <a:path w="139064" h="573404">
                  <a:moveTo>
                    <a:pt x="69342" y="0"/>
                  </a:moveTo>
                  <a:lnTo>
                    <a:pt x="34346" y="39116"/>
                  </a:lnTo>
                  <a:lnTo>
                    <a:pt x="20312" y="83915"/>
                  </a:lnTo>
                  <a:lnTo>
                    <a:pt x="9468" y="141901"/>
                  </a:lnTo>
                  <a:lnTo>
                    <a:pt x="2477" y="210343"/>
                  </a:lnTo>
                  <a:lnTo>
                    <a:pt x="0" y="286512"/>
                  </a:lnTo>
                  <a:lnTo>
                    <a:pt x="2477" y="362680"/>
                  </a:lnTo>
                  <a:lnTo>
                    <a:pt x="9468" y="431122"/>
                  </a:lnTo>
                  <a:lnTo>
                    <a:pt x="20312" y="489108"/>
                  </a:lnTo>
                  <a:lnTo>
                    <a:pt x="34346" y="533908"/>
                  </a:lnTo>
                  <a:lnTo>
                    <a:pt x="69342" y="573024"/>
                  </a:lnTo>
                  <a:lnTo>
                    <a:pt x="87773" y="562789"/>
                  </a:lnTo>
                  <a:lnTo>
                    <a:pt x="118371" y="489108"/>
                  </a:lnTo>
                  <a:lnTo>
                    <a:pt x="129215" y="431122"/>
                  </a:lnTo>
                  <a:lnTo>
                    <a:pt x="136206" y="362680"/>
                  </a:lnTo>
                  <a:lnTo>
                    <a:pt x="138684" y="286512"/>
                  </a:lnTo>
                  <a:lnTo>
                    <a:pt x="136206" y="210343"/>
                  </a:lnTo>
                  <a:lnTo>
                    <a:pt x="129215" y="141901"/>
                  </a:lnTo>
                  <a:lnTo>
                    <a:pt x="118371" y="83915"/>
                  </a:lnTo>
                  <a:lnTo>
                    <a:pt x="104337" y="39116"/>
                  </a:lnTo>
                  <a:lnTo>
                    <a:pt x="69342" y="0"/>
                  </a:lnTo>
                  <a:close/>
                </a:path>
              </a:pathLst>
            </a:custGeom>
            <a:solidFill>
              <a:srgbClr val="DDDD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4910327" y="4248911"/>
              <a:ext cx="139065" cy="573405"/>
            </a:xfrm>
            <a:custGeom>
              <a:avLst/>
              <a:gdLst/>
              <a:ahLst/>
              <a:cxnLst/>
              <a:rect l="l" t="t" r="r" b="b"/>
              <a:pathLst>
                <a:path w="139064" h="573404">
                  <a:moveTo>
                    <a:pt x="0" y="286512"/>
                  </a:moveTo>
                  <a:lnTo>
                    <a:pt x="2477" y="210343"/>
                  </a:lnTo>
                  <a:lnTo>
                    <a:pt x="9468" y="141901"/>
                  </a:lnTo>
                  <a:lnTo>
                    <a:pt x="20312" y="83915"/>
                  </a:lnTo>
                  <a:lnTo>
                    <a:pt x="34346" y="39116"/>
                  </a:lnTo>
                  <a:lnTo>
                    <a:pt x="69342" y="0"/>
                  </a:lnTo>
                  <a:lnTo>
                    <a:pt x="87773" y="10234"/>
                  </a:lnTo>
                  <a:lnTo>
                    <a:pt x="118371" y="83915"/>
                  </a:lnTo>
                  <a:lnTo>
                    <a:pt x="129215" y="141901"/>
                  </a:lnTo>
                  <a:lnTo>
                    <a:pt x="136206" y="210343"/>
                  </a:lnTo>
                  <a:lnTo>
                    <a:pt x="138684" y="286512"/>
                  </a:lnTo>
                  <a:lnTo>
                    <a:pt x="136206" y="362680"/>
                  </a:lnTo>
                  <a:lnTo>
                    <a:pt x="129215" y="431122"/>
                  </a:lnTo>
                  <a:lnTo>
                    <a:pt x="118371" y="489108"/>
                  </a:lnTo>
                  <a:lnTo>
                    <a:pt x="104337" y="533908"/>
                  </a:lnTo>
                  <a:lnTo>
                    <a:pt x="69342" y="573024"/>
                  </a:lnTo>
                  <a:lnTo>
                    <a:pt x="50910" y="562789"/>
                  </a:lnTo>
                  <a:lnTo>
                    <a:pt x="20312" y="489108"/>
                  </a:lnTo>
                  <a:lnTo>
                    <a:pt x="9468" y="431122"/>
                  </a:lnTo>
                  <a:lnTo>
                    <a:pt x="2477" y="362680"/>
                  </a:lnTo>
                  <a:lnTo>
                    <a:pt x="0" y="286512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5" name="object 65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559039" y="4265676"/>
              <a:ext cx="88391" cy="559307"/>
            </a:xfrm>
            <a:prstGeom prst="rect">
              <a:avLst/>
            </a:prstGeom>
          </p:spPr>
        </p:pic>
        <p:sp>
          <p:nvSpPr>
            <p:cNvPr id="66" name="object 66"/>
            <p:cNvSpPr/>
            <p:nvPr/>
          </p:nvSpPr>
          <p:spPr>
            <a:xfrm>
              <a:off x="801623" y="4716779"/>
              <a:ext cx="10795" cy="411480"/>
            </a:xfrm>
            <a:custGeom>
              <a:avLst/>
              <a:gdLst/>
              <a:ahLst/>
              <a:cxnLst/>
              <a:rect l="l" t="t" r="r" b="b"/>
              <a:pathLst>
                <a:path w="10795" h="411479">
                  <a:moveTo>
                    <a:pt x="10668" y="0"/>
                  </a:moveTo>
                  <a:lnTo>
                    <a:pt x="0" y="411480"/>
                  </a:lnTo>
                </a:path>
              </a:pathLst>
            </a:custGeom>
            <a:ln w="9144">
              <a:solidFill>
                <a:srgbClr val="CC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239268" y="5140451"/>
              <a:ext cx="2319655" cy="868680"/>
            </a:xfrm>
            <a:custGeom>
              <a:avLst/>
              <a:gdLst/>
              <a:ahLst/>
              <a:cxnLst/>
              <a:rect l="l" t="t" r="r" b="b"/>
              <a:pathLst>
                <a:path w="2319655" h="868679">
                  <a:moveTo>
                    <a:pt x="2319528" y="0"/>
                  </a:moveTo>
                  <a:lnTo>
                    <a:pt x="0" y="0"/>
                  </a:lnTo>
                  <a:lnTo>
                    <a:pt x="0" y="868680"/>
                  </a:lnTo>
                  <a:lnTo>
                    <a:pt x="2319528" y="868680"/>
                  </a:lnTo>
                  <a:lnTo>
                    <a:pt x="231952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8" name="object 68"/>
          <p:cNvSpPr txBox="1"/>
          <p:nvPr/>
        </p:nvSpPr>
        <p:spPr>
          <a:xfrm>
            <a:off x="515716" y="5116957"/>
            <a:ext cx="1766570" cy="589915"/>
          </a:xfrm>
          <a:prstGeom prst="rect">
            <a:avLst/>
          </a:prstGeom>
        </p:spPr>
        <p:txBody>
          <a:bodyPr vert="horz" wrap="square" lIns="0" tIns="59690" rIns="0" bIns="0" rtlCol="0">
            <a:spAutoFit/>
          </a:bodyPr>
          <a:lstStyle/>
          <a:p>
            <a:pPr marL="94615" marR="5080" indent="-82550">
              <a:lnSpc>
                <a:spcPts val="2039"/>
              </a:lnSpc>
              <a:spcBef>
                <a:spcPts val="470"/>
              </a:spcBef>
            </a:pPr>
            <a:r>
              <a:rPr sz="2000" dirty="0">
                <a:latin typeface="Gill Sans MT"/>
                <a:cs typeface="Gill Sans MT"/>
              </a:rPr>
              <a:t>server</a:t>
            </a:r>
            <a:r>
              <a:rPr sz="2000" spc="-10" dirty="0">
                <a:latin typeface="Gill Sans MT"/>
                <a:cs typeface="Gill Sans MT"/>
              </a:rPr>
              <a:t> </a:t>
            </a:r>
            <a:r>
              <a:rPr sz="2000" dirty="0">
                <a:latin typeface="Gill Sans MT"/>
                <a:cs typeface="Gill Sans MT"/>
              </a:rPr>
              <a:t>sends</a:t>
            </a:r>
            <a:r>
              <a:rPr sz="2000" spc="10" dirty="0">
                <a:latin typeface="Gill Sans MT"/>
                <a:cs typeface="Gill Sans MT"/>
              </a:rPr>
              <a:t> </a:t>
            </a:r>
            <a:r>
              <a:rPr sz="2000" spc="-20" dirty="0">
                <a:latin typeface="Gill Sans MT"/>
                <a:cs typeface="Gill Sans MT"/>
              </a:rPr>
              <a:t>bits </a:t>
            </a:r>
            <a:r>
              <a:rPr sz="2000" dirty="0">
                <a:latin typeface="Gill Sans MT"/>
                <a:cs typeface="Gill Sans MT"/>
              </a:rPr>
              <a:t>(fluid)</a:t>
            </a:r>
            <a:r>
              <a:rPr sz="2000" spc="-30" dirty="0">
                <a:latin typeface="Gill Sans MT"/>
                <a:cs typeface="Gill Sans MT"/>
              </a:rPr>
              <a:t> </a:t>
            </a:r>
            <a:r>
              <a:rPr sz="2000" dirty="0">
                <a:latin typeface="Gill Sans MT"/>
                <a:cs typeface="Gill Sans MT"/>
              </a:rPr>
              <a:t>into</a:t>
            </a:r>
            <a:r>
              <a:rPr sz="2000" spc="-25" dirty="0">
                <a:latin typeface="Gill Sans MT"/>
                <a:cs typeface="Gill Sans MT"/>
              </a:rPr>
              <a:t> </a:t>
            </a:r>
            <a:r>
              <a:rPr sz="2000" spc="-20" dirty="0">
                <a:latin typeface="Gill Sans MT"/>
                <a:cs typeface="Gill Sans MT"/>
              </a:rPr>
              <a:t>pipe</a:t>
            </a:r>
            <a:endParaRPr sz="2000">
              <a:latin typeface="Gill Sans MT"/>
              <a:cs typeface="Gill Sans MT"/>
            </a:endParaRPr>
          </a:p>
        </p:txBody>
      </p:sp>
      <p:sp>
        <p:nvSpPr>
          <p:cNvPr id="69" name="object 69"/>
          <p:cNvSpPr/>
          <p:nvPr/>
        </p:nvSpPr>
        <p:spPr>
          <a:xfrm>
            <a:off x="2737104" y="5111496"/>
            <a:ext cx="2809240" cy="868680"/>
          </a:xfrm>
          <a:custGeom>
            <a:avLst/>
            <a:gdLst/>
            <a:ahLst/>
            <a:cxnLst/>
            <a:rect l="l" t="t" r="r" b="b"/>
            <a:pathLst>
              <a:path w="2809240" h="868679">
                <a:moveTo>
                  <a:pt x="2808732" y="0"/>
                </a:moveTo>
                <a:lnTo>
                  <a:pt x="0" y="0"/>
                </a:lnTo>
                <a:lnTo>
                  <a:pt x="0" y="868679"/>
                </a:lnTo>
                <a:lnTo>
                  <a:pt x="2808732" y="868679"/>
                </a:lnTo>
                <a:lnTo>
                  <a:pt x="280873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 txBox="1"/>
          <p:nvPr/>
        </p:nvSpPr>
        <p:spPr>
          <a:xfrm>
            <a:off x="3174904" y="5088382"/>
            <a:ext cx="2002789" cy="848994"/>
          </a:xfrm>
          <a:prstGeom prst="rect">
            <a:avLst/>
          </a:prstGeom>
        </p:spPr>
        <p:txBody>
          <a:bodyPr vert="horz" wrap="square" lIns="0" tIns="59690" rIns="0" bIns="0" rtlCol="0">
            <a:spAutoFit/>
          </a:bodyPr>
          <a:lstStyle/>
          <a:p>
            <a:pPr marL="38100" marR="30480" algn="ctr">
              <a:lnSpc>
                <a:spcPts val="2039"/>
              </a:lnSpc>
              <a:spcBef>
                <a:spcPts val="470"/>
              </a:spcBef>
            </a:pPr>
            <a:r>
              <a:rPr sz="2000" dirty="0">
                <a:latin typeface="Gill Sans MT"/>
                <a:cs typeface="Gill Sans MT"/>
              </a:rPr>
              <a:t>pipe</a:t>
            </a:r>
            <a:r>
              <a:rPr sz="2000" spc="-30" dirty="0">
                <a:latin typeface="Gill Sans MT"/>
                <a:cs typeface="Gill Sans MT"/>
              </a:rPr>
              <a:t> </a:t>
            </a:r>
            <a:r>
              <a:rPr sz="2000" dirty="0">
                <a:latin typeface="Gill Sans MT"/>
                <a:cs typeface="Gill Sans MT"/>
              </a:rPr>
              <a:t>that</a:t>
            </a:r>
            <a:r>
              <a:rPr sz="2000" spc="-35" dirty="0">
                <a:latin typeface="Gill Sans MT"/>
                <a:cs typeface="Gill Sans MT"/>
              </a:rPr>
              <a:t> </a:t>
            </a:r>
            <a:r>
              <a:rPr sz="2000" dirty="0">
                <a:latin typeface="Gill Sans MT"/>
                <a:cs typeface="Gill Sans MT"/>
              </a:rPr>
              <a:t>can</a:t>
            </a:r>
            <a:r>
              <a:rPr sz="2000" spc="-10" dirty="0">
                <a:latin typeface="Gill Sans MT"/>
                <a:cs typeface="Gill Sans MT"/>
              </a:rPr>
              <a:t> </a:t>
            </a:r>
            <a:r>
              <a:rPr sz="2000" spc="-20" dirty="0">
                <a:latin typeface="Gill Sans MT"/>
                <a:cs typeface="Gill Sans MT"/>
              </a:rPr>
              <a:t>carry </a:t>
            </a:r>
            <a:r>
              <a:rPr sz="2000" dirty="0">
                <a:latin typeface="Gill Sans MT"/>
                <a:cs typeface="Gill Sans MT"/>
              </a:rPr>
              <a:t>fluid</a:t>
            </a:r>
            <a:r>
              <a:rPr sz="2000" spc="-30" dirty="0">
                <a:latin typeface="Gill Sans MT"/>
                <a:cs typeface="Gill Sans MT"/>
              </a:rPr>
              <a:t> </a:t>
            </a:r>
            <a:r>
              <a:rPr sz="2000" dirty="0">
                <a:latin typeface="Gill Sans MT"/>
                <a:cs typeface="Gill Sans MT"/>
              </a:rPr>
              <a:t>at</a:t>
            </a:r>
            <a:r>
              <a:rPr sz="2000" spc="-15" dirty="0">
                <a:latin typeface="Gill Sans MT"/>
                <a:cs typeface="Gill Sans MT"/>
              </a:rPr>
              <a:t> </a:t>
            </a:r>
            <a:r>
              <a:rPr sz="2000" spc="-20" dirty="0">
                <a:latin typeface="Gill Sans MT"/>
                <a:cs typeface="Gill Sans MT"/>
              </a:rPr>
              <a:t>rate</a:t>
            </a:r>
            <a:endParaRPr sz="2000">
              <a:latin typeface="Gill Sans MT"/>
              <a:cs typeface="Gill Sans MT"/>
            </a:endParaRPr>
          </a:p>
          <a:p>
            <a:pPr algn="ctr">
              <a:lnSpc>
                <a:spcPts val="2030"/>
              </a:lnSpc>
            </a:pPr>
            <a:r>
              <a:rPr sz="2000" dirty="0">
                <a:latin typeface="Gill Sans MT"/>
                <a:cs typeface="Gill Sans MT"/>
              </a:rPr>
              <a:t>R</a:t>
            </a:r>
            <a:r>
              <a:rPr sz="2775" baseline="-21021" dirty="0">
                <a:latin typeface="Gill Sans MT"/>
                <a:cs typeface="Gill Sans MT"/>
              </a:rPr>
              <a:t>s</a:t>
            </a:r>
            <a:r>
              <a:rPr sz="2775" spc="-225" baseline="-21021" dirty="0">
                <a:latin typeface="Gill Sans MT"/>
                <a:cs typeface="Gill Sans MT"/>
              </a:rPr>
              <a:t> </a:t>
            </a:r>
            <a:r>
              <a:rPr sz="2000" spc="-10" dirty="0">
                <a:latin typeface="Gill Sans MT"/>
                <a:cs typeface="Gill Sans MT"/>
              </a:rPr>
              <a:t>bits/sec)</a:t>
            </a:r>
            <a:endParaRPr sz="2000">
              <a:latin typeface="Gill Sans MT"/>
              <a:cs typeface="Gill Sans MT"/>
            </a:endParaRPr>
          </a:p>
        </p:txBody>
      </p:sp>
      <p:sp>
        <p:nvSpPr>
          <p:cNvPr id="71" name="object 71"/>
          <p:cNvSpPr/>
          <p:nvPr/>
        </p:nvSpPr>
        <p:spPr>
          <a:xfrm>
            <a:off x="5522976" y="5126735"/>
            <a:ext cx="2952115" cy="867410"/>
          </a:xfrm>
          <a:custGeom>
            <a:avLst/>
            <a:gdLst/>
            <a:ahLst/>
            <a:cxnLst/>
            <a:rect l="l" t="t" r="r" b="b"/>
            <a:pathLst>
              <a:path w="2952115" h="867410">
                <a:moveTo>
                  <a:pt x="2951987" y="0"/>
                </a:moveTo>
                <a:lnTo>
                  <a:pt x="0" y="0"/>
                </a:lnTo>
                <a:lnTo>
                  <a:pt x="0" y="867156"/>
                </a:lnTo>
                <a:lnTo>
                  <a:pt x="2951987" y="867156"/>
                </a:lnTo>
                <a:lnTo>
                  <a:pt x="295198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 txBox="1"/>
          <p:nvPr/>
        </p:nvSpPr>
        <p:spPr>
          <a:xfrm>
            <a:off x="6032563" y="5102669"/>
            <a:ext cx="2002789" cy="848994"/>
          </a:xfrm>
          <a:prstGeom prst="rect">
            <a:avLst/>
          </a:prstGeom>
        </p:spPr>
        <p:txBody>
          <a:bodyPr vert="horz" wrap="square" lIns="0" tIns="59690" rIns="0" bIns="0" rtlCol="0">
            <a:spAutoFit/>
          </a:bodyPr>
          <a:lstStyle/>
          <a:p>
            <a:pPr marL="37465" marR="30480" algn="ctr">
              <a:lnSpc>
                <a:spcPts val="2039"/>
              </a:lnSpc>
              <a:spcBef>
                <a:spcPts val="470"/>
              </a:spcBef>
            </a:pPr>
            <a:r>
              <a:rPr sz="2000" dirty="0">
                <a:latin typeface="Gill Sans MT"/>
                <a:cs typeface="Gill Sans MT"/>
              </a:rPr>
              <a:t>pipe</a:t>
            </a:r>
            <a:r>
              <a:rPr sz="2000" spc="-30" dirty="0">
                <a:latin typeface="Gill Sans MT"/>
                <a:cs typeface="Gill Sans MT"/>
              </a:rPr>
              <a:t> </a:t>
            </a:r>
            <a:r>
              <a:rPr sz="2000" dirty="0">
                <a:latin typeface="Gill Sans MT"/>
                <a:cs typeface="Gill Sans MT"/>
              </a:rPr>
              <a:t>that</a:t>
            </a:r>
            <a:r>
              <a:rPr sz="2000" spc="-35" dirty="0">
                <a:latin typeface="Gill Sans MT"/>
                <a:cs typeface="Gill Sans MT"/>
              </a:rPr>
              <a:t> </a:t>
            </a:r>
            <a:r>
              <a:rPr sz="2000" dirty="0">
                <a:latin typeface="Gill Sans MT"/>
                <a:cs typeface="Gill Sans MT"/>
              </a:rPr>
              <a:t>can</a:t>
            </a:r>
            <a:r>
              <a:rPr sz="2000" spc="-10" dirty="0">
                <a:latin typeface="Gill Sans MT"/>
                <a:cs typeface="Gill Sans MT"/>
              </a:rPr>
              <a:t> </a:t>
            </a:r>
            <a:r>
              <a:rPr sz="2000" spc="-20" dirty="0">
                <a:latin typeface="Gill Sans MT"/>
                <a:cs typeface="Gill Sans MT"/>
              </a:rPr>
              <a:t>carry </a:t>
            </a:r>
            <a:r>
              <a:rPr sz="2000" dirty="0">
                <a:latin typeface="Gill Sans MT"/>
                <a:cs typeface="Gill Sans MT"/>
              </a:rPr>
              <a:t>fluid</a:t>
            </a:r>
            <a:r>
              <a:rPr sz="2000" spc="-30" dirty="0">
                <a:latin typeface="Gill Sans MT"/>
                <a:cs typeface="Gill Sans MT"/>
              </a:rPr>
              <a:t> </a:t>
            </a:r>
            <a:r>
              <a:rPr sz="2000" dirty="0">
                <a:latin typeface="Gill Sans MT"/>
                <a:cs typeface="Gill Sans MT"/>
              </a:rPr>
              <a:t>at</a:t>
            </a:r>
            <a:r>
              <a:rPr sz="2000" spc="-15" dirty="0">
                <a:latin typeface="Gill Sans MT"/>
                <a:cs typeface="Gill Sans MT"/>
              </a:rPr>
              <a:t> </a:t>
            </a:r>
            <a:r>
              <a:rPr sz="2000" spc="-20" dirty="0">
                <a:latin typeface="Gill Sans MT"/>
                <a:cs typeface="Gill Sans MT"/>
              </a:rPr>
              <a:t>rate</a:t>
            </a:r>
            <a:endParaRPr sz="2000">
              <a:latin typeface="Gill Sans MT"/>
              <a:cs typeface="Gill Sans MT"/>
            </a:endParaRPr>
          </a:p>
          <a:p>
            <a:pPr marL="635" algn="ctr">
              <a:lnSpc>
                <a:spcPts val="2030"/>
              </a:lnSpc>
            </a:pPr>
            <a:r>
              <a:rPr sz="2000" dirty="0">
                <a:latin typeface="Gill Sans MT"/>
                <a:cs typeface="Gill Sans MT"/>
              </a:rPr>
              <a:t>R</a:t>
            </a:r>
            <a:r>
              <a:rPr sz="2775" baseline="-21021" dirty="0">
                <a:latin typeface="Gill Sans MT"/>
                <a:cs typeface="Gill Sans MT"/>
              </a:rPr>
              <a:t>c</a:t>
            </a:r>
            <a:r>
              <a:rPr sz="2775" spc="-217" baseline="-21021" dirty="0">
                <a:latin typeface="Gill Sans MT"/>
                <a:cs typeface="Gill Sans MT"/>
              </a:rPr>
              <a:t> </a:t>
            </a:r>
            <a:r>
              <a:rPr sz="2000" spc="-10" dirty="0">
                <a:latin typeface="Gill Sans MT"/>
                <a:cs typeface="Gill Sans MT"/>
              </a:rPr>
              <a:t>bits/sec)</a:t>
            </a:r>
            <a:endParaRPr sz="2000">
              <a:latin typeface="Gill Sans MT"/>
              <a:cs typeface="Gill Sans MT"/>
            </a:endParaRPr>
          </a:p>
        </p:txBody>
      </p:sp>
      <p:grpSp>
        <p:nvGrpSpPr>
          <p:cNvPr id="73" name="object 73"/>
          <p:cNvGrpSpPr/>
          <p:nvPr/>
        </p:nvGrpSpPr>
        <p:grpSpPr>
          <a:xfrm>
            <a:off x="502919" y="4059932"/>
            <a:ext cx="4514215" cy="739140"/>
            <a:chOff x="502919" y="4059932"/>
            <a:chExt cx="4514215" cy="739140"/>
          </a:xfrm>
        </p:grpSpPr>
        <p:pic>
          <p:nvPicPr>
            <p:cNvPr id="74" name="object 74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3732275" y="4308347"/>
              <a:ext cx="1280159" cy="486155"/>
            </a:xfrm>
            <a:prstGeom prst="rect">
              <a:avLst/>
            </a:prstGeom>
          </p:spPr>
        </p:pic>
        <p:sp>
          <p:nvSpPr>
            <p:cNvPr id="75" name="object 75"/>
            <p:cNvSpPr/>
            <p:nvPr/>
          </p:nvSpPr>
          <p:spPr>
            <a:xfrm>
              <a:off x="3732275" y="4308347"/>
              <a:ext cx="1280160" cy="486409"/>
            </a:xfrm>
            <a:custGeom>
              <a:avLst/>
              <a:gdLst/>
              <a:ahLst/>
              <a:cxnLst/>
              <a:rect l="l" t="t" r="r" b="b"/>
              <a:pathLst>
                <a:path w="1280160" h="486410">
                  <a:moveTo>
                    <a:pt x="0" y="121538"/>
                  </a:moveTo>
                  <a:lnTo>
                    <a:pt x="960031" y="121538"/>
                  </a:lnTo>
                  <a:lnTo>
                    <a:pt x="960031" y="0"/>
                  </a:lnTo>
                  <a:lnTo>
                    <a:pt x="1280160" y="243077"/>
                  </a:lnTo>
                  <a:lnTo>
                    <a:pt x="960031" y="486155"/>
                  </a:lnTo>
                  <a:lnTo>
                    <a:pt x="960031" y="364616"/>
                  </a:lnTo>
                  <a:lnTo>
                    <a:pt x="0" y="364616"/>
                  </a:lnTo>
                  <a:lnTo>
                    <a:pt x="0" y="121538"/>
                  </a:lnTo>
                  <a:close/>
                </a:path>
              </a:pathLst>
            </a:custGeom>
            <a:ln w="9144">
              <a:solidFill>
                <a:srgbClr val="CC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6" name="object 76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507491" y="4064507"/>
              <a:ext cx="975359" cy="720851"/>
            </a:xfrm>
            <a:prstGeom prst="rect">
              <a:avLst/>
            </a:prstGeom>
          </p:spPr>
        </p:pic>
        <p:sp>
          <p:nvSpPr>
            <p:cNvPr id="77" name="object 77"/>
            <p:cNvSpPr/>
            <p:nvPr/>
          </p:nvSpPr>
          <p:spPr>
            <a:xfrm>
              <a:off x="507491" y="4064504"/>
              <a:ext cx="975360" cy="721360"/>
            </a:xfrm>
            <a:custGeom>
              <a:avLst/>
              <a:gdLst/>
              <a:ahLst/>
              <a:cxnLst/>
              <a:rect l="l" t="t" r="r" b="b"/>
              <a:pathLst>
                <a:path w="975360" h="721360">
                  <a:moveTo>
                    <a:pt x="975360" y="517982"/>
                  </a:moveTo>
                  <a:lnTo>
                    <a:pt x="683018" y="720851"/>
                  </a:lnTo>
                  <a:lnTo>
                    <a:pt x="683018" y="623671"/>
                  </a:lnTo>
                  <a:lnTo>
                    <a:pt x="561149" y="623671"/>
                  </a:lnTo>
                  <a:lnTo>
                    <a:pt x="500007" y="621860"/>
                  </a:lnTo>
                  <a:lnTo>
                    <a:pt x="440772" y="616553"/>
                  </a:lnTo>
                  <a:lnTo>
                    <a:pt x="383786" y="607939"/>
                  </a:lnTo>
                  <a:lnTo>
                    <a:pt x="329391" y="596205"/>
                  </a:lnTo>
                  <a:lnTo>
                    <a:pt x="277930" y="581540"/>
                  </a:lnTo>
                  <a:lnTo>
                    <a:pt x="229745" y="564132"/>
                  </a:lnTo>
                  <a:lnTo>
                    <a:pt x="185179" y="544170"/>
                  </a:lnTo>
                  <a:lnTo>
                    <a:pt x="144574" y="521842"/>
                  </a:lnTo>
                  <a:lnTo>
                    <a:pt x="108271" y="497336"/>
                  </a:lnTo>
                  <a:lnTo>
                    <a:pt x="76615" y="470840"/>
                  </a:lnTo>
                  <a:lnTo>
                    <a:pt x="49946" y="442544"/>
                  </a:lnTo>
                  <a:lnTo>
                    <a:pt x="12943" y="381300"/>
                  </a:lnTo>
                  <a:lnTo>
                    <a:pt x="0" y="315112"/>
                  </a:lnTo>
                  <a:lnTo>
                    <a:pt x="0" y="0"/>
                  </a:lnTo>
                  <a:lnTo>
                    <a:pt x="292341" y="0"/>
                  </a:lnTo>
                  <a:lnTo>
                    <a:pt x="292341" y="315112"/>
                  </a:lnTo>
                  <a:lnTo>
                    <a:pt x="301942" y="340942"/>
                  </a:lnTo>
                  <a:lnTo>
                    <a:pt x="371067" y="383824"/>
                  </a:lnTo>
                  <a:lnTo>
                    <a:pt x="425469" y="399021"/>
                  </a:lnTo>
                  <a:lnTo>
                    <a:pt x="489683" y="408820"/>
                  </a:lnTo>
                  <a:lnTo>
                    <a:pt x="561149" y="412292"/>
                  </a:lnTo>
                  <a:lnTo>
                    <a:pt x="683018" y="412292"/>
                  </a:lnTo>
                  <a:lnTo>
                    <a:pt x="683018" y="315112"/>
                  </a:lnTo>
                  <a:lnTo>
                    <a:pt x="975360" y="517982"/>
                  </a:lnTo>
                  <a:close/>
                </a:path>
              </a:pathLst>
            </a:custGeom>
            <a:ln w="9144">
              <a:solidFill>
                <a:srgbClr val="CC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8" name="object 7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ct val="100000"/>
              </a:lnSpc>
            </a:pPr>
            <a:fld id="{81D60167-4931-47E6-BA6A-407CBD079E47}" type="slidenum">
              <a:rPr spc="-25" dirty="0"/>
              <a:t>73</a:t>
            </a:fld>
            <a:endParaRPr spc="-25" dirty="0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609153" y="2249233"/>
            <a:ext cx="2599055" cy="885825"/>
            <a:chOff x="1609153" y="2249233"/>
            <a:chExt cx="2599055" cy="88582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30680" y="2253996"/>
              <a:ext cx="332231" cy="8381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632204" y="2351531"/>
              <a:ext cx="147955" cy="17145"/>
            </a:xfrm>
            <a:custGeom>
              <a:avLst/>
              <a:gdLst/>
              <a:ahLst/>
              <a:cxnLst/>
              <a:rect l="l" t="t" r="r" b="b"/>
              <a:pathLst>
                <a:path w="147955" h="17144">
                  <a:moveTo>
                    <a:pt x="147828" y="0"/>
                  </a:moveTo>
                  <a:lnTo>
                    <a:pt x="0" y="0"/>
                  </a:lnTo>
                  <a:lnTo>
                    <a:pt x="0" y="16763"/>
                  </a:lnTo>
                  <a:lnTo>
                    <a:pt x="147828" y="16763"/>
                  </a:lnTo>
                  <a:lnTo>
                    <a:pt x="14782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632204" y="2351531"/>
              <a:ext cx="147955" cy="17145"/>
            </a:xfrm>
            <a:custGeom>
              <a:avLst/>
              <a:gdLst/>
              <a:ahLst/>
              <a:cxnLst/>
              <a:rect l="l" t="t" r="r" b="b"/>
              <a:pathLst>
                <a:path w="147955" h="17144">
                  <a:moveTo>
                    <a:pt x="0" y="0"/>
                  </a:moveTo>
                  <a:lnTo>
                    <a:pt x="147828" y="0"/>
                  </a:lnTo>
                  <a:lnTo>
                    <a:pt x="147828" y="16763"/>
                  </a:lnTo>
                  <a:lnTo>
                    <a:pt x="0" y="16763"/>
                  </a:lnTo>
                  <a:lnTo>
                    <a:pt x="0" y="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764792" y="2342387"/>
              <a:ext cx="143510" cy="52069"/>
            </a:xfrm>
            <a:custGeom>
              <a:avLst/>
              <a:gdLst/>
              <a:ahLst/>
              <a:cxnLst/>
              <a:rect l="l" t="t" r="r" b="b"/>
              <a:pathLst>
                <a:path w="143510" h="52069">
                  <a:moveTo>
                    <a:pt x="117348" y="0"/>
                  </a:moveTo>
                  <a:lnTo>
                    <a:pt x="25908" y="0"/>
                  </a:lnTo>
                  <a:lnTo>
                    <a:pt x="15821" y="2035"/>
                  </a:lnTo>
                  <a:lnTo>
                    <a:pt x="7586" y="7586"/>
                  </a:lnTo>
                  <a:lnTo>
                    <a:pt x="2035" y="15821"/>
                  </a:lnTo>
                  <a:lnTo>
                    <a:pt x="0" y="25908"/>
                  </a:lnTo>
                  <a:lnTo>
                    <a:pt x="2035" y="35994"/>
                  </a:lnTo>
                  <a:lnTo>
                    <a:pt x="7586" y="44229"/>
                  </a:lnTo>
                  <a:lnTo>
                    <a:pt x="15821" y="49780"/>
                  </a:lnTo>
                  <a:lnTo>
                    <a:pt x="25908" y="51816"/>
                  </a:lnTo>
                  <a:lnTo>
                    <a:pt x="117348" y="51816"/>
                  </a:lnTo>
                  <a:lnTo>
                    <a:pt x="127434" y="49780"/>
                  </a:lnTo>
                  <a:lnTo>
                    <a:pt x="135669" y="44229"/>
                  </a:lnTo>
                  <a:lnTo>
                    <a:pt x="141220" y="35994"/>
                  </a:lnTo>
                  <a:lnTo>
                    <a:pt x="143256" y="25908"/>
                  </a:lnTo>
                  <a:lnTo>
                    <a:pt x="141220" y="15821"/>
                  </a:lnTo>
                  <a:lnTo>
                    <a:pt x="135669" y="7586"/>
                  </a:lnTo>
                  <a:lnTo>
                    <a:pt x="127434" y="2035"/>
                  </a:lnTo>
                  <a:lnTo>
                    <a:pt x="11734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67840" y="2348484"/>
              <a:ext cx="137160" cy="38099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635239" y="2461259"/>
              <a:ext cx="273050" cy="48895"/>
            </a:xfrm>
            <a:custGeom>
              <a:avLst/>
              <a:gdLst/>
              <a:ahLst/>
              <a:cxnLst/>
              <a:rect l="l" t="t" r="r" b="b"/>
              <a:pathLst>
                <a:path w="273050" h="48894">
                  <a:moveTo>
                    <a:pt x="272808" y="24384"/>
                  </a:moveTo>
                  <a:lnTo>
                    <a:pt x="270891" y="14897"/>
                  </a:lnTo>
                  <a:lnTo>
                    <a:pt x="265658" y="7150"/>
                  </a:lnTo>
                  <a:lnTo>
                    <a:pt x="257911" y="1917"/>
                  </a:lnTo>
                  <a:lnTo>
                    <a:pt x="248424" y="0"/>
                  </a:lnTo>
                  <a:lnTo>
                    <a:pt x="153936" y="0"/>
                  </a:lnTo>
                  <a:lnTo>
                    <a:pt x="144437" y="1917"/>
                  </a:lnTo>
                  <a:lnTo>
                    <a:pt x="136690" y="7150"/>
                  </a:lnTo>
                  <a:lnTo>
                    <a:pt x="135331" y="9144"/>
                  </a:lnTo>
                  <a:lnTo>
                    <a:pt x="0" y="9144"/>
                  </a:lnTo>
                  <a:lnTo>
                    <a:pt x="0" y="25908"/>
                  </a:lnTo>
                  <a:lnTo>
                    <a:pt x="129857" y="25908"/>
                  </a:lnTo>
                  <a:lnTo>
                    <a:pt x="131457" y="33883"/>
                  </a:lnTo>
                  <a:lnTo>
                    <a:pt x="136690" y="41630"/>
                  </a:lnTo>
                  <a:lnTo>
                    <a:pt x="144437" y="46863"/>
                  </a:lnTo>
                  <a:lnTo>
                    <a:pt x="153936" y="48768"/>
                  </a:lnTo>
                  <a:lnTo>
                    <a:pt x="248424" y="48768"/>
                  </a:lnTo>
                  <a:lnTo>
                    <a:pt x="257911" y="46863"/>
                  </a:lnTo>
                  <a:lnTo>
                    <a:pt x="265658" y="41630"/>
                  </a:lnTo>
                  <a:lnTo>
                    <a:pt x="270891" y="33883"/>
                  </a:lnTo>
                  <a:lnTo>
                    <a:pt x="272808" y="2438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67840" y="2467355"/>
              <a:ext cx="137160" cy="36576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633715" y="2593847"/>
              <a:ext cx="271780" cy="154305"/>
            </a:xfrm>
            <a:custGeom>
              <a:avLst/>
              <a:gdLst/>
              <a:ahLst/>
              <a:cxnLst/>
              <a:rect l="l" t="t" r="r" b="b"/>
              <a:pathLst>
                <a:path w="271780" h="154305">
                  <a:moveTo>
                    <a:pt x="147828" y="0"/>
                  </a:moveTo>
                  <a:lnTo>
                    <a:pt x="0" y="0"/>
                  </a:lnTo>
                  <a:lnTo>
                    <a:pt x="0" y="18288"/>
                  </a:lnTo>
                  <a:lnTo>
                    <a:pt x="147828" y="18288"/>
                  </a:lnTo>
                  <a:lnTo>
                    <a:pt x="147828" y="0"/>
                  </a:lnTo>
                  <a:close/>
                </a:path>
                <a:path w="271780" h="154305">
                  <a:moveTo>
                    <a:pt x="271284" y="126492"/>
                  </a:moveTo>
                  <a:lnTo>
                    <a:pt x="269125" y="115824"/>
                  </a:lnTo>
                  <a:lnTo>
                    <a:pt x="263245" y="107099"/>
                  </a:lnTo>
                  <a:lnTo>
                    <a:pt x="254520" y="101219"/>
                  </a:lnTo>
                  <a:lnTo>
                    <a:pt x="243852" y="99060"/>
                  </a:lnTo>
                  <a:lnTo>
                    <a:pt x="155460" y="99060"/>
                  </a:lnTo>
                  <a:lnTo>
                    <a:pt x="144780" y="101219"/>
                  </a:lnTo>
                  <a:lnTo>
                    <a:pt x="136055" y="107099"/>
                  </a:lnTo>
                  <a:lnTo>
                    <a:pt x="135305" y="108204"/>
                  </a:lnTo>
                  <a:lnTo>
                    <a:pt x="3060" y="108204"/>
                  </a:lnTo>
                  <a:lnTo>
                    <a:pt x="3060" y="124968"/>
                  </a:lnTo>
                  <a:lnTo>
                    <a:pt x="128333" y="124968"/>
                  </a:lnTo>
                  <a:lnTo>
                    <a:pt x="128028" y="126492"/>
                  </a:lnTo>
                  <a:lnTo>
                    <a:pt x="130175" y="137172"/>
                  </a:lnTo>
                  <a:lnTo>
                    <a:pt x="136055" y="145897"/>
                  </a:lnTo>
                  <a:lnTo>
                    <a:pt x="144780" y="151777"/>
                  </a:lnTo>
                  <a:lnTo>
                    <a:pt x="155460" y="153924"/>
                  </a:lnTo>
                  <a:lnTo>
                    <a:pt x="243852" y="153924"/>
                  </a:lnTo>
                  <a:lnTo>
                    <a:pt x="254520" y="151777"/>
                  </a:lnTo>
                  <a:lnTo>
                    <a:pt x="263245" y="145897"/>
                  </a:lnTo>
                  <a:lnTo>
                    <a:pt x="269125" y="137172"/>
                  </a:lnTo>
                  <a:lnTo>
                    <a:pt x="271284" y="12649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64792" y="2699003"/>
              <a:ext cx="137159" cy="42672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61744" y="2583179"/>
              <a:ext cx="201167" cy="77723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89760" y="2253996"/>
              <a:ext cx="16763" cy="836675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1889760" y="2253995"/>
              <a:ext cx="17145" cy="836930"/>
            </a:xfrm>
            <a:custGeom>
              <a:avLst/>
              <a:gdLst/>
              <a:ahLst/>
              <a:cxnLst/>
              <a:rect l="l" t="t" r="r" b="b"/>
              <a:pathLst>
                <a:path w="17144" h="836930">
                  <a:moveTo>
                    <a:pt x="0" y="0"/>
                  </a:moveTo>
                  <a:lnTo>
                    <a:pt x="16763" y="0"/>
                  </a:lnTo>
                  <a:lnTo>
                    <a:pt x="16763" y="836676"/>
                  </a:lnTo>
                  <a:lnTo>
                    <a:pt x="0" y="836676"/>
                  </a:lnTo>
                  <a:lnTo>
                    <a:pt x="0" y="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905000" y="2345435"/>
              <a:ext cx="60960" cy="88391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905000" y="2465831"/>
              <a:ext cx="57911" cy="77723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901952" y="3052571"/>
              <a:ext cx="65532" cy="74675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1613916" y="3076955"/>
              <a:ext cx="297180" cy="53340"/>
            </a:xfrm>
            <a:custGeom>
              <a:avLst/>
              <a:gdLst/>
              <a:ahLst/>
              <a:cxnLst/>
              <a:rect l="l" t="t" r="r" b="b"/>
              <a:pathLst>
                <a:path w="297180" h="53339">
                  <a:moveTo>
                    <a:pt x="270510" y="0"/>
                  </a:moveTo>
                  <a:lnTo>
                    <a:pt x="26670" y="0"/>
                  </a:lnTo>
                  <a:lnTo>
                    <a:pt x="16287" y="2095"/>
                  </a:lnTo>
                  <a:lnTo>
                    <a:pt x="7810" y="7810"/>
                  </a:lnTo>
                  <a:lnTo>
                    <a:pt x="2095" y="16287"/>
                  </a:lnTo>
                  <a:lnTo>
                    <a:pt x="0" y="26670"/>
                  </a:lnTo>
                  <a:lnTo>
                    <a:pt x="2095" y="37052"/>
                  </a:lnTo>
                  <a:lnTo>
                    <a:pt x="7810" y="45529"/>
                  </a:lnTo>
                  <a:lnTo>
                    <a:pt x="16287" y="51244"/>
                  </a:lnTo>
                  <a:lnTo>
                    <a:pt x="26670" y="53340"/>
                  </a:lnTo>
                  <a:lnTo>
                    <a:pt x="270510" y="53340"/>
                  </a:lnTo>
                  <a:lnTo>
                    <a:pt x="280892" y="51244"/>
                  </a:lnTo>
                  <a:lnTo>
                    <a:pt x="289369" y="45529"/>
                  </a:lnTo>
                  <a:lnTo>
                    <a:pt x="295084" y="37052"/>
                  </a:lnTo>
                  <a:lnTo>
                    <a:pt x="297180" y="26670"/>
                  </a:lnTo>
                  <a:lnTo>
                    <a:pt x="295084" y="16287"/>
                  </a:lnTo>
                  <a:lnTo>
                    <a:pt x="289369" y="7810"/>
                  </a:lnTo>
                  <a:lnTo>
                    <a:pt x="280892" y="2095"/>
                  </a:lnTo>
                  <a:lnTo>
                    <a:pt x="270510" y="0"/>
                  </a:lnTo>
                  <a:close/>
                </a:path>
              </a:pathLst>
            </a:custGeom>
            <a:solidFill>
              <a:srgbClr val="DDDD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613916" y="3076955"/>
              <a:ext cx="297180" cy="53340"/>
            </a:xfrm>
            <a:custGeom>
              <a:avLst/>
              <a:gdLst/>
              <a:ahLst/>
              <a:cxnLst/>
              <a:rect l="l" t="t" r="r" b="b"/>
              <a:pathLst>
                <a:path w="297180" h="53339">
                  <a:moveTo>
                    <a:pt x="0" y="26670"/>
                  </a:moveTo>
                  <a:lnTo>
                    <a:pt x="2095" y="16287"/>
                  </a:lnTo>
                  <a:lnTo>
                    <a:pt x="7810" y="7810"/>
                  </a:lnTo>
                  <a:lnTo>
                    <a:pt x="16287" y="2095"/>
                  </a:lnTo>
                  <a:lnTo>
                    <a:pt x="26670" y="0"/>
                  </a:lnTo>
                  <a:lnTo>
                    <a:pt x="270510" y="0"/>
                  </a:lnTo>
                  <a:lnTo>
                    <a:pt x="280892" y="2095"/>
                  </a:lnTo>
                  <a:lnTo>
                    <a:pt x="289369" y="7810"/>
                  </a:lnTo>
                  <a:lnTo>
                    <a:pt x="295084" y="16287"/>
                  </a:lnTo>
                  <a:lnTo>
                    <a:pt x="297180" y="26670"/>
                  </a:lnTo>
                  <a:lnTo>
                    <a:pt x="295084" y="37052"/>
                  </a:lnTo>
                  <a:lnTo>
                    <a:pt x="289369" y="45529"/>
                  </a:lnTo>
                  <a:lnTo>
                    <a:pt x="280892" y="51244"/>
                  </a:lnTo>
                  <a:lnTo>
                    <a:pt x="270510" y="53340"/>
                  </a:lnTo>
                  <a:lnTo>
                    <a:pt x="26670" y="53340"/>
                  </a:lnTo>
                  <a:lnTo>
                    <a:pt x="16287" y="51244"/>
                  </a:lnTo>
                  <a:lnTo>
                    <a:pt x="7810" y="45529"/>
                  </a:lnTo>
                  <a:lnTo>
                    <a:pt x="2095" y="37052"/>
                  </a:lnTo>
                  <a:lnTo>
                    <a:pt x="0" y="26670"/>
                  </a:lnTo>
                  <a:close/>
                </a:path>
              </a:pathLst>
            </a:custGeom>
            <a:ln w="91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630680" y="3089147"/>
              <a:ext cx="265175" cy="30479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1630680" y="3089147"/>
              <a:ext cx="265430" cy="30480"/>
            </a:xfrm>
            <a:custGeom>
              <a:avLst/>
              <a:gdLst/>
              <a:ahLst/>
              <a:cxnLst/>
              <a:rect l="l" t="t" r="r" b="b"/>
              <a:pathLst>
                <a:path w="265430" h="30480">
                  <a:moveTo>
                    <a:pt x="0" y="15239"/>
                  </a:moveTo>
                  <a:lnTo>
                    <a:pt x="0" y="6819"/>
                  </a:lnTo>
                  <a:lnTo>
                    <a:pt x="6819" y="0"/>
                  </a:lnTo>
                  <a:lnTo>
                    <a:pt x="15240" y="0"/>
                  </a:lnTo>
                  <a:lnTo>
                    <a:pt x="249936" y="0"/>
                  </a:lnTo>
                  <a:lnTo>
                    <a:pt x="258356" y="0"/>
                  </a:lnTo>
                  <a:lnTo>
                    <a:pt x="265176" y="6819"/>
                  </a:lnTo>
                  <a:lnTo>
                    <a:pt x="265176" y="15239"/>
                  </a:lnTo>
                  <a:lnTo>
                    <a:pt x="265176" y="23660"/>
                  </a:lnTo>
                  <a:lnTo>
                    <a:pt x="258356" y="30479"/>
                  </a:lnTo>
                  <a:lnTo>
                    <a:pt x="249936" y="30479"/>
                  </a:lnTo>
                  <a:lnTo>
                    <a:pt x="15240" y="30479"/>
                  </a:lnTo>
                  <a:lnTo>
                    <a:pt x="6819" y="30479"/>
                  </a:lnTo>
                  <a:lnTo>
                    <a:pt x="0" y="23660"/>
                  </a:lnTo>
                  <a:lnTo>
                    <a:pt x="0" y="15239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655064" y="2968751"/>
              <a:ext cx="40005" cy="52069"/>
            </a:xfrm>
            <a:custGeom>
              <a:avLst/>
              <a:gdLst/>
              <a:ahLst/>
              <a:cxnLst/>
              <a:rect l="l" t="t" r="r" b="b"/>
              <a:pathLst>
                <a:path w="40005" h="52069">
                  <a:moveTo>
                    <a:pt x="19812" y="0"/>
                  </a:moveTo>
                  <a:lnTo>
                    <a:pt x="12097" y="2035"/>
                  </a:lnTo>
                  <a:lnTo>
                    <a:pt x="5800" y="7586"/>
                  </a:lnTo>
                  <a:lnTo>
                    <a:pt x="1556" y="15821"/>
                  </a:lnTo>
                  <a:lnTo>
                    <a:pt x="0" y="25908"/>
                  </a:lnTo>
                  <a:lnTo>
                    <a:pt x="1556" y="35994"/>
                  </a:lnTo>
                  <a:lnTo>
                    <a:pt x="5800" y="44229"/>
                  </a:lnTo>
                  <a:lnTo>
                    <a:pt x="12097" y="49780"/>
                  </a:lnTo>
                  <a:lnTo>
                    <a:pt x="19812" y="51816"/>
                  </a:lnTo>
                  <a:lnTo>
                    <a:pt x="27526" y="49780"/>
                  </a:lnTo>
                  <a:lnTo>
                    <a:pt x="33823" y="44229"/>
                  </a:lnTo>
                  <a:lnTo>
                    <a:pt x="38067" y="35994"/>
                  </a:lnTo>
                  <a:lnTo>
                    <a:pt x="39624" y="25908"/>
                  </a:lnTo>
                  <a:lnTo>
                    <a:pt x="38067" y="15821"/>
                  </a:lnTo>
                  <a:lnTo>
                    <a:pt x="33823" y="7586"/>
                  </a:lnTo>
                  <a:lnTo>
                    <a:pt x="27526" y="2035"/>
                  </a:lnTo>
                  <a:lnTo>
                    <a:pt x="19812" y="0"/>
                  </a:lnTo>
                  <a:close/>
                </a:path>
              </a:pathLst>
            </a:custGeom>
            <a:solidFill>
              <a:srgbClr val="33CC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700784" y="2968751"/>
              <a:ext cx="40005" cy="52069"/>
            </a:xfrm>
            <a:custGeom>
              <a:avLst/>
              <a:gdLst/>
              <a:ahLst/>
              <a:cxnLst/>
              <a:rect l="l" t="t" r="r" b="b"/>
              <a:pathLst>
                <a:path w="40005" h="52069">
                  <a:moveTo>
                    <a:pt x="19812" y="0"/>
                  </a:moveTo>
                  <a:lnTo>
                    <a:pt x="12097" y="2035"/>
                  </a:lnTo>
                  <a:lnTo>
                    <a:pt x="5800" y="7586"/>
                  </a:lnTo>
                  <a:lnTo>
                    <a:pt x="1556" y="15821"/>
                  </a:lnTo>
                  <a:lnTo>
                    <a:pt x="0" y="25908"/>
                  </a:lnTo>
                  <a:lnTo>
                    <a:pt x="1556" y="35994"/>
                  </a:lnTo>
                  <a:lnTo>
                    <a:pt x="5800" y="44229"/>
                  </a:lnTo>
                  <a:lnTo>
                    <a:pt x="12097" y="49780"/>
                  </a:lnTo>
                  <a:lnTo>
                    <a:pt x="19812" y="51816"/>
                  </a:lnTo>
                  <a:lnTo>
                    <a:pt x="27526" y="49780"/>
                  </a:lnTo>
                  <a:lnTo>
                    <a:pt x="33823" y="44229"/>
                  </a:lnTo>
                  <a:lnTo>
                    <a:pt x="38067" y="35994"/>
                  </a:lnTo>
                  <a:lnTo>
                    <a:pt x="39624" y="25908"/>
                  </a:lnTo>
                  <a:lnTo>
                    <a:pt x="38067" y="15821"/>
                  </a:lnTo>
                  <a:lnTo>
                    <a:pt x="33823" y="7586"/>
                  </a:lnTo>
                  <a:lnTo>
                    <a:pt x="27526" y="2035"/>
                  </a:lnTo>
                  <a:lnTo>
                    <a:pt x="1981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743456" y="2968751"/>
              <a:ext cx="40005" cy="50800"/>
            </a:xfrm>
            <a:custGeom>
              <a:avLst/>
              <a:gdLst/>
              <a:ahLst/>
              <a:cxnLst/>
              <a:rect l="l" t="t" r="r" b="b"/>
              <a:pathLst>
                <a:path w="40005" h="50800">
                  <a:moveTo>
                    <a:pt x="19812" y="0"/>
                  </a:moveTo>
                  <a:lnTo>
                    <a:pt x="12097" y="1975"/>
                  </a:lnTo>
                  <a:lnTo>
                    <a:pt x="5800" y="7362"/>
                  </a:lnTo>
                  <a:lnTo>
                    <a:pt x="1556" y="15355"/>
                  </a:lnTo>
                  <a:lnTo>
                    <a:pt x="0" y="25146"/>
                  </a:lnTo>
                  <a:lnTo>
                    <a:pt x="1556" y="34936"/>
                  </a:lnTo>
                  <a:lnTo>
                    <a:pt x="5800" y="42929"/>
                  </a:lnTo>
                  <a:lnTo>
                    <a:pt x="12097" y="48316"/>
                  </a:lnTo>
                  <a:lnTo>
                    <a:pt x="19812" y="50292"/>
                  </a:lnTo>
                  <a:lnTo>
                    <a:pt x="27526" y="48316"/>
                  </a:lnTo>
                  <a:lnTo>
                    <a:pt x="33823" y="42929"/>
                  </a:lnTo>
                  <a:lnTo>
                    <a:pt x="38067" y="34936"/>
                  </a:lnTo>
                  <a:lnTo>
                    <a:pt x="39624" y="25146"/>
                  </a:lnTo>
                  <a:lnTo>
                    <a:pt x="38067" y="15355"/>
                  </a:lnTo>
                  <a:lnTo>
                    <a:pt x="33823" y="7362"/>
                  </a:lnTo>
                  <a:lnTo>
                    <a:pt x="27526" y="1975"/>
                  </a:lnTo>
                  <a:lnTo>
                    <a:pt x="19812" y="0"/>
                  </a:lnTo>
                  <a:close/>
                </a:path>
              </a:pathLst>
            </a:custGeom>
            <a:solidFill>
              <a:srgbClr val="33CC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842516" y="2769107"/>
              <a:ext cx="21590" cy="277495"/>
            </a:xfrm>
            <a:custGeom>
              <a:avLst/>
              <a:gdLst/>
              <a:ahLst/>
              <a:cxnLst/>
              <a:rect l="l" t="t" r="r" b="b"/>
              <a:pathLst>
                <a:path w="21589" h="277494">
                  <a:moveTo>
                    <a:pt x="21336" y="0"/>
                  </a:moveTo>
                  <a:lnTo>
                    <a:pt x="0" y="0"/>
                  </a:lnTo>
                  <a:lnTo>
                    <a:pt x="0" y="277367"/>
                  </a:lnTo>
                  <a:lnTo>
                    <a:pt x="21336" y="277367"/>
                  </a:lnTo>
                  <a:lnTo>
                    <a:pt x="21336" y="0"/>
                  </a:lnTo>
                  <a:close/>
                </a:path>
              </a:pathLst>
            </a:custGeom>
            <a:solidFill>
              <a:srgbClr val="29292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842516" y="2769107"/>
              <a:ext cx="21590" cy="277495"/>
            </a:xfrm>
            <a:custGeom>
              <a:avLst/>
              <a:gdLst/>
              <a:ahLst/>
              <a:cxnLst/>
              <a:rect l="l" t="t" r="r" b="b"/>
              <a:pathLst>
                <a:path w="21589" h="277494">
                  <a:moveTo>
                    <a:pt x="0" y="0"/>
                  </a:moveTo>
                  <a:lnTo>
                    <a:pt x="21336" y="0"/>
                  </a:lnTo>
                  <a:lnTo>
                    <a:pt x="21336" y="277367"/>
                  </a:lnTo>
                  <a:lnTo>
                    <a:pt x="0" y="277367"/>
                  </a:lnTo>
                  <a:lnTo>
                    <a:pt x="0" y="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098036" y="2610611"/>
              <a:ext cx="105155" cy="304799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4098036" y="2610611"/>
              <a:ext cx="105410" cy="304800"/>
            </a:xfrm>
            <a:custGeom>
              <a:avLst/>
              <a:gdLst/>
              <a:ahLst/>
              <a:cxnLst/>
              <a:rect l="l" t="t" r="r" b="b"/>
              <a:pathLst>
                <a:path w="105410" h="304800">
                  <a:moveTo>
                    <a:pt x="0" y="152400"/>
                  </a:moveTo>
                  <a:lnTo>
                    <a:pt x="4132" y="93081"/>
                  </a:lnTo>
                  <a:lnTo>
                    <a:pt x="15401" y="44638"/>
                  </a:lnTo>
                  <a:lnTo>
                    <a:pt x="32114" y="11977"/>
                  </a:lnTo>
                  <a:lnTo>
                    <a:pt x="52577" y="0"/>
                  </a:lnTo>
                  <a:lnTo>
                    <a:pt x="73041" y="11977"/>
                  </a:lnTo>
                  <a:lnTo>
                    <a:pt x="89754" y="44638"/>
                  </a:lnTo>
                  <a:lnTo>
                    <a:pt x="101023" y="93081"/>
                  </a:lnTo>
                  <a:lnTo>
                    <a:pt x="105155" y="152400"/>
                  </a:lnTo>
                  <a:lnTo>
                    <a:pt x="101023" y="211718"/>
                  </a:lnTo>
                  <a:lnTo>
                    <a:pt x="89754" y="260161"/>
                  </a:lnTo>
                  <a:lnTo>
                    <a:pt x="73041" y="292822"/>
                  </a:lnTo>
                  <a:lnTo>
                    <a:pt x="52577" y="304800"/>
                  </a:lnTo>
                  <a:lnTo>
                    <a:pt x="32114" y="292822"/>
                  </a:lnTo>
                  <a:lnTo>
                    <a:pt x="15401" y="260161"/>
                  </a:lnTo>
                  <a:lnTo>
                    <a:pt x="4132" y="211718"/>
                  </a:lnTo>
                  <a:lnTo>
                    <a:pt x="0" y="1524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106168" y="2610611"/>
              <a:ext cx="2040635" cy="304799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2106168" y="2610611"/>
              <a:ext cx="2040889" cy="304800"/>
            </a:xfrm>
            <a:custGeom>
              <a:avLst/>
              <a:gdLst/>
              <a:ahLst/>
              <a:cxnLst/>
              <a:rect l="l" t="t" r="r" b="b"/>
              <a:pathLst>
                <a:path w="2040889" h="304800">
                  <a:moveTo>
                    <a:pt x="0" y="0"/>
                  </a:moveTo>
                  <a:lnTo>
                    <a:pt x="2040635" y="0"/>
                  </a:lnTo>
                  <a:lnTo>
                    <a:pt x="2040635" y="304800"/>
                  </a:lnTo>
                  <a:lnTo>
                    <a:pt x="0" y="304800"/>
                  </a:lnTo>
                  <a:lnTo>
                    <a:pt x="0" y="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2066544" y="2606039"/>
              <a:ext cx="106680" cy="304800"/>
            </a:xfrm>
            <a:custGeom>
              <a:avLst/>
              <a:gdLst/>
              <a:ahLst/>
              <a:cxnLst/>
              <a:rect l="l" t="t" r="r" b="b"/>
              <a:pathLst>
                <a:path w="106680" h="304800">
                  <a:moveTo>
                    <a:pt x="53340" y="0"/>
                  </a:moveTo>
                  <a:lnTo>
                    <a:pt x="32575" y="11977"/>
                  </a:lnTo>
                  <a:lnTo>
                    <a:pt x="15621" y="44638"/>
                  </a:lnTo>
                  <a:lnTo>
                    <a:pt x="4190" y="93081"/>
                  </a:lnTo>
                  <a:lnTo>
                    <a:pt x="0" y="152400"/>
                  </a:lnTo>
                  <a:lnTo>
                    <a:pt x="4190" y="211718"/>
                  </a:lnTo>
                  <a:lnTo>
                    <a:pt x="15620" y="260161"/>
                  </a:lnTo>
                  <a:lnTo>
                    <a:pt x="32575" y="292822"/>
                  </a:lnTo>
                  <a:lnTo>
                    <a:pt x="53340" y="304800"/>
                  </a:lnTo>
                  <a:lnTo>
                    <a:pt x="74104" y="292822"/>
                  </a:lnTo>
                  <a:lnTo>
                    <a:pt x="91059" y="260161"/>
                  </a:lnTo>
                  <a:lnTo>
                    <a:pt x="102489" y="211718"/>
                  </a:lnTo>
                  <a:lnTo>
                    <a:pt x="106680" y="152400"/>
                  </a:lnTo>
                  <a:lnTo>
                    <a:pt x="102488" y="93081"/>
                  </a:lnTo>
                  <a:lnTo>
                    <a:pt x="91059" y="44638"/>
                  </a:lnTo>
                  <a:lnTo>
                    <a:pt x="74104" y="11977"/>
                  </a:lnTo>
                  <a:lnTo>
                    <a:pt x="53340" y="0"/>
                  </a:lnTo>
                  <a:close/>
                </a:path>
              </a:pathLst>
            </a:custGeom>
            <a:solidFill>
              <a:srgbClr val="DDDD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2066544" y="2606039"/>
              <a:ext cx="106680" cy="304800"/>
            </a:xfrm>
            <a:custGeom>
              <a:avLst/>
              <a:gdLst/>
              <a:ahLst/>
              <a:cxnLst/>
              <a:rect l="l" t="t" r="r" b="b"/>
              <a:pathLst>
                <a:path w="106680" h="304800">
                  <a:moveTo>
                    <a:pt x="0" y="152400"/>
                  </a:moveTo>
                  <a:lnTo>
                    <a:pt x="4190" y="93081"/>
                  </a:lnTo>
                  <a:lnTo>
                    <a:pt x="15621" y="44638"/>
                  </a:lnTo>
                  <a:lnTo>
                    <a:pt x="32575" y="11977"/>
                  </a:lnTo>
                  <a:lnTo>
                    <a:pt x="53340" y="0"/>
                  </a:lnTo>
                  <a:lnTo>
                    <a:pt x="74104" y="11977"/>
                  </a:lnTo>
                  <a:lnTo>
                    <a:pt x="91059" y="44638"/>
                  </a:lnTo>
                  <a:lnTo>
                    <a:pt x="102488" y="93081"/>
                  </a:lnTo>
                  <a:lnTo>
                    <a:pt x="106680" y="152400"/>
                  </a:lnTo>
                  <a:lnTo>
                    <a:pt x="102489" y="211718"/>
                  </a:lnTo>
                  <a:lnTo>
                    <a:pt x="91059" y="260161"/>
                  </a:lnTo>
                  <a:lnTo>
                    <a:pt x="74104" y="292822"/>
                  </a:lnTo>
                  <a:lnTo>
                    <a:pt x="53340" y="304800"/>
                  </a:lnTo>
                  <a:lnTo>
                    <a:pt x="32575" y="292822"/>
                  </a:lnTo>
                  <a:lnTo>
                    <a:pt x="15620" y="260161"/>
                  </a:lnTo>
                  <a:lnTo>
                    <a:pt x="4190" y="211718"/>
                  </a:lnTo>
                  <a:lnTo>
                    <a:pt x="0" y="1524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087367" y="2616708"/>
              <a:ext cx="67055" cy="294131"/>
            </a:xfrm>
            <a:prstGeom prst="rect">
              <a:avLst/>
            </a:prstGeom>
          </p:spPr>
        </p:pic>
      </p:grpSp>
      <p:sp>
        <p:nvSpPr>
          <p:cNvPr id="34" name="object 3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0743" rIns="0" bIns="0" rtlCol="0">
            <a:spAutoFit/>
          </a:bodyPr>
          <a:lstStyle/>
          <a:p>
            <a:pPr marL="2256155">
              <a:lnSpc>
                <a:spcPct val="100000"/>
              </a:lnSpc>
              <a:spcBef>
                <a:spcPts val="100"/>
              </a:spcBef>
            </a:pPr>
            <a:r>
              <a:rPr dirty="0"/>
              <a:t>Throughput</a:t>
            </a:r>
            <a:r>
              <a:rPr spc="-90" dirty="0"/>
              <a:t> </a:t>
            </a:r>
            <a:r>
              <a:rPr spc="-10" dirty="0"/>
              <a:t>(more)</a:t>
            </a:r>
          </a:p>
        </p:txBody>
      </p:sp>
      <p:sp>
        <p:nvSpPr>
          <p:cNvPr id="35" name="object 35"/>
          <p:cNvSpPr txBox="1"/>
          <p:nvPr/>
        </p:nvSpPr>
        <p:spPr>
          <a:xfrm>
            <a:off x="572452" y="1473200"/>
            <a:ext cx="14090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0" indent="-342900">
              <a:lnSpc>
                <a:spcPct val="100000"/>
              </a:lnSpc>
              <a:spcBef>
                <a:spcPts val="100"/>
              </a:spcBef>
              <a:buClr>
                <a:srgbClr val="000000"/>
              </a:buClr>
              <a:buSzPct val="75000"/>
              <a:buFont typeface="Wingdings" panose="05000000000000000000" pitchFamily="2" charset="2"/>
              <a:buChar char="v"/>
              <a:tabLst>
                <a:tab pos="380365" algn="l"/>
              </a:tabLst>
            </a:pPr>
            <a:r>
              <a:rPr sz="2400" i="1" dirty="0">
                <a:solidFill>
                  <a:srgbClr val="CC0000"/>
                </a:solidFill>
                <a:latin typeface="Arial"/>
                <a:cs typeface="Arial"/>
              </a:rPr>
              <a:t>R</a:t>
            </a:r>
            <a:r>
              <a:rPr sz="2400" i="1" baseline="-20833" dirty="0">
                <a:solidFill>
                  <a:srgbClr val="CC0000"/>
                </a:solidFill>
                <a:latin typeface="Arial"/>
                <a:cs typeface="Arial"/>
              </a:rPr>
              <a:t>s</a:t>
            </a:r>
            <a:r>
              <a:rPr sz="2400" i="1" spc="322" baseline="-20833" dirty="0">
                <a:solidFill>
                  <a:srgbClr val="CC0000"/>
                </a:solidFill>
                <a:latin typeface="Arial"/>
                <a:cs typeface="Arial"/>
              </a:rPr>
              <a:t> </a:t>
            </a:r>
            <a:r>
              <a:rPr sz="2400" i="1" dirty="0">
                <a:solidFill>
                  <a:srgbClr val="CC0000"/>
                </a:solidFill>
                <a:latin typeface="Arial"/>
                <a:cs typeface="Arial"/>
              </a:rPr>
              <a:t>&lt;</a:t>
            </a:r>
            <a:r>
              <a:rPr sz="2400" i="1" spc="-15" dirty="0">
                <a:solidFill>
                  <a:srgbClr val="CC0000"/>
                </a:solidFill>
                <a:latin typeface="Arial"/>
                <a:cs typeface="Arial"/>
              </a:rPr>
              <a:t> </a:t>
            </a:r>
            <a:r>
              <a:rPr sz="2400" i="1" spc="-25" dirty="0">
                <a:solidFill>
                  <a:srgbClr val="CC0000"/>
                </a:solidFill>
                <a:latin typeface="Arial"/>
                <a:cs typeface="Arial"/>
              </a:rPr>
              <a:t>R</a:t>
            </a:r>
            <a:r>
              <a:rPr sz="2400" i="1" spc="-37" baseline="-20833" dirty="0">
                <a:solidFill>
                  <a:srgbClr val="CC0000"/>
                </a:solidFill>
                <a:latin typeface="Arial"/>
                <a:cs typeface="Arial"/>
              </a:rPr>
              <a:t>c</a:t>
            </a:r>
            <a:endParaRPr sz="2400" baseline="-20833"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2100516" y="1473200"/>
            <a:ext cx="51441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What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is average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end-</a:t>
            </a:r>
            <a:r>
              <a:rPr sz="2400" dirty="0">
                <a:latin typeface="Arial"/>
                <a:cs typeface="Arial"/>
              </a:rPr>
              <a:t>end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throughput?</a:t>
            </a:r>
            <a:endParaRPr sz="2400"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2572702" y="2587625"/>
            <a:ext cx="129032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Arial"/>
                <a:cs typeface="Arial"/>
              </a:rPr>
              <a:t>R</a:t>
            </a:r>
            <a:r>
              <a:rPr sz="2775" baseline="-21021" dirty="0">
                <a:latin typeface="Arial"/>
                <a:cs typeface="Arial"/>
              </a:rPr>
              <a:t>s</a:t>
            </a:r>
            <a:r>
              <a:rPr sz="2775" spc="-209" baseline="-21021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bits/sec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1251013" y="2369623"/>
            <a:ext cx="7061200" cy="678815"/>
            <a:chOff x="1251013" y="2369623"/>
            <a:chExt cx="7061200" cy="678815"/>
          </a:xfrm>
        </p:grpSpPr>
        <p:pic>
          <p:nvPicPr>
            <p:cNvPr id="39" name="object 39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255775" y="2374392"/>
              <a:ext cx="894587" cy="565403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1255775" y="2374385"/>
              <a:ext cx="894715" cy="565785"/>
            </a:xfrm>
            <a:custGeom>
              <a:avLst/>
              <a:gdLst/>
              <a:ahLst/>
              <a:cxnLst/>
              <a:rect l="l" t="t" r="r" b="b"/>
              <a:pathLst>
                <a:path w="894714" h="565785">
                  <a:moveTo>
                    <a:pt x="894588" y="406285"/>
                  </a:moveTo>
                  <a:lnTo>
                    <a:pt x="626465" y="565403"/>
                  </a:lnTo>
                  <a:lnTo>
                    <a:pt x="626465" y="489191"/>
                  </a:lnTo>
                  <a:lnTo>
                    <a:pt x="514680" y="489191"/>
                  </a:lnTo>
                  <a:lnTo>
                    <a:pt x="450122" y="487305"/>
                  </a:lnTo>
                  <a:lnTo>
                    <a:pt x="387956" y="481798"/>
                  </a:lnTo>
                  <a:lnTo>
                    <a:pt x="328665" y="472898"/>
                  </a:lnTo>
                  <a:lnTo>
                    <a:pt x="272731" y="460831"/>
                  </a:lnTo>
                  <a:lnTo>
                    <a:pt x="220637" y="445824"/>
                  </a:lnTo>
                  <a:lnTo>
                    <a:pt x="172865" y="428104"/>
                  </a:lnTo>
                  <a:lnTo>
                    <a:pt x="129897" y="407898"/>
                  </a:lnTo>
                  <a:lnTo>
                    <a:pt x="92216" y="385432"/>
                  </a:lnTo>
                  <a:lnTo>
                    <a:pt x="60305" y="360934"/>
                  </a:lnTo>
                  <a:lnTo>
                    <a:pt x="15719" y="306748"/>
                  </a:lnTo>
                  <a:lnTo>
                    <a:pt x="0" y="247154"/>
                  </a:lnTo>
                  <a:lnTo>
                    <a:pt x="0" y="0"/>
                  </a:lnTo>
                  <a:lnTo>
                    <a:pt x="268122" y="0"/>
                  </a:lnTo>
                  <a:lnTo>
                    <a:pt x="268122" y="247154"/>
                  </a:lnTo>
                  <a:lnTo>
                    <a:pt x="276928" y="267419"/>
                  </a:lnTo>
                  <a:lnTo>
                    <a:pt x="340333" y="301055"/>
                  </a:lnTo>
                  <a:lnTo>
                    <a:pt x="390232" y="312973"/>
                  </a:lnTo>
                  <a:lnTo>
                    <a:pt x="449131" y="320657"/>
                  </a:lnTo>
                  <a:lnTo>
                    <a:pt x="514680" y="323380"/>
                  </a:lnTo>
                  <a:lnTo>
                    <a:pt x="626465" y="323380"/>
                  </a:lnTo>
                  <a:lnTo>
                    <a:pt x="626465" y="247154"/>
                  </a:lnTo>
                  <a:lnTo>
                    <a:pt x="894588" y="406285"/>
                  </a:lnTo>
                  <a:close/>
                </a:path>
              </a:pathLst>
            </a:custGeom>
            <a:ln w="9144">
              <a:solidFill>
                <a:srgbClr val="CC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1" name="object 41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490460" y="2581656"/>
              <a:ext cx="816863" cy="379476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7490460" y="2581656"/>
              <a:ext cx="817244" cy="379730"/>
            </a:xfrm>
            <a:custGeom>
              <a:avLst/>
              <a:gdLst/>
              <a:ahLst/>
              <a:cxnLst/>
              <a:rect l="l" t="t" r="r" b="b"/>
              <a:pathLst>
                <a:path w="817245" h="379730">
                  <a:moveTo>
                    <a:pt x="0" y="94869"/>
                  </a:moveTo>
                  <a:lnTo>
                    <a:pt x="612444" y="94869"/>
                  </a:lnTo>
                  <a:lnTo>
                    <a:pt x="612444" y="0"/>
                  </a:lnTo>
                  <a:lnTo>
                    <a:pt x="816863" y="189738"/>
                  </a:lnTo>
                  <a:lnTo>
                    <a:pt x="612444" y="379476"/>
                  </a:lnTo>
                  <a:lnTo>
                    <a:pt x="612444" y="284607"/>
                  </a:lnTo>
                  <a:lnTo>
                    <a:pt x="0" y="284607"/>
                  </a:lnTo>
                  <a:lnTo>
                    <a:pt x="0" y="94869"/>
                  </a:lnTo>
                  <a:close/>
                </a:path>
              </a:pathLst>
            </a:custGeom>
            <a:ln w="9144">
              <a:solidFill>
                <a:srgbClr val="CC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3" name="object 43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889747" y="2479548"/>
              <a:ext cx="128016" cy="563879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7889747" y="2479548"/>
              <a:ext cx="128270" cy="563880"/>
            </a:xfrm>
            <a:custGeom>
              <a:avLst/>
              <a:gdLst/>
              <a:ahLst/>
              <a:cxnLst/>
              <a:rect l="l" t="t" r="r" b="b"/>
              <a:pathLst>
                <a:path w="128270" h="563880">
                  <a:moveTo>
                    <a:pt x="0" y="281939"/>
                  </a:moveTo>
                  <a:lnTo>
                    <a:pt x="2286" y="206987"/>
                  </a:lnTo>
                  <a:lnTo>
                    <a:pt x="8737" y="139637"/>
                  </a:lnTo>
                  <a:lnTo>
                    <a:pt x="18745" y="82576"/>
                  </a:lnTo>
                  <a:lnTo>
                    <a:pt x="31699" y="38492"/>
                  </a:lnTo>
                  <a:lnTo>
                    <a:pt x="64008" y="0"/>
                  </a:lnTo>
                  <a:lnTo>
                    <a:pt x="81021" y="10070"/>
                  </a:lnTo>
                  <a:lnTo>
                    <a:pt x="109266" y="82576"/>
                  </a:lnTo>
                  <a:lnTo>
                    <a:pt x="119275" y="139637"/>
                  </a:lnTo>
                  <a:lnTo>
                    <a:pt x="125729" y="206987"/>
                  </a:lnTo>
                  <a:lnTo>
                    <a:pt x="128016" y="281939"/>
                  </a:lnTo>
                  <a:lnTo>
                    <a:pt x="125729" y="356892"/>
                  </a:lnTo>
                  <a:lnTo>
                    <a:pt x="119275" y="424242"/>
                  </a:lnTo>
                  <a:lnTo>
                    <a:pt x="109266" y="481303"/>
                  </a:lnTo>
                  <a:lnTo>
                    <a:pt x="96311" y="525387"/>
                  </a:lnTo>
                  <a:lnTo>
                    <a:pt x="64008" y="563879"/>
                  </a:lnTo>
                  <a:lnTo>
                    <a:pt x="46990" y="553809"/>
                  </a:lnTo>
                  <a:lnTo>
                    <a:pt x="18745" y="481303"/>
                  </a:lnTo>
                  <a:lnTo>
                    <a:pt x="8737" y="424242"/>
                  </a:lnTo>
                  <a:lnTo>
                    <a:pt x="2286" y="356892"/>
                  </a:lnTo>
                  <a:lnTo>
                    <a:pt x="0" y="281939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5" name="object 45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487923" y="2479548"/>
              <a:ext cx="2467355" cy="563879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5487923" y="2479548"/>
              <a:ext cx="2467610" cy="563880"/>
            </a:xfrm>
            <a:custGeom>
              <a:avLst/>
              <a:gdLst/>
              <a:ahLst/>
              <a:cxnLst/>
              <a:rect l="l" t="t" r="r" b="b"/>
              <a:pathLst>
                <a:path w="2467609" h="563880">
                  <a:moveTo>
                    <a:pt x="0" y="0"/>
                  </a:moveTo>
                  <a:lnTo>
                    <a:pt x="2467355" y="0"/>
                  </a:lnTo>
                  <a:lnTo>
                    <a:pt x="2467355" y="563879"/>
                  </a:lnTo>
                  <a:lnTo>
                    <a:pt x="0" y="563879"/>
                  </a:lnTo>
                  <a:lnTo>
                    <a:pt x="0" y="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5440679" y="2473452"/>
              <a:ext cx="128270" cy="562610"/>
            </a:xfrm>
            <a:custGeom>
              <a:avLst/>
              <a:gdLst/>
              <a:ahLst/>
              <a:cxnLst/>
              <a:rect l="l" t="t" r="r" b="b"/>
              <a:pathLst>
                <a:path w="128270" h="562610">
                  <a:moveTo>
                    <a:pt x="64008" y="0"/>
                  </a:moveTo>
                  <a:lnTo>
                    <a:pt x="31704" y="38387"/>
                  </a:lnTo>
                  <a:lnTo>
                    <a:pt x="18749" y="82353"/>
                  </a:lnTo>
                  <a:lnTo>
                    <a:pt x="8740" y="139259"/>
                  </a:lnTo>
                  <a:lnTo>
                    <a:pt x="2286" y="206427"/>
                  </a:lnTo>
                  <a:lnTo>
                    <a:pt x="0" y="281177"/>
                  </a:lnTo>
                  <a:lnTo>
                    <a:pt x="2286" y="355928"/>
                  </a:lnTo>
                  <a:lnTo>
                    <a:pt x="8740" y="423096"/>
                  </a:lnTo>
                  <a:lnTo>
                    <a:pt x="18749" y="480002"/>
                  </a:lnTo>
                  <a:lnTo>
                    <a:pt x="31704" y="523968"/>
                  </a:lnTo>
                  <a:lnTo>
                    <a:pt x="64008" y="562355"/>
                  </a:lnTo>
                  <a:lnTo>
                    <a:pt x="81026" y="552312"/>
                  </a:lnTo>
                  <a:lnTo>
                    <a:pt x="109270" y="480002"/>
                  </a:lnTo>
                  <a:lnTo>
                    <a:pt x="119278" y="423096"/>
                  </a:lnTo>
                  <a:lnTo>
                    <a:pt x="125730" y="355928"/>
                  </a:lnTo>
                  <a:lnTo>
                    <a:pt x="128016" y="281177"/>
                  </a:lnTo>
                  <a:lnTo>
                    <a:pt x="125729" y="206427"/>
                  </a:lnTo>
                  <a:lnTo>
                    <a:pt x="119278" y="139259"/>
                  </a:lnTo>
                  <a:lnTo>
                    <a:pt x="109270" y="82353"/>
                  </a:lnTo>
                  <a:lnTo>
                    <a:pt x="96316" y="38387"/>
                  </a:lnTo>
                  <a:lnTo>
                    <a:pt x="64008" y="0"/>
                  </a:lnTo>
                  <a:close/>
                </a:path>
              </a:pathLst>
            </a:custGeom>
            <a:solidFill>
              <a:srgbClr val="DDDD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5440679" y="2473452"/>
              <a:ext cx="128270" cy="562610"/>
            </a:xfrm>
            <a:custGeom>
              <a:avLst/>
              <a:gdLst/>
              <a:ahLst/>
              <a:cxnLst/>
              <a:rect l="l" t="t" r="r" b="b"/>
              <a:pathLst>
                <a:path w="128270" h="562610">
                  <a:moveTo>
                    <a:pt x="0" y="281177"/>
                  </a:moveTo>
                  <a:lnTo>
                    <a:pt x="2286" y="206427"/>
                  </a:lnTo>
                  <a:lnTo>
                    <a:pt x="8740" y="139259"/>
                  </a:lnTo>
                  <a:lnTo>
                    <a:pt x="18749" y="82353"/>
                  </a:lnTo>
                  <a:lnTo>
                    <a:pt x="31704" y="38387"/>
                  </a:lnTo>
                  <a:lnTo>
                    <a:pt x="64008" y="0"/>
                  </a:lnTo>
                  <a:lnTo>
                    <a:pt x="81026" y="10043"/>
                  </a:lnTo>
                  <a:lnTo>
                    <a:pt x="109270" y="82353"/>
                  </a:lnTo>
                  <a:lnTo>
                    <a:pt x="119278" y="139259"/>
                  </a:lnTo>
                  <a:lnTo>
                    <a:pt x="125729" y="206427"/>
                  </a:lnTo>
                  <a:lnTo>
                    <a:pt x="128016" y="281177"/>
                  </a:lnTo>
                  <a:lnTo>
                    <a:pt x="125730" y="355928"/>
                  </a:lnTo>
                  <a:lnTo>
                    <a:pt x="119278" y="423096"/>
                  </a:lnTo>
                  <a:lnTo>
                    <a:pt x="109270" y="480002"/>
                  </a:lnTo>
                  <a:lnTo>
                    <a:pt x="96316" y="523968"/>
                  </a:lnTo>
                  <a:lnTo>
                    <a:pt x="64008" y="562355"/>
                  </a:lnTo>
                  <a:lnTo>
                    <a:pt x="46994" y="552312"/>
                  </a:lnTo>
                  <a:lnTo>
                    <a:pt x="18749" y="480002"/>
                  </a:lnTo>
                  <a:lnTo>
                    <a:pt x="8740" y="423096"/>
                  </a:lnTo>
                  <a:lnTo>
                    <a:pt x="2286" y="355928"/>
                  </a:lnTo>
                  <a:lnTo>
                    <a:pt x="0" y="281177"/>
                  </a:lnTo>
                  <a:close/>
                </a:path>
              </a:pathLst>
            </a:custGeom>
            <a:ln w="91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9" name="object 49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877556" y="2491740"/>
              <a:ext cx="80771" cy="547115"/>
            </a:xfrm>
            <a:prstGeom prst="rect">
              <a:avLst/>
            </a:prstGeom>
          </p:spPr>
        </p:pic>
      </p:grpSp>
      <p:sp>
        <p:nvSpPr>
          <p:cNvPr id="50" name="object 50"/>
          <p:cNvSpPr txBox="1"/>
          <p:nvPr/>
        </p:nvSpPr>
        <p:spPr>
          <a:xfrm>
            <a:off x="6227252" y="2601496"/>
            <a:ext cx="129032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Arial"/>
                <a:cs typeface="Arial"/>
              </a:rPr>
              <a:t>R</a:t>
            </a:r>
            <a:r>
              <a:rPr sz="2775" baseline="-21021" dirty="0">
                <a:latin typeface="Arial"/>
                <a:cs typeface="Arial"/>
              </a:rPr>
              <a:t>c</a:t>
            </a:r>
            <a:r>
              <a:rPr sz="2775" spc="-209" baseline="-21021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bits/sec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51" name="object 51"/>
          <p:cNvGrpSpPr/>
          <p:nvPr/>
        </p:nvGrpSpPr>
        <p:grpSpPr>
          <a:xfrm>
            <a:off x="1164336" y="2113786"/>
            <a:ext cx="7940040" cy="1193800"/>
            <a:chOff x="1164336" y="2113786"/>
            <a:chExt cx="7940040" cy="1193800"/>
          </a:xfrm>
        </p:grpSpPr>
        <p:sp>
          <p:nvSpPr>
            <p:cNvPr id="52" name="object 52"/>
            <p:cNvSpPr/>
            <p:nvPr/>
          </p:nvSpPr>
          <p:spPr>
            <a:xfrm>
              <a:off x="4297680" y="2759963"/>
              <a:ext cx="963294" cy="157480"/>
            </a:xfrm>
            <a:custGeom>
              <a:avLst/>
              <a:gdLst/>
              <a:ahLst/>
              <a:cxnLst/>
              <a:rect l="l" t="t" r="r" b="b"/>
              <a:pathLst>
                <a:path w="963295" h="157480">
                  <a:moveTo>
                    <a:pt x="481584" y="0"/>
                  </a:moveTo>
                  <a:lnTo>
                    <a:pt x="403467" y="1027"/>
                  </a:lnTo>
                  <a:lnTo>
                    <a:pt x="329364" y="4001"/>
                  </a:lnTo>
                  <a:lnTo>
                    <a:pt x="260266" y="8760"/>
                  </a:lnTo>
                  <a:lnTo>
                    <a:pt x="197164" y="15143"/>
                  </a:lnTo>
                  <a:lnTo>
                    <a:pt x="141050" y="22988"/>
                  </a:lnTo>
                  <a:lnTo>
                    <a:pt x="92916" y="32133"/>
                  </a:lnTo>
                  <a:lnTo>
                    <a:pt x="53752" y="42417"/>
                  </a:lnTo>
                  <a:lnTo>
                    <a:pt x="6302" y="65755"/>
                  </a:lnTo>
                  <a:lnTo>
                    <a:pt x="0" y="78486"/>
                  </a:lnTo>
                  <a:lnTo>
                    <a:pt x="6302" y="91216"/>
                  </a:lnTo>
                  <a:lnTo>
                    <a:pt x="53752" y="114554"/>
                  </a:lnTo>
                  <a:lnTo>
                    <a:pt x="92916" y="124838"/>
                  </a:lnTo>
                  <a:lnTo>
                    <a:pt x="141050" y="133983"/>
                  </a:lnTo>
                  <a:lnTo>
                    <a:pt x="197164" y="141828"/>
                  </a:lnTo>
                  <a:lnTo>
                    <a:pt x="260266" y="148211"/>
                  </a:lnTo>
                  <a:lnTo>
                    <a:pt x="329364" y="152970"/>
                  </a:lnTo>
                  <a:lnTo>
                    <a:pt x="403467" y="155944"/>
                  </a:lnTo>
                  <a:lnTo>
                    <a:pt x="481584" y="156972"/>
                  </a:lnTo>
                  <a:lnTo>
                    <a:pt x="559700" y="155944"/>
                  </a:lnTo>
                  <a:lnTo>
                    <a:pt x="633803" y="152970"/>
                  </a:lnTo>
                  <a:lnTo>
                    <a:pt x="702901" y="148211"/>
                  </a:lnTo>
                  <a:lnTo>
                    <a:pt x="766003" y="141828"/>
                  </a:lnTo>
                  <a:lnTo>
                    <a:pt x="822117" y="133983"/>
                  </a:lnTo>
                  <a:lnTo>
                    <a:pt x="870251" y="124838"/>
                  </a:lnTo>
                  <a:lnTo>
                    <a:pt x="909415" y="114554"/>
                  </a:lnTo>
                  <a:lnTo>
                    <a:pt x="956865" y="91216"/>
                  </a:lnTo>
                  <a:lnTo>
                    <a:pt x="963168" y="78486"/>
                  </a:lnTo>
                  <a:lnTo>
                    <a:pt x="956865" y="65755"/>
                  </a:lnTo>
                  <a:lnTo>
                    <a:pt x="909415" y="42417"/>
                  </a:lnTo>
                  <a:lnTo>
                    <a:pt x="870251" y="32133"/>
                  </a:lnTo>
                  <a:lnTo>
                    <a:pt x="822117" y="22988"/>
                  </a:lnTo>
                  <a:lnTo>
                    <a:pt x="766003" y="15143"/>
                  </a:lnTo>
                  <a:lnTo>
                    <a:pt x="702901" y="8760"/>
                  </a:lnTo>
                  <a:lnTo>
                    <a:pt x="633803" y="4001"/>
                  </a:lnTo>
                  <a:lnTo>
                    <a:pt x="559700" y="1027"/>
                  </a:lnTo>
                  <a:lnTo>
                    <a:pt x="481584" y="0"/>
                  </a:lnTo>
                  <a:close/>
                </a:path>
              </a:pathLst>
            </a:custGeom>
            <a:solidFill>
              <a:srgbClr val="FFCC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4297680" y="2759963"/>
              <a:ext cx="963294" cy="157480"/>
            </a:xfrm>
            <a:custGeom>
              <a:avLst/>
              <a:gdLst/>
              <a:ahLst/>
              <a:cxnLst/>
              <a:rect l="l" t="t" r="r" b="b"/>
              <a:pathLst>
                <a:path w="963295" h="157480">
                  <a:moveTo>
                    <a:pt x="0" y="78486"/>
                  </a:moveTo>
                  <a:lnTo>
                    <a:pt x="53752" y="42417"/>
                  </a:lnTo>
                  <a:lnTo>
                    <a:pt x="92916" y="32133"/>
                  </a:lnTo>
                  <a:lnTo>
                    <a:pt x="141050" y="22988"/>
                  </a:lnTo>
                  <a:lnTo>
                    <a:pt x="197164" y="15143"/>
                  </a:lnTo>
                  <a:lnTo>
                    <a:pt x="260266" y="8760"/>
                  </a:lnTo>
                  <a:lnTo>
                    <a:pt x="329364" y="4001"/>
                  </a:lnTo>
                  <a:lnTo>
                    <a:pt x="403467" y="1027"/>
                  </a:lnTo>
                  <a:lnTo>
                    <a:pt x="481584" y="0"/>
                  </a:lnTo>
                  <a:lnTo>
                    <a:pt x="559700" y="1027"/>
                  </a:lnTo>
                  <a:lnTo>
                    <a:pt x="633803" y="4001"/>
                  </a:lnTo>
                  <a:lnTo>
                    <a:pt x="702901" y="8760"/>
                  </a:lnTo>
                  <a:lnTo>
                    <a:pt x="766003" y="15143"/>
                  </a:lnTo>
                  <a:lnTo>
                    <a:pt x="822117" y="22988"/>
                  </a:lnTo>
                  <a:lnTo>
                    <a:pt x="870251" y="32133"/>
                  </a:lnTo>
                  <a:lnTo>
                    <a:pt x="909415" y="42417"/>
                  </a:lnTo>
                  <a:lnTo>
                    <a:pt x="956865" y="65755"/>
                  </a:lnTo>
                  <a:lnTo>
                    <a:pt x="963168" y="78486"/>
                  </a:lnTo>
                  <a:lnTo>
                    <a:pt x="956865" y="91216"/>
                  </a:lnTo>
                  <a:lnTo>
                    <a:pt x="909415" y="114554"/>
                  </a:lnTo>
                  <a:lnTo>
                    <a:pt x="870251" y="124838"/>
                  </a:lnTo>
                  <a:lnTo>
                    <a:pt x="822117" y="133983"/>
                  </a:lnTo>
                  <a:lnTo>
                    <a:pt x="766003" y="141828"/>
                  </a:lnTo>
                  <a:lnTo>
                    <a:pt x="702901" y="148211"/>
                  </a:lnTo>
                  <a:lnTo>
                    <a:pt x="633803" y="152970"/>
                  </a:lnTo>
                  <a:lnTo>
                    <a:pt x="559700" y="155944"/>
                  </a:lnTo>
                  <a:lnTo>
                    <a:pt x="481584" y="156972"/>
                  </a:lnTo>
                  <a:lnTo>
                    <a:pt x="403467" y="155944"/>
                  </a:lnTo>
                  <a:lnTo>
                    <a:pt x="329364" y="152970"/>
                  </a:lnTo>
                  <a:lnTo>
                    <a:pt x="260266" y="148211"/>
                  </a:lnTo>
                  <a:lnTo>
                    <a:pt x="197164" y="141828"/>
                  </a:lnTo>
                  <a:lnTo>
                    <a:pt x="141050" y="133983"/>
                  </a:lnTo>
                  <a:lnTo>
                    <a:pt x="92916" y="124838"/>
                  </a:lnTo>
                  <a:lnTo>
                    <a:pt x="53752" y="114554"/>
                  </a:lnTo>
                  <a:lnTo>
                    <a:pt x="6302" y="91216"/>
                  </a:lnTo>
                  <a:lnTo>
                    <a:pt x="0" y="78486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4297680" y="2746247"/>
              <a:ext cx="0" cy="97790"/>
            </a:xfrm>
            <a:custGeom>
              <a:avLst/>
              <a:gdLst/>
              <a:ahLst/>
              <a:cxnLst/>
              <a:rect l="l" t="t" r="r" b="b"/>
              <a:pathLst>
                <a:path h="97789">
                  <a:moveTo>
                    <a:pt x="0" y="0"/>
                  </a:moveTo>
                  <a:lnTo>
                    <a:pt x="0" y="97536"/>
                  </a:lnTo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5260847" y="2746247"/>
              <a:ext cx="0" cy="97790"/>
            </a:xfrm>
            <a:custGeom>
              <a:avLst/>
              <a:gdLst/>
              <a:ahLst/>
              <a:cxnLst/>
              <a:rect l="l" t="t" r="r" b="b"/>
              <a:pathLst>
                <a:path h="97789">
                  <a:moveTo>
                    <a:pt x="0" y="0"/>
                  </a:moveTo>
                  <a:lnTo>
                    <a:pt x="0" y="97536"/>
                  </a:lnTo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4290060" y="2633471"/>
              <a:ext cx="963294" cy="208915"/>
            </a:xfrm>
            <a:custGeom>
              <a:avLst/>
              <a:gdLst/>
              <a:ahLst/>
              <a:cxnLst/>
              <a:rect l="l" t="t" r="r" b="b"/>
              <a:pathLst>
                <a:path w="963295" h="208914">
                  <a:moveTo>
                    <a:pt x="963168" y="91440"/>
                  </a:moveTo>
                  <a:lnTo>
                    <a:pt x="918400" y="52895"/>
                  </a:lnTo>
                  <a:lnTo>
                    <a:pt x="845032" y="31457"/>
                  </a:lnTo>
                  <a:lnTo>
                    <a:pt x="797534" y="22440"/>
                  </a:lnTo>
                  <a:lnTo>
                    <a:pt x="743800" y="14744"/>
                  </a:lnTo>
                  <a:lnTo>
                    <a:pt x="684606" y="8509"/>
                  </a:lnTo>
                  <a:lnTo>
                    <a:pt x="620661" y="3873"/>
                  </a:lnTo>
                  <a:lnTo>
                    <a:pt x="552742" y="1003"/>
                  </a:lnTo>
                  <a:lnTo>
                    <a:pt x="481584" y="0"/>
                  </a:lnTo>
                  <a:lnTo>
                    <a:pt x="410413" y="1003"/>
                  </a:lnTo>
                  <a:lnTo>
                    <a:pt x="342493" y="3873"/>
                  </a:lnTo>
                  <a:lnTo>
                    <a:pt x="278549" y="8509"/>
                  </a:lnTo>
                  <a:lnTo>
                    <a:pt x="219354" y="14744"/>
                  </a:lnTo>
                  <a:lnTo>
                    <a:pt x="165620" y="22440"/>
                  </a:lnTo>
                  <a:lnTo>
                    <a:pt x="118122" y="31457"/>
                  </a:lnTo>
                  <a:lnTo>
                    <a:pt x="77584" y="41656"/>
                  </a:lnTo>
                  <a:lnTo>
                    <a:pt x="20383" y="65036"/>
                  </a:lnTo>
                  <a:lnTo>
                    <a:pt x="0" y="91440"/>
                  </a:lnTo>
                  <a:lnTo>
                    <a:pt x="5219" y="104952"/>
                  </a:lnTo>
                  <a:lnTo>
                    <a:pt x="14401" y="112776"/>
                  </a:lnTo>
                  <a:lnTo>
                    <a:pt x="7620" y="112776"/>
                  </a:lnTo>
                  <a:lnTo>
                    <a:pt x="7620" y="208788"/>
                  </a:lnTo>
                  <a:lnTo>
                    <a:pt x="963168" y="208788"/>
                  </a:lnTo>
                  <a:lnTo>
                    <a:pt x="963168" y="112776"/>
                  </a:lnTo>
                  <a:lnTo>
                    <a:pt x="948740" y="112776"/>
                  </a:lnTo>
                  <a:lnTo>
                    <a:pt x="957935" y="104952"/>
                  </a:lnTo>
                  <a:lnTo>
                    <a:pt x="963168" y="91440"/>
                  </a:lnTo>
                  <a:close/>
                </a:path>
              </a:pathLst>
            </a:custGeom>
            <a:solidFill>
              <a:srgbClr val="FFCC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4290059" y="2633471"/>
              <a:ext cx="963294" cy="182880"/>
            </a:xfrm>
            <a:custGeom>
              <a:avLst/>
              <a:gdLst/>
              <a:ahLst/>
              <a:cxnLst/>
              <a:rect l="l" t="t" r="r" b="b"/>
              <a:pathLst>
                <a:path w="963295" h="182880">
                  <a:moveTo>
                    <a:pt x="0" y="91439"/>
                  </a:moveTo>
                  <a:lnTo>
                    <a:pt x="44758" y="52893"/>
                  </a:lnTo>
                  <a:lnTo>
                    <a:pt x="118122" y="31450"/>
                  </a:lnTo>
                  <a:lnTo>
                    <a:pt x="165627" y="22430"/>
                  </a:lnTo>
                  <a:lnTo>
                    <a:pt x="219354" y="14732"/>
                  </a:lnTo>
                  <a:lnTo>
                    <a:pt x="278558" y="8499"/>
                  </a:lnTo>
                  <a:lnTo>
                    <a:pt x="342494" y="3871"/>
                  </a:lnTo>
                  <a:lnTo>
                    <a:pt x="410418" y="991"/>
                  </a:lnTo>
                  <a:lnTo>
                    <a:pt x="481584" y="0"/>
                  </a:lnTo>
                  <a:lnTo>
                    <a:pt x="552749" y="991"/>
                  </a:lnTo>
                  <a:lnTo>
                    <a:pt x="620673" y="3871"/>
                  </a:lnTo>
                  <a:lnTo>
                    <a:pt x="684609" y="8499"/>
                  </a:lnTo>
                  <a:lnTo>
                    <a:pt x="743813" y="14732"/>
                  </a:lnTo>
                  <a:lnTo>
                    <a:pt x="797540" y="22430"/>
                  </a:lnTo>
                  <a:lnTo>
                    <a:pt x="845045" y="31450"/>
                  </a:lnTo>
                  <a:lnTo>
                    <a:pt x="885583" y="41652"/>
                  </a:lnTo>
                  <a:lnTo>
                    <a:pt x="942778" y="65033"/>
                  </a:lnTo>
                  <a:lnTo>
                    <a:pt x="963168" y="91439"/>
                  </a:lnTo>
                  <a:lnTo>
                    <a:pt x="957946" y="104951"/>
                  </a:lnTo>
                  <a:lnTo>
                    <a:pt x="918409" y="129986"/>
                  </a:lnTo>
                  <a:lnTo>
                    <a:pt x="845045" y="151429"/>
                  </a:lnTo>
                  <a:lnTo>
                    <a:pt x="797540" y="160449"/>
                  </a:lnTo>
                  <a:lnTo>
                    <a:pt x="743813" y="168147"/>
                  </a:lnTo>
                  <a:lnTo>
                    <a:pt x="684609" y="174380"/>
                  </a:lnTo>
                  <a:lnTo>
                    <a:pt x="620673" y="179008"/>
                  </a:lnTo>
                  <a:lnTo>
                    <a:pt x="552749" y="181888"/>
                  </a:lnTo>
                  <a:lnTo>
                    <a:pt x="481584" y="182879"/>
                  </a:lnTo>
                  <a:lnTo>
                    <a:pt x="410418" y="181888"/>
                  </a:lnTo>
                  <a:lnTo>
                    <a:pt x="342494" y="179008"/>
                  </a:lnTo>
                  <a:lnTo>
                    <a:pt x="278558" y="174380"/>
                  </a:lnTo>
                  <a:lnTo>
                    <a:pt x="219354" y="168147"/>
                  </a:lnTo>
                  <a:lnTo>
                    <a:pt x="165627" y="160449"/>
                  </a:lnTo>
                  <a:lnTo>
                    <a:pt x="118122" y="151429"/>
                  </a:lnTo>
                  <a:lnTo>
                    <a:pt x="77584" y="141227"/>
                  </a:lnTo>
                  <a:lnTo>
                    <a:pt x="20389" y="117846"/>
                  </a:lnTo>
                  <a:lnTo>
                    <a:pt x="0" y="91439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8" name="object 58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507991" y="2659379"/>
              <a:ext cx="491489" cy="137160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204715" y="2575559"/>
              <a:ext cx="1365503" cy="380999"/>
            </a:xfrm>
            <a:prstGeom prst="rect">
              <a:avLst/>
            </a:prstGeom>
          </p:spPr>
        </p:pic>
        <p:sp>
          <p:nvSpPr>
            <p:cNvPr id="60" name="object 60"/>
            <p:cNvSpPr/>
            <p:nvPr/>
          </p:nvSpPr>
          <p:spPr>
            <a:xfrm>
              <a:off x="4204715" y="2575559"/>
              <a:ext cx="1365885" cy="381000"/>
            </a:xfrm>
            <a:custGeom>
              <a:avLst/>
              <a:gdLst/>
              <a:ahLst/>
              <a:cxnLst/>
              <a:rect l="l" t="t" r="r" b="b"/>
              <a:pathLst>
                <a:path w="1365885" h="381000">
                  <a:moveTo>
                    <a:pt x="0" y="95250"/>
                  </a:moveTo>
                  <a:lnTo>
                    <a:pt x="1024191" y="95250"/>
                  </a:lnTo>
                  <a:lnTo>
                    <a:pt x="1024191" y="0"/>
                  </a:lnTo>
                  <a:lnTo>
                    <a:pt x="1365504" y="190500"/>
                  </a:lnTo>
                  <a:lnTo>
                    <a:pt x="1024191" y="381000"/>
                  </a:lnTo>
                  <a:lnTo>
                    <a:pt x="1024191" y="285750"/>
                  </a:lnTo>
                  <a:lnTo>
                    <a:pt x="0" y="285750"/>
                  </a:lnTo>
                  <a:lnTo>
                    <a:pt x="0" y="95250"/>
                  </a:lnTo>
                  <a:close/>
                </a:path>
              </a:pathLst>
            </a:custGeom>
            <a:ln w="9144">
              <a:solidFill>
                <a:srgbClr val="CC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1" name="object 61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8232647" y="2421635"/>
              <a:ext cx="871727" cy="885443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8308847" y="2505455"/>
              <a:ext cx="423671" cy="405384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168908" y="2118359"/>
              <a:ext cx="406907" cy="431291"/>
            </a:xfrm>
            <a:prstGeom prst="rect">
              <a:avLst/>
            </a:prstGeom>
          </p:spPr>
        </p:pic>
        <p:sp>
          <p:nvSpPr>
            <p:cNvPr id="64" name="object 64"/>
            <p:cNvSpPr/>
            <p:nvPr/>
          </p:nvSpPr>
          <p:spPr>
            <a:xfrm>
              <a:off x="1168908" y="2118358"/>
              <a:ext cx="407034" cy="431800"/>
            </a:xfrm>
            <a:custGeom>
              <a:avLst/>
              <a:gdLst/>
              <a:ahLst/>
              <a:cxnLst/>
              <a:rect l="l" t="t" r="r" b="b"/>
              <a:pathLst>
                <a:path w="407034" h="431800">
                  <a:moveTo>
                    <a:pt x="406908" y="43535"/>
                  </a:moveTo>
                  <a:lnTo>
                    <a:pt x="367654" y="69245"/>
                  </a:lnTo>
                  <a:lnTo>
                    <a:pt x="323613" y="78670"/>
                  </a:lnTo>
                  <a:lnTo>
                    <a:pt x="267763" y="84851"/>
                  </a:lnTo>
                  <a:lnTo>
                    <a:pt x="203454" y="87071"/>
                  </a:lnTo>
                  <a:lnTo>
                    <a:pt x="139144" y="84851"/>
                  </a:lnTo>
                  <a:lnTo>
                    <a:pt x="83294" y="78670"/>
                  </a:lnTo>
                  <a:lnTo>
                    <a:pt x="39253" y="69245"/>
                  </a:lnTo>
                  <a:lnTo>
                    <a:pt x="10371" y="57295"/>
                  </a:lnTo>
                  <a:lnTo>
                    <a:pt x="0" y="43535"/>
                  </a:lnTo>
                  <a:lnTo>
                    <a:pt x="10371" y="29776"/>
                  </a:lnTo>
                  <a:lnTo>
                    <a:pt x="39253" y="17825"/>
                  </a:lnTo>
                  <a:lnTo>
                    <a:pt x="83294" y="8400"/>
                  </a:lnTo>
                  <a:lnTo>
                    <a:pt x="139144" y="2219"/>
                  </a:lnTo>
                  <a:lnTo>
                    <a:pt x="203454" y="0"/>
                  </a:lnTo>
                  <a:lnTo>
                    <a:pt x="267763" y="2219"/>
                  </a:lnTo>
                  <a:lnTo>
                    <a:pt x="323613" y="8400"/>
                  </a:lnTo>
                  <a:lnTo>
                    <a:pt x="367654" y="17825"/>
                  </a:lnTo>
                  <a:lnTo>
                    <a:pt x="396536" y="29776"/>
                  </a:lnTo>
                  <a:lnTo>
                    <a:pt x="406908" y="43535"/>
                  </a:lnTo>
                  <a:close/>
                </a:path>
                <a:path w="407034" h="431800">
                  <a:moveTo>
                    <a:pt x="406908" y="43535"/>
                  </a:moveTo>
                  <a:lnTo>
                    <a:pt x="406908" y="387756"/>
                  </a:lnTo>
                  <a:lnTo>
                    <a:pt x="396536" y="401515"/>
                  </a:lnTo>
                  <a:lnTo>
                    <a:pt x="367654" y="413466"/>
                  </a:lnTo>
                  <a:lnTo>
                    <a:pt x="323613" y="422891"/>
                  </a:lnTo>
                  <a:lnTo>
                    <a:pt x="267763" y="429072"/>
                  </a:lnTo>
                  <a:lnTo>
                    <a:pt x="203454" y="431291"/>
                  </a:lnTo>
                  <a:lnTo>
                    <a:pt x="139144" y="429072"/>
                  </a:lnTo>
                  <a:lnTo>
                    <a:pt x="83294" y="422891"/>
                  </a:lnTo>
                  <a:lnTo>
                    <a:pt x="39253" y="413466"/>
                  </a:lnTo>
                  <a:lnTo>
                    <a:pt x="10371" y="401515"/>
                  </a:lnTo>
                  <a:lnTo>
                    <a:pt x="0" y="387756"/>
                  </a:lnTo>
                  <a:lnTo>
                    <a:pt x="0" y="43535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5" name="object 65"/>
          <p:cNvSpPr txBox="1"/>
          <p:nvPr/>
        </p:nvSpPr>
        <p:spPr>
          <a:xfrm>
            <a:off x="608965" y="3351403"/>
            <a:ext cx="12382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0365" indent="-342265">
              <a:lnSpc>
                <a:spcPct val="100000"/>
              </a:lnSpc>
              <a:spcBef>
                <a:spcPts val="100"/>
              </a:spcBef>
              <a:buClr>
                <a:srgbClr val="000099"/>
              </a:buClr>
              <a:buSzPct val="75000"/>
              <a:buFont typeface="Wingdings"/>
              <a:buChar char=""/>
              <a:tabLst>
                <a:tab pos="380365" algn="l"/>
              </a:tabLst>
            </a:pPr>
            <a:r>
              <a:rPr sz="2400" i="1" dirty="0">
                <a:solidFill>
                  <a:srgbClr val="CC0000"/>
                </a:solidFill>
                <a:latin typeface="Gill Sans MT"/>
                <a:cs typeface="Gill Sans MT"/>
              </a:rPr>
              <a:t>R</a:t>
            </a:r>
            <a:r>
              <a:rPr sz="2400" i="1" baseline="-20833" dirty="0">
                <a:solidFill>
                  <a:srgbClr val="CC0000"/>
                </a:solidFill>
                <a:latin typeface="Gill Sans MT"/>
                <a:cs typeface="Gill Sans MT"/>
              </a:rPr>
              <a:t>s</a:t>
            </a:r>
            <a:r>
              <a:rPr sz="2400" i="1" spc="300" baseline="-20833" dirty="0">
                <a:solidFill>
                  <a:srgbClr val="CC0000"/>
                </a:solidFill>
                <a:latin typeface="Gill Sans MT"/>
                <a:cs typeface="Gill Sans MT"/>
              </a:rPr>
              <a:t> </a:t>
            </a:r>
            <a:r>
              <a:rPr sz="2400" i="1" dirty="0">
                <a:solidFill>
                  <a:srgbClr val="CC0000"/>
                </a:solidFill>
                <a:latin typeface="Gill Sans MT"/>
                <a:cs typeface="Gill Sans MT"/>
              </a:rPr>
              <a:t>&gt;</a:t>
            </a:r>
            <a:r>
              <a:rPr sz="2400" i="1" spc="-10" dirty="0">
                <a:solidFill>
                  <a:srgbClr val="CC0000"/>
                </a:solidFill>
                <a:latin typeface="Gill Sans MT"/>
                <a:cs typeface="Gill Sans MT"/>
              </a:rPr>
              <a:t> </a:t>
            </a:r>
            <a:r>
              <a:rPr sz="2400" i="1" spc="-25" dirty="0">
                <a:solidFill>
                  <a:srgbClr val="CC0000"/>
                </a:solidFill>
                <a:latin typeface="Gill Sans MT"/>
                <a:cs typeface="Gill Sans MT"/>
              </a:rPr>
              <a:t>R</a:t>
            </a:r>
            <a:r>
              <a:rPr sz="2400" i="1" spc="-37" baseline="-20833" dirty="0">
                <a:solidFill>
                  <a:srgbClr val="CC0000"/>
                </a:solidFill>
                <a:latin typeface="Gill Sans MT"/>
                <a:cs typeface="Gill Sans MT"/>
              </a:rPr>
              <a:t>c</a:t>
            </a:r>
            <a:endParaRPr sz="2400" baseline="-20833">
              <a:latin typeface="Gill Sans MT"/>
              <a:cs typeface="Gill Sans MT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1964817" y="3351403"/>
            <a:ext cx="46520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Gill Sans MT"/>
                <a:cs typeface="Gill Sans MT"/>
              </a:rPr>
              <a:t>What</a:t>
            </a:r>
            <a:r>
              <a:rPr sz="2400" spc="-45" dirty="0">
                <a:latin typeface="Gill Sans MT"/>
                <a:cs typeface="Gill Sans MT"/>
              </a:rPr>
              <a:t> </a:t>
            </a:r>
            <a:r>
              <a:rPr sz="2400" dirty="0">
                <a:latin typeface="Gill Sans MT"/>
                <a:cs typeface="Gill Sans MT"/>
              </a:rPr>
              <a:t>is</a:t>
            </a:r>
            <a:r>
              <a:rPr sz="2400" spc="-50" dirty="0">
                <a:latin typeface="Gill Sans MT"/>
                <a:cs typeface="Gill Sans MT"/>
              </a:rPr>
              <a:t> </a:t>
            </a:r>
            <a:r>
              <a:rPr sz="2400" dirty="0">
                <a:latin typeface="Gill Sans MT"/>
                <a:cs typeface="Gill Sans MT"/>
              </a:rPr>
              <a:t>average</a:t>
            </a:r>
            <a:r>
              <a:rPr sz="2400" spc="-45" dirty="0">
                <a:latin typeface="Gill Sans MT"/>
                <a:cs typeface="Gill Sans MT"/>
              </a:rPr>
              <a:t> </a:t>
            </a:r>
            <a:r>
              <a:rPr sz="2400" dirty="0">
                <a:latin typeface="Gill Sans MT"/>
                <a:cs typeface="Gill Sans MT"/>
              </a:rPr>
              <a:t>end-end</a:t>
            </a:r>
            <a:r>
              <a:rPr sz="2400" spc="-45" dirty="0">
                <a:latin typeface="Gill Sans MT"/>
                <a:cs typeface="Gill Sans MT"/>
              </a:rPr>
              <a:t> </a:t>
            </a:r>
            <a:r>
              <a:rPr sz="2400" spc="-10" dirty="0">
                <a:latin typeface="Gill Sans MT"/>
                <a:cs typeface="Gill Sans MT"/>
              </a:rPr>
              <a:t>throughput?</a:t>
            </a:r>
            <a:endParaRPr sz="2400">
              <a:latin typeface="Gill Sans MT"/>
              <a:cs typeface="Gill Sans MT"/>
            </a:endParaRPr>
          </a:p>
        </p:txBody>
      </p:sp>
      <p:grpSp>
        <p:nvGrpSpPr>
          <p:cNvPr id="67" name="object 67"/>
          <p:cNvGrpSpPr/>
          <p:nvPr/>
        </p:nvGrpSpPr>
        <p:grpSpPr>
          <a:xfrm>
            <a:off x="281940" y="5167884"/>
            <a:ext cx="8606155" cy="1225550"/>
            <a:chOff x="281940" y="5167884"/>
            <a:chExt cx="8606155" cy="1225550"/>
          </a:xfrm>
        </p:grpSpPr>
        <p:sp>
          <p:nvSpPr>
            <p:cNvPr id="68" name="object 68"/>
            <p:cNvSpPr/>
            <p:nvPr/>
          </p:nvSpPr>
          <p:spPr>
            <a:xfrm>
              <a:off x="296418" y="5363718"/>
              <a:ext cx="8577580" cy="1015365"/>
            </a:xfrm>
            <a:custGeom>
              <a:avLst/>
              <a:gdLst/>
              <a:ahLst/>
              <a:cxnLst/>
              <a:rect l="l" t="t" r="r" b="b"/>
              <a:pathLst>
                <a:path w="8577580" h="1015364">
                  <a:moveTo>
                    <a:pt x="0" y="0"/>
                  </a:moveTo>
                  <a:lnTo>
                    <a:pt x="8577072" y="0"/>
                  </a:lnTo>
                  <a:lnTo>
                    <a:pt x="8577072" y="1014983"/>
                  </a:lnTo>
                  <a:lnTo>
                    <a:pt x="0" y="1014983"/>
                  </a:lnTo>
                  <a:lnTo>
                    <a:pt x="0" y="0"/>
                  </a:lnTo>
                  <a:close/>
                </a:path>
              </a:pathLst>
            </a:custGeom>
            <a:ln w="28956">
              <a:solidFill>
                <a:srgbClr val="CC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739140" y="5167884"/>
              <a:ext cx="2228215" cy="518159"/>
            </a:xfrm>
            <a:custGeom>
              <a:avLst/>
              <a:gdLst/>
              <a:ahLst/>
              <a:cxnLst/>
              <a:rect l="l" t="t" r="r" b="b"/>
              <a:pathLst>
                <a:path w="2228215" h="518160">
                  <a:moveTo>
                    <a:pt x="2228088" y="0"/>
                  </a:moveTo>
                  <a:lnTo>
                    <a:pt x="0" y="0"/>
                  </a:lnTo>
                  <a:lnTo>
                    <a:pt x="0" y="518160"/>
                  </a:lnTo>
                  <a:lnTo>
                    <a:pt x="2228088" y="518160"/>
                  </a:lnTo>
                  <a:lnTo>
                    <a:pt x="222808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0" name="object 70"/>
          <p:cNvSpPr txBox="1"/>
          <p:nvPr/>
        </p:nvSpPr>
        <p:spPr>
          <a:xfrm>
            <a:off x="445452" y="5137525"/>
            <a:ext cx="7122795" cy="908685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438150">
              <a:lnSpc>
                <a:spcPct val="100000"/>
              </a:lnSpc>
              <a:spcBef>
                <a:spcPts val="480"/>
              </a:spcBef>
            </a:pPr>
            <a:r>
              <a:rPr sz="2800" i="1" dirty="0">
                <a:solidFill>
                  <a:srgbClr val="CC0000"/>
                </a:solidFill>
                <a:latin typeface="Gill Sans MT"/>
                <a:cs typeface="Gill Sans MT"/>
              </a:rPr>
              <a:t>bottleneck</a:t>
            </a:r>
            <a:r>
              <a:rPr sz="2800" i="1" spc="-75" dirty="0">
                <a:solidFill>
                  <a:srgbClr val="CC0000"/>
                </a:solidFill>
                <a:latin typeface="Gill Sans MT"/>
                <a:cs typeface="Gill Sans MT"/>
              </a:rPr>
              <a:t> </a:t>
            </a:r>
            <a:r>
              <a:rPr sz="2800" i="1" spc="-20" dirty="0">
                <a:solidFill>
                  <a:srgbClr val="CC0000"/>
                </a:solidFill>
                <a:latin typeface="Gill Sans MT"/>
                <a:cs typeface="Gill Sans MT"/>
              </a:rPr>
              <a:t>link</a:t>
            </a:r>
            <a:endParaRPr sz="2800">
              <a:latin typeface="Gill Sans MT"/>
              <a:cs typeface="Gill Sans MT"/>
            </a:endParaRPr>
          </a:p>
          <a:p>
            <a:pPr marL="12700">
              <a:lnSpc>
                <a:spcPct val="100000"/>
              </a:lnSpc>
              <a:spcBef>
                <a:spcPts val="330"/>
              </a:spcBef>
              <a:tabLst>
                <a:tab pos="4643755" algn="l"/>
              </a:tabLst>
            </a:pPr>
            <a:r>
              <a:rPr sz="2400" dirty="0">
                <a:latin typeface="Gill Sans MT"/>
                <a:cs typeface="Gill Sans MT"/>
              </a:rPr>
              <a:t>link</a:t>
            </a:r>
            <a:r>
              <a:rPr sz="2400" spc="-15" dirty="0">
                <a:latin typeface="Gill Sans MT"/>
                <a:cs typeface="Gill Sans MT"/>
              </a:rPr>
              <a:t> </a:t>
            </a:r>
            <a:r>
              <a:rPr sz="2400" dirty="0">
                <a:latin typeface="Gill Sans MT"/>
                <a:cs typeface="Gill Sans MT"/>
              </a:rPr>
              <a:t>on</a:t>
            </a:r>
            <a:r>
              <a:rPr sz="2400" spc="-5" dirty="0">
                <a:latin typeface="Gill Sans MT"/>
                <a:cs typeface="Gill Sans MT"/>
              </a:rPr>
              <a:t> </a:t>
            </a:r>
            <a:r>
              <a:rPr sz="2400" spc="-10" dirty="0">
                <a:latin typeface="Gill Sans MT"/>
                <a:cs typeface="Gill Sans MT"/>
              </a:rPr>
              <a:t>end-</a:t>
            </a:r>
            <a:r>
              <a:rPr sz="2400" dirty="0">
                <a:latin typeface="Gill Sans MT"/>
                <a:cs typeface="Gill Sans MT"/>
              </a:rPr>
              <a:t>end</a:t>
            </a:r>
            <a:r>
              <a:rPr sz="2400" spc="-5" dirty="0">
                <a:latin typeface="Gill Sans MT"/>
                <a:cs typeface="Gill Sans MT"/>
              </a:rPr>
              <a:t> </a:t>
            </a:r>
            <a:r>
              <a:rPr sz="2400" dirty="0">
                <a:latin typeface="Gill Sans MT"/>
                <a:cs typeface="Gill Sans MT"/>
              </a:rPr>
              <a:t>path</a:t>
            </a:r>
            <a:r>
              <a:rPr sz="2400" spc="-5" dirty="0">
                <a:latin typeface="Gill Sans MT"/>
                <a:cs typeface="Gill Sans MT"/>
              </a:rPr>
              <a:t> </a:t>
            </a:r>
            <a:r>
              <a:rPr sz="2400" dirty="0">
                <a:latin typeface="Gill Sans MT"/>
                <a:cs typeface="Gill Sans MT"/>
              </a:rPr>
              <a:t>that </a:t>
            </a:r>
            <a:r>
              <a:rPr sz="2400" spc="-10" dirty="0">
                <a:latin typeface="Gill Sans MT"/>
                <a:cs typeface="Gill Sans MT"/>
              </a:rPr>
              <a:t>constrains</a:t>
            </a:r>
            <a:r>
              <a:rPr sz="2400" dirty="0">
                <a:latin typeface="Gill Sans MT"/>
                <a:cs typeface="Gill Sans MT"/>
              </a:rPr>
              <a:t>	end-end</a:t>
            </a:r>
            <a:r>
              <a:rPr sz="2400" spc="-20" dirty="0">
                <a:latin typeface="Gill Sans MT"/>
                <a:cs typeface="Gill Sans MT"/>
              </a:rPr>
              <a:t> </a:t>
            </a:r>
            <a:r>
              <a:rPr sz="2400" spc="-10" dirty="0">
                <a:latin typeface="Gill Sans MT"/>
                <a:cs typeface="Gill Sans MT"/>
              </a:rPr>
              <a:t>throughput</a:t>
            </a:r>
            <a:endParaRPr sz="2400">
              <a:latin typeface="Gill Sans MT"/>
              <a:cs typeface="Gill Sans MT"/>
            </a:endParaRPr>
          </a:p>
        </p:txBody>
      </p:sp>
      <p:grpSp>
        <p:nvGrpSpPr>
          <p:cNvPr id="71" name="object 71"/>
          <p:cNvGrpSpPr/>
          <p:nvPr/>
        </p:nvGrpSpPr>
        <p:grpSpPr>
          <a:xfrm>
            <a:off x="1671637" y="4105465"/>
            <a:ext cx="6677025" cy="885825"/>
            <a:chOff x="1671637" y="4105465"/>
            <a:chExt cx="6677025" cy="885825"/>
          </a:xfrm>
        </p:grpSpPr>
        <p:pic>
          <p:nvPicPr>
            <p:cNvPr id="72" name="object 72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691640" y="4110228"/>
              <a:ext cx="333755" cy="836676"/>
            </a:xfrm>
            <a:prstGeom prst="rect">
              <a:avLst/>
            </a:prstGeom>
          </p:spPr>
        </p:pic>
        <p:sp>
          <p:nvSpPr>
            <p:cNvPr id="73" name="object 73"/>
            <p:cNvSpPr/>
            <p:nvPr/>
          </p:nvSpPr>
          <p:spPr>
            <a:xfrm>
              <a:off x="1694688" y="4197096"/>
              <a:ext cx="276225" cy="53340"/>
            </a:xfrm>
            <a:custGeom>
              <a:avLst/>
              <a:gdLst/>
              <a:ahLst/>
              <a:cxnLst/>
              <a:rect l="l" t="t" r="r" b="b"/>
              <a:pathLst>
                <a:path w="276225" h="53339">
                  <a:moveTo>
                    <a:pt x="275844" y="26670"/>
                  </a:moveTo>
                  <a:lnTo>
                    <a:pt x="273748" y="16294"/>
                  </a:lnTo>
                  <a:lnTo>
                    <a:pt x="268033" y="7810"/>
                  </a:lnTo>
                  <a:lnTo>
                    <a:pt x="259549" y="2095"/>
                  </a:lnTo>
                  <a:lnTo>
                    <a:pt x="249174" y="0"/>
                  </a:lnTo>
                  <a:lnTo>
                    <a:pt x="159258" y="0"/>
                  </a:lnTo>
                  <a:lnTo>
                    <a:pt x="148869" y="2095"/>
                  </a:lnTo>
                  <a:lnTo>
                    <a:pt x="140398" y="7810"/>
                  </a:lnTo>
                  <a:lnTo>
                    <a:pt x="139496" y="9144"/>
                  </a:lnTo>
                  <a:lnTo>
                    <a:pt x="0" y="9144"/>
                  </a:lnTo>
                  <a:lnTo>
                    <a:pt x="0" y="27432"/>
                  </a:lnTo>
                  <a:lnTo>
                    <a:pt x="132740" y="27432"/>
                  </a:lnTo>
                  <a:lnTo>
                    <a:pt x="134683" y="37058"/>
                  </a:lnTo>
                  <a:lnTo>
                    <a:pt x="140398" y="45529"/>
                  </a:lnTo>
                  <a:lnTo>
                    <a:pt x="148869" y="51244"/>
                  </a:lnTo>
                  <a:lnTo>
                    <a:pt x="159258" y="53340"/>
                  </a:lnTo>
                  <a:lnTo>
                    <a:pt x="249174" y="53340"/>
                  </a:lnTo>
                  <a:lnTo>
                    <a:pt x="259549" y="51244"/>
                  </a:lnTo>
                  <a:lnTo>
                    <a:pt x="268033" y="45529"/>
                  </a:lnTo>
                  <a:lnTo>
                    <a:pt x="273748" y="37058"/>
                  </a:lnTo>
                  <a:lnTo>
                    <a:pt x="275844" y="2667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4" name="object 74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830323" y="4203192"/>
              <a:ext cx="137159" cy="38099"/>
            </a:xfrm>
            <a:prstGeom prst="rect">
              <a:avLst/>
            </a:prstGeom>
          </p:spPr>
        </p:pic>
        <p:sp>
          <p:nvSpPr>
            <p:cNvPr id="75" name="object 75"/>
            <p:cNvSpPr/>
            <p:nvPr/>
          </p:nvSpPr>
          <p:spPr>
            <a:xfrm>
              <a:off x="1696212" y="4315968"/>
              <a:ext cx="274320" cy="50800"/>
            </a:xfrm>
            <a:custGeom>
              <a:avLst/>
              <a:gdLst/>
              <a:ahLst/>
              <a:cxnLst/>
              <a:rect l="l" t="t" r="r" b="b"/>
              <a:pathLst>
                <a:path w="274319" h="50800">
                  <a:moveTo>
                    <a:pt x="274320" y="25146"/>
                  </a:moveTo>
                  <a:lnTo>
                    <a:pt x="272338" y="15367"/>
                  </a:lnTo>
                  <a:lnTo>
                    <a:pt x="266954" y="7366"/>
                  </a:lnTo>
                  <a:lnTo>
                    <a:pt x="258953" y="1981"/>
                  </a:lnTo>
                  <a:lnTo>
                    <a:pt x="249174" y="0"/>
                  </a:lnTo>
                  <a:lnTo>
                    <a:pt x="156210" y="0"/>
                  </a:lnTo>
                  <a:lnTo>
                    <a:pt x="146418" y="1981"/>
                  </a:lnTo>
                  <a:lnTo>
                    <a:pt x="138417" y="7366"/>
                  </a:lnTo>
                  <a:lnTo>
                    <a:pt x="137210" y="9144"/>
                  </a:lnTo>
                  <a:lnTo>
                    <a:pt x="0" y="9144"/>
                  </a:lnTo>
                  <a:lnTo>
                    <a:pt x="0" y="27432"/>
                  </a:lnTo>
                  <a:lnTo>
                    <a:pt x="131521" y="27432"/>
                  </a:lnTo>
                  <a:lnTo>
                    <a:pt x="133032" y="34937"/>
                  </a:lnTo>
                  <a:lnTo>
                    <a:pt x="138417" y="42938"/>
                  </a:lnTo>
                  <a:lnTo>
                    <a:pt x="146418" y="48323"/>
                  </a:lnTo>
                  <a:lnTo>
                    <a:pt x="156210" y="50292"/>
                  </a:lnTo>
                  <a:lnTo>
                    <a:pt x="249174" y="50292"/>
                  </a:lnTo>
                  <a:lnTo>
                    <a:pt x="258953" y="48323"/>
                  </a:lnTo>
                  <a:lnTo>
                    <a:pt x="266954" y="42938"/>
                  </a:lnTo>
                  <a:lnTo>
                    <a:pt x="272338" y="34937"/>
                  </a:lnTo>
                  <a:lnTo>
                    <a:pt x="274320" y="2514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6" name="object 76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830323" y="4322064"/>
              <a:ext cx="137159" cy="36575"/>
            </a:xfrm>
            <a:prstGeom prst="rect">
              <a:avLst/>
            </a:prstGeom>
          </p:spPr>
        </p:pic>
        <p:sp>
          <p:nvSpPr>
            <p:cNvPr id="77" name="object 77"/>
            <p:cNvSpPr/>
            <p:nvPr/>
          </p:nvSpPr>
          <p:spPr>
            <a:xfrm>
              <a:off x="1694688" y="4450080"/>
              <a:ext cx="273050" cy="154305"/>
            </a:xfrm>
            <a:custGeom>
              <a:avLst/>
              <a:gdLst/>
              <a:ahLst/>
              <a:cxnLst/>
              <a:rect l="l" t="t" r="r" b="b"/>
              <a:pathLst>
                <a:path w="273050" h="154304">
                  <a:moveTo>
                    <a:pt x="147815" y="0"/>
                  </a:moveTo>
                  <a:lnTo>
                    <a:pt x="0" y="0"/>
                  </a:lnTo>
                  <a:lnTo>
                    <a:pt x="0" y="16764"/>
                  </a:lnTo>
                  <a:lnTo>
                    <a:pt x="147815" y="16764"/>
                  </a:lnTo>
                  <a:lnTo>
                    <a:pt x="147815" y="0"/>
                  </a:lnTo>
                  <a:close/>
                </a:path>
                <a:path w="273050" h="154304">
                  <a:moveTo>
                    <a:pt x="272796" y="125730"/>
                  </a:moveTo>
                  <a:lnTo>
                    <a:pt x="270573" y="114757"/>
                  </a:lnTo>
                  <a:lnTo>
                    <a:pt x="264528" y="105803"/>
                  </a:lnTo>
                  <a:lnTo>
                    <a:pt x="255574" y="99758"/>
                  </a:lnTo>
                  <a:lnTo>
                    <a:pt x="244602" y="97536"/>
                  </a:lnTo>
                  <a:lnTo>
                    <a:pt x="157734" y="97536"/>
                  </a:lnTo>
                  <a:lnTo>
                    <a:pt x="146748" y="99758"/>
                  </a:lnTo>
                  <a:lnTo>
                    <a:pt x="137795" y="105803"/>
                  </a:lnTo>
                  <a:lnTo>
                    <a:pt x="136169" y="108204"/>
                  </a:lnTo>
                  <a:lnTo>
                    <a:pt x="4572" y="108204"/>
                  </a:lnTo>
                  <a:lnTo>
                    <a:pt x="4572" y="124968"/>
                  </a:lnTo>
                  <a:lnTo>
                    <a:pt x="129692" y="124968"/>
                  </a:lnTo>
                  <a:lnTo>
                    <a:pt x="129540" y="125730"/>
                  </a:lnTo>
                  <a:lnTo>
                    <a:pt x="131749" y="136715"/>
                  </a:lnTo>
                  <a:lnTo>
                    <a:pt x="137795" y="145669"/>
                  </a:lnTo>
                  <a:lnTo>
                    <a:pt x="146748" y="151714"/>
                  </a:lnTo>
                  <a:lnTo>
                    <a:pt x="157734" y="153924"/>
                  </a:lnTo>
                  <a:lnTo>
                    <a:pt x="244602" y="153924"/>
                  </a:lnTo>
                  <a:lnTo>
                    <a:pt x="255574" y="151714"/>
                  </a:lnTo>
                  <a:lnTo>
                    <a:pt x="264528" y="145669"/>
                  </a:lnTo>
                  <a:lnTo>
                    <a:pt x="270573" y="136715"/>
                  </a:lnTo>
                  <a:lnTo>
                    <a:pt x="272796" y="12573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8" name="object 7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27276" y="4555236"/>
              <a:ext cx="137159" cy="42671"/>
            </a:xfrm>
            <a:prstGeom prst="rect">
              <a:avLst/>
            </a:prstGeom>
          </p:spPr>
        </p:pic>
        <p:pic>
          <p:nvPicPr>
            <p:cNvPr id="79" name="object 79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824228" y="4437888"/>
              <a:ext cx="201167" cy="79247"/>
            </a:xfrm>
            <a:prstGeom prst="rect">
              <a:avLst/>
            </a:prstGeom>
          </p:spPr>
        </p:pic>
        <p:pic>
          <p:nvPicPr>
            <p:cNvPr id="80" name="object 80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950720" y="4110228"/>
              <a:ext cx="18287" cy="836676"/>
            </a:xfrm>
            <a:prstGeom prst="rect">
              <a:avLst/>
            </a:prstGeom>
          </p:spPr>
        </p:pic>
        <p:sp>
          <p:nvSpPr>
            <p:cNvPr id="81" name="object 81"/>
            <p:cNvSpPr/>
            <p:nvPr/>
          </p:nvSpPr>
          <p:spPr>
            <a:xfrm>
              <a:off x="1950720" y="4110228"/>
              <a:ext cx="18415" cy="836930"/>
            </a:xfrm>
            <a:custGeom>
              <a:avLst/>
              <a:gdLst/>
              <a:ahLst/>
              <a:cxnLst/>
              <a:rect l="l" t="t" r="r" b="b"/>
              <a:pathLst>
                <a:path w="18414" h="836929">
                  <a:moveTo>
                    <a:pt x="0" y="0"/>
                  </a:moveTo>
                  <a:lnTo>
                    <a:pt x="18287" y="0"/>
                  </a:lnTo>
                  <a:lnTo>
                    <a:pt x="18287" y="836676"/>
                  </a:lnTo>
                  <a:lnTo>
                    <a:pt x="0" y="836676"/>
                  </a:lnTo>
                  <a:lnTo>
                    <a:pt x="0" y="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2" name="object 82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965960" y="4322064"/>
              <a:ext cx="59435" cy="77723"/>
            </a:xfrm>
            <a:prstGeom prst="rect">
              <a:avLst/>
            </a:prstGeom>
          </p:spPr>
        </p:pic>
        <p:pic>
          <p:nvPicPr>
            <p:cNvPr id="83" name="object 83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967484" y="4201668"/>
              <a:ext cx="59435" cy="88392"/>
            </a:xfrm>
            <a:prstGeom prst="rect">
              <a:avLst/>
            </a:prstGeom>
          </p:spPr>
        </p:pic>
        <p:pic>
          <p:nvPicPr>
            <p:cNvPr id="84" name="object 84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964436" y="4908804"/>
              <a:ext cx="64007" cy="73152"/>
            </a:xfrm>
            <a:prstGeom prst="rect">
              <a:avLst/>
            </a:prstGeom>
          </p:spPr>
        </p:pic>
        <p:sp>
          <p:nvSpPr>
            <p:cNvPr id="85" name="object 85"/>
            <p:cNvSpPr/>
            <p:nvPr/>
          </p:nvSpPr>
          <p:spPr>
            <a:xfrm>
              <a:off x="1676400" y="4931664"/>
              <a:ext cx="297180" cy="55244"/>
            </a:xfrm>
            <a:custGeom>
              <a:avLst/>
              <a:gdLst/>
              <a:ahLst/>
              <a:cxnLst/>
              <a:rect l="l" t="t" r="r" b="b"/>
              <a:pathLst>
                <a:path w="297180" h="55245">
                  <a:moveTo>
                    <a:pt x="269748" y="0"/>
                  </a:moveTo>
                  <a:lnTo>
                    <a:pt x="27432" y="0"/>
                  </a:lnTo>
                  <a:lnTo>
                    <a:pt x="16753" y="2155"/>
                  </a:lnTo>
                  <a:lnTo>
                    <a:pt x="8034" y="8034"/>
                  </a:lnTo>
                  <a:lnTo>
                    <a:pt x="2155" y="16753"/>
                  </a:lnTo>
                  <a:lnTo>
                    <a:pt x="0" y="27431"/>
                  </a:lnTo>
                  <a:lnTo>
                    <a:pt x="2155" y="38110"/>
                  </a:lnTo>
                  <a:lnTo>
                    <a:pt x="8034" y="46829"/>
                  </a:lnTo>
                  <a:lnTo>
                    <a:pt x="16753" y="52708"/>
                  </a:lnTo>
                  <a:lnTo>
                    <a:pt x="27432" y="54863"/>
                  </a:lnTo>
                  <a:lnTo>
                    <a:pt x="269748" y="54863"/>
                  </a:lnTo>
                  <a:lnTo>
                    <a:pt x="280426" y="52708"/>
                  </a:lnTo>
                  <a:lnTo>
                    <a:pt x="289145" y="46829"/>
                  </a:lnTo>
                  <a:lnTo>
                    <a:pt x="295024" y="38110"/>
                  </a:lnTo>
                  <a:lnTo>
                    <a:pt x="297180" y="27431"/>
                  </a:lnTo>
                  <a:lnTo>
                    <a:pt x="295024" y="16753"/>
                  </a:lnTo>
                  <a:lnTo>
                    <a:pt x="289145" y="8034"/>
                  </a:lnTo>
                  <a:lnTo>
                    <a:pt x="280426" y="2155"/>
                  </a:lnTo>
                  <a:lnTo>
                    <a:pt x="269748" y="0"/>
                  </a:lnTo>
                  <a:close/>
                </a:path>
              </a:pathLst>
            </a:custGeom>
            <a:solidFill>
              <a:srgbClr val="DDDD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1676400" y="4931664"/>
              <a:ext cx="297180" cy="55244"/>
            </a:xfrm>
            <a:custGeom>
              <a:avLst/>
              <a:gdLst/>
              <a:ahLst/>
              <a:cxnLst/>
              <a:rect l="l" t="t" r="r" b="b"/>
              <a:pathLst>
                <a:path w="297180" h="55245">
                  <a:moveTo>
                    <a:pt x="0" y="27431"/>
                  </a:moveTo>
                  <a:lnTo>
                    <a:pt x="2155" y="16753"/>
                  </a:lnTo>
                  <a:lnTo>
                    <a:pt x="8034" y="8034"/>
                  </a:lnTo>
                  <a:lnTo>
                    <a:pt x="16753" y="2155"/>
                  </a:lnTo>
                  <a:lnTo>
                    <a:pt x="27432" y="0"/>
                  </a:lnTo>
                  <a:lnTo>
                    <a:pt x="269748" y="0"/>
                  </a:lnTo>
                  <a:lnTo>
                    <a:pt x="280426" y="2155"/>
                  </a:lnTo>
                  <a:lnTo>
                    <a:pt x="289145" y="8034"/>
                  </a:lnTo>
                  <a:lnTo>
                    <a:pt x="295024" y="16753"/>
                  </a:lnTo>
                  <a:lnTo>
                    <a:pt x="297180" y="27431"/>
                  </a:lnTo>
                  <a:lnTo>
                    <a:pt x="295024" y="38110"/>
                  </a:lnTo>
                  <a:lnTo>
                    <a:pt x="289145" y="46829"/>
                  </a:lnTo>
                  <a:lnTo>
                    <a:pt x="280426" y="52708"/>
                  </a:lnTo>
                  <a:lnTo>
                    <a:pt x="269748" y="54863"/>
                  </a:lnTo>
                  <a:lnTo>
                    <a:pt x="27432" y="54863"/>
                  </a:lnTo>
                  <a:lnTo>
                    <a:pt x="16753" y="52708"/>
                  </a:lnTo>
                  <a:lnTo>
                    <a:pt x="8034" y="46829"/>
                  </a:lnTo>
                  <a:lnTo>
                    <a:pt x="2155" y="38110"/>
                  </a:lnTo>
                  <a:lnTo>
                    <a:pt x="0" y="27431"/>
                  </a:lnTo>
                  <a:close/>
                </a:path>
              </a:pathLst>
            </a:custGeom>
            <a:ln w="91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7" name="object 87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691640" y="4945380"/>
              <a:ext cx="265175" cy="28955"/>
            </a:xfrm>
            <a:prstGeom prst="rect">
              <a:avLst/>
            </a:prstGeom>
          </p:spPr>
        </p:pic>
        <p:sp>
          <p:nvSpPr>
            <p:cNvPr id="88" name="object 88"/>
            <p:cNvSpPr/>
            <p:nvPr/>
          </p:nvSpPr>
          <p:spPr>
            <a:xfrm>
              <a:off x="1691640" y="4945380"/>
              <a:ext cx="265430" cy="29209"/>
            </a:xfrm>
            <a:custGeom>
              <a:avLst/>
              <a:gdLst/>
              <a:ahLst/>
              <a:cxnLst/>
              <a:rect l="l" t="t" r="r" b="b"/>
              <a:pathLst>
                <a:path w="265430" h="29210">
                  <a:moveTo>
                    <a:pt x="0" y="14478"/>
                  </a:moveTo>
                  <a:lnTo>
                    <a:pt x="0" y="6477"/>
                  </a:lnTo>
                  <a:lnTo>
                    <a:pt x="6477" y="0"/>
                  </a:lnTo>
                  <a:lnTo>
                    <a:pt x="14478" y="0"/>
                  </a:lnTo>
                  <a:lnTo>
                    <a:pt x="250697" y="0"/>
                  </a:lnTo>
                  <a:lnTo>
                    <a:pt x="258699" y="0"/>
                  </a:lnTo>
                  <a:lnTo>
                    <a:pt x="265176" y="6477"/>
                  </a:lnTo>
                  <a:lnTo>
                    <a:pt x="265176" y="14478"/>
                  </a:lnTo>
                  <a:lnTo>
                    <a:pt x="265176" y="22479"/>
                  </a:lnTo>
                  <a:lnTo>
                    <a:pt x="258699" y="28956"/>
                  </a:lnTo>
                  <a:lnTo>
                    <a:pt x="250697" y="28956"/>
                  </a:lnTo>
                  <a:lnTo>
                    <a:pt x="14478" y="28956"/>
                  </a:lnTo>
                  <a:lnTo>
                    <a:pt x="6477" y="28956"/>
                  </a:lnTo>
                  <a:lnTo>
                    <a:pt x="0" y="22479"/>
                  </a:lnTo>
                  <a:lnTo>
                    <a:pt x="0" y="14478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1717548" y="4824984"/>
              <a:ext cx="40005" cy="52069"/>
            </a:xfrm>
            <a:custGeom>
              <a:avLst/>
              <a:gdLst/>
              <a:ahLst/>
              <a:cxnLst/>
              <a:rect l="l" t="t" r="r" b="b"/>
              <a:pathLst>
                <a:path w="40005" h="52070">
                  <a:moveTo>
                    <a:pt x="19812" y="0"/>
                  </a:moveTo>
                  <a:lnTo>
                    <a:pt x="12097" y="2035"/>
                  </a:lnTo>
                  <a:lnTo>
                    <a:pt x="5800" y="7586"/>
                  </a:lnTo>
                  <a:lnTo>
                    <a:pt x="1556" y="15821"/>
                  </a:lnTo>
                  <a:lnTo>
                    <a:pt x="0" y="25907"/>
                  </a:lnTo>
                  <a:lnTo>
                    <a:pt x="1556" y="35994"/>
                  </a:lnTo>
                  <a:lnTo>
                    <a:pt x="5800" y="44229"/>
                  </a:lnTo>
                  <a:lnTo>
                    <a:pt x="12097" y="49780"/>
                  </a:lnTo>
                  <a:lnTo>
                    <a:pt x="19812" y="51815"/>
                  </a:lnTo>
                  <a:lnTo>
                    <a:pt x="27526" y="49780"/>
                  </a:lnTo>
                  <a:lnTo>
                    <a:pt x="33823" y="44229"/>
                  </a:lnTo>
                  <a:lnTo>
                    <a:pt x="38067" y="35994"/>
                  </a:lnTo>
                  <a:lnTo>
                    <a:pt x="39624" y="25907"/>
                  </a:lnTo>
                  <a:lnTo>
                    <a:pt x="38067" y="15821"/>
                  </a:lnTo>
                  <a:lnTo>
                    <a:pt x="33823" y="7586"/>
                  </a:lnTo>
                  <a:lnTo>
                    <a:pt x="27526" y="2035"/>
                  </a:lnTo>
                  <a:lnTo>
                    <a:pt x="19812" y="0"/>
                  </a:lnTo>
                  <a:close/>
                </a:path>
              </a:pathLst>
            </a:custGeom>
            <a:solidFill>
              <a:srgbClr val="33CC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1761743" y="4824984"/>
              <a:ext cx="40005" cy="52069"/>
            </a:xfrm>
            <a:custGeom>
              <a:avLst/>
              <a:gdLst/>
              <a:ahLst/>
              <a:cxnLst/>
              <a:rect l="l" t="t" r="r" b="b"/>
              <a:pathLst>
                <a:path w="40005" h="52070">
                  <a:moveTo>
                    <a:pt x="19812" y="0"/>
                  </a:moveTo>
                  <a:lnTo>
                    <a:pt x="12097" y="2035"/>
                  </a:lnTo>
                  <a:lnTo>
                    <a:pt x="5800" y="7586"/>
                  </a:lnTo>
                  <a:lnTo>
                    <a:pt x="1556" y="15821"/>
                  </a:lnTo>
                  <a:lnTo>
                    <a:pt x="0" y="25907"/>
                  </a:lnTo>
                  <a:lnTo>
                    <a:pt x="1556" y="35994"/>
                  </a:lnTo>
                  <a:lnTo>
                    <a:pt x="5800" y="44229"/>
                  </a:lnTo>
                  <a:lnTo>
                    <a:pt x="12097" y="49780"/>
                  </a:lnTo>
                  <a:lnTo>
                    <a:pt x="19812" y="51815"/>
                  </a:lnTo>
                  <a:lnTo>
                    <a:pt x="27526" y="49780"/>
                  </a:lnTo>
                  <a:lnTo>
                    <a:pt x="33823" y="44229"/>
                  </a:lnTo>
                  <a:lnTo>
                    <a:pt x="38067" y="35994"/>
                  </a:lnTo>
                  <a:lnTo>
                    <a:pt x="39624" y="25907"/>
                  </a:lnTo>
                  <a:lnTo>
                    <a:pt x="38067" y="15821"/>
                  </a:lnTo>
                  <a:lnTo>
                    <a:pt x="33823" y="7586"/>
                  </a:lnTo>
                  <a:lnTo>
                    <a:pt x="27526" y="2035"/>
                  </a:lnTo>
                  <a:lnTo>
                    <a:pt x="1981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1804415" y="4824984"/>
              <a:ext cx="40005" cy="50800"/>
            </a:xfrm>
            <a:custGeom>
              <a:avLst/>
              <a:gdLst/>
              <a:ahLst/>
              <a:cxnLst/>
              <a:rect l="l" t="t" r="r" b="b"/>
              <a:pathLst>
                <a:path w="40005" h="50800">
                  <a:moveTo>
                    <a:pt x="19812" y="0"/>
                  </a:moveTo>
                  <a:lnTo>
                    <a:pt x="12097" y="1975"/>
                  </a:lnTo>
                  <a:lnTo>
                    <a:pt x="5800" y="7362"/>
                  </a:lnTo>
                  <a:lnTo>
                    <a:pt x="1556" y="15355"/>
                  </a:lnTo>
                  <a:lnTo>
                    <a:pt x="0" y="25145"/>
                  </a:lnTo>
                  <a:lnTo>
                    <a:pt x="1556" y="34936"/>
                  </a:lnTo>
                  <a:lnTo>
                    <a:pt x="5800" y="42929"/>
                  </a:lnTo>
                  <a:lnTo>
                    <a:pt x="12097" y="48316"/>
                  </a:lnTo>
                  <a:lnTo>
                    <a:pt x="19812" y="50291"/>
                  </a:lnTo>
                  <a:lnTo>
                    <a:pt x="27526" y="48316"/>
                  </a:lnTo>
                  <a:lnTo>
                    <a:pt x="33823" y="42929"/>
                  </a:lnTo>
                  <a:lnTo>
                    <a:pt x="38067" y="34936"/>
                  </a:lnTo>
                  <a:lnTo>
                    <a:pt x="39624" y="25145"/>
                  </a:lnTo>
                  <a:lnTo>
                    <a:pt x="38067" y="15355"/>
                  </a:lnTo>
                  <a:lnTo>
                    <a:pt x="33823" y="7362"/>
                  </a:lnTo>
                  <a:lnTo>
                    <a:pt x="27526" y="1975"/>
                  </a:lnTo>
                  <a:lnTo>
                    <a:pt x="19812" y="0"/>
                  </a:lnTo>
                  <a:close/>
                </a:path>
              </a:pathLst>
            </a:custGeom>
            <a:solidFill>
              <a:srgbClr val="33CC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1905000" y="4623816"/>
              <a:ext cx="20320" cy="279400"/>
            </a:xfrm>
            <a:custGeom>
              <a:avLst/>
              <a:gdLst/>
              <a:ahLst/>
              <a:cxnLst/>
              <a:rect l="l" t="t" r="r" b="b"/>
              <a:pathLst>
                <a:path w="20319" h="279400">
                  <a:moveTo>
                    <a:pt x="19812" y="0"/>
                  </a:moveTo>
                  <a:lnTo>
                    <a:pt x="0" y="0"/>
                  </a:lnTo>
                  <a:lnTo>
                    <a:pt x="0" y="278891"/>
                  </a:lnTo>
                  <a:lnTo>
                    <a:pt x="19812" y="278891"/>
                  </a:lnTo>
                  <a:lnTo>
                    <a:pt x="19812" y="0"/>
                  </a:lnTo>
                  <a:close/>
                </a:path>
              </a:pathLst>
            </a:custGeom>
            <a:solidFill>
              <a:srgbClr val="29292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1905000" y="4623816"/>
              <a:ext cx="20320" cy="279400"/>
            </a:xfrm>
            <a:custGeom>
              <a:avLst/>
              <a:gdLst/>
              <a:ahLst/>
              <a:cxnLst/>
              <a:rect l="l" t="t" r="r" b="b"/>
              <a:pathLst>
                <a:path w="20319" h="279400">
                  <a:moveTo>
                    <a:pt x="0" y="0"/>
                  </a:moveTo>
                  <a:lnTo>
                    <a:pt x="19812" y="0"/>
                  </a:lnTo>
                  <a:lnTo>
                    <a:pt x="19812" y="278891"/>
                  </a:lnTo>
                  <a:lnTo>
                    <a:pt x="0" y="278891"/>
                  </a:lnTo>
                  <a:lnTo>
                    <a:pt x="0" y="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2148840" y="4623816"/>
              <a:ext cx="5812790" cy="0"/>
            </a:xfrm>
            <a:custGeom>
              <a:avLst/>
              <a:gdLst/>
              <a:ahLst/>
              <a:cxnLst/>
              <a:rect l="l" t="t" r="r" b="b"/>
              <a:pathLst>
                <a:path w="5812790">
                  <a:moveTo>
                    <a:pt x="0" y="0"/>
                  </a:moveTo>
                  <a:lnTo>
                    <a:pt x="5812536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4334255" y="4642104"/>
              <a:ext cx="963294" cy="157480"/>
            </a:xfrm>
            <a:custGeom>
              <a:avLst/>
              <a:gdLst/>
              <a:ahLst/>
              <a:cxnLst/>
              <a:rect l="l" t="t" r="r" b="b"/>
              <a:pathLst>
                <a:path w="963295" h="157479">
                  <a:moveTo>
                    <a:pt x="481584" y="0"/>
                  </a:moveTo>
                  <a:lnTo>
                    <a:pt x="403467" y="1027"/>
                  </a:lnTo>
                  <a:lnTo>
                    <a:pt x="329364" y="4001"/>
                  </a:lnTo>
                  <a:lnTo>
                    <a:pt x="260266" y="8760"/>
                  </a:lnTo>
                  <a:lnTo>
                    <a:pt x="197164" y="15143"/>
                  </a:lnTo>
                  <a:lnTo>
                    <a:pt x="141050" y="22988"/>
                  </a:lnTo>
                  <a:lnTo>
                    <a:pt x="92916" y="32133"/>
                  </a:lnTo>
                  <a:lnTo>
                    <a:pt x="53752" y="42417"/>
                  </a:lnTo>
                  <a:lnTo>
                    <a:pt x="6302" y="65755"/>
                  </a:lnTo>
                  <a:lnTo>
                    <a:pt x="0" y="78486"/>
                  </a:lnTo>
                  <a:lnTo>
                    <a:pt x="6302" y="91216"/>
                  </a:lnTo>
                  <a:lnTo>
                    <a:pt x="53752" y="114554"/>
                  </a:lnTo>
                  <a:lnTo>
                    <a:pt x="92916" y="124838"/>
                  </a:lnTo>
                  <a:lnTo>
                    <a:pt x="141050" y="133983"/>
                  </a:lnTo>
                  <a:lnTo>
                    <a:pt x="197164" y="141828"/>
                  </a:lnTo>
                  <a:lnTo>
                    <a:pt x="260266" y="148211"/>
                  </a:lnTo>
                  <a:lnTo>
                    <a:pt x="329364" y="152970"/>
                  </a:lnTo>
                  <a:lnTo>
                    <a:pt x="403467" y="155944"/>
                  </a:lnTo>
                  <a:lnTo>
                    <a:pt x="481584" y="156972"/>
                  </a:lnTo>
                  <a:lnTo>
                    <a:pt x="559700" y="155944"/>
                  </a:lnTo>
                  <a:lnTo>
                    <a:pt x="633803" y="152970"/>
                  </a:lnTo>
                  <a:lnTo>
                    <a:pt x="702901" y="148211"/>
                  </a:lnTo>
                  <a:lnTo>
                    <a:pt x="766003" y="141828"/>
                  </a:lnTo>
                  <a:lnTo>
                    <a:pt x="822117" y="133983"/>
                  </a:lnTo>
                  <a:lnTo>
                    <a:pt x="870251" y="124838"/>
                  </a:lnTo>
                  <a:lnTo>
                    <a:pt x="909415" y="114554"/>
                  </a:lnTo>
                  <a:lnTo>
                    <a:pt x="956865" y="91216"/>
                  </a:lnTo>
                  <a:lnTo>
                    <a:pt x="963168" y="78486"/>
                  </a:lnTo>
                  <a:lnTo>
                    <a:pt x="956865" y="65755"/>
                  </a:lnTo>
                  <a:lnTo>
                    <a:pt x="909415" y="42417"/>
                  </a:lnTo>
                  <a:lnTo>
                    <a:pt x="870251" y="32133"/>
                  </a:lnTo>
                  <a:lnTo>
                    <a:pt x="822117" y="22988"/>
                  </a:lnTo>
                  <a:lnTo>
                    <a:pt x="766003" y="15143"/>
                  </a:lnTo>
                  <a:lnTo>
                    <a:pt x="702901" y="8760"/>
                  </a:lnTo>
                  <a:lnTo>
                    <a:pt x="633803" y="4001"/>
                  </a:lnTo>
                  <a:lnTo>
                    <a:pt x="559700" y="1027"/>
                  </a:lnTo>
                  <a:lnTo>
                    <a:pt x="481584" y="0"/>
                  </a:lnTo>
                  <a:close/>
                </a:path>
              </a:pathLst>
            </a:custGeom>
            <a:solidFill>
              <a:srgbClr val="FFCC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4334255" y="4642104"/>
              <a:ext cx="963294" cy="157480"/>
            </a:xfrm>
            <a:custGeom>
              <a:avLst/>
              <a:gdLst/>
              <a:ahLst/>
              <a:cxnLst/>
              <a:rect l="l" t="t" r="r" b="b"/>
              <a:pathLst>
                <a:path w="963295" h="157479">
                  <a:moveTo>
                    <a:pt x="0" y="78486"/>
                  </a:moveTo>
                  <a:lnTo>
                    <a:pt x="53752" y="42417"/>
                  </a:lnTo>
                  <a:lnTo>
                    <a:pt x="92916" y="32133"/>
                  </a:lnTo>
                  <a:lnTo>
                    <a:pt x="141050" y="22988"/>
                  </a:lnTo>
                  <a:lnTo>
                    <a:pt x="197164" y="15143"/>
                  </a:lnTo>
                  <a:lnTo>
                    <a:pt x="260266" y="8760"/>
                  </a:lnTo>
                  <a:lnTo>
                    <a:pt x="329364" y="4001"/>
                  </a:lnTo>
                  <a:lnTo>
                    <a:pt x="403467" y="1027"/>
                  </a:lnTo>
                  <a:lnTo>
                    <a:pt x="481584" y="0"/>
                  </a:lnTo>
                  <a:lnTo>
                    <a:pt x="559700" y="1027"/>
                  </a:lnTo>
                  <a:lnTo>
                    <a:pt x="633803" y="4001"/>
                  </a:lnTo>
                  <a:lnTo>
                    <a:pt x="702901" y="8760"/>
                  </a:lnTo>
                  <a:lnTo>
                    <a:pt x="766003" y="15143"/>
                  </a:lnTo>
                  <a:lnTo>
                    <a:pt x="822117" y="22988"/>
                  </a:lnTo>
                  <a:lnTo>
                    <a:pt x="870251" y="32133"/>
                  </a:lnTo>
                  <a:lnTo>
                    <a:pt x="909415" y="42417"/>
                  </a:lnTo>
                  <a:lnTo>
                    <a:pt x="956865" y="65755"/>
                  </a:lnTo>
                  <a:lnTo>
                    <a:pt x="963168" y="78486"/>
                  </a:lnTo>
                  <a:lnTo>
                    <a:pt x="956865" y="91216"/>
                  </a:lnTo>
                  <a:lnTo>
                    <a:pt x="909415" y="114554"/>
                  </a:lnTo>
                  <a:lnTo>
                    <a:pt x="870251" y="124838"/>
                  </a:lnTo>
                  <a:lnTo>
                    <a:pt x="822117" y="133983"/>
                  </a:lnTo>
                  <a:lnTo>
                    <a:pt x="766003" y="141828"/>
                  </a:lnTo>
                  <a:lnTo>
                    <a:pt x="702901" y="148211"/>
                  </a:lnTo>
                  <a:lnTo>
                    <a:pt x="633803" y="152970"/>
                  </a:lnTo>
                  <a:lnTo>
                    <a:pt x="559700" y="155944"/>
                  </a:lnTo>
                  <a:lnTo>
                    <a:pt x="481584" y="156972"/>
                  </a:lnTo>
                  <a:lnTo>
                    <a:pt x="403467" y="155944"/>
                  </a:lnTo>
                  <a:lnTo>
                    <a:pt x="329364" y="152970"/>
                  </a:lnTo>
                  <a:lnTo>
                    <a:pt x="260266" y="148211"/>
                  </a:lnTo>
                  <a:lnTo>
                    <a:pt x="197164" y="141828"/>
                  </a:lnTo>
                  <a:lnTo>
                    <a:pt x="141050" y="133983"/>
                  </a:lnTo>
                  <a:lnTo>
                    <a:pt x="92916" y="124838"/>
                  </a:lnTo>
                  <a:lnTo>
                    <a:pt x="53752" y="114554"/>
                  </a:lnTo>
                  <a:lnTo>
                    <a:pt x="6302" y="91216"/>
                  </a:lnTo>
                  <a:lnTo>
                    <a:pt x="0" y="78486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4334255" y="4629912"/>
              <a:ext cx="0" cy="96520"/>
            </a:xfrm>
            <a:custGeom>
              <a:avLst/>
              <a:gdLst/>
              <a:ahLst/>
              <a:cxnLst/>
              <a:rect l="l" t="t" r="r" b="b"/>
              <a:pathLst>
                <a:path h="96520">
                  <a:moveTo>
                    <a:pt x="0" y="0"/>
                  </a:moveTo>
                  <a:lnTo>
                    <a:pt x="0" y="96012"/>
                  </a:lnTo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5297423" y="4629912"/>
              <a:ext cx="0" cy="96520"/>
            </a:xfrm>
            <a:custGeom>
              <a:avLst/>
              <a:gdLst/>
              <a:ahLst/>
              <a:cxnLst/>
              <a:rect l="l" t="t" r="r" b="b"/>
              <a:pathLst>
                <a:path h="96520">
                  <a:moveTo>
                    <a:pt x="0" y="0"/>
                  </a:moveTo>
                  <a:lnTo>
                    <a:pt x="0" y="96012"/>
                  </a:lnTo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4326636" y="4517136"/>
              <a:ext cx="963294" cy="207645"/>
            </a:xfrm>
            <a:custGeom>
              <a:avLst/>
              <a:gdLst/>
              <a:ahLst/>
              <a:cxnLst/>
              <a:rect l="l" t="t" r="r" b="b"/>
              <a:pathLst>
                <a:path w="963295" h="207645">
                  <a:moveTo>
                    <a:pt x="963168" y="90678"/>
                  </a:moveTo>
                  <a:lnTo>
                    <a:pt x="918400" y="52463"/>
                  </a:lnTo>
                  <a:lnTo>
                    <a:pt x="845032" y="31191"/>
                  </a:lnTo>
                  <a:lnTo>
                    <a:pt x="797534" y="22250"/>
                  </a:lnTo>
                  <a:lnTo>
                    <a:pt x="743800" y="14617"/>
                  </a:lnTo>
                  <a:lnTo>
                    <a:pt x="684606" y="8432"/>
                  </a:lnTo>
                  <a:lnTo>
                    <a:pt x="620661" y="3848"/>
                  </a:lnTo>
                  <a:lnTo>
                    <a:pt x="552742" y="990"/>
                  </a:lnTo>
                  <a:lnTo>
                    <a:pt x="481584" y="0"/>
                  </a:lnTo>
                  <a:lnTo>
                    <a:pt x="410413" y="990"/>
                  </a:lnTo>
                  <a:lnTo>
                    <a:pt x="342493" y="3848"/>
                  </a:lnTo>
                  <a:lnTo>
                    <a:pt x="278549" y="8432"/>
                  </a:lnTo>
                  <a:lnTo>
                    <a:pt x="219354" y="14617"/>
                  </a:lnTo>
                  <a:lnTo>
                    <a:pt x="165620" y="22250"/>
                  </a:lnTo>
                  <a:lnTo>
                    <a:pt x="118122" y="31191"/>
                  </a:lnTo>
                  <a:lnTo>
                    <a:pt x="77584" y="41313"/>
                  </a:lnTo>
                  <a:lnTo>
                    <a:pt x="20383" y="64490"/>
                  </a:lnTo>
                  <a:lnTo>
                    <a:pt x="0" y="90678"/>
                  </a:lnTo>
                  <a:lnTo>
                    <a:pt x="5219" y="104089"/>
                  </a:lnTo>
                  <a:lnTo>
                    <a:pt x="15519" y="112776"/>
                  </a:lnTo>
                  <a:lnTo>
                    <a:pt x="7620" y="112776"/>
                  </a:lnTo>
                  <a:lnTo>
                    <a:pt x="7620" y="207264"/>
                  </a:lnTo>
                  <a:lnTo>
                    <a:pt x="963168" y="207264"/>
                  </a:lnTo>
                  <a:lnTo>
                    <a:pt x="963168" y="112776"/>
                  </a:lnTo>
                  <a:lnTo>
                    <a:pt x="947623" y="112776"/>
                  </a:lnTo>
                  <a:lnTo>
                    <a:pt x="957935" y="104089"/>
                  </a:lnTo>
                  <a:lnTo>
                    <a:pt x="963168" y="90678"/>
                  </a:lnTo>
                  <a:close/>
                </a:path>
              </a:pathLst>
            </a:custGeom>
            <a:solidFill>
              <a:srgbClr val="FFCC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4326635" y="4517136"/>
              <a:ext cx="963294" cy="181610"/>
            </a:xfrm>
            <a:custGeom>
              <a:avLst/>
              <a:gdLst/>
              <a:ahLst/>
              <a:cxnLst/>
              <a:rect l="l" t="t" r="r" b="b"/>
              <a:pathLst>
                <a:path w="963295" h="181610">
                  <a:moveTo>
                    <a:pt x="0" y="90677"/>
                  </a:moveTo>
                  <a:lnTo>
                    <a:pt x="44758" y="52452"/>
                  </a:lnTo>
                  <a:lnTo>
                    <a:pt x="118122" y="31188"/>
                  </a:lnTo>
                  <a:lnTo>
                    <a:pt x="165627" y="22243"/>
                  </a:lnTo>
                  <a:lnTo>
                    <a:pt x="219354" y="14609"/>
                  </a:lnTo>
                  <a:lnTo>
                    <a:pt x="278558" y="8428"/>
                  </a:lnTo>
                  <a:lnTo>
                    <a:pt x="342494" y="3839"/>
                  </a:lnTo>
                  <a:lnTo>
                    <a:pt x="410418" y="983"/>
                  </a:lnTo>
                  <a:lnTo>
                    <a:pt x="481584" y="0"/>
                  </a:lnTo>
                  <a:lnTo>
                    <a:pt x="552749" y="983"/>
                  </a:lnTo>
                  <a:lnTo>
                    <a:pt x="620673" y="3839"/>
                  </a:lnTo>
                  <a:lnTo>
                    <a:pt x="684609" y="8428"/>
                  </a:lnTo>
                  <a:lnTo>
                    <a:pt x="743813" y="14609"/>
                  </a:lnTo>
                  <a:lnTo>
                    <a:pt x="797540" y="22243"/>
                  </a:lnTo>
                  <a:lnTo>
                    <a:pt x="845045" y="31188"/>
                  </a:lnTo>
                  <a:lnTo>
                    <a:pt x="885583" y="41304"/>
                  </a:lnTo>
                  <a:lnTo>
                    <a:pt x="942778" y="64490"/>
                  </a:lnTo>
                  <a:lnTo>
                    <a:pt x="963168" y="90677"/>
                  </a:lnTo>
                  <a:lnTo>
                    <a:pt x="957946" y="104076"/>
                  </a:lnTo>
                  <a:lnTo>
                    <a:pt x="918409" y="128903"/>
                  </a:lnTo>
                  <a:lnTo>
                    <a:pt x="845045" y="150167"/>
                  </a:lnTo>
                  <a:lnTo>
                    <a:pt x="797540" y="159112"/>
                  </a:lnTo>
                  <a:lnTo>
                    <a:pt x="743813" y="166746"/>
                  </a:lnTo>
                  <a:lnTo>
                    <a:pt x="684609" y="172927"/>
                  </a:lnTo>
                  <a:lnTo>
                    <a:pt x="620673" y="177516"/>
                  </a:lnTo>
                  <a:lnTo>
                    <a:pt x="552749" y="180372"/>
                  </a:lnTo>
                  <a:lnTo>
                    <a:pt x="481584" y="181355"/>
                  </a:lnTo>
                  <a:lnTo>
                    <a:pt x="410418" y="180372"/>
                  </a:lnTo>
                  <a:lnTo>
                    <a:pt x="342494" y="177516"/>
                  </a:lnTo>
                  <a:lnTo>
                    <a:pt x="278558" y="172927"/>
                  </a:lnTo>
                  <a:lnTo>
                    <a:pt x="219354" y="166746"/>
                  </a:lnTo>
                  <a:lnTo>
                    <a:pt x="165627" y="159112"/>
                  </a:lnTo>
                  <a:lnTo>
                    <a:pt x="118122" y="150167"/>
                  </a:lnTo>
                  <a:lnTo>
                    <a:pt x="77584" y="140051"/>
                  </a:lnTo>
                  <a:lnTo>
                    <a:pt x="20389" y="116865"/>
                  </a:lnTo>
                  <a:lnTo>
                    <a:pt x="0" y="90677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1" name="object 101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4544567" y="4541520"/>
              <a:ext cx="491489" cy="137159"/>
            </a:xfrm>
            <a:prstGeom prst="rect">
              <a:avLst/>
            </a:prstGeom>
          </p:spPr>
        </p:pic>
        <p:pic>
          <p:nvPicPr>
            <p:cNvPr id="102" name="object 102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7527035" y="4463796"/>
              <a:ext cx="816864" cy="379476"/>
            </a:xfrm>
            <a:prstGeom prst="rect">
              <a:avLst/>
            </a:prstGeom>
          </p:spPr>
        </p:pic>
        <p:sp>
          <p:nvSpPr>
            <p:cNvPr id="103" name="object 103"/>
            <p:cNvSpPr/>
            <p:nvPr/>
          </p:nvSpPr>
          <p:spPr>
            <a:xfrm>
              <a:off x="7527035" y="4463796"/>
              <a:ext cx="817244" cy="379730"/>
            </a:xfrm>
            <a:custGeom>
              <a:avLst/>
              <a:gdLst/>
              <a:ahLst/>
              <a:cxnLst/>
              <a:rect l="l" t="t" r="r" b="b"/>
              <a:pathLst>
                <a:path w="817245" h="379729">
                  <a:moveTo>
                    <a:pt x="0" y="94868"/>
                  </a:moveTo>
                  <a:lnTo>
                    <a:pt x="612444" y="94868"/>
                  </a:lnTo>
                  <a:lnTo>
                    <a:pt x="612444" y="0"/>
                  </a:lnTo>
                  <a:lnTo>
                    <a:pt x="816863" y="189737"/>
                  </a:lnTo>
                  <a:lnTo>
                    <a:pt x="612444" y="379475"/>
                  </a:lnTo>
                  <a:lnTo>
                    <a:pt x="612444" y="284606"/>
                  </a:lnTo>
                  <a:lnTo>
                    <a:pt x="0" y="284606"/>
                  </a:lnTo>
                  <a:lnTo>
                    <a:pt x="0" y="94868"/>
                  </a:lnTo>
                  <a:close/>
                </a:path>
              </a:pathLst>
            </a:custGeom>
            <a:ln w="9144">
              <a:solidFill>
                <a:srgbClr val="CC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4" name="object 104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4140707" y="4303776"/>
              <a:ext cx="105155" cy="563879"/>
            </a:xfrm>
            <a:prstGeom prst="rect">
              <a:avLst/>
            </a:prstGeom>
          </p:spPr>
        </p:pic>
        <p:sp>
          <p:nvSpPr>
            <p:cNvPr id="105" name="object 105"/>
            <p:cNvSpPr/>
            <p:nvPr/>
          </p:nvSpPr>
          <p:spPr>
            <a:xfrm>
              <a:off x="4140707" y="4303776"/>
              <a:ext cx="105410" cy="563880"/>
            </a:xfrm>
            <a:custGeom>
              <a:avLst/>
              <a:gdLst/>
              <a:ahLst/>
              <a:cxnLst/>
              <a:rect l="l" t="t" r="r" b="b"/>
              <a:pathLst>
                <a:path w="105410" h="563879">
                  <a:moveTo>
                    <a:pt x="0" y="281940"/>
                  </a:moveTo>
                  <a:lnTo>
                    <a:pt x="1878" y="206987"/>
                  </a:lnTo>
                  <a:lnTo>
                    <a:pt x="7179" y="139637"/>
                  </a:lnTo>
                  <a:lnTo>
                    <a:pt x="15401" y="82576"/>
                  </a:lnTo>
                  <a:lnTo>
                    <a:pt x="26043" y="38492"/>
                  </a:lnTo>
                  <a:lnTo>
                    <a:pt x="52577" y="0"/>
                  </a:lnTo>
                  <a:lnTo>
                    <a:pt x="66553" y="10070"/>
                  </a:lnTo>
                  <a:lnTo>
                    <a:pt x="89754" y="82576"/>
                  </a:lnTo>
                  <a:lnTo>
                    <a:pt x="97976" y="139637"/>
                  </a:lnTo>
                  <a:lnTo>
                    <a:pt x="103277" y="206987"/>
                  </a:lnTo>
                  <a:lnTo>
                    <a:pt x="105155" y="281940"/>
                  </a:lnTo>
                  <a:lnTo>
                    <a:pt x="103277" y="356892"/>
                  </a:lnTo>
                  <a:lnTo>
                    <a:pt x="97976" y="424242"/>
                  </a:lnTo>
                  <a:lnTo>
                    <a:pt x="89754" y="481303"/>
                  </a:lnTo>
                  <a:lnTo>
                    <a:pt x="79112" y="525387"/>
                  </a:lnTo>
                  <a:lnTo>
                    <a:pt x="52577" y="563880"/>
                  </a:lnTo>
                  <a:lnTo>
                    <a:pt x="38602" y="553809"/>
                  </a:lnTo>
                  <a:lnTo>
                    <a:pt x="15401" y="481303"/>
                  </a:lnTo>
                  <a:lnTo>
                    <a:pt x="7179" y="424242"/>
                  </a:lnTo>
                  <a:lnTo>
                    <a:pt x="1878" y="356892"/>
                  </a:lnTo>
                  <a:lnTo>
                    <a:pt x="0" y="28194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6" name="object 106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2148840" y="4303776"/>
              <a:ext cx="2040635" cy="563879"/>
            </a:xfrm>
            <a:prstGeom prst="rect">
              <a:avLst/>
            </a:prstGeom>
          </p:spPr>
        </p:pic>
        <p:sp>
          <p:nvSpPr>
            <p:cNvPr id="107" name="object 107"/>
            <p:cNvSpPr/>
            <p:nvPr/>
          </p:nvSpPr>
          <p:spPr>
            <a:xfrm>
              <a:off x="2148840" y="4303776"/>
              <a:ext cx="2040889" cy="563880"/>
            </a:xfrm>
            <a:custGeom>
              <a:avLst/>
              <a:gdLst/>
              <a:ahLst/>
              <a:cxnLst/>
              <a:rect l="l" t="t" r="r" b="b"/>
              <a:pathLst>
                <a:path w="2040889" h="563879">
                  <a:moveTo>
                    <a:pt x="0" y="0"/>
                  </a:moveTo>
                  <a:lnTo>
                    <a:pt x="2040636" y="0"/>
                  </a:lnTo>
                  <a:lnTo>
                    <a:pt x="2040636" y="563880"/>
                  </a:lnTo>
                  <a:lnTo>
                    <a:pt x="0" y="563880"/>
                  </a:lnTo>
                  <a:lnTo>
                    <a:pt x="0" y="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/>
            <p:cNvSpPr/>
            <p:nvPr/>
          </p:nvSpPr>
          <p:spPr>
            <a:xfrm>
              <a:off x="2107691" y="4297680"/>
              <a:ext cx="106680" cy="562610"/>
            </a:xfrm>
            <a:custGeom>
              <a:avLst/>
              <a:gdLst/>
              <a:ahLst/>
              <a:cxnLst/>
              <a:rect l="l" t="t" r="r" b="b"/>
              <a:pathLst>
                <a:path w="106680" h="562610">
                  <a:moveTo>
                    <a:pt x="53340" y="0"/>
                  </a:moveTo>
                  <a:lnTo>
                    <a:pt x="26416" y="38387"/>
                  </a:lnTo>
                  <a:lnTo>
                    <a:pt x="15621" y="82353"/>
                  </a:lnTo>
                  <a:lnTo>
                    <a:pt x="7281" y="139259"/>
                  </a:lnTo>
                  <a:lnTo>
                    <a:pt x="1905" y="206427"/>
                  </a:lnTo>
                  <a:lnTo>
                    <a:pt x="0" y="281178"/>
                  </a:lnTo>
                  <a:lnTo>
                    <a:pt x="1904" y="355928"/>
                  </a:lnTo>
                  <a:lnTo>
                    <a:pt x="7281" y="423096"/>
                  </a:lnTo>
                  <a:lnTo>
                    <a:pt x="15620" y="480002"/>
                  </a:lnTo>
                  <a:lnTo>
                    <a:pt x="26415" y="523968"/>
                  </a:lnTo>
                  <a:lnTo>
                    <a:pt x="53340" y="562356"/>
                  </a:lnTo>
                  <a:lnTo>
                    <a:pt x="67521" y="552312"/>
                  </a:lnTo>
                  <a:lnTo>
                    <a:pt x="91058" y="480002"/>
                  </a:lnTo>
                  <a:lnTo>
                    <a:pt x="99398" y="423096"/>
                  </a:lnTo>
                  <a:lnTo>
                    <a:pt x="104775" y="355928"/>
                  </a:lnTo>
                  <a:lnTo>
                    <a:pt x="106680" y="281178"/>
                  </a:lnTo>
                  <a:lnTo>
                    <a:pt x="104774" y="206427"/>
                  </a:lnTo>
                  <a:lnTo>
                    <a:pt x="99398" y="139259"/>
                  </a:lnTo>
                  <a:lnTo>
                    <a:pt x="91058" y="82353"/>
                  </a:lnTo>
                  <a:lnTo>
                    <a:pt x="80263" y="38387"/>
                  </a:lnTo>
                  <a:lnTo>
                    <a:pt x="53340" y="0"/>
                  </a:lnTo>
                  <a:close/>
                </a:path>
              </a:pathLst>
            </a:custGeom>
            <a:solidFill>
              <a:srgbClr val="DDDD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9"/>
            <p:cNvSpPr/>
            <p:nvPr/>
          </p:nvSpPr>
          <p:spPr>
            <a:xfrm>
              <a:off x="2107691" y="4297680"/>
              <a:ext cx="106680" cy="562610"/>
            </a:xfrm>
            <a:custGeom>
              <a:avLst/>
              <a:gdLst/>
              <a:ahLst/>
              <a:cxnLst/>
              <a:rect l="l" t="t" r="r" b="b"/>
              <a:pathLst>
                <a:path w="106680" h="562610">
                  <a:moveTo>
                    <a:pt x="0" y="281178"/>
                  </a:moveTo>
                  <a:lnTo>
                    <a:pt x="1905" y="206427"/>
                  </a:lnTo>
                  <a:lnTo>
                    <a:pt x="7281" y="139259"/>
                  </a:lnTo>
                  <a:lnTo>
                    <a:pt x="15621" y="82353"/>
                  </a:lnTo>
                  <a:lnTo>
                    <a:pt x="26416" y="38387"/>
                  </a:lnTo>
                  <a:lnTo>
                    <a:pt x="53340" y="0"/>
                  </a:lnTo>
                  <a:lnTo>
                    <a:pt x="67521" y="10043"/>
                  </a:lnTo>
                  <a:lnTo>
                    <a:pt x="91058" y="82353"/>
                  </a:lnTo>
                  <a:lnTo>
                    <a:pt x="99398" y="139259"/>
                  </a:lnTo>
                  <a:lnTo>
                    <a:pt x="104774" y="206427"/>
                  </a:lnTo>
                  <a:lnTo>
                    <a:pt x="106680" y="281178"/>
                  </a:lnTo>
                  <a:lnTo>
                    <a:pt x="104775" y="355928"/>
                  </a:lnTo>
                  <a:lnTo>
                    <a:pt x="99398" y="423096"/>
                  </a:lnTo>
                  <a:lnTo>
                    <a:pt x="91058" y="480002"/>
                  </a:lnTo>
                  <a:lnTo>
                    <a:pt x="80263" y="523968"/>
                  </a:lnTo>
                  <a:lnTo>
                    <a:pt x="53340" y="562356"/>
                  </a:lnTo>
                  <a:lnTo>
                    <a:pt x="39158" y="552312"/>
                  </a:lnTo>
                  <a:lnTo>
                    <a:pt x="15620" y="480002"/>
                  </a:lnTo>
                  <a:lnTo>
                    <a:pt x="7281" y="423096"/>
                  </a:lnTo>
                  <a:lnTo>
                    <a:pt x="1904" y="355928"/>
                  </a:lnTo>
                  <a:lnTo>
                    <a:pt x="0" y="281178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0" name="object 110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4130039" y="4314444"/>
              <a:ext cx="67055" cy="548639"/>
            </a:xfrm>
            <a:prstGeom prst="rect">
              <a:avLst/>
            </a:prstGeom>
          </p:spPr>
        </p:pic>
      </p:grpSp>
      <p:sp>
        <p:nvSpPr>
          <p:cNvPr id="111" name="object 111"/>
          <p:cNvSpPr txBox="1"/>
          <p:nvPr/>
        </p:nvSpPr>
        <p:spPr>
          <a:xfrm>
            <a:off x="2565082" y="4440237"/>
            <a:ext cx="129032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Arial"/>
                <a:cs typeface="Arial"/>
              </a:rPr>
              <a:t>R</a:t>
            </a:r>
            <a:r>
              <a:rPr sz="2775" baseline="-21021" dirty="0">
                <a:latin typeface="Arial"/>
                <a:cs typeface="Arial"/>
              </a:rPr>
              <a:t>s</a:t>
            </a:r>
            <a:r>
              <a:rPr sz="2775" spc="-209" baseline="-21021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bits/sec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112" name="object 112"/>
          <p:cNvGrpSpPr/>
          <p:nvPr/>
        </p:nvGrpSpPr>
        <p:grpSpPr>
          <a:xfrm>
            <a:off x="5422201" y="4484941"/>
            <a:ext cx="2583815" cy="317500"/>
            <a:chOff x="5422201" y="4484941"/>
            <a:chExt cx="2583815" cy="317500"/>
          </a:xfrm>
        </p:grpSpPr>
        <p:pic>
          <p:nvPicPr>
            <p:cNvPr id="113" name="object 113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7872984" y="4492751"/>
              <a:ext cx="128015" cy="304799"/>
            </a:xfrm>
            <a:prstGeom prst="rect">
              <a:avLst/>
            </a:prstGeom>
          </p:spPr>
        </p:pic>
        <p:sp>
          <p:nvSpPr>
            <p:cNvPr id="114" name="object 114"/>
            <p:cNvSpPr/>
            <p:nvPr/>
          </p:nvSpPr>
          <p:spPr>
            <a:xfrm>
              <a:off x="7872984" y="4492751"/>
              <a:ext cx="128270" cy="304800"/>
            </a:xfrm>
            <a:custGeom>
              <a:avLst/>
              <a:gdLst/>
              <a:ahLst/>
              <a:cxnLst/>
              <a:rect l="l" t="t" r="r" b="b"/>
              <a:pathLst>
                <a:path w="128270" h="304800">
                  <a:moveTo>
                    <a:pt x="0" y="152400"/>
                  </a:moveTo>
                  <a:lnTo>
                    <a:pt x="5029" y="93081"/>
                  </a:lnTo>
                  <a:lnTo>
                    <a:pt x="18745" y="44638"/>
                  </a:lnTo>
                  <a:lnTo>
                    <a:pt x="39090" y="11977"/>
                  </a:lnTo>
                  <a:lnTo>
                    <a:pt x="64008" y="0"/>
                  </a:lnTo>
                  <a:lnTo>
                    <a:pt x="88920" y="11977"/>
                  </a:lnTo>
                  <a:lnTo>
                    <a:pt x="109266" y="44638"/>
                  </a:lnTo>
                  <a:lnTo>
                    <a:pt x="122985" y="93081"/>
                  </a:lnTo>
                  <a:lnTo>
                    <a:pt x="128016" y="152400"/>
                  </a:lnTo>
                  <a:lnTo>
                    <a:pt x="122985" y="211718"/>
                  </a:lnTo>
                  <a:lnTo>
                    <a:pt x="109266" y="260161"/>
                  </a:lnTo>
                  <a:lnTo>
                    <a:pt x="88920" y="292822"/>
                  </a:lnTo>
                  <a:lnTo>
                    <a:pt x="64008" y="304800"/>
                  </a:lnTo>
                  <a:lnTo>
                    <a:pt x="39090" y="292822"/>
                  </a:lnTo>
                  <a:lnTo>
                    <a:pt x="18745" y="260161"/>
                  </a:lnTo>
                  <a:lnTo>
                    <a:pt x="5029" y="211718"/>
                  </a:lnTo>
                  <a:lnTo>
                    <a:pt x="0" y="1524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5" name="object 115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5475732" y="4492751"/>
              <a:ext cx="2456687" cy="304799"/>
            </a:xfrm>
            <a:prstGeom prst="rect">
              <a:avLst/>
            </a:prstGeom>
          </p:spPr>
        </p:pic>
        <p:sp>
          <p:nvSpPr>
            <p:cNvPr id="116" name="object 116"/>
            <p:cNvSpPr/>
            <p:nvPr/>
          </p:nvSpPr>
          <p:spPr>
            <a:xfrm>
              <a:off x="5475732" y="4492751"/>
              <a:ext cx="2456815" cy="304800"/>
            </a:xfrm>
            <a:custGeom>
              <a:avLst/>
              <a:gdLst/>
              <a:ahLst/>
              <a:cxnLst/>
              <a:rect l="l" t="t" r="r" b="b"/>
              <a:pathLst>
                <a:path w="2456815" h="304800">
                  <a:moveTo>
                    <a:pt x="0" y="0"/>
                  </a:moveTo>
                  <a:lnTo>
                    <a:pt x="2456688" y="0"/>
                  </a:lnTo>
                  <a:lnTo>
                    <a:pt x="2456688" y="304800"/>
                  </a:lnTo>
                  <a:lnTo>
                    <a:pt x="0" y="304800"/>
                  </a:lnTo>
                  <a:lnTo>
                    <a:pt x="0" y="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7"/>
            <p:cNvSpPr/>
            <p:nvPr/>
          </p:nvSpPr>
          <p:spPr>
            <a:xfrm>
              <a:off x="5426964" y="4489703"/>
              <a:ext cx="128270" cy="304800"/>
            </a:xfrm>
            <a:custGeom>
              <a:avLst/>
              <a:gdLst/>
              <a:ahLst/>
              <a:cxnLst/>
              <a:rect l="l" t="t" r="r" b="b"/>
              <a:pathLst>
                <a:path w="128270" h="304800">
                  <a:moveTo>
                    <a:pt x="64008" y="0"/>
                  </a:moveTo>
                  <a:lnTo>
                    <a:pt x="39095" y="11977"/>
                  </a:lnTo>
                  <a:lnTo>
                    <a:pt x="18749" y="44638"/>
                  </a:lnTo>
                  <a:lnTo>
                    <a:pt x="5030" y="93081"/>
                  </a:lnTo>
                  <a:lnTo>
                    <a:pt x="0" y="152400"/>
                  </a:lnTo>
                  <a:lnTo>
                    <a:pt x="5030" y="211718"/>
                  </a:lnTo>
                  <a:lnTo>
                    <a:pt x="18749" y="260161"/>
                  </a:lnTo>
                  <a:lnTo>
                    <a:pt x="39095" y="292822"/>
                  </a:lnTo>
                  <a:lnTo>
                    <a:pt x="64008" y="304800"/>
                  </a:lnTo>
                  <a:lnTo>
                    <a:pt x="88925" y="292822"/>
                  </a:lnTo>
                  <a:lnTo>
                    <a:pt x="109270" y="260161"/>
                  </a:lnTo>
                  <a:lnTo>
                    <a:pt x="122986" y="211718"/>
                  </a:lnTo>
                  <a:lnTo>
                    <a:pt x="128016" y="152400"/>
                  </a:lnTo>
                  <a:lnTo>
                    <a:pt x="122986" y="93081"/>
                  </a:lnTo>
                  <a:lnTo>
                    <a:pt x="109270" y="44638"/>
                  </a:lnTo>
                  <a:lnTo>
                    <a:pt x="88925" y="11977"/>
                  </a:lnTo>
                  <a:lnTo>
                    <a:pt x="64008" y="0"/>
                  </a:lnTo>
                  <a:close/>
                </a:path>
              </a:pathLst>
            </a:custGeom>
            <a:solidFill>
              <a:srgbClr val="DDDD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/>
            <p:cNvSpPr/>
            <p:nvPr/>
          </p:nvSpPr>
          <p:spPr>
            <a:xfrm>
              <a:off x="5426964" y="4489703"/>
              <a:ext cx="128270" cy="304800"/>
            </a:xfrm>
            <a:custGeom>
              <a:avLst/>
              <a:gdLst/>
              <a:ahLst/>
              <a:cxnLst/>
              <a:rect l="l" t="t" r="r" b="b"/>
              <a:pathLst>
                <a:path w="128270" h="304800">
                  <a:moveTo>
                    <a:pt x="0" y="152400"/>
                  </a:moveTo>
                  <a:lnTo>
                    <a:pt x="5030" y="93081"/>
                  </a:lnTo>
                  <a:lnTo>
                    <a:pt x="18749" y="44638"/>
                  </a:lnTo>
                  <a:lnTo>
                    <a:pt x="39095" y="11977"/>
                  </a:lnTo>
                  <a:lnTo>
                    <a:pt x="64008" y="0"/>
                  </a:lnTo>
                  <a:lnTo>
                    <a:pt x="88925" y="11977"/>
                  </a:lnTo>
                  <a:lnTo>
                    <a:pt x="109270" y="44638"/>
                  </a:lnTo>
                  <a:lnTo>
                    <a:pt x="122986" y="93081"/>
                  </a:lnTo>
                  <a:lnTo>
                    <a:pt x="128016" y="152400"/>
                  </a:lnTo>
                  <a:lnTo>
                    <a:pt x="122986" y="211718"/>
                  </a:lnTo>
                  <a:lnTo>
                    <a:pt x="109270" y="260161"/>
                  </a:lnTo>
                  <a:lnTo>
                    <a:pt x="88925" y="292822"/>
                  </a:lnTo>
                  <a:lnTo>
                    <a:pt x="64008" y="304800"/>
                  </a:lnTo>
                  <a:lnTo>
                    <a:pt x="39095" y="292822"/>
                  </a:lnTo>
                  <a:lnTo>
                    <a:pt x="18749" y="260161"/>
                  </a:lnTo>
                  <a:lnTo>
                    <a:pt x="5030" y="211718"/>
                  </a:lnTo>
                  <a:lnTo>
                    <a:pt x="0" y="1524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9" name="object 119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7860792" y="4498847"/>
              <a:ext cx="82295" cy="295655"/>
            </a:xfrm>
            <a:prstGeom prst="rect">
              <a:avLst/>
            </a:prstGeom>
          </p:spPr>
        </p:pic>
      </p:grpSp>
      <p:sp>
        <p:nvSpPr>
          <p:cNvPr id="120" name="object 120"/>
          <p:cNvSpPr txBox="1"/>
          <p:nvPr/>
        </p:nvSpPr>
        <p:spPr>
          <a:xfrm>
            <a:off x="6233477" y="4470400"/>
            <a:ext cx="129032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Arial"/>
                <a:cs typeface="Arial"/>
              </a:rPr>
              <a:t>R</a:t>
            </a:r>
            <a:r>
              <a:rPr sz="2775" baseline="-21021" dirty="0">
                <a:latin typeface="Arial"/>
                <a:cs typeface="Arial"/>
              </a:rPr>
              <a:t>c</a:t>
            </a:r>
            <a:r>
              <a:rPr sz="2775" spc="-209" baseline="-21021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bits/sec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121" name="object 121"/>
          <p:cNvGrpSpPr/>
          <p:nvPr/>
        </p:nvGrpSpPr>
        <p:grpSpPr>
          <a:xfrm>
            <a:off x="1225296" y="3922773"/>
            <a:ext cx="7919084" cy="1172210"/>
            <a:chOff x="1225296" y="3922773"/>
            <a:chExt cx="7919084" cy="1172210"/>
          </a:xfrm>
        </p:grpSpPr>
        <p:pic>
          <p:nvPicPr>
            <p:cNvPr id="122" name="object 122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235196" y="4457699"/>
              <a:ext cx="1365503" cy="381000"/>
            </a:xfrm>
            <a:prstGeom prst="rect">
              <a:avLst/>
            </a:prstGeom>
          </p:spPr>
        </p:pic>
        <p:sp>
          <p:nvSpPr>
            <p:cNvPr id="123" name="object 123"/>
            <p:cNvSpPr/>
            <p:nvPr/>
          </p:nvSpPr>
          <p:spPr>
            <a:xfrm>
              <a:off x="4235196" y="4457699"/>
              <a:ext cx="1365885" cy="381000"/>
            </a:xfrm>
            <a:custGeom>
              <a:avLst/>
              <a:gdLst/>
              <a:ahLst/>
              <a:cxnLst/>
              <a:rect l="l" t="t" r="r" b="b"/>
              <a:pathLst>
                <a:path w="1365885" h="381000">
                  <a:moveTo>
                    <a:pt x="0" y="95250"/>
                  </a:moveTo>
                  <a:lnTo>
                    <a:pt x="1024191" y="95250"/>
                  </a:lnTo>
                  <a:lnTo>
                    <a:pt x="1024191" y="0"/>
                  </a:lnTo>
                  <a:lnTo>
                    <a:pt x="1365504" y="190500"/>
                  </a:lnTo>
                  <a:lnTo>
                    <a:pt x="1024191" y="381000"/>
                  </a:lnTo>
                  <a:lnTo>
                    <a:pt x="1024191" y="285750"/>
                  </a:lnTo>
                  <a:lnTo>
                    <a:pt x="0" y="285750"/>
                  </a:lnTo>
                  <a:lnTo>
                    <a:pt x="0" y="95250"/>
                  </a:lnTo>
                  <a:close/>
                </a:path>
              </a:pathLst>
            </a:custGeom>
            <a:ln w="9144">
              <a:solidFill>
                <a:srgbClr val="CC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4" name="object 124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1292352" y="4258055"/>
              <a:ext cx="894587" cy="565403"/>
            </a:xfrm>
            <a:prstGeom prst="rect">
              <a:avLst/>
            </a:prstGeom>
          </p:spPr>
        </p:pic>
        <p:sp>
          <p:nvSpPr>
            <p:cNvPr id="125" name="object 125"/>
            <p:cNvSpPr/>
            <p:nvPr/>
          </p:nvSpPr>
          <p:spPr>
            <a:xfrm>
              <a:off x="1292352" y="4258049"/>
              <a:ext cx="894715" cy="565785"/>
            </a:xfrm>
            <a:custGeom>
              <a:avLst/>
              <a:gdLst/>
              <a:ahLst/>
              <a:cxnLst/>
              <a:rect l="l" t="t" r="r" b="b"/>
              <a:pathLst>
                <a:path w="894714" h="565785">
                  <a:moveTo>
                    <a:pt x="894588" y="406285"/>
                  </a:moveTo>
                  <a:lnTo>
                    <a:pt x="626465" y="565404"/>
                  </a:lnTo>
                  <a:lnTo>
                    <a:pt x="626465" y="489191"/>
                  </a:lnTo>
                  <a:lnTo>
                    <a:pt x="514680" y="489191"/>
                  </a:lnTo>
                  <a:lnTo>
                    <a:pt x="450122" y="487305"/>
                  </a:lnTo>
                  <a:lnTo>
                    <a:pt x="387956" y="481798"/>
                  </a:lnTo>
                  <a:lnTo>
                    <a:pt x="328665" y="472898"/>
                  </a:lnTo>
                  <a:lnTo>
                    <a:pt x="272731" y="460832"/>
                  </a:lnTo>
                  <a:lnTo>
                    <a:pt x="220637" y="445825"/>
                  </a:lnTo>
                  <a:lnTo>
                    <a:pt x="172865" y="428106"/>
                  </a:lnTo>
                  <a:lnTo>
                    <a:pt x="129897" y="407900"/>
                  </a:lnTo>
                  <a:lnTo>
                    <a:pt x="92216" y="385435"/>
                  </a:lnTo>
                  <a:lnTo>
                    <a:pt x="60305" y="360939"/>
                  </a:lnTo>
                  <a:lnTo>
                    <a:pt x="15719" y="306756"/>
                  </a:lnTo>
                  <a:lnTo>
                    <a:pt x="0" y="247167"/>
                  </a:lnTo>
                  <a:lnTo>
                    <a:pt x="0" y="0"/>
                  </a:lnTo>
                  <a:lnTo>
                    <a:pt x="268122" y="0"/>
                  </a:lnTo>
                  <a:lnTo>
                    <a:pt x="268122" y="247167"/>
                  </a:lnTo>
                  <a:lnTo>
                    <a:pt x="276928" y="267426"/>
                  </a:lnTo>
                  <a:lnTo>
                    <a:pt x="340333" y="301056"/>
                  </a:lnTo>
                  <a:lnTo>
                    <a:pt x="390232" y="312974"/>
                  </a:lnTo>
                  <a:lnTo>
                    <a:pt x="449131" y="320657"/>
                  </a:lnTo>
                  <a:lnTo>
                    <a:pt x="514680" y="323380"/>
                  </a:lnTo>
                  <a:lnTo>
                    <a:pt x="626465" y="323380"/>
                  </a:lnTo>
                  <a:lnTo>
                    <a:pt x="626465" y="247167"/>
                  </a:lnTo>
                  <a:lnTo>
                    <a:pt x="894588" y="406285"/>
                  </a:lnTo>
                  <a:close/>
                </a:path>
              </a:pathLst>
            </a:custGeom>
            <a:ln w="9144">
              <a:solidFill>
                <a:srgbClr val="CC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6" name="object 126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8295132" y="4207763"/>
              <a:ext cx="848867" cy="886967"/>
            </a:xfrm>
            <a:prstGeom prst="rect">
              <a:avLst/>
            </a:prstGeom>
          </p:spPr>
        </p:pic>
        <p:pic>
          <p:nvPicPr>
            <p:cNvPr id="127" name="object 127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8371331" y="4293107"/>
              <a:ext cx="423671" cy="405384"/>
            </a:xfrm>
            <a:prstGeom prst="rect">
              <a:avLst/>
            </a:prstGeom>
          </p:spPr>
        </p:pic>
        <p:pic>
          <p:nvPicPr>
            <p:cNvPr id="128" name="object 128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1229868" y="3927347"/>
              <a:ext cx="408431" cy="431291"/>
            </a:xfrm>
            <a:prstGeom prst="rect">
              <a:avLst/>
            </a:prstGeom>
          </p:spPr>
        </p:pic>
        <p:sp>
          <p:nvSpPr>
            <p:cNvPr id="129" name="object 129"/>
            <p:cNvSpPr/>
            <p:nvPr/>
          </p:nvSpPr>
          <p:spPr>
            <a:xfrm>
              <a:off x="1229868" y="3927345"/>
              <a:ext cx="408940" cy="431800"/>
            </a:xfrm>
            <a:custGeom>
              <a:avLst/>
              <a:gdLst/>
              <a:ahLst/>
              <a:cxnLst/>
              <a:rect l="l" t="t" r="r" b="b"/>
              <a:pathLst>
                <a:path w="408939" h="431800">
                  <a:moveTo>
                    <a:pt x="408431" y="43700"/>
                  </a:moveTo>
                  <a:lnTo>
                    <a:pt x="369031" y="69507"/>
                  </a:lnTo>
                  <a:lnTo>
                    <a:pt x="324824" y="78968"/>
                  </a:lnTo>
                  <a:lnTo>
                    <a:pt x="268765" y="85173"/>
                  </a:lnTo>
                  <a:lnTo>
                    <a:pt x="204215" y="87401"/>
                  </a:lnTo>
                  <a:lnTo>
                    <a:pt x="139666" y="85173"/>
                  </a:lnTo>
                  <a:lnTo>
                    <a:pt x="83607" y="78968"/>
                  </a:lnTo>
                  <a:lnTo>
                    <a:pt x="39400" y="69507"/>
                  </a:lnTo>
                  <a:lnTo>
                    <a:pt x="10410" y="57511"/>
                  </a:lnTo>
                  <a:lnTo>
                    <a:pt x="0" y="43700"/>
                  </a:lnTo>
                  <a:lnTo>
                    <a:pt x="10410" y="29889"/>
                  </a:lnTo>
                  <a:lnTo>
                    <a:pt x="39400" y="17893"/>
                  </a:lnTo>
                  <a:lnTo>
                    <a:pt x="83607" y="8433"/>
                  </a:lnTo>
                  <a:lnTo>
                    <a:pt x="139666" y="2228"/>
                  </a:lnTo>
                  <a:lnTo>
                    <a:pt x="204215" y="0"/>
                  </a:lnTo>
                  <a:lnTo>
                    <a:pt x="268765" y="2228"/>
                  </a:lnTo>
                  <a:lnTo>
                    <a:pt x="324824" y="8433"/>
                  </a:lnTo>
                  <a:lnTo>
                    <a:pt x="369031" y="17893"/>
                  </a:lnTo>
                  <a:lnTo>
                    <a:pt x="398021" y="29889"/>
                  </a:lnTo>
                  <a:lnTo>
                    <a:pt x="408431" y="43700"/>
                  </a:lnTo>
                  <a:close/>
                </a:path>
                <a:path w="408939" h="431800">
                  <a:moveTo>
                    <a:pt x="408431" y="43700"/>
                  </a:moveTo>
                  <a:lnTo>
                    <a:pt x="408431" y="387591"/>
                  </a:lnTo>
                  <a:lnTo>
                    <a:pt x="398021" y="401406"/>
                  </a:lnTo>
                  <a:lnTo>
                    <a:pt x="369031" y="413403"/>
                  </a:lnTo>
                  <a:lnTo>
                    <a:pt x="324824" y="422862"/>
                  </a:lnTo>
                  <a:lnTo>
                    <a:pt x="268765" y="429064"/>
                  </a:lnTo>
                  <a:lnTo>
                    <a:pt x="204215" y="431292"/>
                  </a:lnTo>
                  <a:lnTo>
                    <a:pt x="139666" y="429064"/>
                  </a:lnTo>
                  <a:lnTo>
                    <a:pt x="83607" y="422862"/>
                  </a:lnTo>
                  <a:lnTo>
                    <a:pt x="39400" y="413403"/>
                  </a:lnTo>
                  <a:lnTo>
                    <a:pt x="10410" y="401406"/>
                  </a:lnTo>
                  <a:lnTo>
                    <a:pt x="0" y="387591"/>
                  </a:lnTo>
                  <a:lnTo>
                    <a:pt x="0" y="4370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0" name="object 13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ct val="100000"/>
              </a:lnSpc>
            </a:pPr>
            <a:fld id="{81D60167-4931-47E6-BA6A-407CBD079E47}" type="slidenum">
              <a:rPr spc="-25" dirty="0"/>
              <a:t>74</a:t>
            </a:fld>
            <a:endParaRPr spc="-25" dirty="0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17244">
              <a:lnSpc>
                <a:spcPct val="100000"/>
              </a:lnSpc>
              <a:spcBef>
                <a:spcPts val="100"/>
              </a:spcBef>
            </a:pPr>
            <a:r>
              <a:rPr sz="3600" dirty="0"/>
              <a:t>Throughput: Internet</a:t>
            </a:r>
            <a:r>
              <a:rPr sz="3600" spc="-30" dirty="0"/>
              <a:t> </a:t>
            </a:r>
            <a:r>
              <a:rPr sz="3600" spc="-10" dirty="0"/>
              <a:t>scenario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4630173" y="5697537"/>
            <a:ext cx="3971925" cy="6362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377825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Arial"/>
                <a:cs typeface="Arial"/>
              </a:rPr>
              <a:t>10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connections</a:t>
            </a:r>
            <a:r>
              <a:rPr sz="2000" spc="-4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(fairly)</a:t>
            </a:r>
            <a:r>
              <a:rPr sz="2000" spc="-3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share </a:t>
            </a:r>
            <a:r>
              <a:rPr sz="2000" dirty="0">
                <a:latin typeface="Arial"/>
                <a:cs typeface="Arial"/>
              </a:rPr>
              <a:t>backbone</a:t>
            </a:r>
            <a:r>
              <a:rPr sz="2000" spc="-5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bottleneck</a:t>
            </a:r>
            <a:r>
              <a:rPr sz="2000" spc="-4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link R</a:t>
            </a:r>
            <a:r>
              <a:rPr sz="2000" spc="-18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bits/sec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900711" y="2730635"/>
            <a:ext cx="3088005" cy="1475740"/>
          </a:xfrm>
          <a:custGeom>
            <a:avLst/>
            <a:gdLst/>
            <a:ahLst/>
            <a:cxnLst/>
            <a:rect l="l" t="t" r="r" b="b"/>
            <a:pathLst>
              <a:path w="3088004" h="1475739">
                <a:moveTo>
                  <a:pt x="1766469" y="0"/>
                </a:moveTo>
                <a:lnTo>
                  <a:pt x="1711790" y="1356"/>
                </a:lnTo>
                <a:lnTo>
                  <a:pt x="1657961" y="4135"/>
                </a:lnTo>
                <a:lnTo>
                  <a:pt x="1605592" y="8229"/>
                </a:lnTo>
                <a:lnTo>
                  <a:pt x="1555291" y="13530"/>
                </a:lnTo>
                <a:lnTo>
                  <a:pt x="1507670" y="19929"/>
                </a:lnTo>
                <a:lnTo>
                  <a:pt x="1463337" y="27318"/>
                </a:lnTo>
                <a:lnTo>
                  <a:pt x="1413973" y="40135"/>
                </a:lnTo>
                <a:lnTo>
                  <a:pt x="1370817" y="57801"/>
                </a:lnTo>
                <a:lnTo>
                  <a:pt x="1331957" y="78573"/>
                </a:lnTo>
                <a:lnTo>
                  <a:pt x="1259470" y="122454"/>
                </a:lnTo>
                <a:lnTo>
                  <a:pt x="1222016" y="142075"/>
                </a:lnTo>
                <a:lnTo>
                  <a:pt x="1181203" y="157825"/>
                </a:lnTo>
                <a:lnTo>
                  <a:pt x="1135118" y="167958"/>
                </a:lnTo>
                <a:lnTo>
                  <a:pt x="1089891" y="171147"/>
                </a:lnTo>
                <a:lnTo>
                  <a:pt x="1042223" y="169612"/>
                </a:lnTo>
                <a:lnTo>
                  <a:pt x="992513" y="164686"/>
                </a:lnTo>
                <a:lnTo>
                  <a:pt x="941157" y="157701"/>
                </a:lnTo>
                <a:lnTo>
                  <a:pt x="888553" y="149990"/>
                </a:lnTo>
                <a:lnTo>
                  <a:pt x="835099" y="142883"/>
                </a:lnTo>
                <a:lnTo>
                  <a:pt x="781192" y="137715"/>
                </a:lnTo>
                <a:lnTo>
                  <a:pt x="727231" y="135816"/>
                </a:lnTo>
                <a:lnTo>
                  <a:pt x="673613" y="138519"/>
                </a:lnTo>
                <a:lnTo>
                  <a:pt x="623400" y="144169"/>
                </a:lnTo>
                <a:lnTo>
                  <a:pt x="569609" y="151329"/>
                </a:lnTo>
                <a:lnTo>
                  <a:pt x="513559" y="160039"/>
                </a:lnTo>
                <a:lnTo>
                  <a:pt x="456570" y="170339"/>
                </a:lnTo>
                <a:lnTo>
                  <a:pt x="399959" y="182268"/>
                </a:lnTo>
                <a:lnTo>
                  <a:pt x="345049" y="195864"/>
                </a:lnTo>
                <a:lnTo>
                  <a:pt x="293157" y="211168"/>
                </a:lnTo>
                <a:lnTo>
                  <a:pt x="245603" y="228218"/>
                </a:lnTo>
                <a:lnTo>
                  <a:pt x="203707" y="247055"/>
                </a:lnTo>
                <a:lnTo>
                  <a:pt x="168788" y="267716"/>
                </a:lnTo>
                <a:lnTo>
                  <a:pt x="132462" y="301888"/>
                </a:lnTo>
                <a:lnTo>
                  <a:pt x="108523" y="341637"/>
                </a:lnTo>
                <a:lnTo>
                  <a:pt x="93853" y="385333"/>
                </a:lnTo>
                <a:lnTo>
                  <a:pt x="85333" y="431345"/>
                </a:lnTo>
                <a:lnTo>
                  <a:pt x="74268" y="523799"/>
                </a:lnTo>
                <a:lnTo>
                  <a:pt x="65486" y="566979"/>
                </a:lnTo>
                <a:lnTo>
                  <a:pt x="50168" y="616119"/>
                </a:lnTo>
                <a:lnTo>
                  <a:pt x="32906" y="666256"/>
                </a:lnTo>
                <a:lnTo>
                  <a:pt x="16754" y="716211"/>
                </a:lnTo>
                <a:lnTo>
                  <a:pt x="4768" y="764802"/>
                </a:lnTo>
                <a:lnTo>
                  <a:pt x="0" y="810850"/>
                </a:lnTo>
                <a:lnTo>
                  <a:pt x="5504" y="853174"/>
                </a:lnTo>
                <a:lnTo>
                  <a:pt x="20122" y="891003"/>
                </a:lnTo>
                <a:lnTo>
                  <a:pt x="40249" y="925245"/>
                </a:lnTo>
                <a:lnTo>
                  <a:pt x="67780" y="957217"/>
                </a:lnTo>
                <a:lnTo>
                  <a:pt x="104613" y="988235"/>
                </a:lnTo>
                <a:lnTo>
                  <a:pt x="152644" y="1019616"/>
                </a:lnTo>
                <a:lnTo>
                  <a:pt x="213771" y="1052678"/>
                </a:lnTo>
                <a:lnTo>
                  <a:pt x="284460" y="1085198"/>
                </a:lnTo>
                <a:lnTo>
                  <a:pt x="324937" y="1101942"/>
                </a:lnTo>
                <a:lnTo>
                  <a:pt x="368308" y="1118895"/>
                </a:lnTo>
                <a:lnTo>
                  <a:pt x="414178" y="1135974"/>
                </a:lnTo>
                <a:lnTo>
                  <a:pt x="462150" y="1153092"/>
                </a:lnTo>
                <a:lnTo>
                  <a:pt x="511828" y="1170165"/>
                </a:lnTo>
                <a:lnTo>
                  <a:pt x="562817" y="1187109"/>
                </a:lnTo>
                <a:lnTo>
                  <a:pt x="614720" y="1203838"/>
                </a:lnTo>
                <a:lnTo>
                  <a:pt x="667143" y="1220268"/>
                </a:lnTo>
                <a:lnTo>
                  <a:pt x="719687" y="1236314"/>
                </a:lnTo>
                <a:lnTo>
                  <a:pt x="771959" y="1251891"/>
                </a:lnTo>
                <a:lnTo>
                  <a:pt x="969733" y="1308961"/>
                </a:lnTo>
                <a:lnTo>
                  <a:pt x="1019867" y="1323126"/>
                </a:lnTo>
                <a:lnTo>
                  <a:pt x="1070556" y="1337170"/>
                </a:lnTo>
                <a:lnTo>
                  <a:pt x="1121707" y="1350975"/>
                </a:lnTo>
                <a:lnTo>
                  <a:pt x="1173229" y="1364422"/>
                </a:lnTo>
                <a:lnTo>
                  <a:pt x="1225032" y="1377393"/>
                </a:lnTo>
                <a:lnTo>
                  <a:pt x="1277025" y="1389771"/>
                </a:lnTo>
                <a:lnTo>
                  <a:pt x="1329115" y="1401438"/>
                </a:lnTo>
                <a:lnTo>
                  <a:pt x="1381213" y="1412275"/>
                </a:lnTo>
                <a:lnTo>
                  <a:pt x="1433228" y="1422165"/>
                </a:lnTo>
                <a:lnTo>
                  <a:pt x="1485067" y="1430990"/>
                </a:lnTo>
                <a:lnTo>
                  <a:pt x="1536641" y="1438631"/>
                </a:lnTo>
                <a:lnTo>
                  <a:pt x="1588647" y="1445403"/>
                </a:lnTo>
                <a:lnTo>
                  <a:pt x="1641673" y="1451659"/>
                </a:lnTo>
                <a:lnTo>
                  <a:pt x="1695463" y="1457337"/>
                </a:lnTo>
                <a:lnTo>
                  <a:pt x="1749764" y="1462371"/>
                </a:lnTo>
                <a:lnTo>
                  <a:pt x="1804320" y="1466697"/>
                </a:lnTo>
                <a:lnTo>
                  <a:pt x="1858876" y="1470250"/>
                </a:lnTo>
                <a:lnTo>
                  <a:pt x="1913177" y="1472967"/>
                </a:lnTo>
                <a:lnTo>
                  <a:pt x="1966968" y="1474783"/>
                </a:lnTo>
                <a:lnTo>
                  <a:pt x="2019994" y="1475634"/>
                </a:lnTo>
                <a:lnTo>
                  <a:pt x="2071999" y="1475455"/>
                </a:lnTo>
                <a:lnTo>
                  <a:pt x="2122730" y="1474181"/>
                </a:lnTo>
                <a:lnTo>
                  <a:pt x="2171930" y="1471750"/>
                </a:lnTo>
                <a:lnTo>
                  <a:pt x="2219345" y="1468096"/>
                </a:lnTo>
                <a:lnTo>
                  <a:pt x="2264720" y="1463155"/>
                </a:lnTo>
                <a:lnTo>
                  <a:pt x="2320082" y="1454840"/>
                </a:lnTo>
                <a:lnTo>
                  <a:pt x="2373506" y="1444313"/>
                </a:lnTo>
                <a:lnTo>
                  <a:pt x="2425038" y="1431795"/>
                </a:lnTo>
                <a:lnTo>
                  <a:pt x="2474721" y="1417508"/>
                </a:lnTo>
                <a:lnTo>
                  <a:pt x="2522602" y="1401672"/>
                </a:lnTo>
                <a:lnTo>
                  <a:pt x="2568725" y="1384509"/>
                </a:lnTo>
                <a:lnTo>
                  <a:pt x="2613135" y="1366241"/>
                </a:lnTo>
                <a:lnTo>
                  <a:pt x="2655877" y="1347088"/>
                </a:lnTo>
                <a:lnTo>
                  <a:pt x="2696997" y="1327272"/>
                </a:lnTo>
                <a:lnTo>
                  <a:pt x="2736539" y="1307014"/>
                </a:lnTo>
                <a:lnTo>
                  <a:pt x="2774548" y="1286536"/>
                </a:lnTo>
                <a:lnTo>
                  <a:pt x="2820109" y="1262415"/>
                </a:lnTo>
                <a:lnTo>
                  <a:pt x="2865067" y="1239411"/>
                </a:lnTo>
                <a:lnTo>
                  <a:pt x="2908449" y="1216339"/>
                </a:lnTo>
                <a:lnTo>
                  <a:pt x="2949281" y="1192015"/>
                </a:lnTo>
                <a:lnTo>
                  <a:pt x="2986589" y="1165254"/>
                </a:lnTo>
                <a:lnTo>
                  <a:pt x="3019400" y="1134872"/>
                </a:lnTo>
                <a:lnTo>
                  <a:pt x="3046740" y="1099686"/>
                </a:lnTo>
                <a:lnTo>
                  <a:pt x="3067636" y="1058509"/>
                </a:lnTo>
                <a:lnTo>
                  <a:pt x="3081114" y="1010158"/>
                </a:lnTo>
                <a:lnTo>
                  <a:pt x="3087437" y="931507"/>
                </a:lnTo>
                <a:lnTo>
                  <a:pt x="3086467" y="885052"/>
                </a:lnTo>
                <a:lnTo>
                  <a:pt x="3082948" y="835090"/>
                </a:lnTo>
                <a:lnTo>
                  <a:pt x="3077031" y="782552"/>
                </a:lnTo>
                <a:lnTo>
                  <a:pt x="3068871" y="728372"/>
                </a:lnTo>
                <a:lnTo>
                  <a:pt x="3058619" y="673485"/>
                </a:lnTo>
                <a:lnTo>
                  <a:pt x="3046429" y="618822"/>
                </a:lnTo>
                <a:lnTo>
                  <a:pt x="3032454" y="565318"/>
                </a:lnTo>
                <a:lnTo>
                  <a:pt x="3016847" y="513906"/>
                </a:lnTo>
                <a:lnTo>
                  <a:pt x="2999761" y="465518"/>
                </a:lnTo>
                <a:lnTo>
                  <a:pt x="2981349" y="421090"/>
                </a:lnTo>
                <a:lnTo>
                  <a:pt x="2961765" y="381553"/>
                </a:lnTo>
                <a:lnTo>
                  <a:pt x="2941160" y="347841"/>
                </a:lnTo>
                <a:lnTo>
                  <a:pt x="2912015" y="312496"/>
                </a:lnTo>
                <a:lnTo>
                  <a:pt x="2878605" y="283446"/>
                </a:lnTo>
                <a:lnTo>
                  <a:pt x="2841537" y="259769"/>
                </a:lnTo>
                <a:lnTo>
                  <a:pt x="2801420" y="240545"/>
                </a:lnTo>
                <a:lnTo>
                  <a:pt x="2758861" y="224851"/>
                </a:lnTo>
                <a:lnTo>
                  <a:pt x="2714469" y="211767"/>
                </a:lnTo>
                <a:lnTo>
                  <a:pt x="2668853" y="200371"/>
                </a:lnTo>
                <a:lnTo>
                  <a:pt x="2576381" y="178957"/>
                </a:lnTo>
                <a:lnTo>
                  <a:pt x="2530741" y="167097"/>
                </a:lnTo>
                <a:lnTo>
                  <a:pt x="2486309" y="153239"/>
                </a:lnTo>
                <a:lnTo>
                  <a:pt x="2388704" y="119132"/>
                </a:lnTo>
                <a:lnTo>
                  <a:pt x="2338853" y="102005"/>
                </a:lnTo>
                <a:lnTo>
                  <a:pt x="2288461" y="85260"/>
                </a:lnTo>
                <a:lnTo>
                  <a:pt x="2237649" y="69222"/>
                </a:lnTo>
                <a:lnTo>
                  <a:pt x="2186538" y="54214"/>
                </a:lnTo>
                <a:lnTo>
                  <a:pt x="2135246" y="40560"/>
                </a:lnTo>
                <a:lnTo>
                  <a:pt x="2083893" y="28584"/>
                </a:lnTo>
                <a:lnTo>
                  <a:pt x="2032599" y="18609"/>
                </a:lnTo>
                <a:lnTo>
                  <a:pt x="1981484" y="10961"/>
                </a:lnTo>
                <a:lnTo>
                  <a:pt x="1929505" y="5546"/>
                </a:lnTo>
                <a:lnTo>
                  <a:pt x="1875936" y="1986"/>
                </a:lnTo>
                <a:lnTo>
                  <a:pt x="1821387" y="174"/>
                </a:lnTo>
                <a:lnTo>
                  <a:pt x="1766469" y="0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895119" y="2469197"/>
            <a:ext cx="37973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2000" spc="-25" dirty="0">
                <a:latin typeface="Arial"/>
                <a:cs typeface="Arial"/>
              </a:rPr>
              <a:t>R</a:t>
            </a:r>
            <a:r>
              <a:rPr sz="2775" spc="-37" baseline="-21021" dirty="0">
                <a:latin typeface="Arial"/>
                <a:cs typeface="Arial"/>
              </a:rPr>
              <a:t>s</a:t>
            </a:r>
            <a:endParaRPr sz="2775" baseline="-21021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4872040" y="1944984"/>
            <a:ext cx="3360420" cy="3198495"/>
            <a:chOff x="4872040" y="1944984"/>
            <a:chExt cx="3360420" cy="3198495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373368" y="4009644"/>
              <a:ext cx="525779" cy="51815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6373368" y="4009644"/>
              <a:ext cx="525780" cy="52069"/>
            </a:xfrm>
            <a:custGeom>
              <a:avLst/>
              <a:gdLst/>
              <a:ahLst/>
              <a:cxnLst/>
              <a:rect l="l" t="t" r="r" b="b"/>
              <a:pathLst>
                <a:path w="525779" h="52070">
                  <a:moveTo>
                    <a:pt x="262889" y="0"/>
                  </a:moveTo>
                  <a:lnTo>
                    <a:pt x="345982" y="1320"/>
                  </a:lnTo>
                  <a:lnTo>
                    <a:pt x="418147" y="4997"/>
                  </a:lnTo>
                  <a:lnTo>
                    <a:pt x="475056" y="10605"/>
                  </a:lnTo>
                  <a:lnTo>
                    <a:pt x="525779" y="25907"/>
                  </a:lnTo>
                  <a:lnTo>
                    <a:pt x="512377" y="34098"/>
                  </a:lnTo>
                  <a:lnTo>
                    <a:pt x="475056" y="41210"/>
                  </a:lnTo>
                  <a:lnTo>
                    <a:pt x="418147" y="46818"/>
                  </a:lnTo>
                  <a:lnTo>
                    <a:pt x="345982" y="50495"/>
                  </a:lnTo>
                  <a:lnTo>
                    <a:pt x="262889" y="51815"/>
                  </a:lnTo>
                  <a:lnTo>
                    <a:pt x="179797" y="50495"/>
                  </a:lnTo>
                  <a:lnTo>
                    <a:pt x="107632" y="46818"/>
                  </a:lnTo>
                  <a:lnTo>
                    <a:pt x="50723" y="41210"/>
                  </a:lnTo>
                  <a:lnTo>
                    <a:pt x="13402" y="34098"/>
                  </a:lnTo>
                  <a:lnTo>
                    <a:pt x="0" y="25907"/>
                  </a:lnTo>
                  <a:lnTo>
                    <a:pt x="13402" y="17717"/>
                  </a:lnTo>
                  <a:lnTo>
                    <a:pt x="50723" y="10605"/>
                  </a:lnTo>
                  <a:lnTo>
                    <a:pt x="107632" y="4997"/>
                  </a:lnTo>
                  <a:lnTo>
                    <a:pt x="179797" y="1320"/>
                  </a:lnTo>
                  <a:lnTo>
                    <a:pt x="262889" y="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73368" y="3049524"/>
              <a:ext cx="525779" cy="984503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6373368" y="3049524"/>
              <a:ext cx="525780" cy="984885"/>
            </a:xfrm>
            <a:custGeom>
              <a:avLst/>
              <a:gdLst/>
              <a:ahLst/>
              <a:cxnLst/>
              <a:rect l="l" t="t" r="r" b="b"/>
              <a:pathLst>
                <a:path w="525779" h="984885">
                  <a:moveTo>
                    <a:pt x="525779" y="984503"/>
                  </a:moveTo>
                  <a:lnTo>
                    <a:pt x="0" y="984503"/>
                  </a:lnTo>
                  <a:lnTo>
                    <a:pt x="0" y="0"/>
                  </a:lnTo>
                  <a:lnTo>
                    <a:pt x="525779" y="0"/>
                  </a:lnTo>
                  <a:lnTo>
                    <a:pt x="525779" y="984503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377940" y="3031236"/>
              <a:ext cx="525780" cy="52069"/>
            </a:xfrm>
            <a:custGeom>
              <a:avLst/>
              <a:gdLst/>
              <a:ahLst/>
              <a:cxnLst/>
              <a:rect l="l" t="t" r="r" b="b"/>
              <a:pathLst>
                <a:path w="525779" h="52069">
                  <a:moveTo>
                    <a:pt x="262889" y="0"/>
                  </a:moveTo>
                  <a:lnTo>
                    <a:pt x="179797" y="1320"/>
                  </a:lnTo>
                  <a:lnTo>
                    <a:pt x="107632" y="4997"/>
                  </a:lnTo>
                  <a:lnTo>
                    <a:pt x="50723" y="10605"/>
                  </a:lnTo>
                  <a:lnTo>
                    <a:pt x="0" y="25908"/>
                  </a:lnTo>
                  <a:lnTo>
                    <a:pt x="13402" y="34098"/>
                  </a:lnTo>
                  <a:lnTo>
                    <a:pt x="50723" y="41210"/>
                  </a:lnTo>
                  <a:lnTo>
                    <a:pt x="107632" y="46818"/>
                  </a:lnTo>
                  <a:lnTo>
                    <a:pt x="179797" y="50495"/>
                  </a:lnTo>
                  <a:lnTo>
                    <a:pt x="262889" y="51816"/>
                  </a:lnTo>
                  <a:lnTo>
                    <a:pt x="345982" y="50495"/>
                  </a:lnTo>
                  <a:lnTo>
                    <a:pt x="418147" y="46818"/>
                  </a:lnTo>
                  <a:lnTo>
                    <a:pt x="475056" y="41210"/>
                  </a:lnTo>
                  <a:lnTo>
                    <a:pt x="512377" y="34098"/>
                  </a:lnTo>
                  <a:lnTo>
                    <a:pt x="525779" y="25908"/>
                  </a:lnTo>
                  <a:lnTo>
                    <a:pt x="512377" y="17717"/>
                  </a:lnTo>
                  <a:lnTo>
                    <a:pt x="475056" y="10605"/>
                  </a:lnTo>
                  <a:lnTo>
                    <a:pt x="418147" y="4997"/>
                  </a:lnTo>
                  <a:lnTo>
                    <a:pt x="345982" y="1320"/>
                  </a:lnTo>
                  <a:lnTo>
                    <a:pt x="262889" y="0"/>
                  </a:lnTo>
                  <a:close/>
                </a:path>
              </a:pathLst>
            </a:custGeom>
            <a:solidFill>
              <a:srgbClr val="DDDD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377940" y="3031236"/>
              <a:ext cx="525780" cy="52069"/>
            </a:xfrm>
            <a:custGeom>
              <a:avLst/>
              <a:gdLst/>
              <a:ahLst/>
              <a:cxnLst/>
              <a:rect l="l" t="t" r="r" b="b"/>
              <a:pathLst>
                <a:path w="525779" h="52069">
                  <a:moveTo>
                    <a:pt x="262889" y="0"/>
                  </a:moveTo>
                  <a:lnTo>
                    <a:pt x="345982" y="1320"/>
                  </a:lnTo>
                  <a:lnTo>
                    <a:pt x="418147" y="4997"/>
                  </a:lnTo>
                  <a:lnTo>
                    <a:pt x="475056" y="10605"/>
                  </a:lnTo>
                  <a:lnTo>
                    <a:pt x="525779" y="25908"/>
                  </a:lnTo>
                  <a:lnTo>
                    <a:pt x="512377" y="34098"/>
                  </a:lnTo>
                  <a:lnTo>
                    <a:pt x="475056" y="41210"/>
                  </a:lnTo>
                  <a:lnTo>
                    <a:pt x="418147" y="46818"/>
                  </a:lnTo>
                  <a:lnTo>
                    <a:pt x="345982" y="50495"/>
                  </a:lnTo>
                  <a:lnTo>
                    <a:pt x="262889" y="51816"/>
                  </a:lnTo>
                  <a:lnTo>
                    <a:pt x="179797" y="50495"/>
                  </a:lnTo>
                  <a:lnTo>
                    <a:pt x="107632" y="46818"/>
                  </a:lnTo>
                  <a:lnTo>
                    <a:pt x="50723" y="41210"/>
                  </a:lnTo>
                  <a:lnTo>
                    <a:pt x="13402" y="34098"/>
                  </a:lnTo>
                  <a:lnTo>
                    <a:pt x="0" y="25908"/>
                  </a:lnTo>
                  <a:lnTo>
                    <a:pt x="13402" y="17717"/>
                  </a:lnTo>
                  <a:lnTo>
                    <a:pt x="50723" y="10605"/>
                  </a:lnTo>
                  <a:lnTo>
                    <a:pt x="107632" y="4997"/>
                  </a:lnTo>
                  <a:lnTo>
                    <a:pt x="179797" y="1320"/>
                  </a:lnTo>
                  <a:lnTo>
                    <a:pt x="262889" y="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374892" y="4005072"/>
              <a:ext cx="512063" cy="32003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597526" y="2678480"/>
              <a:ext cx="85723" cy="138303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592763" y="2674376"/>
              <a:ext cx="95248" cy="147180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965160" y="2294065"/>
              <a:ext cx="712277" cy="501406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4965154" y="2294059"/>
              <a:ext cx="712470" cy="501650"/>
            </a:xfrm>
            <a:custGeom>
              <a:avLst/>
              <a:gdLst/>
              <a:ahLst/>
              <a:cxnLst/>
              <a:rect l="l" t="t" r="r" b="b"/>
              <a:pathLst>
                <a:path w="712470" h="501650">
                  <a:moveTo>
                    <a:pt x="79082" y="0"/>
                  </a:moveTo>
                  <a:lnTo>
                    <a:pt x="712292" y="363753"/>
                  </a:lnTo>
                  <a:lnTo>
                    <a:pt x="633209" y="501408"/>
                  </a:lnTo>
                  <a:lnTo>
                    <a:pt x="0" y="137655"/>
                  </a:lnTo>
                  <a:lnTo>
                    <a:pt x="79082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962524" y="2271151"/>
              <a:ext cx="95248" cy="147180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581399" y="2669722"/>
              <a:ext cx="97336" cy="145367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4891090" y="2298802"/>
              <a:ext cx="828675" cy="476250"/>
            </a:xfrm>
            <a:custGeom>
              <a:avLst/>
              <a:gdLst/>
              <a:ahLst/>
              <a:cxnLst/>
              <a:rect l="l" t="t" r="r" b="b"/>
              <a:pathLst>
                <a:path w="828675" h="476250">
                  <a:moveTo>
                    <a:pt x="0" y="0"/>
                  </a:moveTo>
                  <a:lnTo>
                    <a:pt x="828675" y="476046"/>
                  </a:lnTo>
                </a:path>
              </a:pathLst>
            </a:custGeom>
            <a:ln w="38099">
              <a:solidFill>
                <a:srgbClr val="FF33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100855" y="2690786"/>
              <a:ext cx="107759" cy="104712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096094" y="2686140"/>
              <a:ext cx="117284" cy="114117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498531" y="2030910"/>
              <a:ext cx="737737" cy="759418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5498531" y="2030906"/>
              <a:ext cx="737870" cy="759460"/>
            </a:xfrm>
            <a:custGeom>
              <a:avLst/>
              <a:gdLst/>
              <a:ahLst/>
              <a:cxnLst/>
              <a:rect l="l" t="t" r="r" b="b"/>
              <a:pathLst>
                <a:path w="737870" h="759460">
                  <a:moveTo>
                    <a:pt x="103009" y="0"/>
                  </a:moveTo>
                  <a:lnTo>
                    <a:pt x="737742" y="660412"/>
                  </a:lnTo>
                  <a:lnTo>
                    <a:pt x="634733" y="759421"/>
                  </a:lnTo>
                  <a:lnTo>
                    <a:pt x="0" y="99009"/>
                  </a:lnTo>
                  <a:lnTo>
                    <a:pt x="103009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526183" y="2027326"/>
              <a:ext cx="117284" cy="114117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085770" y="2674152"/>
              <a:ext cx="120474" cy="117449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5436804" y="1964034"/>
              <a:ext cx="829944" cy="863600"/>
            </a:xfrm>
            <a:custGeom>
              <a:avLst/>
              <a:gdLst/>
              <a:ahLst/>
              <a:cxnLst/>
              <a:rect l="l" t="t" r="r" b="b"/>
              <a:pathLst>
                <a:path w="829945" h="863600">
                  <a:moveTo>
                    <a:pt x="0" y="0"/>
                  </a:moveTo>
                  <a:lnTo>
                    <a:pt x="829437" y="863003"/>
                  </a:lnTo>
                </a:path>
              </a:pathLst>
            </a:custGeom>
            <a:ln w="38100">
              <a:solidFill>
                <a:srgbClr val="FF33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060951" y="4531080"/>
              <a:ext cx="85717" cy="138325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056190" y="4526988"/>
              <a:ext cx="95248" cy="147180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066760" y="4146665"/>
              <a:ext cx="712277" cy="501406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5066754" y="4146670"/>
              <a:ext cx="712470" cy="501650"/>
            </a:xfrm>
            <a:custGeom>
              <a:avLst/>
              <a:gdLst/>
              <a:ahLst/>
              <a:cxnLst/>
              <a:rect l="l" t="t" r="r" b="b"/>
              <a:pathLst>
                <a:path w="712470" h="501650">
                  <a:moveTo>
                    <a:pt x="633209" y="0"/>
                  </a:moveTo>
                  <a:lnTo>
                    <a:pt x="0" y="363753"/>
                  </a:lnTo>
                  <a:lnTo>
                    <a:pt x="79082" y="501408"/>
                  </a:lnTo>
                  <a:lnTo>
                    <a:pt x="712292" y="137655"/>
                  </a:lnTo>
                  <a:lnTo>
                    <a:pt x="633209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687487" y="4123766"/>
              <a:ext cx="94710" cy="147167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063875" y="4522330"/>
              <a:ext cx="97341" cy="145376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5108623" y="4151415"/>
              <a:ext cx="746125" cy="428625"/>
            </a:xfrm>
            <a:custGeom>
              <a:avLst/>
              <a:gdLst/>
              <a:ahLst/>
              <a:cxnLst/>
              <a:rect l="l" t="t" r="r" b="b"/>
              <a:pathLst>
                <a:path w="746125" h="428625">
                  <a:moveTo>
                    <a:pt x="746074" y="0"/>
                  </a:moveTo>
                  <a:lnTo>
                    <a:pt x="0" y="428599"/>
                  </a:lnTo>
                </a:path>
              </a:pathLst>
            </a:custGeom>
            <a:ln w="38100">
              <a:solidFill>
                <a:srgbClr val="FF33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5026027" y="4520967"/>
              <a:ext cx="127635" cy="106680"/>
            </a:xfrm>
            <a:custGeom>
              <a:avLst/>
              <a:gdLst/>
              <a:ahLst/>
              <a:cxnLst/>
              <a:rect l="l" t="t" r="r" b="b"/>
              <a:pathLst>
                <a:path w="127635" h="106679">
                  <a:moveTo>
                    <a:pt x="70637" y="0"/>
                  </a:moveTo>
                  <a:lnTo>
                    <a:pt x="0" y="106489"/>
                  </a:lnTo>
                  <a:lnTo>
                    <a:pt x="127571" y="99110"/>
                  </a:lnTo>
                  <a:lnTo>
                    <a:pt x="70637" y="0"/>
                  </a:lnTo>
                  <a:close/>
                </a:path>
              </a:pathLst>
            </a:custGeom>
            <a:solidFill>
              <a:srgbClr val="FF33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6" name="object 36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308817" y="4313225"/>
              <a:ext cx="107764" cy="104698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304056" y="4308568"/>
              <a:ext cx="117284" cy="114117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5705945" y="4317127"/>
              <a:ext cx="738832" cy="760565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5705943" y="4317131"/>
              <a:ext cx="739140" cy="760730"/>
            </a:xfrm>
            <a:custGeom>
              <a:avLst/>
              <a:gdLst/>
              <a:ahLst/>
              <a:cxnLst/>
              <a:rect l="l" t="t" r="r" b="b"/>
              <a:pathLst>
                <a:path w="739139" h="760729">
                  <a:moveTo>
                    <a:pt x="103009" y="760564"/>
                  </a:moveTo>
                  <a:lnTo>
                    <a:pt x="738835" y="99009"/>
                  </a:lnTo>
                  <a:lnTo>
                    <a:pt x="635825" y="0"/>
                  </a:lnTo>
                  <a:lnTo>
                    <a:pt x="0" y="661555"/>
                  </a:lnTo>
                  <a:lnTo>
                    <a:pt x="103009" y="760564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0" name="object 40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5735731" y="4967379"/>
              <a:ext cx="117284" cy="114117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6293729" y="4314040"/>
              <a:ext cx="120474" cy="117450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5710771" y="4280195"/>
              <a:ext cx="763905" cy="794385"/>
            </a:xfrm>
            <a:custGeom>
              <a:avLst/>
              <a:gdLst/>
              <a:ahLst/>
              <a:cxnLst/>
              <a:rect l="l" t="t" r="r" b="b"/>
              <a:pathLst>
                <a:path w="763904" h="794385">
                  <a:moveTo>
                    <a:pt x="0" y="794334"/>
                  </a:moveTo>
                  <a:lnTo>
                    <a:pt x="763435" y="0"/>
                  </a:lnTo>
                </a:path>
              </a:pathLst>
            </a:custGeom>
            <a:ln w="38100">
              <a:solidFill>
                <a:srgbClr val="FF33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5644772" y="5021195"/>
              <a:ext cx="120650" cy="122555"/>
            </a:xfrm>
            <a:custGeom>
              <a:avLst/>
              <a:gdLst/>
              <a:ahLst/>
              <a:cxnLst/>
              <a:rect l="l" t="t" r="r" b="b"/>
              <a:pathLst>
                <a:path w="120650" h="122554">
                  <a:moveTo>
                    <a:pt x="37998" y="0"/>
                  </a:moveTo>
                  <a:lnTo>
                    <a:pt x="0" y="122008"/>
                  </a:lnTo>
                  <a:lnTo>
                    <a:pt x="120408" y="79209"/>
                  </a:lnTo>
                  <a:lnTo>
                    <a:pt x="37998" y="0"/>
                  </a:lnTo>
                  <a:close/>
                </a:path>
              </a:pathLst>
            </a:custGeom>
            <a:solidFill>
              <a:srgbClr val="FF33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4" name="object 44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7267576" y="2649905"/>
              <a:ext cx="85728" cy="138301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7262813" y="2645802"/>
              <a:ext cx="95248" cy="147180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7273387" y="2265489"/>
              <a:ext cx="712277" cy="501407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7273379" y="2265484"/>
              <a:ext cx="712470" cy="501650"/>
            </a:xfrm>
            <a:custGeom>
              <a:avLst/>
              <a:gdLst/>
              <a:ahLst/>
              <a:cxnLst/>
              <a:rect l="l" t="t" r="r" b="b"/>
              <a:pathLst>
                <a:path w="712470" h="501650">
                  <a:moveTo>
                    <a:pt x="633209" y="0"/>
                  </a:moveTo>
                  <a:lnTo>
                    <a:pt x="0" y="363753"/>
                  </a:lnTo>
                  <a:lnTo>
                    <a:pt x="79082" y="501408"/>
                  </a:lnTo>
                  <a:lnTo>
                    <a:pt x="712292" y="137655"/>
                  </a:lnTo>
                  <a:lnTo>
                    <a:pt x="633209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8" name="object 48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7894113" y="2242578"/>
              <a:ext cx="94710" cy="147167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7270599" y="2640750"/>
              <a:ext cx="98724" cy="146162"/>
            </a:xfrm>
            <a:prstGeom prst="rect">
              <a:avLst/>
            </a:prstGeom>
          </p:spPr>
        </p:pic>
        <p:sp>
          <p:nvSpPr>
            <p:cNvPr id="50" name="object 50"/>
            <p:cNvSpPr/>
            <p:nvPr/>
          </p:nvSpPr>
          <p:spPr>
            <a:xfrm>
              <a:off x="7232647" y="2270227"/>
              <a:ext cx="828675" cy="476250"/>
            </a:xfrm>
            <a:custGeom>
              <a:avLst/>
              <a:gdLst/>
              <a:ahLst/>
              <a:cxnLst/>
              <a:rect l="l" t="t" r="r" b="b"/>
              <a:pathLst>
                <a:path w="828675" h="476250">
                  <a:moveTo>
                    <a:pt x="828675" y="0"/>
                  </a:moveTo>
                  <a:lnTo>
                    <a:pt x="0" y="476046"/>
                  </a:lnTo>
                </a:path>
              </a:pathLst>
            </a:custGeom>
            <a:ln w="38099">
              <a:solidFill>
                <a:srgbClr val="FF33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1" name="object 51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8024813" y="4610468"/>
              <a:ext cx="85723" cy="138303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8020048" y="4606363"/>
              <a:ext cx="95248" cy="147180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7390970" y="4224062"/>
              <a:ext cx="713648" cy="502196"/>
            </a:xfrm>
            <a:prstGeom prst="rect">
              <a:avLst/>
            </a:prstGeom>
          </p:spPr>
        </p:pic>
        <p:sp>
          <p:nvSpPr>
            <p:cNvPr id="54" name="object 54"/>
            <p:cNvSpPr/>
            <p:nvPr/>
          </p:nvSpPr>
          <p:spPr>
            <a:xfrm>
              <a:off x="7390959" y="4224063"/>
              <a:ext cx="713740" cy="502284"/>
            </a:xfrm>
            <a:custGeom>
              <a:avLst/>
              <a:gdLst/>
              <a:ahLst/>
              <a:cxnLst/>
              <a:rect l="l" t="t" r="r" b="b"/>
              <a:pathLst>
                <a:path w="713740" h="502285">
                  <a:moveTo>
                    <a:pt x="79082" y="0"/>
                  </a:moveTo>
                  <a:lnTo>
                    <a:pt x="713663" y="364540"/>
                  </a:lnTo>
                  <a:lnTo>
                    <a:pt x="634580" y="502196"/>
                  </a:lnTo>
                  <a:lnTo>
                    <a:pt x="0" y="137655"/>
                  </a:lnTo>
                  <a:lnTo>
                    <a:pt x="79082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5" name="object 5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388224" y="4201551"/>
              <a:ext cx="95248" cy="147180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8007592" y="4601198"/>
              <a:ext cx="97938" cy="144796"/>
            </a:xfrm>
            <a:prstGeom prst="rect">
              <a:avLst/>
            </a:prstGeom>
          </p:spPr>
        </p:pic>
        <p:sp>
          <p:nvSpPr>
            <p:cNvPr id="57" name="object 57"/>
            <p:cNvSpPr/>
            <p:nvPr/>
          </p:nvSpPr>
          <p:spPr>
            <a:xfrm>
              <a:off x="7317495" y="4232130"/>
              <a:ext cx="833119" cy="492125"/>
            </a:xfrm>
            <a:custGeom>
              <a:avLst/>
              <a:gdLst/>
              <a:ahLst/>
              <a:cxnLst/>
              <a:rect l="l" t="t" r="r" b="b"/>
              <a:pathLst>
                <a:path w="833120" h="492125">
                  <a:moveTo>
                    <a:pt x="0" y="0"/>
                  </a:moveTo>
                  <a:lnTo>
                    <a:pt x="832548" y="491604"/>
                  </a:lnTo>
                </a:path>
              </a:pathLst>
            </a:custGeom>
            <a:ln w="38100">
              <a:solidFill>
                <a:srgbClr val="FF33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8104594" y="4664838"/>
              <a:ext cx="127635" cy="107950"/>
            </a:xfrm>
            <a:custGeom>
              <a:avLst/>
              <a:gdLst/>
              <a:ahLst/>
              <a:cxnLst/>
              <a:rect l="l" t="t" r="r" b="b"/>
              <a:pathLst>
                <a:path w="127634" h="107950">
                  <a:moveTo>
                    <a:pt x="58115" y="0"/>
                  </a:moveTo>
                  <a:lnTo>
                    <a:pt x="0" y="98424"/>
                  </a:lnTo>
                  <a:lnTo>
                    <a:pt x="127469" y="107327"/>
                  </a:lnTo>
                  <a:lnTo>
                    <a:pt x="58115" y="0"/>
                  </a:lnTo>
                  <a:close/>
                </a:path>
              </a:pathLst>
            </a:custGeom>
            <a:solidFill>
              <a:srgbClr val="FF33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9" name="object 59"/>
          <p:cNvSpPr txBox="1"/>
          <p:nvPr/>
        </p:nvSpPr>
        <p:spPr>
          <a:xfrm>
            <a:off x="5865082" y="2027872"/>
            <a:ext cx="37973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2000" spc="-25" dirty="0">
                <a:latin typeface="Arial"/>
                <a:cs typeface="Arial"/>
              </a:rPr>
              <a:t>R</a:t>
            </a:r>
            <a:r>
              <a:rPr sz="2775" spc="-37" baseline="-21021" dirty="0">
                <a:latin typeface="Arial"/>
                <a:cs typeface="Arial"/>
              </a:rPr>
              <a:t>s</a:t>
            </a:r>
            <a:endParaRPr sz="2775" baseline="-21021">
              <a:latin typeface="Arial"/>
              <a:cs typeface="Arial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7692294" y="2535872"/>
            <a:ext cx="37973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2000" spc="-25" dirty="0">
                <a:latin typeface="Arial"/>
                <a:cs typeface="Arial"/>
              </a:rPr>
              <a:t>R</a:t>
            </a:r>
            <a:r>
              <a:rPr sz="2775" spc="-37" baseline="-21021" dirty="0">
                <a:latin typeface="Arial"/>
                <a:cs typeface="Arial"/>
              </a:rPr>
              <a:t>s</a:t>
            </a:r>
            <a:endParaRPr sz="2775" baseline="-21021">
              <a:latin typeface="Arial"/>
              <a:cs typeface="Arial"/>
            </a:endParaRPr>
          </a:p>
        </p:txBody>
      </p:sp>
      <p:grpSp>
        <p:nvGrpSpPr>
          <p:cNvPr id="61" name="object 61"/>
          <p:cNvGrpSpPr/>
          <p:nvPr/>
        </p:nvGrpSpPr>
        <p:grpSpPr>
          <a:xfrm>
            <a:off x="5692140" y="2715767"/>
            <a:ext cx="1724025" cy="1623060"/>
            <a:chOff x="5692140" y="2715767"/>
            <a:chExt cx="1724025" cy="1623060"/>
          </a:xfrm>
        </p:grpSpPr>
        <p:sp>
          <p:nvSpPr>
            <p:cNvPr id="62" name="object 62"/>
            <p:cNvSpPr/>
            <p:nvPr/>
          </p:nvSpPr>
          <p:spPr>
            <a:xfrm>
              <a:off x="5711190" y="2772917"/>
              <a:ext cx="787400" cy="1381125"/>
            </a:xfrm>
            <a:custGeom>
              <a:avLst/>
              <a:gdLst/>
              <a:ahLst/>
              <a:cxnLst/>
              <a:rect l="l" t="t" r="r" b="b"/>
              <a:pathLst>
                <a:path w="787400" h="1381125">
                  <a:moveTo>
                    <a:pt x="0" y="0"/>
                  </a:moveTo>
                  <a:lnTo>
                    <a:pt x="34900" y="18748"/>
                  </a:lnTo>
                  <a:lnTo>
                    <a:pt x="85129" y="45231"/>
                  </a:lnTo>
                  <a:lnTo>
                    <a:pt x="143991" y="74094"/>
                  </a:lnTo>
                  <a:lnTo>
                    <a:pt x="204787" y="99987"/>
                  </a:lnTo>
                  <a:lnTo>
                    <a:pt x="247488" y="115113"/>
                  </a:lnTo>
                  <a:lnTo>
                    <a:pt x="294510" y="130019"/>
                  </a:lnTo>
                  <a:lnTo>
                    <a:pt x="343296" y="144221"/>
                  </a:lnTo>
                  <a:lnTo>
                    <a:pt x="391289" y="157233"/>
                  </a:lnTo>
                  <a:lnTo>
                    <a:pt x="435930" y="168570"/>
                  </a:lnTo>
                  <a:lnTo>
                    <a:pt x="474662" y="177749"/>
                  </a:lnTo>
                  <a:lnTo>
                    <a:pt x="520501" y="185562"/>
                  </a:lnTo>
                  <a:lnTo>
                    <a:pt x="588962" y="188688"/>
                  </a:lnTo>
                  <a:lnTo>
                    <a:pt x="622300" y="192036"/>
                  </a:lnTo>
                  <a:lnTo>
                    <a:pt x="658390" y="189954"/>
                  </a:lnTo>
                  <a:lnTo>
                    <a:pt x="700285" y="186086"/>
                  </a:lnTo>
                  <a:lnTo>
                    <a:pt x="737716" y="194715"/>
                  </a:lnTo>
                  <a:lnTo>
                    <a:pt x="760412" y="230124"/>
                  </a:lnTo>
                  <a:lnTo>
                    <a:pt x="765744" y="272640"/>
                  </a:lnTo>
                  <a:lnTo>
                    <a:pt x="771067" y="350675"/>
                  </a:lnTo>
                  <a:lnTo>
                    <a:pt x="773633" y="400334"/>
                  </a:lnTo>
                  <a:lnTo>
                    <a:pt x="776085" y="455659"/>
                  </a:lnTo>
                  <a:lnTo>
                    <a:pt x="778388" y="515578"/>
                  </a:lnTo>
                  <a:lnTo>
                    <a:pt x="780503" y="579021"/>
                  </a:lnTo>
                  <a:lnTo>
                    <a:pt x="782395" y="644916"/>
                  </a:lnTo>
                  <a:lnTo>
                    <a:pt x="784026" y="712192"/>
                  </a:lnTo>
                  <a:lnTo>
                    <a:pt x="785359" y="779777"/>
                  </a:lnTo>
                  <a:lnTo>
                    <a:pt x="786358" y="846600"/>
                  </a:lnTo>
                  <a:lnTo>
                    <a:pt x="786985" y="911590"/>
                  </a:lnTo>
                  <a:lnTo>
                    <a:pt x="787204" y="973676"/>
                  </a:lnTo>
                  <a:lnTo>
                    <a:pt x="786978" y="1031786"/>
                  </a:lnTo>
                  <a:lnTo>
                    <a:pt x="786269" y="1084849"/>
                  </a:lnTo>
                  <a:lnTo>
                    <a:pt x="785041" y="1131794"/>
                  </a:lnTo>
                  <a:lnTo>
                    <a:pt x="783258" y="1171550"/>
                  </a:lnTo>
                  <a:lnTo>
                    <a:pt x="777875" y="1225207"/>
                  </a:lnTo>
                  <a:lnTo>
                    <a:pt x="762330" y="1281214"/>
                  </a:lnTo>
                  <a:lnTo>
                    <a:pt x="740765" y="1314061"/>
                  </a:lnTo>
                  <a:lnTo>
                    <a:pt x="681405" y="1333436"/>
                  </a:lnTo>
                  <a:lnTo>
                    <a:pt x="644525" y="1331544"/>
                  </a:lnTo>
                  <a:lnTo>
                    <a:pt x="595560" y="1328493"/>
                  </a:lnTo>
                  <a:lnTo>
                    <a:pt x="546893" y="1326186"/>
                  </a:lnTo>
                  <a:lnTo>
                    <a:pt x="499417" y="1324177"/>
                  </a:lnTo>
                  <a:lnTo>
                    <a:pt x="454025" y="1322019"/>
                  </a:lnTo>
                  <a:lnTo>
                    <a:pt x="414188" y="1318101"/>
                  </a:lnTo>
                  <a:lnTo>
                    <a:pt x="378221" y="1313292"/>
                  </a:lnTo>
                  <a:lnTo>
                    <a:pt x="342850" y="1310862"/>
                  </a:lnTo>
                  <a:lnTo>
                    <a:pt x="304800" y="1314081"/>
                  </a:lnTo>
                  <a:lnTo>
                    <a:pt x="260374" y="1326506"/>
                  </a:lnTo>
                  <a:lnTo>
                    <a:pt x="212526" y="1345626"/>
                  </a:lnTo>
                  <a:lnTo>
                    <a:pt x="167952" y="1365639"/>
                  </a:lnTo>
                  <a:lnTo>
                    <a:pt x="133350" y="1380744"/>
                  </a:lnTo>
                </a:path>
              </a:pathLst>
            </a:custGeom>
            <a:ln w="38100">
              <a:solidFill>
                <a:srgbClr val="FF33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6174486" y="2750057"/>
              <a:ext cx="427990" cy="1569720"/>
            </a:xfrm>
            <a:custGeom>
              <a:avLst/>
              <a:gdLst/>
              <a:ahLst/>
              <a:cxnLst/>
              <a:rect l="l" t="t" r="r" b="b"/>
              <a:pathLst>
                <a:path w="427990" h="1569720">
                  <a:moveTo>
                    <a:pt x="0" y="0"/>
                  </a:moveTo>
                  <a:lnTo>
                    <a:pt x="23240" y="23190"/>
                  </a:lnTo>
                  <a:lnTo>
                    <a:pt x="56291" y="56943"/>
                  </a:lnTo>
                  <a:lnTo>
                    <a:pt x="97663" y="93968"/>
                  </a:lnTo>
                  <a:lnTo>
                    <a:pt x="145872" y="126974"/>
                  </a:lnTo>
                  <a:lnTo>
                    <a:pt x="216948" y="129591"/>
                  </a:lnTo>
                  <a:lnTo>
                    <a:pt x="267919" y="133324"/>
                  </a:lnTo>
                  <a:lnTo>
                    <a:pt x="327828" y="148005"/>
                  </a:lnTo>
                  <a:lnTo>
                    <a:pt x="362167" y="178756"/>
                  </a:lnTo>
                  <a:lnTo>
                    <a:pt x="381175" y="202574"/>
                  </a:lnTo>
                  <a:lnTo>
                    <a:pt x="407504" y="233311"/>
                  </a:lnTo>
                  <a:lnTo>
                    <a:pt x="413173" y="313031"/>
                  </a:lnTo>
                  <a:lnTo>
                    <a:pt x="415630" y="359034"/>
                  </a:lnTo>
                  <a:lnTo>
                    <a:pt x="417843" y="408426"/>
                  </a:lnTo>
                  <a:lnTo>
                    <a:pt x="419818" y="460680"/>
                  </a:lnTo>
                  <a:lnTo>
                    <a:pt x="421561" y="515267"/>
                  </a:lnTo>
                  <a:lnTo>
                    <a:pt x="423079" y="571658"/>
                  </a:lnTo>
                  <a:lnTo>
                    <a:pt x="424376" y="629325"/>
                  </a:lnTo>
                  <a:lnTo>
                    <a:pt x="425460" y="687740"/>
                  </a:lnTo>
                  <a:lnTo>
                    <a:pt x="426335" y="746374"/>
                  </a:lnTo>
                  <a:lnTo>
                    <a:pt x="427009" y="804698"/>
                  </a:lnTo>
                  <a:lnTo>
                    <a:pt x="427486" y="862183"/>
                  </a:lnTo>
                  <a:lnTo>
                    <a:pt x="427773" y="918302"/>
                  </a:lnTo>
                  <a:lnTo>
                    <a:pt x="427875" y="972526"/>
                  </a:lnTo>
                  <a:lnTo>
                    <a:pt x="427800" y="1024326"/>
                  </a:lnTo>
                  <a:lnTo>
                    <a:pt x="427552" y="1073174"/>
                  </a:lnTo>
                  <a:lnTo>
                    <a:pt x="427137" y="1118541"/>
                  </a:lnTo>
                  <a:lnTo>
                    <a:pt x="426562" y="1159898"/>
                  </a:lnTo>
                  <a:lnTo>
                    <a:pt x="424954" y="1228471"/>
                  </a:lnTo>
                  <a:lnTo>
                    <a:pt x="424103" y="1304604"/>
                  </a:lnTo>
                  <a:lnTo>
                    <a:pt x="421841" y="1347627"/>
                  </a:lnTo>
                  <a:lnTo>
                    <a:pt x="418611" y="1367548"/>
                  </a:lnTo>
                  <a:lnTo>
                    <a:pt x="414851" y="1374376"/>
                  </a:lnTo>
                  <a:lnTo>
                    <a:pt x="411002" y="1378118"/>
                  </a:lnTo>
                  <a:lnTo>
                    <a:pt x="407504" y="1388783"/>
                  </a:lnTo>
                  <a:lnTo>
                    <a:pt x="403120" y="1405446"/>
                  </a:lnTo>
                  <a:lnTo>
                    <a:pt x="400964" y="1414970"/>
                  </a:lnTo>
                  <a:lnTo>
                    <a:pt x="396132" y="1424494"/>
                  </a:lnTo>
                  <a:lnTo>
                    <a:pt x="383717" y="1441157"/>
                  </a:lnTo>
                  <a:lnTo>
                    <a:pt x="358674" y="1470175"/>
                  </a:lnTo>
                  <a:lnTo>
                    <a:pt x="324856" y="1506629"/>
                  </a:lnTo>
                  <a:lnTo>
                    <a:pt x="290738" y="1542488"/>
                  </a:lnTo>
                  <a:lnTo>
                    <a:pt x="264795" y="1569720"/>
                  </a:lnTo>
                </a:path>
              </a:pathLst>
            </a:custGeom>
            <a:ln w="38099">
              <a:solidFill>
                <a:srgbClr val="FF33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6771078" y="2734817"/>
              <a:ext cx="626110" cy="1537970"/>
            </a:xfrm>
            <a:custGeom>
              <a:avLst/>
              <a:gdLst/>
              <a:ahLst/>
              <a:cxnLst/>
              <a:rect l="l" t="t" r="r" b="b"/>
              <a:pathLst>
                <a:path w="626109" h="1537970">
                  <a:moveTo>
                    <a:pt x="473164" y="0"/>
                  </a:moveTo>
                  <a:lnTo>
                    <a:pt x="454325" y="9597"/>
                  </a:lnTo>
                  <a:lnTo>
                    <a:pt x="427298" y="24399"/>
                  </a:lnTo>
                  <a:lnTo>
                    <a:pt x="396994" y="41283"/>
                  </a:lnTo>
                  <a:lnTo>
                    <a:pt x="368325" y="57124"/>
                  </a:lnTo>
                  <a:lnTo>
                    <a:pt x="342784" y="70963"/>
                  </a:lnTo>
                  <a:lnTo>
                    <a:pt x="317692" y="84502"/>
                  </a:lnTo>
                  <a:lnTo>
                    <a:pt x="291707" y="98636"/>
                  </a:lnTo>
                  <a:lnTo>
                    <a:pt x="263487" y="114261"/>
                  </a:lnTo>
                  <a:lnTo>
                    <a:pt x="231470" y="131268"/>
                  </a:lnTo>
                  <a:lnTo>
                    <a:pt x="196774" y="149167"/>
                  </a:lnTo>
                  <a:lnTo>
                    <a:pt x="162078" y="168257"/>
                  </a:lnTo>
                  <a:lnTo>
                    <a:pt x="130061" y="188836"/>
                  </a:lnTo>
                  <a:lnTo>
                    <a:pt x="107004" y="203470"/>
                  </a:lnTo>
                  <a:lnTo>
                    <a:pt x="90946" y="215423"/>
                  </a:lnTo>
                  <a:lnTo>
                    <a:pt x="26810" y="282473"/>
                  </a:lnTo>
                  <a:lnTo>
                    <a:pt x="21473" y="324556"/>
                  </a:lnTo>
                  <a:lnTo>
                    <a:pt x="16147" y="402240"/>
                  </a:lnTo>
                  <a:lnTo>
                    <a:pt x="13580" y="451752"/>
                  </a:lnTo>
                  <a:lnTo>
                    <a:pt x="11126" y="506946"/>
                  </a:lnTo>
                  <a:lnTo>
                    <a:pt x="8822" y="566751"/>
                  </a:lnTo>
                  <a:lnTo>
                    <a:pt x="6705" y="630095"/>
                  </a:lnTo>
                  <a:lnTo>
                    <a:pt x="4812" y="695904"/>
                  </a:lnTo>
                  <a:lnTo>
                    <a:pt x="3180" y="763108"/>
                  </a:lnTo>
                  <a:lnTo>
                    <a:pt x="1846" y="830632"/>
                  </a:lnTo>
                  <a:lnTo>
                    <a:pt x="846" y="897406"/>
                  </a:lnTo>
                  <a:lnTo>
                    <a:pt x="219" y="962356"/>
                  </a:lnTo>
                  <a:lnTo>
                    <a:pt x="0" y="1024411"/>
                  </a:lnTo>
                  <a:lnTo>
                    <a:pt x="226" y="1082498"/>
                  </a:lnTo>
                  <a:lnTo>
                    <a:pt x="935" y="1135544"/>
                  </a:lnTo>
                  <a:lnTo>
                    <a:pt x="2163" y="1182478"/>
                  </a:lnTo>
                  <a:lnTo>
                    <a:pt x="3948" y="1222227"/>
                  </a:lnTo>
                  <a:lnTo>
                    <a:pt x="9334" y="1275880"/>
                  </a:lnTo>
                  <a:lnTo>
                    <a:pt x="24279" y="1328828"/>
                  </a:lnTo>
                  <a:lnTo>
                    <a:pt x="70864" y="1366480"/>
                  </a:lnTo>
                  <a:lnTo>
                    <a:pt x="103420" y="1371903"/>
                  </a:lnTo>
                  <a:lnTo>
                    <a:pt x="142761" y="1382204"/>
                  </a:lnTo>
                  <a:lnTo>
                    <a:pt x="189821" y="1394910"/>
                  </a:lnTo>
                  <a:lnTo>
                    <a:pt x="241683" y="1402742"/>
                  </a:lnTo>
                  <a:lnTo>
                    <a:pt x="295908" y="1408821"/>
                  </a:lnTo>
                  <a:lnTo>
                    <a:pt x="350056" y="1416272"/>
                  </a:lnTo>
                  <a:lnTo>
                    <a:pt x="401688" y="1428216"/>
                  </a:lnTo>
                  <a:lnTo>
                    <a:pt x="451663" y="1447220"/>
                  </a:lnTo>
                  <a:lnTo>
                    <a:pt x="502250" y="1471330"/>
                  </a:lnTo>
                  <a:lnTo>
                    <a:pt x="550246" y="1496888"/>
                  </a:lnTo>
                  <a:lnTo>
                    <a:pt x="592448" y="1520235"/>
                  </a:lnTo>
                  <a:lnTo>
                    <a:pt x="625653" y="1537716"/>
                  </a:lnTo>
                </a:path>
              </a:pathLst>
            </a:custGeom>
            <a:ln w="38100">
              <a:solidFill>
                <a:srgbClr val="FF33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5" name="object 65"/>
          <p:cNvSpPr txBox="1"/>
          <p:nvPr/>
        </p:nvSpPr>
        <p:spPr>
          <a:xfrm>
            <a:off x="4896739" y="4085272"/>
            <a:ext cx="20955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Arial"/>
                <a:cs typeface="Arial"/>
              </a:rPr>
              <a:t>R</a:t>
            </a:r>
            <a:endParaRPr sz="2000">
              <a:latin typeface="Arial"/>
              <a:cs typeface="Arial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5081142" y="4188905"/>
            <a:ext cx="144780" cy="3111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850" spc="10" dirty="0">
                <a:latin typeface="Arial"/>
                <a:cs typeface="Arial"/>
              </a:rPr>
              <a:t>c</a:t>
            </a:r>
            <a:endParaRPr sz="1850">
              <a:latin typeface="Arial"/>
              <a:cs typeface="Arial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6131782" y="4623434"/>
            <a:ext cx="3797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000" spc="-25" dirty="0">
                <a:latin typeface="Arial"/>
                <a:cs typeface="Arial"/>
              </a:rPr>
              <a:t>R</a:t>
            </a:r>
            <a:r>
              <a:rPr sz="2775" spc="-37" baseline="-21021" dirty="0">
                <a:latin typeface="Arial"/>
                <a:cs typeface="Arial"/>
              </a:rPr>
              <a:t>c</a:t>
            </a:r>
            <a:endParaRPr sz="2775" baseline="-21021">
              <a:latin typeface="Arial"/>
              <a:cs typeface="Arial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7843139" y="4110672"/>
            <a:ext cx="20955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Arial"/>
                <a:cs typeface="Arial"/>
              </a:rPr>
              <a:t>R</a:t>
            </a:r>
            <a:endParaRPr sz="2000">
              <a:latin typeface="Arial"/>
              <a:cs typeface="Arial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8027543" y="4214304"/>
            <a:ext cx="144780" cy="3111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850" spc="10" dirty="0">
                <a:latin typeface="Arial"/>
                <a:cs typeface="Arial"/>
              </a:rPr>
              <a:t>c</a:t>
            </a:r>
            <a:endParaRPr sz="1850">
              <a:latin typeface="Arial"/>
              <a:cs typeface="Arial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6932547" y="3382962"/>
            <a:ext cx="20955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Arial"/>
                <a:cs typeface="Arial"/>
              </a:rPr>
              <a:t>R</a:t>
            </a:r>
            <a:endParaRPr sz="2000">
              <a:latin typeface="Arial"/>
              <a:cs typeface="Arial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381000" y="1632142"/>
            <a:ext cx="3601719" cy="2642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495300" marR="139700" indent="-457200">
              <a:lnSpc>
                <a:spcPct val="100000"/>
              </a:lnSpc>
              <a:spcBef>
                <a:spcPts val="105"/>
              </a:spcBef>
              <a:buSzPct val="75000"/>
              <a:buFont typeface="Wingdings" panose="05000000000000000000" pitchFamily="2" charset="2"/>
              <a:buChar char="v"/>
              <a:tabLst>
                <a:tab pos="381000" algn="l"/>
              </a:tabLst>
            </a:pPr>
            <a:r>
              <a:rPr sz="3200" spc="-10" dirty="0">
                <a:latin typeface="Arial"/>
                <a:cs typeface="Arial"/>
              </a:rPr>
              <a:t>per-connection end-</a:t>
            </a:r>
            <a:r>
              <a:rPr sz="3200" spc="-25" dirty="0">
                <a:latin typeface="Arial"/>
                <a:cs typeface="Arial"/>
              </a:rPr>
              <a:t>end </a:t>
            </a:r>
            <a:r>
              <a:rPr sz="3200" spc="-10" dirty="0">
                <a:latin typeface="Arial"/>
                <a:cs typeface="Arial"/>
              </a:rPr>
              <a:t>throughput: min(R</a:t>
            </a:r>
            <a:r>
              <a:rPr sz="3150" spc="-15" baseline="-21164" dirty="0">
                <a:latin typeface="Arial"/>
                <a:cs typeface="Arial"/>
              </a:rPr>
              <a:t>c</a:t>
            </a:r>
            <a:r>
              <a:rPr sz="3200" spc="-10" dirty="0">
                <a:latin typeface="Arial"/>
                <a:cs typeface="Arial"/>
              </a:rPr>
              <a:t>,R</a:t>
            </a:r>
            <a:r>
              <a:rPr sz="3150" spc="-15" baseline="-21164" dirty="0">
                <a:latin typeface="Arial"/>
                <a:cs typeface="Arial"/>
              </a:rPr>
              <a:t>s</a:t>
            </a:r>
            <a:r>
              <a:rPr sz="3200" spc="-10" dirty="0">
                <a:latin typeface="Arial"/>
                <a:cs typeface="Arial"/>
              </a:rPr>
              <a:t>,R/10)</a:t>
            </a:r>
            <a:endParaRPr sz="3200">
              <a:latin typeface="Arial"/>
              <a:cs typeface="Arial"/>
            </a:endParaRPr>
          </a:p>
          <a:p>
            <a:pPr marL="495300" indent="-457200">
              <a:lnSpc>
                <a:spcPct val="100000"/>
              </a:lnSpc>
              <a:spcBef>
                <a:spcPts val="1340"/>
              </a:spcBef>
              <a:buSzPct val="75000"/>
              <a:buFont typeface="Wingdings" panose="05000000000000000000" pitchFamily="2" charset="2"/>
              <a:buChar char="v"/>
              <a:tabLst>
                <a:tab pos="380365" algn="l"/>
              </a:tabLst>
            </a:pPr>
            <a:r>
              <a:rPr sz="3200" dirty="0">
                <a:latin typeface="Arial"/>
                <a:cs typeface="Arial"/>
              </a:rPr>
              <a:t>in</a:t>
            </a:r>
            <a:r>
              <a:rPr sz="3200" spc="-20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practice:</a:t>
            </a:r>
            <a:r>
              <a:rPr sz="3200" spc="-40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R</a:t>
            </a:r>
            <a:r>
              <a:rPr sz="3150" baseline="-21164" dirty="0">
                <a:latin typeface="Arial"/>
                <a:cs typeface="Arial"/>
              </a:rPr>
              <a:t>c</a:t>
            </a:r>
            <a:r>
              <a:rPr sz="3150" spc="442" baseline="-21164" dirty="0">
                <a:latin typeface="Arial"/>
                <a:cs typeface="Arial"/>
              </a:rPr>
              <a:t> </a:t>
            </a:r>
            <a:r>
              <a:rPr sz="3200" spc="-25" dirty="0">
                <a:latin typeface="Arial"/>
                <a:cs typeface="Arial"/>
              </a:rPr>
              <a:t>or</a:t>
            </a:r>
            <a:endParaRPr sz="3200">
              <a:latin typeface="Arial"/>
              <a:cs typeface="Arial"/>
            </a:endParaRPr>
          </a:p>
        </p:txBody>
      </p:sp>
      <p:sp>
        <p:nvSpPr>
          <p:cNvPr id="72" name="object 72"/>
          <p:cNvSpPr txBox="1"/>
          <p:nvPr/>
        </p:nvSpPr>
        <p:spPr>
          <a:xfrm>
            <a:off x="954922" y="4241228"/>
            <a:ext cx="1875789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53720" algn="l"/>
              </a:tabLst>
            </a:pPr>
            <a:r>
              <a:rPr sz="3200" spc="-50" dirty="0">
                <a:latin typeface="Arial"/>
                <a:cs typeface="Arial"/>
              </a:rPr>
              <a:t>R</a:t>
            </a:r>
            <a:r>
              <a:rPr sz="3200" dirty="0">
                <a:latin typeface="Arial"/>
                <a:cs typeface="Arial"/>
              </a:rPr>
              <a:t>	is</a:t>
            </a:r>
            <a:r>
              <a:rPr sz="3200" spc="-5" dirty="0">
                <a:latin typeface="Arial"/>
                <a:cs typeface="Arial"/>
              </a:rPr>
              <a:t> </a:t>
            </a:r>
            <a:r>
              <a:rPr sz="3200" spc="-20" dirty="0">
                <a:latin typeface="Arial"/>
                <a:cs typeface="Arial"/>
              </a:rPr>
              <a:t>often</a:t>
            </a:r>
            <a:endParaRPr sz="3200">
              <a:latin typeface="Arial"/>
              <a:cs typeface="Arial"/>
            </a:endParaRPr>
          </a:p>
        </p:txBody>
      </p:sp>
      <p:sp>
        <p:nvSpPr>
          <p:cNvPr id="73" name="object 73"/>
          <p:cNvSpPr txBox="1"/>
          <p:nvPr/>
        </p:nvSpPr>
        <p:spPr>
          <a:xfrm>
            <a:off x="954872" y="4477448"/>
            <a:ext cx="1876425" cy="7651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06705">
              <a:lnSpc>
                <a:spcPts val="2235"/>
              </a:lnSpc>
              <a:spcBef>
                <a:spcPts val="135"/>
              </a:spcBef>
            </a:pPr>
            <a:r>
              <a:rPr sz="2100" spc="15" dirty="0">
                <a:latin typeface="Arial"/>
                <a:cs typeface="Arial"/>
              </a:rPr>
              <a:t>s</a:t>
            </a:r>
            <a:endParaRPr sz="2100">
              <a:latin typeface="Arial"/>
              <a:cs typeface="Arial"/>
            </a:endParaRPr>
          </a:p>
          <a:p>
            <a:pPr marL="12700">
              <a:lnSpc>
                <a:spcPts val="3554"/>
              </a:lnSpc>
            </a:pPr>
            <a:r>
              <a:rPr sz="3200" spc="-10" dirty="0">
                <a:latin typeface="Arial"/>
                <a:cs typeface="Arial"/>
              </a:rPr>
              <a:t>bottleneck</a:t>
            </a:r>
            <a:endParaRPr sz="3200">
              <a:latin typeface="Arial"/>
              <a:cs typeface="Arial"/>
            </a:endParaRPr>
          </a:p>
        </p:txBody>
      </p:sp>
      <p:grpSp>
        <p:nvGrpSpPr>
          <p:cNvPr id="74" name="object 74"/>
          <p:cNvGrpSpPr/>
          <p:nvPr/>
        </p:nvGrpSpPr>
        <p:grpSpPr>
          <a:xfrm>
            <a:off x="4236720" y="1440180"/>
            <a:ext cx="4718685" cy="4250690"/>
            <a:chOff x="4236720" y="1440180"/>
            <a:chExt cx="4718685" cy="4250690"/>
          </a:xfrm>
        </p:grpSpPr>
        <p:pic>
          <p:nvPicPr>
            <p:cNvPr id="75" name="object 75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4593336" y="1784604"/>
              <a:ext cx="332231" cy="630936"/>
            </a:xfrm>
            <a:prstGeom prst="rect">
              <a:avLst/>
            </a:prstGeom>
          </p:spPr>
        </p:pic>
        <p:sp>
          <p:nvSpPr>
            <p:cNvPr id="76" name="object 76"/>
            <p:cNvSpPr/>
            <p:nvPr/>
          </p:nvSpPr>
          <p:spPr>
            <a:xfrm>
              <a:off x="4594860" y="1857756"/>
              <a:ext cx="147955" cy="12700"/>
            </a:xfrm>
            <a:custGeom>
              <a:avLst/>
              <a:gdLst/>
              <a:ahLst/>
              <a:cxnLst/>
              <a:rect l="l" t="t" r="r" b="b"/>
              <a:pathLst>
                <a:path w="147954" h="12700">
                  <a:moveTo>
                    <a:pt x="147827" y="0"/>
                  </a:moveTo>
                  <a:lnTo>
                    <a:pt x="0" y="0"/>
                  </a:lnTo>
                  <a:lnTo>
                    <a:pt x="0" y="12191"/>
                  </a:lnTo>
                  <a:lnTo>
                    <a:pt x="147827" y="12191"/>
                  </a:lnTo>
                  <a:lnTo>
                    <a:pt x="14782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4594860" y="1857756"/>
              <a:ext cx="147955" cy="12700"/>
            </a:xfrm>
            <a:custGeom>
              <a:avLst/>
              <a:gdLst/>
              <a:ahLst/>
              <a:cxnLst/>
              <a:rect l="l" t="t" r="r" b="b"/>
              <a:pathLst>
                <a:path w="147954" h="12700">
                  <a:moveTo>
                    <a:pt x="0" y="0"/>
                  </a:moveTo>
                  <a:lnTo>
                    <a:pt x="147827" y="0"/>
                  </a:lnTo>
                  <a:lnTo>
                    <a:pt x="147827" y="12191"/>
                  </a:lnTo>
                  <a:lnTo>
                    <a:pt x="0" y="12191"/>
                  </a:lnTo>
                  <a:lnTo>
                    <a:pt x="0" y="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4727448" y="1848612"/>
              <a:ext cx="143510" cy="43180"/>
            </a:xfrm>
            <a:custGeom>
              <a:avLst/>
              <a:gdLst/>
              <a:ahLst/>
              <a:cxnLst/>
              <a:rect l="l" t="t" r="r" b="b"/>
              <a:pathLst>
                <a:path w="143510" h="43180">
                  <a:moveTo>
                    <a:pt x="121920" y="0"/>
                  </a:moveTo>
                  <a:lnTo>
                    <a:pt x="21336" y="0"/>
                  </a:lnTo>
                  <a:lnTo>
                    <a:pt x="13030" y="1676"/>
                  </a:lnTo>
                  <a:lnTo>
                    <a:pt x="6248" y="6248"/>
                  </a:lnTo>
                  <a:lnTo>
                    <a:pt x="1676" y="13030"/>
                  </a:lnTo>
                  <a:lnTo>
                    <a:pt x="0" y="21336"/>
                  </a:lnTo>
                  <a:lnTo>
                    <a:pt x="1676" y="29641"/>
                  </a:lnTo>
                  <a:lnTo>
                    <a:pt x="6248" y="36423"/>
                  </a:lnTo>
                  <a:lnTo>
                    <a:pt x="13030" y="40995"/>
                  </a:lnTo>
                  <a:lnTo>
                    <a:pt x="21336" y="42672"/>
                  </a:lnTo>
                  <a:lnTo>
                    <a:pt x="121920" y="42672"/>
                  </a:lnTo>
                  <a:lnTo>
                    <a:pt x="130225" y="40995"/>
                  </a:lnTo>
                  <a:lnTo>
                    <a:pt x="137007" y="36423"/>
                  </a:lnTo>
                  <a:lnTo>
                    <a:pt x="141579" y="29641"/>
                  </a:lnTo>
                  <a:lnTo>
                    <a:pt x="143256" y="21336"/>
                  </a:lnTo>
                  <a:lnTo>
                    <a:pt x="141579" y="13030"/>
                  </a:lnTo>
                  <a:lnTo>
                    <a:pt x="137007" y="6248"/>
                  </a:lnTo>
                  <a:lnTo>
                    <a:pt x="130225" y="1676"/>
                  </a:lnTo>
                  <a:lnTo>
                    <a:pt x="12192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9" name="object 79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4730496" y="1854708"/>
              <a:ext cx="137159" cy="30479"/>
            </a:xfrm>
            <a:prstGeom prst="rect">
              <a:avLst/>
            </a:prstGeom>
          </p:spPr>
        </p:pic>
        <p:sp>
          <p:nvSpPr>
            <p:cNvPr id="80" name="object 80"/>
            <p:cNvSpPr/>
            <p:nvPr/>
          </p:nvSpPr>
          <p:spPr>
            <a:xfrm>
              <a:off x="4597908" y="1940051"/>
              <a:ext cx="273050" cy="36830"/>
            </a:xfrm>
            <a:custGeom>
              <a:avLst/>
              <a:gdLst/>
              <a:ahLst/>
              <a:cxnLst/>
              <a:rect l="l" t="t" r="r" b="b"/>
              <a:pathLst>
                <a:path w="273050" h="36830">
                  <a:moveTo>
                    <a:pt x="272796" y="18288"/>
                  </a:moveTo>
                  <a:lnTo>
                    <a:pt x="271348" y="11176"/>
                  </a:lnTo>
                  <a:lnTo>
                    <a:pt x="267436" y="5359"/>
                  </a:lnTo>
                  <a:lnTo>
                    <a:pt x="261620" y="1447"/>
                  </a:lnTo>
                  <a:lnTo>
                    <a:pt x="254508" y="0"/>
                  </a:lnTo>
                  <a:lnTo>
                    <a:pt x="147828" y="0"/>
                  </a:lnTo>
                  <a:lnTo>
                    <a:pt x="140703" y="1447"/>
                  </a:lnTo>
                  <a:lnTo>
                    <a:pt x="134886" y="5359"/>
                  </a:lnTo>
                  <a:lnTo>
                    <a:pt x="134378" y="6096"/>
                  </a:lnTo>
                  <a:lnTo>
                    <a:pt x="0" y="6096"/>
                  </a:lnTo>
                  <a:lnTo>
                    <a:pt x="0" y="19812"/>
                  </a:lnTo>
                  <a:lnTo>
                    <a:pt x="129844" y="19812"/>
                  </a:lnTo>
                  <a:lnTo>
                    <a:pt x="130975" y="25412"/>
                  </a:lnTo>
                  <a:lnTo>
                    <a:pt x="134886" y="31229"/>
                  </a:lnTo>
                  <a:lnTo>
                    <a:pt x="140703" y="35140"/>
                  </a:lnTo>
                  <a:lnTo>
                    <a:pt x="147828" y="36576"/>
                  </a:lnTo>
                  <a:lnTo>
                    <a:pt x="254508" y="36576"/>
                  </a:lnTo>
                  <a:lnTo>
                    <a:pt x="261620" y="35140"/>
                  </a:lnTo>
                  <a:lnTo>
                    <a:pt x="267436" y="31229"/>
                  </a:lnTo>
                  <a:lnTo>
                    <a:pt x="271348" y="25412"/>
                  </a:lnTo>
                  <a:lnTo>
                    <a:pt x="272796" y="1828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1" name="object 81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4730496" y="1944624"/>
              <a:ext cx="137159" cy="27431"/>
            </a:xfrm>
            <a:prstGeom prst="rect">
              <a:avLst/>
            </a:prstGeom>
          </p:spPr>
        </p:pic>
        <p:sp>
          <p:nvSpPr>
            <p:cNvPr id="82" name="object 82"/>
            <p:cNvSpPr/>
            <p:nvPr/>
          </p:nvSpPr>
          <p:spPr>
            <a:xfrm>
              <a:off x="4596384" y="2039112"/>
              <a:ext cx="147955" cy="13970"/>
            </a:xfrm>
            <a:custGeom>
              <a:avLst/>
              <a:gdLst/>
              <a:ahLst/>
              <a:cxnLst/>
              <a:rect l="l" t="t" r="r" b="b"/>
              <a:pathLst>
                <a:path w="147954" h="13969">
                  <a:moveTo>
                    <a:pt x="147827" y="0"/>
                  </a:moveTo>
                  <a:lnTo>
                    <a:pt x="0" y="0"/>
                  </a:lnTo>
                  <a:lnTo>
                    <a:pt x="0" y="13715"/>
                  </a:lnTo>
                  <a:lnTo>
                    <a:pt x="147827" y="13715"/>
                  </a:lnTo>
                  <a:lnTo>
                    <a:pt x="14782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4596384" y="2039112"/>
              <a:ext cx="147955" cy="13970"/>
            </a:xfrm>
            <a:custGeom>
              <a:avLst/>
              <a:gdLst/>
              <a:ahLst/>
              <a:cxnLst/>
              <a:rect l="l" t="t" r="r" b="b"/>
              <a:pathLst>
                <a:path w="147954" h="13969">
                  <a:moveTo>
                    <a:pt x="0" y="0"/>
                  </a:moveTo>
                  <a:lnTo>
                    <a:pt x="147827" y="0"/>
                  </a:lnTo>
                  <a:lnTo>
                    <a:pt x="147827" y="13715"/>
                  </a:lnTo>
                  <a:lnTo>
                    <a:pt x="0" y="13715"/>
                  </a:lnTo>
                  <a:lnTo>
                    <a:pt x="0" y="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4599432" y="2122931"/>
              <a:ext cx="147955" cy="12700"/>
            </a:xfrm>
            <a:custGeom>
              <a:avLst/>
              <a:gdLst/>
              <a:ahLst/>
              <a:cxnLst/>
              <a:rect l="l" t="t" r="r" b="b"/>
              <a:pathLst>
                <a:path w="147954" h="12700">
                  <a:moveTo>
                    <a:pt x="147827" y="0"/>
                  </a:moveTo>
                  <a:lnTo>
                    <a:pt x="0" y="0"/>
                  </a:lnTo>
                  <a:lnTo>
                    <a:pt x="0" y="12191"/>
                  </a:lnTo>
                  <a:lnTo>
                    <a:pt x="147827" y="12191"/>
                  </a:lnTo>
                  <a:lnTo>
                    <a:pt x="14782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4599432" y="2122931"/>
              <a:ext cx="147955" cy="12700"/>
            </a:xfrm>
            <a:custGeom>
              <a:avLst/>
              <a:gdLst/>
              <a:ahLst/>
              <a:cxnLst/>
              <a:rect l="l" t="t" r="r" b="b"/>
              <a:pathLst>
                <a:path w="147954" h="12700">
                  <a:moveTo>
                    <a:pt x="0" y="0"/>
                  </a:moveTo>
                  <a:lnTo>
                    <a:pt x="147827" y="0"/>
                  </a:lnTo>
                  <a:lnTo>
                    <a:pt x="147827" y="12191"/>
                  </a:lnTo>
                  <a:lnTo>
                    <a:pt x="0" y="12191"/>
                  </a:lnTo>
                  <a:lnTo>
                    <a:pt x="0" y="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4724400" y="2115312"/>
              <a:ext cx="143510" cy="41275"/>
            </a:xfrm>
            <a:custGeom>
              <a:avLst/>
              <a:gdLst/>
              <a:ahLst/>
              <a:cxnLst/>
              <a:rect l="l" t="t" r="r" b="b"/>
              <a:pathLst>
                <a:path w="143510" h="41275">
                  <a:moveTo>
                    <a:pt x="122682" y="0"/>
                  </a:moveTo>
                  <a:lnTo>
                    <a:pt x="20574" y="0"/>
                  </a:lnTo>
                  <a:lnTo>
                    <a:pt x="12564" y="1616"/>
                  </a:lnTo>
                  <a:lnTo>
                    <a:pt x="6024" y="6024"/>
                  </a:lnTo>
                  <a:lnTo>
                    <a:pt x="1616" y="12564"/>
                  </a:lnTo>
                  <a:lnTo>
                    <a:pt x="0" y="20574"/>
                  </a:lnTo>
                  <a:lnTo>
                    <a:pt x="1616" y="28583"/>
                  </a:lnTo>
                  <a:lnTo>
                    <a:pt x="6024" y="35123"/>
                  </a:lnTo>
                  <a:lnTo>
                    <a:pt x="12564" y="39531"/>
                  </a:lnTo>
                  <a:lnTo>
                    <a:pt x="20574" y="41148"/>
                  </a:lnTo>
                  <a:lnTo>
                    <a:pt x="122682" y="41148"/>
                  </a:lnTo>
                  <a:lnTo>
                    <a:pt x="130691" y="39531"/>
                  </a:lnTo>
                  <a:lnTo>
                    <a:pt x="137231" y="35123"/>
                  </a:lnTo>
                  <a:lnTo>
                    <a:pt x="141639" y="28583"/>
                  </a:lnTo>
                  <a:lnTo>
                    <a:pt x="143256" y="20574"/>
                  </a:lnTo>
                  <a:lnTo>
                    <a:pt x="141639" y="12564"/>
                  </a:lnTo>
                  <a:lnTo>
                    <a:pt x="137231" y="6024"/>
                  </a:lnTo>
                  <a:lnTo>
                    <a:pt x="130691" y="1616"/>
                  </a:lnTo>
                  <a:lnTo>
                    <a:pt x="12268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7" name="object 87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4860036" y="2039112"/>
              <a:ext cx="65531" cy="51815"/>
            </a:xfrm>
            <a:prstGeom prst="rect">
              <a:avLst/>
            </a:prstGeom>
          </p:spPr>
        </p:pic>
        <p:pic>
          <p:nvPicPr>
            <p:cNvPr id="88" name="object 88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4727448" y="2119884"/>
              <a:ext cx="137159" cy="30479"/>
            </a:xfrm>
            <a:prstGeom prst="rect">
              <a:avLst/>
            </a:prstGeom>
          </p:spPr>
        </p:pic>
        <p:sp>
          <p:nvSpPr>
            <p:cNvPr id="89" name="object 89"/>
            <p:cNvSpPr/>
            <p:nvPr/>
          </p:nvSpPr>
          <p:spPr>
            <a:xfrm>
              <a:off x="4724400" y="2031492"/>
              <a:ext cx="144780" cy="38100"/>
            </a:xfrm>
            <a:custGeom>
              <a:avLst/>
              <a:gdLst/>
              <a:ahLst/>
              <a:cxnLst/>
              <a:rect l="l" t="t" r="r" b="b"/>
              <a:pathLst>
                <a:path w="144779" h="38100">
                  <a:moveTo>
                    <a:pt x="125730" y="0"/>
                  </a:moveTo>
                  <a:lnTo>
                    <a:pt x="19050" y="0"/>
                  </a:lnTo>
                  <a:lnTo>
                    <a:pt x="11637" y="1497"/>
                  </a:lnTo>
                  <a:lnTo>
                    <a:pt x="5581" y="5581"/>
                  </a:lnTo>
                  <a:lnTo>
                    <a:pt x="1497" y="11637"/>
                  </a:lnTo>
                  <a:lnTo>
                    <a:pt x="0" y="19050"/>
                  </a:lnTo>
                  <a:lnTo>
                    <a:pt x="1497" y="26462"/>
                  </a:lnTo>
                  <a:lnTo>
                    <a:pt x="5581" y="32518"/>
                  </a:lnTo>
                  <a:lnTo>
                    <a:pt x="11637" y="36602"/>
                  </a:lnTo>
                  <a:lnTo>
                    <a:pt x="19050" y="38100"/>
                  </a:lnTo>
                  <a:lnTo>
                    <a:pt x="125730" y="38100"/>
                  </a:lnTo>
                  <a:lnTo>
                    <a:pt x="133142" y="36602"/>
                  </a:lnTo>
                  <a:lnTo>
                    <a:pt x="139198" y="32518"/>
                  </a:lnTo>
                  <a:lnTo>
                    <a:pt x="143282" y="26462"/>
                  </a:lnTo>
                  <a:lnTo>
                    <a:pt x="144780" y="19050"/>
                  </a:lnTo>
                  <a:lnTo>
                    <a:pt x="143282" y="11637"/>
                  </a:lnTo>
                  <a:lnTo>
                    <a:pt x="139198" y="5581"/>
                  </a:lnTo>
                  <a:lnTo>
                    <a:pt x="133142" y="1497"/>
                  </a:lnTo>
                  <a:lnTo>
                    <a:pt x="12573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0" name="object 90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4727448" y="1784604"/>
              <a:ext cx="141731" cy="629411"/>
            </a:xfrm>
            <a:prstGeom prst="rect">
              <a:avLst/>
            </a:prstGeom>
          </p:spPr>
        </p:pic>
        <p:sp>
          <p:nvSpPr>
            <p:cNvPr id="91" name="object 91"/>
            <p:cNvSpPr/>
            <p:nvPr/>
          </p:nvSpPr>
          <p:spPr>
            <a:xfrm>
              <a:off x="4850892" y="1784604"/>
              <a:ext cx="18415" cy="629920"/>
            </a:xfrm>
            <a:custGeom>
              <a:avLst/>
              <a:gdLst/>
              <a:ahLst/>
              <a:cxnLst/>
              <a:rect l="l" t="t" r="r" b="b"/>
              <a:pathLst>
                <a:path w="18414" h="629919">
                  <a:moveTo>
                    <a:pt x="0" y="0"/>
                  </a:moveTo>
                  <a:lnTo>
                    <a:pt x="18287" y="0"/>
                  </a:lnTo>
                  <a:lnTo>
                    <a:pt x="18287" y="629412"/>
                  </a:lnTo>
                  <a:lnTo>
                    <a:pt x="0" y="629412"/>
                  </a:lnTo>
                  <a:lnTo>
                    <a:pt x="0" y="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2" name="object 92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4866132" y="1943100"/>
              <a:ext cx="59435" cy="59435"/>
            </a:xfrm>
            <a:prstGeom prst="rect">
              <a:avLst/>
            </a:prstGeom>
          </p:spPr>
        </p:pic>
        <p:pic>
          <p:nvPicPr>
            <p:cNvPr id="93" name="object 93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4867656" y="1853184"/>
              <a:ext cx="59435" cy="67055"/>
            </a:xfrm>
            <a:prstGeom prst="rect">
              <a:avLst/>
            </a:prstGeom>
          </p:spPr>
        </p:pic>
        <p:sp>
          <p:nvSpPr>
            <p:cNvPr id="94" name="object 94"/>
            <p:cNvSpPr/>
            <p:nvPr/>
          </p:nvSpPr>
          <p:spPr>
            <a:xfrm>
              <a:off x="4864608" y="2386583"/>
              <a:ext cx="64135" cy="55244"/>
            </a:xfrm>
            <a:custGeom>
              <a:avLst/>
              <a:gdLst/>
              <a:ahLst/>
              <a:cxnLst/>
              <a:rect l="l" t="t" r="r" b="b"/>
              <a:pathLst>
                <a:path w="64135" h="55244">
                  <a:moveTo>
                    <a:pt x="64008" y="5803"/>
                  </a:moveTo>
                  <a:lnTo>
                    <a:pt x="61620" y="0"/>
                  </a:lnTo>
                  <a:lnTo>
                    <a:pt x="58267" y="0"/>
                  </a:lnTo>
                  <a:lnTo>
                    <a:pt x="55727" y="0"/>
                  </a:lnTo>
                  <a:lnTo>
                    <a:pt x="55194" y="1282"/>
                  </a:lnTo>
                  <a:lnTo>
                    <a:pt x="0" y="24231"/>
                  </a:lnTo>
                  <a:lnTo>
                    <a:pt x="393" y="54864"/>
                  </a:lnTo>
                  <a:lnTo>
                    <a:pt x="57912" y="25908"/>
                  </a:lnTo>
                  <a:lnTo>
                    <a:pt x="61620" y="25908"/>
                  </a:lnTo>
                  <a:lnTo>
                    <a:pt x="64008" y="20104"/>
                  </a:lnTo>
                  <a:lnTo>
                    <a:pt x="64008" y="5803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4576572" y="2403347"/>
              <a:ext cx="297180" cy="41275"/>
            </a:xfrm>
            <a:custGeom>
              <a:avLst/>
              <a:gdLst/>
              <a:ahLst/>
              <a:cxnLst/>
              <a:rect l="l" t="t" r="r" b="b"/>
              <a:pathLst>
                <a:path w="297179" h="41275">
                  <a:moveTo>
                    <a:pt x="276606" y="0"/>
                  </a:moveTo>
                  <a:lnTo>
                    <a:pt x="20574" y="0"/>
                  </a:lnTo>
                  <a:lnTo>
                    <a:pt x="12564" y="1616"/>
                  </a:lnTo>
                  <a:lnTo>
                    <a:pt x="6024" y="6024"/>
                  </a:lnTo>
                  <a:lnTo>
                    <a:pt x="1616" y="12564"/>
                  </a:lnTo>
                  <a:lnTo>
                    <a:pt x="0" y="20574"/>
                  </a:lnTo>
                  <a:lnTo>
                    <a:pt x="1616" y="28583"/>
                  </a:lnTo>
                  <a:lnTo>
                    <a:pt x="6024" y="35123"/>
                  </a:lnTo>
                  <a:lnTo>
                    <a:pt x="12564" y="39531"/>
                  </a:lnTo>
                  <a:lnTo>
                    <a:pt x="20574" y="41148"/>
                  </a:lnTo>
                  <a:lnTo>
                    <a:pt x="276606" y="41148"/>
                  </a:lnTo>
                  <a:lnTo>
                    <a:pt x="284615" y="39531"/>
                  </a:lnTo>
                  <a:lnTo>
                    <a:pt x="291155" y="35123"/>
                  </a:lnTo>
                  <a:lnTo>
                    <a:pt x="295563" y="28583"/>
                  </a:lnTo>
                  <a:lnTo>
                    <a:pt x="297180" y="20574"/>
                  </a:lnTo>
                  <a:lnTo>
                    <a:pt x="295563" y="12564"/>
                  </a:lnTo>
                  <a:lnTo>
                    <a:pt x="291155" y="6024"/>
                  </a:lnTo>
                  <a:lnTo>
                    <a:pt x="284615" y="1616"/>
                  </a:lnTo>
                  <a:lnTo>
                    <a:pt x="276606" y="0"/>
                  </a:lnTo>
                  <a:close/>
                </a:path>
              </a:pathLst>
            </a:custGeom>
            <a:solidFill>
              <a:srgbClr val="DDDD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4576572" y="2403347"/>
              <a:ext cx="297180" cy="41275"/>
            </a:xfrm>
            <a:custGeom>
              <a:avLst/>
              <a:gdLst/>
              <a:ahLst/>
              <a:cxnLst/>
              <a:rect l="l" t="t" r="r" b="b"/>
              <a:pathLst>
                <a:path w="297179" h="41275">
                  <a:moveTo>
                    <a:pt x="0" y="20574"/>
                  </a:moveTo>
                  <a:lnTo>
                    <a:pt x="1616" y="12564"/>
                  </a:lnTo>
                  <a:lnTo>
                    <a:pt x="6024" y="6024"/>
                  </a:lnTo>
                  <a:lnTo>
                    <a:pt x="12564" y="1616"/>
                  </a:lnTo>
                  <a:lnTo>
                    <a:pt x="20574" y="0"/>
                  </a:lnTo>
                  <a:lnTo>
                    <a:pt x="276606" y="0"/>
                  </a:lnTo>
                  <a:lnTo>
                    <a:pt x="284615" y="1616"/>
                  </a:lnTo>
                  <a:lnTo>
                    <a:pt x="291155" y="6024"/>
                  </a:lnTo>
                  <a:lnTo>
                    <a:pt x="295563" y="12564"/>
                  </a:lnTo>
                  <a:lnTo>
                    <a:pt x="297180" y="20574"/>
                  </a:lnTo>
                  <a:lnTo>
                    <a:pt x="295563" y="28583"/>
                  </a:lnTo>
                  <a:lnTo>
                    <a:pt x="291155" y="35123"/>
                  </a:lnTo>
                  <a:lnTo>
                    <a:pt x="284615" y="39531"/>
                  </a:lnTo>
                  <a:lnTo>
                    <a:pt x="276606" y="41148"/>
                  </a:lnTo>
                  <a:lnTo>
                    <a:pt x="20574" y="41148"/>
                  </a:lnTo>
                  <a:lnTo>
                    <a:pt x="12564" y="39531"/>
                  </a:lnTo>
                  <a:lnTo>
                    <a:pt x="6024" y="35123"/>
                  </a:lnTo>
                  <a:lnTo>
                    <a:pt x="1616" y="28583"/>
                  </a:lnTo>
                  <a:lnTo>
                    <a:pt x="0" y="20574"/>
                  </a:lnTo>
                  <a:close/>
                </a:path>
              </a:pathLst>
            </a:custGeom>
            <a:ln w="91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7" name="object 97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4593336" y="2412491"/>
              <a:ext cx="263651" cy="22860"/>
            </a:xfrm>
            <a:prstGeom prst="rect">
              <a:avLst/>
            </a:prstGeom>
          </p:spPr>
        </p:pic>
        <p:sp>
          <p:nvSpPr>
            <p:cNvPr id="98" name="object 98"/>
            <p:cNvSpPr/>
            <p:nvPr/>
          </p:nvSpPr>
          <p:spPr>
            <a:xfrm>
              <a:off x="4593336" y="2412491"/>
              <a:ext cx="264160" cy="22860"/>
            </a:xfrm>
            <a:custGeom>
              <a:avLst/>
              <a:gdLst/>
              <a:ahLst/>
              <a:cxnLst/>
              <a:rect l="l" t="t" r="r" b="b"/>
              <a:pathLst>
                <a:path w="264160" h="22860">
                  <a:moveTo>
                    <a:pt x="0" y="11429"/>
                  </a:moveTo>
                  <a:lnTo>
                    <a:pt x="0" y="5118"/>
                  </a:lnTo>
                  <a:lnTo>
                    <a:pt x="5118" y="0"/>
                  </a:lnTo>
                  <a:lnTo>
                    <a:pt x="11430" y="0"/>
                  </a:lnTo>
                  <a:lnTo>
                    <a:pt x="252222" y="0"/>
                  </a:lnTo>
                  <a:lnTo>
                    <a:pt x="258533" y="0"/>
                  </a:lnTo>
                  <a:lnTo>
                    <a:pt x="263652" y="5118"/>
                  </a:lnTo>
                  <a:lnTo>
                    <a:pt x="263652" y="11429"/>
                  </a:lnTo>
                  <a:lnTo>
                    <a:pt x="263652" y="17741"/>
                  </a:lnTo>
                  <a:lnTo>
                    <a:pt x="258533" y="22859"/>
                  </a:lnTo>
                  <a:lnTo>
                    <a:pt x="252222" y="22859"/>
                  </a:lnTo>
                  <a:lnTo>
                    <a:pt x="11430" y="22859"/>
                  </a:lnTo>
                  <a:lnTo>
                    <a:pt x="5118" y="22859"/>
                  </a:lnTo>
                  <a:lnTo>
                    <a:pt x="0" y="17741"/>
                  </a:lnTo>
                  <a:lnTo>
                    <a:pt x="0" y="11429"/>
                  </a:lnTo>
                  <a:close/>
                </a:path>
              </a:pathLst>
            </a:custGeom>
            <a:ln w="91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4617720" y="2322576"/>
              <a:ext cx="40005" cy="40005"/>
            </a:xfrm>
            <a:custGeom>
              <a:avLst/>
              <a:gdLst/>
              <a:ahLst/>
              <a:cxnLst/>
              <a:rect l="l" t="t" r="r" b="b"/>
              <a:pathLst>
                <a:path w="40004" h="40005">
                  <a:moveTo>
                    <a:pt x="19812" y="0"/>
                  </a:moveTo>
                  <a:lnTo>
                    <a:pt x="12097" y="1556"/>
                  </a:lnTo>
                  <a:lnTo>
                    <a:pt x="5800" y="5800"/>
                  </a:lnTo>
                  <a:lnTo>
                    <a:pt x="1556" y="12097"/>
                  </a:lnTo>
                  <a:lnTo>
                    <a:pt x="0" y="19812"/>
                  </a:lnTo>
                  <a:lnTo>
                    <a:pt x="1556" y="27526"/>
                  </a:lnTo>
                  <a:lnTo>
                    <a:pt x="5800" y="33823"/>
                  </a:lnTo>
                  <a:lnTo>
                    <a:pt x="12097" y="38067"/>
                  </a:lnTo>
                  <a:lnTo>
                    <a:pt x="19812" y="39624"/>
                  </a:lnTo>
                  <a:lnTo>
                    <a:pt x="27526" y="38067"/>
                  </a:lnTo>
                  <a:lnTo>
                    <a:pt x="33823" y="33823"/>
                  </a:lnTo>
                  <a:lnTo>
                    <a:pt x="38067" y="27526"/>
                  </a:lnTo>
                  <a:lnTo>
                    <a:pt x="39624" y="19812"/>
                  </a:lnTo>
                  <a:lnTo>
                    <a:pt x="38067" y="12097"/>
                  </a:lnTo>
                  <a:lnTo>
                    <a:pt x="33823" y="5800"/>
                  </a:lnTo>
                  <a:lnTo>
                    <a:pt x="27526" y="1556"/>
                  </a:lnTo>
                  <a:lnTo>
                    <a:pt x="19812" y="0"/>
                  </a:lnTo>
                  <a:close/>
                </a:path>
              </a:pathLst>
            </a:custGeom>
            <a:solidFill>
              <a:srgbClr val="33CC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4661916" y="2322576"/>
              <a:ext cx="40005" cy="40005"/>
            </a:xfrm>
            <a:custGeom>
              <a:avLst/>
              <a:gdLst/>
              <a:ahLst/>
              <a:cxnLst/>
              <a:rect l="l" t="t" r="r" b="b"/>
              <a:pathLst>
                <a:path w="40004" h="40005">
                  <a:moveTo>
                    <a:pt x="19812" y="0"/>
                  </a:moveTo>
                  <a:lnTo>
                    <a:pt x="12097" y="1556"/>
                  </a:lnTo>
                  <a:lnTo>
                    <a:pt x="5800" y="5800"/>
                  </a:lnTo>
                  <a:lnTo>
                    <a:pt x="1556" y="12097"/>
                  </a:lnTo>
                  <a:lnTo>
                    <a:pt x="0" y="19812"/>
                  </a:lnTo>
                  <a:lnTo>
                    <a:pt x="1556" y="27526"/>
                  </a:lnTo>
                  <a:lnTo>
                    <a:pt x="5800" y="33823"/>
                  </a:lnTo>
                  <a:lnTo>
                    <a:pt x="12097" y="38067"/>
                  </a:lnTo>
                  <a:lnTo>
                    <a:pt x="19812" y="39624"/>
                  </a:lnTo>
                  <a:lnTo>
                    <a:pt x="27526" y="38067"/>
                  </a:lnTo>
                  <a:lnTo>
                    <a:pt x="33823" y="33823"/>
                  </a:lnTo>
                  <a:lnTo>
                    <a:pt x="38067" y="27526"/>
                  </a:lnTo>
                  <a:lnTo>
                    <a:pt x="39624" y="19812"/>
                  </a:lnTo>
                  <a:lnTo>
                    <a:pt x="38067" y="12097"/>
                  </a:lnTo>
                  <a:lnTo>
                    <a:pt x="33823" y="5800"/>
                  </a:lnTo>
                  <a:lnTo>
                    <a:pt x="27526" y="1556"/>
                  </a:lnTo>
                  <a:lnTo>
                    <a:pt x="1981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4706112" y="2322576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>
                  <a:moveTo>
                    <a:pt x="19050" y="0"/>
                  </a:moveTo>
                  <a:lnTo>
                    <a:pt x="11637" y="1497"/>
                  </a:lnTo>
                  <a:lnTo>
                    <a:pt x="5581" y="5581"/>
                  </a:lnTo>
                  <a:lnTo>
                    <a:pt x="1497" y="11637"/>
                  </a:lnTo>
                  <a:lnTo>
                    <a:pt x="0" y="19050"/>
                  </a:lnTo>
                  <a:lnTo>
                    <a:pt x="1497" y="26462"/>
                  </a:lnTo>
                  <a:lnTo>
                    <a:pt x="5581" y="32518"/>
                  </a:lnTo>
                  <a:lnTo>
                    <a:pt x="11637" y="36602"/>
                  </a:lnTo>
                  <a:lnTo>
                    <a:pt x="19050" y="38100"/>
                  </a:lnTo>
                  <a:lnTo>
                    <a:pt x="26462" y="36602"/>
                  </a:lnTo>
                  <a:lnTo>
                    <a:pt x="32518" y="32518"/>
                  </a:lnTo>
                  <a:lnTo>
                    <a:pt x="36602" y="26462"/>
                  </a:lnTo>
                  <a:lnTo>
                    <a:pt x="38100" y="19050"/>
                  </a:lnTo>
                  <a:lnTo>
                    <a:pt x="36602" y="11637"/>
                  </a:lnTo>
                  <a:lnTo>
                    <a:pt x="32518" y="5581"/>
                  </a:lnTo>
                  <a:lnTo>
                    <a:pt x="26462" y="1497"/>
                  </a:lnTo>
                  <a:lnTo>
                    <a:pt x="19050" y="0"/>
                  </a:lnTo>
                  <a:close/>
                </a:path>
              </a:pathLst>
            </a:custGeom>
            <a:solidFill>
              <a:srgbClr val="33CC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4805172" y="2171700"/>
              <a:ext cx="21590" cy="208915"/>
            </a:xfrm>
            <a:custGeom>
              <a:avLst/>
              <a:gdLst/>
              <a:ahLst/>
              <a:cxnLst/>
              <a:rect l="l" t="t" r="r" b="b"/>
              <a:pathLst>
                <a:path w="21589" h="208914">
                  <a:moveTo>
                    <a:pt x="21336" y="0"/>
                  </a:moveTo>
                  <a:lnTo>
                    <a:pt x="0" y="0"/>
                  </a:lnTo>
                  <a:lnTo>
                    <a:pt x="0" y="208787"/>
                  </a:lnTo>
                  <a:lnTo>
                    <a:pt x="21336" y="208787"/>
                  </a:lnTo>
                  <a:lnTo>
                    <a:pt x="21336" y="0"/>
                  </a:lnTo>
                  <a:close/>
                </a:path>
              </a:pathLst>
            </a:custGeom>
            <a:solidFill>
              <a:srgbClr val="29292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4805172" y="2171700"/>
              <a:ext cx="21590" cy="208915"/>
            </a:xfrm>
            <a:custGeom>
              <a:avLst/>
              <a:gdLst/>
              <a:ahLst/>
              <a:cxnLst/>
              <a:rect l="l" t="t" r="r" b="b"/>
              <a:pathLst>
                <a:path w="21589" h="208914">
                  <a:moveTo>
                    <a:pt x="0" y="0"/>
                  </a:moveTo>
                  <a:lnTo>
                    <a:pt x="21336" y="0"/>
                  </a:lnTo>
                  <a:lnTo>
                    <a:pt x="21336" y="208787"/>
                  </a:lnTo>
                  <a:lnTo>
                    <a:pt x="0" y="208787"/>
                  </a:lnTo>
                  <a:lnTo>
                    <a:pt x="0" y="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4" name="object 104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5167884" y="1444752"/>
              <a:ext cx="332231" cy="630935"/>
            </a:xfrm>
            <a:prstGeom prst="rect">
              <a:avLst/>
            </a:prstGeom>
          </p:spPr>
        </p:pic>
        <p:sp>
          <p:nvSpPr>
            <p:cNvPr id="105" name="object 105"/>
            <p:cNvSpPr/>
            <p:nvPr/>
          </p:nvSpPr>
          <p:spPr>
            <a:xfrm>
              <a:off x="5169408" y="1517904"/>
              <a:ext cx="147955" cy="12700"/>
            </a:xfrm>
            <a:custGeom>
              <a:avLst/>
              <a:gdLst/>
              <a:ahLst/>
              <a:cxnLst/>
              <a:rect l="l" t="t" r="r" b="b"/>
              <a:pathLst>
                <a:path w="147954" h="12700">
                  <a:moveTo>
                    <a:pt x="147827" y="0"/>
                  </a:moveTo>
                  <a:lnTo>
                    <a:pt x="0" y="0"/>
                  </a:lnTo>
                  <a:lnTo>
                    <a:pt x="0" y="12191"/>
                  </a:lnTo>
                  <a:lnTo>
                    <a:pt x="147827" y="12191"/>
                  </a:lnTo>
                  <a:lnTo>
                    <a:pt x="14782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5169408" y="1517904"/>
              <a:ext cx="147955" cy="12700"/>
            </a:xfrm>
            <a:custGeom>
              <a:avLst/>
              <a:gdLst/>
              <a:ahLst/>
              <a:cxnLst/>
              <a:rect l="l" t="t" r="r" b="b"/>
              <a:pathLst>
                <a:path w="147954" h="12700">
                  <a:moveTo>
                    <a:pt x="0" y="0"/>
                  </a:moveTo>
                  <a:lnTo>
                    <a:pt x="147827" y="0"/>
                  </a:lnTo>
                  <a:lnTo>
                    <a:pt x="147827" y="12191"/>
                  </a:lnTo>
                  <a:lnTo>
                    <a:pt x="0" y="12191"/>
                  </a:lnTo>
                  <a:lnTo>
                    <a:pt x="0" y="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5301996" y="1508760"/>
              <a:ext cx="143510" cy="43180"/>
            </a:xfrm>
            <a:custGeom>
              <a:avLst/>
              <a:gdLst/>
              <a:ahLst/>
              <a:cxnLst/>
              <a:rect l="l" t="t" r="r" b="b"/>
              <a:pathLst>
                <a:path w="143510" h="43180">
                  <a:moveTo>
                    <a:pt x="121920" y="0"/>
                  </a:moveTo>
                  <a:lnTo>
                    <a:pt x="21336" y="0"/>
                  </a:lnTo>
                  <a:lnTo>
                    <a:pt x="13030" y="1676"/>
                  </a:lnTo>
                  <a:lnTo>
                    <a:pt x="6248" y="6248"/>
                  </a:lnTo>
                  <a:lnTo>
                    <a:pt x="1676" y="13030"/>
                  </a:lnTo>
                  <a:lnTo>
                    <a:pt x="0" y="21336"/>
                  </a:lnTo>
                  <a:lnTo>
                    <a:pt x="1676" y="29641"/>
                  </a:lnTo>
                  <a:lnTo>
                    <a:pt x="6248" y="36423"/>
                  </a:lnTo>
                  <a:lnTo>
                    <a:pt x="13030" y="40995"/>
                  </a:lnTo>
                  <a:lnTo>
                    <a:pt x="21336" y="42672"/>
                  </a:lnTo>
                  <a:lnTo>
                    <a:pt x="121920" y="42672"/>
                  </a:lnTo>
                  <a:lnTo>
                    <a:pt x="130225" y="40995"/>
                  </a:lnTo>
                  <a:lnTo>
                    <a:pt x="137007" y="36423"/>
                  </a:lnTo>
                  <a:lnTo>
                    <a:pt x="141579" y="29641"/>
                  </a:lnTo>
                  <a:lnTo>
                    <a:pt x="143256" y="21336"/>
                  </a:lnTo>
                  <a:lnTo>
                    <a:pt x="141579" y="13030"/>
                  </a:lnTo>
                  <a:lnTo>
                    <a:pt x="137007" y="6248"/>
                  </a:lnTo>
                  <a:lnTo>
                    <a:pt x="130225" y="1676"/>
                  </a:lnTo>
                  <a:lnTo>
                    <a:pt x="12192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8" name="object 108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5305044" y="1514856"/>
              <a:ext cx="137159" cy="32003"/>
            </a:xfrm>
            <a:prstGeom prst="rect">
              <a:avLst/>
            </a:prstGeom>
          </p:spPr>
        </p:pic>
        <p:sp>
          <p:nvSpPr>
            <p:cNvPr id="109" name="object 109"/>
            <p:cNvSpPr/>
            <p:nvPr/>
          </p:nvSpPr>
          <p:spPr>
            <a:xfrm>
              <a:off x="5172456" y="1600199"/>
              <a:ext cx="273050" cy="36830"/>
            </a:xfrm>
            <a:custGeom>
              <a:avLst/>
              <a:gdLst/>
              <a:ahLst/>
              <a:cxnLst/>
              <a:rect l="l" t="t" r="r" b="b"/>
              <a:pathLst>
                <a:path w="273050" h="36830">
                  <a:moveTo>
                    <a:pt x="272796" y="18288"/>
                  </a:moveTo>
                  <a:lnTo>
                    <a:pt x="271348" y="11176"/>
                  </a:lnTo>
                  <a:lnTo>
                    <a:pt x="267436" y="5359"/>
                  </a:lnTo>
                  <a:lnTo>
                    <a:pt x="261620" y="1447"/>
                  </a:lnTo>
                  <a:lnTo>
                    <a:pt x="254508" y="0"/>
                  </a:lnTo>
                  <a:lnTo>
                    <a:pt x="147828" y="0"/>
                  </a:lnTo>
                  <a:lnTo>
                    <a:pt x="140703" y="1447"/>
                  </a:lnTo>
                  <a:lnTo>
                    <a:pt x="134886" y="5359"/>
                  </a:lnTo>
                  <a:lnTo>
                    <a:pt x="134378" y="6096"/>
                  </a:lnTo>
                  <a:lnTo>
                    <a:pt x="0" y="6096"/>
                  </a:lnTo>
                  <a:lnTo>
                    <a:pt x="0" y="19812"/>
                  </a:lnTo>
                  <a:lnTo>
                    <a:pt x="129844" y="19812"/>
                  </a:lnTo>
                  <a:lnTo>
                    <a:pt x="130975" y="25412"/>
                  </a:lnTo>
                  <a:lnTo>
                    <a:pt x="134886" y="31229"/>
                  </a:lnTo>
                  <a:lnTo>
                    <a:pt x="140703" y="35140"/>
                  </a:lnTo>
                  <a:lnTo>
                    <a:pt x="147828" y="36576"/>
                  </a:lnTo>
                  <a:lnTo>
                    <a:pt x="254508" y="36576"/>
                  </a:lnTo>
                  <a:lnTo>
                    <a:pt x="261620" y="35140"/>
                  </a:lnTo>
                  <a:lnTo>
                    <a:pt x="267436" y="31229"/>
                  </a:lnTo>
                  <a:lnTo>
                    <a:pt x="271348" y="25412"/>
                  </a:lnTo>
                  <a:lnTo>
                    <a:pt x="272796" y="1828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0" name="object 110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5305044" y="1604772"/>
              <a:ext cx="137159" cy="27431"/>
            </a:xfrm>
            <a:prstGeom prst="rect">
              <a:avLst/>
            </a:prstGeom>
          </p:spPr>
        </p:pic>
        <p:sp>
          <p:nvSpPr>
            <p:cNvPr id="111" name="object 111"/>
            <p:cNvSpPr/>
            <p:nvPr/>
          </p:nvSpPr>
          <p:spPr>
            <a:xfrm>
              <a:off x="5170932" y="1700784"/>
              <a:ext cx="147955" cy="12700"/>
            </a:xfrm>
            <a:custGeom>
              <a:avLst/>
              <a:gdLst/>
              <a:ahLst/>
              <a:cxnLst/>
              <a:rect l="l" t="t" r="r" b="b"/>
              <a:pathLst>
                <a:path w="147954" h="12700">
                  <a:moveTo>
                    <a:pt x="147827" y="0"/>
                  </a:moveTo>
                  <a:lnTo>
                    <a:pt x="0" y="0"/>
                  </a:lnTo>
                  <a:lnTo>
                    <a:pt x="0" y="12191"/>
                  </a:lnTo>
                  <a:lnTo>
                    <a:pt x="147827" y="12191"/>
                  </a:lnTo>
                  <a:lnTo>
                    <a:pt x="14782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5170932" y="1700784"/>
              <a:ext cx="147955" cy="12700"/>
            </a:xfrm>
            <a:custGeom>
              <a:avLst/>
              <a:gdLst/>
              <a:ahLst/>
              <a:cxnLst/>
              <a:rect l="l" t="t" r="r" b="b"/>
              <a:pathLst>
                <a:path w="147954" h="12700">
                  <a:moveTo>
                    <a:pt x="0" y="0"/>
                  </a:moveTo>
                  <a:lnTo>
                    <a:pt x="147827" y="0"/>
                  </a:lnTo>
                  <a:lnTo>
                    <a:pt x="147827" y="12191"/>
                  </a:lnTo>
                  <a:lnTo>
                    <a:pt x="0" y="12191"/>
                  </a:lnTo>
                  <a:lnTo>
                    <a:pt x="0" y="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5173980" y="1783080"/>
              <a:ext cx="147955" cy="12700"/>
            </a:xfrm>
            <a:custGeom>
              <a:avLst/>
              <a:gdLst/>
              <a:ahLst/>
              <a:cxnLst/>
              <a:rect l="l" t="t" r="r" b="b"/>
              <a:pathLst>
                <a:path w="147954" h="12700">
                  <a:moveTo>
                    <a:pt x="147827" y="0"/>
                  </a:moveTo>
                  <a:lnTo>
                    <a:pt x="0" y="0"/>
                  </a:lnTo>
                  <a:lnTo>
                    <a:pt x="0" y="12191"/>
                  </a:lnTo>
                  <a:lnTo>
                    <a:pt x="147827" y="12191"/>
                  </a:lnTo>
                  <a:lnTo>
                    <a:pt x="14782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4"/>
            <p:cNvSpPr/>
            <p:nvPr/>
          </p:nvSpPr>
          <p:spPr>
            <a:xfrm>
              <a:off x="5173980" y="1783080"/>
              <a:ext cx="147955" cy="12700"/>
            </a:xfrm>
            <a:custGeom>
              <a:avLst/>
              <a:gdLst/>
              <a:ahLst/>
              <a:cxnLst/>
              <a:rect l="l" t="t" r="r" b="b"/>
              <a:pathLst>
                <a:path w="147954" h="12700">
                  <a:moveTo>
                    <a:pt x="0" y="0"/>
                  </a:moveTo>
                  <a:lnTo>
                    <a:pt x="147827" y="0"/>
                  </a:lnTo>
                  <a:lnTo>
                    <a:pt x="147827" y="12191"/>
                  </a:lnTo>
                  <a:lnTo>
                    <a:pt x="0" y="12191"/>
                  </a:lnTo>
                  <a:lnTo>
                    <a:pt x="0" y="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5"/>
            <p:cNvSpPr/>
            <p:nvPr/>
          </p:nvSpPr>
          <p:spPr>
            <a:xfrm>
              <a:off x="5298948" y="1775460"/>
              <a:ext cx="143510" cy="41275"/>
            </a:xfrm>
            <a:custGeom>
              <a:avLst/>
              <a:gdLst/>
              <a:ahLst/>
              <a:cxnLst/>
              <a:rect l="l" t="t" r="r" b="b"/>
              <a:pathLst>
                <a:path w="143510" h="41275">
                  <a:moveTo>
                    <a:pt x="122682" y="0"/>
                  </a:moveTo>
                  <a:lnTo>
                    <a:pt x="20574" y="0"/>
                  </a:lnTo>
                  <a:lnTo>
                    <a:pt x="12564" y="1616"/>
                  </a:lnTo>
                  <a:lnTo>
                    <a:pt x="6024" y="6024"/>
                  </a:lnTo>
                  <a:lnTo>
                    <a:pt x="1616" y="12564"/>
                  </a:lnTo>
                  <a:lnTo>
                    <a:pt x="0" y="20574"/>
                  </a:lnTo>
                  <a:lnTo>
                    <a:pt x="1616" y="28583"/>
                  </a:lnTo>
                  <a:lnTo>
                    <a:pt x="6024" y="35123"/>
                  </a:lnTo>
                  <a:lnTo>
                    <a:pt x="12564" y="39531"/>
                  </a:lnTo>
                  <a:lnTo>
                    <a:pt x="20574" y="41148"/>
                  </a:lnTo>
                  <a:lnTo>
                    <a:pt x="122682" y="41148"/>
                  </a:lnTo>
                  <a:lnTo>
                    <a:pt x="130691" y="39531"/>
                  </a:lnTo>
                  <a:lnTo>
                    <a:pt x="137231" y="35123"/>
                  </a:lnTo>
                  <a:lnTo>
                    <a:pt x="141639" y="28583"/>
                  </a:lnTo>
                  <a:lnTo>
                    <a:pt x="143256" y="20574"/>
                  </a:lnTo>
                  <a:lnTo>
                    <a:pt x="141639" y="12564"/>
                  </a:lnTo>
                  <a:lnTo>
                    <a:pt x="137231" y="6024"/>
                  </a:lnTo>
                  <a:lnTo>
                    <a:pt x="130691" y="1616"/>
                  </a:lnTo>
                  <a:lnTo>
                    <a:pt x="12268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6" name="object 116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5301996" y="1780032"/>
              <a:ext cx="137159" cy="32003"/>
            </a:xfrm>
            <a:prstGeom prst="rect">
              <a:avLst/>
            </a:prstGeom>
          </p:spPr>
        </p:pic>
        <p:pic>
          <p:nvPicPr>
            <p:cNvPr id="117" name="object 117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5436108" y="1699260"/>
              <a:ext cx="64007" cy="51815"/>
            </a:xfrm>
            <a:prstGeom prst="rect">
              <a:avLst/>
            </a:prstGeom>
          </p:spPr>
        </p:pic>
        <p:sp>
          <p:nvSpPr>
            <p:cNvPr id="118" name="object 118"/>
            <p:cNvSpPr/>
            <p:nvPr/>
          </p:nvSpPr>
          <p:spPr>
            <a:xfrm>
              <a:off x="5298948" y="1693164"/>
              <a:ext cx="144780" cy="36830"/>
            </a:xfrm>
            <a:custGeom>
              <a:avLst/>
              <a:gdLst/>
              <a:ahLst/>
              <a:cxnLst/>
              <a:rect l="l" t="t" r="r" b="b"/>
              <a:pathLst>
                <a:path w="144779" h="36830">
                  <a:moveTo>
                    <a:pt x="126492" y="0"/>
                  </a:moveTo>
                  <a:lnTo>
                    <a:pt x="18288" y="0"/>
                  </a:lnTo>
                  <a:lnTo>
                    <a:pt x="11171" y="1437"/>
                  </a:lnTo>
                  <a:lnTo>
                    <a:pt x="5357" y="5357"/>
                  </a:lnTo>
                  <a:lnTo>
                    <a:pt x="1437" y="11171"/>
                  </a:lnTo>
                  <a:lnTo>
                    <a:pt x="0" y="18287"/>
                  </a:lnTo>
                  <a:lnTo>
                    <a:pt x="1437" y="25404"/>
                  </a:lnTo>
                  <a:lnTo>
                    <a:pt x="5357" y="31218"/>
                  </a:lnTo>
                  <a:lnTo>
                    <a:pt x="11171" y="35138"/>
                  </a:lnTo>
                  <a:lnTo>
                    <a:pt x="18288" y="36575"/>
                  </a:lnTo>
                  <a:lnTo>
                    <a:pt x="126492" y="36575"/>
                  </a:lnTo>
                  <a:lnTo>
                    <a:pt x="133608" y="35138"/>
                  </a:lnTo>
                  <a:lnTo>
                    <a:pt x="139422" y="31218"/>
                  </a:lnTo>
                  <a:lnTo>
                    <a:pt x="143342" y="25404"/>
                  </a:lnTo>
                  <a:lnTo>
                    <a:pt x="144780" y="18287"/>
                  </a:lnTo>
                  <a:lnTo>
                    <a:pt x="143342" y="11171"/>
                  </a:lnTo>
                  <a:lnTo>
                    <a:pt x="139422" y="5357"/>
                  </a:lnTo>
                  <a:lnTo>
                    <a:pt x="133608" y="1437"/>
                  </a:lnTo>
                  <a:lnTo>
                    <a:pt x="12649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9" name="object 119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5301996" y="1444752"/>
              <a:ext cx="141731" cy="630935"/>
            </a:xfrm>
            <a:prstGeom prst="rect">
              <a:avLst/>
            </a:prstGeom>
          </p:spPr>
        </p:pic>
        <p:sp>
          <p:nvSpPr>
            <p:cNvPr id="120" name="object 120"/>
            <p:cNvSpPr/>
            <p:nvPr/>
          </p:nvSpPr>
          <p:spPr>
            <a:xfrm>
              <a:off x="5425440" y="1444752"/>
              <a:ext cx="18415" cy="631190"/>
            </a:xfrm>
            <a:custGeom>
              <a:avLst/>
              <a:gdLst/>
              <a:ahLst/>
              <a:cxnLst/>
              <a:rect l="l" t="t" r="r" b="b"/>
              <a:pathLst>
                <a:path w="18414" h="631189">
                  <a:moveTo>
                    <a:pt x="0" y="0"/>
                  </a:moveTo>
                  <a:lnTo>
                    <a:pt x="18287" y="0"/>
                  </a:lnTo>
                  <a:lnTo>
                    <a:pt x="18287" y="630936"/>
                  </a:lnTo>
                  <a:lnTo>
                    <a:pt x="0" y="630936"/>
                  </a:lnTo>
                  <a:lnTo>
                    <a:pt x="0" y="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1" name="object 121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5440680" y="1603248"/>
              <a:ext cx="59435" cy="59435"/>
            </a:xfrm>
            <a:prstGeom prst="rect">
              <a:avLst/>
            </a:prstGeom>
          </p:spPr>
        </p:pic>
        <p:pic>
          <p:nvPicPr>
            <p:cNvPr id="122" name="object 122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5442204" y="1513332"/>
              <a:ext cx="59435" cy="67055"/>
            </a:xfrm>
            <a:prstGeom prst="rect">
              <a:avLst/>
            </a:prstGeom>
          </p:spPr>
        </p:pic>
        <p:sp>
          <p:nvSpPr>
            <p:cNvPr id="123" name="object 123"/>
            <p:cNvSpPr/>
            <p:nvPr/>
          </p:nvSpPr>
          <p:spPr>
            <a:xfrm>
              <a:off x="5439156" y="2046731"/>
              <a:ext cx="64135" cy="55244"/>
            </a:xfrm>
            <a:custGeom>
              <a:avLst/>
              <a:gdLst/>
              <a:ahLst/>
              <a:cxnLst/>
              <a:rect l="l" t="t" r="r" b="b"/>
              <a:pathLst>
                <a:path w="64135" h="55244">
                  <a:moveTo>
                    <a:pt x="64008" y="5803"/>
                  </a:moveTo>
                  <a:lnTo>
                    <a:pt x="61620" y="0"/>
                  </a:lnTo>
                  <a:lnTo>
                    <a:pt x="59766" y="0"/>
                  </a:lnTo>
                  <a:lnTo>
                    <a:pt x="55727" y="0"/>
                  </a:lnTo>
                  <a:lnTo>
                    <a:pt x="54914" y="1968"/>
                  </a:lnTo>
                  <a:lnTo>
                    <a:pt x="0" y="24231"/>
                  </a:lnTo>
                  <a:lnTo>
                    <a:pt x="393" y="54864"/>
                  </a:lnTo>
                  <a:lnTo>
                    <a:pt x="59397" y="25908"/>
                  </a:lnTo>
                  <a:lnTo>
                    <a:pt x="61620" y="25908"/>
                  </a:lnTo>
                  <a:lnTo>
                    <a:pt x="64008" y="20104"/>
                  </a:lnTo>
                  <a:lnTo>
                    <a:pt x="64008" y="5803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124"/>
            <p:cNvSpPr/>
            <p:nvPr/>
          </p:nvSpPr>
          <p:spPr>
            <a:xfrm>
              <a:off x="5151120" y="2063496"/>
              <a:ext cx="297180" cy="41275"/>
            </a:xfrm>
            <a:custGeom>
              <a:avLst/>
              <a:gdLst/>
              <a:ahLst/>
              <a:cxnLst/>
              <a:rect l="l" t="t" r="r" b="b"/>
              <a:pathLst>
                <a:path w="297179" h="41275">
                  <a:moveTo>
                    <a:pt x="276606" y="0"/>
                  </a:moveTo>
                  <a:lnTo>
                    <a:pt x="20574" y="0"/>
                  </a:lnTo>
                  <a:lnTo>
                    <a:pt x="12564" y="1616"/>
                  </a:lnTo>
                  <a:lnTo>
                    <a:pt x="6024" y="6024"/>
                  </a:lnTo>
                  <a:lnTo>
                    <a:pt x="1616" y="12564"/>
                  </a:lnTo>
                  <a:lnTo>
                    <a:pt x="0" y="20574"/>
                  </a:lnTo>
                  <a:lnTo>
                    <a:pt x="1616" y="28583"/>
                  </a:lnTo>
                  <a:lnTo>
                    <a:pt x="6024" y="35123"/>
                  </a:lnTo>
                  <a:lnTo>
                    <a:pt x="12564" y="39531"/>
                  </a:lnTo>
                  <a:lnTo>
                    <a:pt x="20574" y="41148"/>
                  </a:lnTo>
                  <a:lnTo>
                    <a:pt x="276606" y="41148"/>
                  </a:lnTo>
                  <a:lnTo>
                    <a:pt x="284615" y="39531"/>
                  </a:lnTo>
                  <a:lnTo>
                    <a:pt x="291155" y="35123"/>
                  </a:lnTo>
                  <a:lnTo>
                    <a:pt x="295563" y="28583"/>
                  </a:lnTo>
                  <a:lnTo>
                    <a:pt x="297180" y="20574"/>
                  </a:lnTo>
                  <a:lnTo>
                    <a:pt x="295563" y="12564"/>
                  </a:lnTo>
                  <a:lnTo>
                    <a:pt x="291155" y="6024"/>
                  </a:lnTo>
                  <a:lnTo>
                    <a:pt x="284615" y="1616"/>
                  </a:lnTo>
                  <a:lnTo>
                    <a:pt x="276606" y="0"/>
                  </a:lnTo>
                  <a:close/>
                </a:path>
              </a:pathLst>
            </a:custGeom>
            <a:solidFill>
              <a:srgbClr val="DDDD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125"/>
            <p:cNvSpPr/>
            <p:nvPr/>
          </p:nvSpPr>
          <p:spPr>
            <a:xfrm>
              <a:off x="5151120" y="2063496"/>
              <a:ext cx="297180" cy="41275"/>
            </a:xfrm>
            <a:custGeom>
              <a:avLst/>
              <a:gdLst/>
              <a:ahLst/>
              <a:cxnLst/>
              <a:rect l="l" t="t" r="r" b="b"/>
              <a:pathLst>
                <a:path w="297179" h="41275">
                  <a:moveTo>
                    <a:pt x="0" y="20574"/>
                  </a:moveTo>
                  <a:lnTo>
                    <a:pt x="1616" y="12564"/>
                  </a:lnTo>
                  <a:lnTo>
                    <a:pt x="6024" y="6024"/>
                  </a:lnTo>
                  <a:lnTo>
                    <a:pt x="12564" y="1616"/>
                  </a:lnTo>
                  <a:lnTo>
                    <a:pt x="20574" y="0"/>
                  </a:lnTo>
                  <a:lnTo>
                    <a:pt x="276606" y="0"/>
                  </a:lnTo>
                  <a:lnTo>
                    <a:pt x="284615" y="1616"/>
                  </a:lnTo>
                  <a:lnTo>
                    <a:pt x="291155" y="6024"/>
                  </a:lnTo>
                  <a:lnTo>
                    <a:pt x="295563" y="12564"/>
                  </a:lnTo>
                  <a:lnTo>
                    <a:pt x="297180" y="20574"/>
                  </a:lnTo>
                  <a:lnTo>
                    <a:pt x="295563" y="28583"/>
                  </a:lnTo>
                  <a:lnTo>
                    <a:pt x="291155" y="35123"/>
                  </a:lnTo>
                  <a:lnTo>
                    <a:pt x="284615" y="39531"/>
                  </a:lnTo>
                  <a:lnTo>
                    <a:pt x="276606" y="41148"/>
                  </a:lnTo>
                  <a:lnTo>
                    <a:pt x="20574" y="41148"/>
                  </a:lnTo>
                  <a:lnTo>
                    <a:pt x="12564" y="39531"/>
                  </a:lnTo>
                  <a:lnTo>
                    <a:pt x="6024" y="35123"/>
                  </a:lnTo>
                  <a:lnTo>
                    <a:pt x="1616" y="28583"/>
                  </a:lnTo>
                  <a:lnTo>
                    <a:pt x="0" y="20574"/>
                  </a:lnTo>
                  <a:close/>
                </a:path>
              </a:pathLst>
            </a:custGeom>
            <a:ln w="91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6" name="object 126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5167884" y="2072640"/>
              <a:ext cx="265175" cy="22859"/>
            </a:xfrm>
            <a:prstGeom prst="rect">
              <a:avLst/>
            </a:prstGeom>
          </p:spPr>
        </p:pic>
        <p:sp>
          <p:nvSpPr>
            <p:cNvPr id="127" name="object 127"/>
            <p:cNvSpPr/>
            <p:nvPr/>
          </p:nvSpPr>
          <p:spPr>
            <a:xfrm>
              <a:off x="5167884" y="2072641"/>
              <a:ext cx="265430" cy="22860"/>
            </a:xfrm>
            <a:custGeom>
              <a:avLst/>
              <a:gdLst/>
              <a:ahLst/>
              <a:cxnLst/>
              <a:rect l="l" t="t" r="r" b="b"/>
              <a:pathLst>
                <a:path w="265429" h="22860">
                  <a:moveTo>
                    <a:pt x="0" y="11429"/>
                  </a:moveTo>
                  <a:lnTo>
                    <a:pt x="0" y="5118"/>
                  </a:lnTo>
                  <a:lnTo>
                    <a:pt x="5118" y="0"/>
                  </a:lnTo>
                  <a:lnTo>
                    <a:pt x="11430" y="0"/>
                  </a:lnTo>
                  <a:lnTo>
                    <a:pt x="253746" y="0"/>
                  </a:lnTo>
                  <a:lnTo>
                    <a:pt x="260057" y="0"/>
                  </a:lnTo>
                  <a:lnTo>
                    <a:pt x="265176" y="5118"/>
                  </a:lnTo>
                  <a:lnTo>
                    <a:pt x="265176" y="11429"/>
                  </a:lnTo>
                  <a:lnTo>
                    <a:pt x="265176" y="17741"/>
                  </a:lnTo>
                  <a:lnTo>
                    <a:pt x="260057" y="22859"/>
                  </a:lnTo>
                  <a:lnTo>
                    <a:pt x="253746" y="22859"/>
                  </a:lnTo>
                  <a:lnTo>
                    <a:pt x="11430" y="22859"/>
                  </a:lnTo>
                  <a:lnTo>
                    <a:pt x="5118" y="22859"/>
                  </a:lnTo>
                  <a:lnTo>
                    <a:pt x="0" y="17741"/>
                  </a:lnTo>
                  <a:lnTo>
                    <a:pt x="0" y="11429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128"/>
            <p:cNvSpPr/>
            <p:nvPr/>
          </p:nvSpPr>
          <p:spPr>
            <a:xfrm>
              <a:off x="5192268" y="1982724"/>
              <a:ext cx="40005" cy="40005"/>
            </a:xfrm>
            <a:custGeom>
              <a:avLst/>
              <a:gdLst/>
              <a:ahLst/>
              <a:cxnLst/>
              <a:rect l="l" t="t" r="r" b="b"/>
              <a:pathLst>
                <a:path w="40004" h="40005">
                  <a:moveTo>
                    <a:pt x="19812" y="0"/>
                  </a:moveTo>
                  <a:lnTo>
                    <a:pt x="12097" y="1556"/>
                  </a:lnTo>
                  <a:lnTo>
                    <a:pt x="5800" y="5800"/>
                  </a:lnTo>
                  <a:lnTo>
                    <a:pt x="1556" y="12097"/>
                  </a:lnTo>
                  <a:lnTo>
                    <a:pt x="0" y="19812"/>
                  </a:lnTo>
                  <a:lnTo>
                    <a:pt x="1556" y="27526"/>
                  </a:lnTo>
                  <a:lnTo>
                    <a:pt x="5800" y="33823"/>
                  </a:lnTo>
                  <a:lnTo>
                    <a:pt x="12097" y="38067"/>
                  </a:lnTo>
                  <a:lnTo>
                    <a:pt x="19812" y="39624"/>
                  </a:lnTo>
                  <a:lnTo>
                    <a:pt x="27526" y="38067"/>
                  </a:lnTo>
                  <a:lnTo>
                    <a:pt x="33823" y="33823"/>
                  </a:lnTo>
                  <a:lnTo>
                    <a:pt x="38067" y="27526"/>
                  </a:lnTo>
                  <a:lnTo>
                    <a:pt x="39624" y="19812"/>
                  </a:lnTo>
                  <a:lnTo>
                    <a:pt x="38067" y="12097"/>
                  </a:lnTo>
                  <a:lnTo>
                    <a:pt x="33823" y="5800"/>
                  </a:lnTo>
                  <a:lnTo>
                    <a:pt x="27526" y="1556"/>
                  </a:lnTo>
                  <a:lnTo>
                    <a:pt x="19812" y="0"/>
                  </a:lnTo>
                  <a:close/>
                </a:path>
              </a:pathLst>
            </a:custGeom>
            <a:solidFill>
              <a:srgbClr val="33CC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29"/>
            <p:cNvSpPr/>
            <p:nvPr/>
          </p:nvSpPr>
          <p:spPr>
            <a:xfrm>
              <a:off x="5237988" y="1982724"/>
              <a:ext cx="38100" cy="40005"/>
            </a:xfrm>
            <a:custGeom>
              <a:avLst/>
              <a:gdLst/>
              <a:ahLst/>
              <a:cxnLst/>
              <a:rect l="l" t="t" r="r" b="b"/>
              <a:pathLst>
                <a:path w="38100" h="40005">
                  <a:moveTo>
                    <a:pt x="19050" y="0"/>
                  </a:moveTo>
                  <a:lnTo>
                    <a:pt x="11637" y="1556"/>
                  </a:lnTo>
                  <a:lnTo>
                    <a:pt x="5581" y="5800"/>
                  </a:lnTo>
                  <a:lnTo>
                    <a:pt x="1497" y="12097"/>
                  </a:lnTo>
                  <a:lnTo>
                    <a:pt x="0" y="19812"/>
                  </a:lnTo>
                  <a:lnTo>
                    <a:pt x="1497" y="27526"/>
                  </a:lnTo>
                  <a:lnTo>
                    <a:pt x="5581" y="33823"/>
                  </a:lnTo>
                  <a:lnTo>
                    <a:pt x="11637" y="38067"/>
                  </a:lnTo>
                  <a:lnTo>
                    <a:pt x="19050" y="39624"/>
                  </a:lnTo>
                  <a:lnTo>
                    <a:pt x="26462" y="38067"/>
                  </a:lnTo>
                  <a:lnTo>
                    <a:pt x="32518" y="33823"/>
                  </a:lnTo>
                  <a:lnTo>
                    <a:pt x="36602" y="27526"/>
                  </a:lnTo>
                  <a:lnTo>
                    <a:pt x="38100" y="19812"/>
                  </a:lnTo>
                  <a:lnTo>
                    <a:pt x="36602" y="12097"/>
                  </a:lnTo>
                  <a:lnTo>
                    <a:pt x="32518" y="5800"/>
                  </a:lnTo>
                  <a:lnTo>
                    <a:pt x="26462" y="1556"/>
                  </a:lnTo>
                  <a:lnTo>
                    <a:pt x="1905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30"/>
            <p:cNvSpPr/>
            <p:nvPr/>
          </p:nvSpPr>
          <p:spPr>
            <a:xfrm>
              <a:off x="5280660" y="1982724"/>
              <a:ext cx="40005" cy="38100"/>
            </a:xfrm>
            <a:custGeom>
              <a:avLst/>
              <a:gdLst/>
              <a:ahLst/>
              <a:cxnLst/>
              <a:rect l="l" t="t" r="r" b="b"/>
              <a:pathLst>
                <a:path w="40004" h="38100">
                  <a:moveTo>
                    <a:pt x="19812" y="0"/>
                  </a:moveTo>
                  <a:lnTo>
                    <a:pt x="12097" y="1497"/>
                  </a:lnTo>
                  <a:lnTo>
                    <a:pt x="5800" y="5581"/>
                  </a:lnTo>
                  <a:lnTo>
                    <a:pt x="1556" y="11637"/>
                  </a:lnTo>
                  <a:lnTo>
                    <a:pt x="0" y="19050"/>
                  </a:lnTo>
                  <a:lnTo>
                    <a:pt x="1556" y="26462"/>
                  </a:lnTo>
                  <a:lnTo>
                    <a:pt x="5800" y="32518"/>
                  </a:lnTo>
                  <a:lnTo>
                    <a:pt x="12097" y="36602"/>
                  </a:lnTo>
                  <a:lnTo>
                    <a:pt x="19812" y="38100"/>
                  </a:lnTo>
                  <a:lnTo>
                    <a:pt x="27526" y="36602"/>
                  </a:lnTo>
                  <a:lnTo>
                    <a:pt x="33823" y="32518"/>
                  </a:lnTo>
                  <a:lnTo>
                    <a:pt x="38067" y="26462"/>
                  </a:lnTo>
                  <a:lnTo>
                    <a:pt x="39624" y="19050"/>
                  </a:lnTo>
                  <a:lnTo>
                    <a:pt x="38067" y="11637"/>
                  </a:lnTo>
                  <a:lnTo>
                    <a:pt x="33823" y="5581"/>
                  </a:lnTo>
                  <a:lnTo>
                    <a:pt x="27526" y="1497"/>
                  </a:lnTo>
                  <a:lnTo>
                    <a:pt x="19812" y="0"/>
                  </a:lnTo>
                  <a:close/>
                </a:path>
              </a:pathLst>
            </a:custGeom>
            <a:solidFill>
              <a:srgbClr val="33CC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131"/>
            <p:cNvSpPr/>
            <p:nvPr/>
          </p:nvSpPr>
          <p:spPr>
            <a:xfrm>
              <a:off x="5379720" y="1831848"/>
              <a:ext cx="21590" cy="208915"/>
            </a:xfrm>
            <a:custGeom>
              <a:avLst/>
              <a:gdLst/>
              <a:ahLst/>
              <a:cxnLst/>
              <a:rect l="l" t="t" r="r" b="b"/>
              <a:pathLst>
                <a:path w="21589" h="208914">
                  <a:moveTo>
                    <a:pt x="21336" y="0"/>
                  </a:moveTo>
                  <a:lnTo>
                    <a:pt x="0" y="0"/>
                  </a:lnTo>
                  <a:lnTo>
                    <a:pt x="0" y="208787"/>
                  </a:lnTo>
                  <a:lnTo>
                    <a:pt x="21336" y="208787"/>
                  </a:lnTo>
                  <a:lnTo>
                    <a:pt x="21336" y="0"/>
                  </a:lnTo>
                  <a:close/>
                </a:path>
              </a:pathLst>
            </a:custGeom>
            <a:solidFill>
              <a:srgbClr val="29292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132"/>
            <p:cNvSpPr/>
            <p:nvPr/>
          </p:nvSpPr>
          <p:spPr>
            <a:xfrm>
              <a:off x="5379720" y="1831848"/>
              <a:ext cx="21590" cy="208915"/>
            </a:xfrm>
            <a:custGeom>
              <a:avLst/>
              <a:gdLst/>
              <a:ahLst/>
              <a:cxnLst/>
              <a:rect l="l" t="t" r="r" b="b"/>
              <a:pathLst>
                <a:path w="21589" h="208914">
                  <a:moveTo>
                    <a:pt x="0" y="0"/>
                  </a:moveTo>
                  <a:lnTo>
                    <a:pt x="21336" y="0"/>
                  </a:lnTo>
                  <a:lnTo>
                    <a:pt x="21336" y="208787"/>
                  </a:lnTo>
                  <a:lnTo>
                    <a:pt x="0" y="208787"/>
                  </a:lnTo>
                  <a:lnTo>
                    <a:pt x="0" y="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3" name="object 133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8017764" y="1700784"/>
              <a:ext cx="333754" cy="630935"/>
            </a:xfrm>
            <a:prstGeom prst="rect">
              <a:avLst/>
            </a:prstGeom>
          </p:spPr>
        </p:pic>
        <p:sp>
          <p:nvSpPr>
            <p:cNvPr id="134" name="object 134"/>
            <p:cNvSpPr/>
            <p:nvPr/>
          </p:nvSpPr>
          <p:spPr>
            <a:xfrm>
              <a:off x="8020811" y="1773936"/>
              <a:ext cx="146685" cy="12700"/>
            </a:xfrm>
            <a:custGeom>
              <a:avLst/>
              <a:gdLst/>
              <a:ahLst/>
              <a:cxnLst/>
              <a:rect l="l" t="t" r="r" b="b"/>
              <a:pathLst>
                <a:path w="146684" h="12700">
                  <a:moveTo>
                    <a:pt x="146303" y="0"/>
                  </a:moveTo>
                  <a:lnTo>
                    <a:pt x="0" y="0"/>
                  </a:lnTo>
                  <a:lnTo>
                    <a:pt x="0" y="12191"/>
                  </a:lnTo>
                  <a:lnTo>
                    <a:pt x="146303" y="12191"/>
                  </a:lnTo>
                  <a:lnTo>
                    <a:pt x="14630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135"/>
            <p:cNvSpPr/>
            <p:nvPr/>
          </p:nvSpPr>
          <p:spPr>
            <a:xfrm>
              <a:off x="8020811" y="1773936"/>
              <a:ext cx="146685" cy="12700"/>
            </a:xfrm>
            <a:custGeom>
              <a:avLst/>
              <a:gdLst/>
              <a:ahLst/>
              <a:cxnLst/>
              <a:rect l="l" t="t" r="r" b="b"/>
              <a:pathLst>
                <a:path w="146684" h="12700">
                  <a:moveTo>
                    <a:pt x="0" y="0"/>
                  </a:moveTo>
                  <a:lnTo>
                    <a:pt x="146303" y="0"/>
                  </a:lnTo>
                  <a:lnTo>
                    <a:pt x="146303" y="12191"/>
                  </a:lnTo>
                  <a:lnTo>
                    <a:pt x="0" y="12191"/>
                  </a:lnTo>
                  <a:lnTo>
                    <a:pt x="0" y="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136"/>
            <p:cNvSpPr/>
            <p:nvPr/>
          </p:nvSpPr>
          <p:spPr>
            <a:xfrm>
              <a:off x="8153400" y="1763268"/>
              <a:ext cx="143510" cy="43180"/>
            </a:xfrm>
            <a:custGeom>
              <a:avLst/>
              <a:gdLst/>
              <a:ahLst/>
              <a:cxnLst/>
              <a:rect l="l" t="t" r="r" b="b"/>
              <a:pathLst>
                <a:path w="143509" h="43180">
                  <a:moveTo>
                    <a:pt x="121920" y="0"/>
                  </a:moveTo>
                  <a:lnTo>
                    <a:pt x="21336" y="0"/>
                  </a:lnTo>
                  <a:lnTo>
                    <a:pt x="13030" y="1676"/>
                  </a:lnTo>
                  <a:lnTo>
                    <a:pt x="6248" y="6248"/>
                  </a:lnTo>
                  <a:lnTo>
                    <a:pt x="1676" y="13030"/>
                  </a:lnTo>
                  <a:lnTo>
                    <a:pt x="0" y="21336"/>
                  </a:lnTo>
                  <a:lnTo>
                    <a:pt x="1676" y="29641"/>
                  </a:lnTo>
                  <a:lnTo>
                    <a:pt x="6248" y="36423"/>
                  </a:lnTo>
                  <a:lnTo>
                    <a:pt x="13030" y="40995"/>
                  </a:lnTo>
                  <a:lnTo>
                    <a:pt x="21336" y="42672"/>
                  </a:lnTo>
                  <a:lnTo>
                    <a:pt x="121920" y="42672"/>
                  </a:lnTo>
                  <a:lnTo>
                    <a:pt x="130225" y="40995"/>
                  </a:lnTo>
                  <a:lnTo>
                    <a:pt x="137007" y="36423"/>
                  </a:lnTo>
                  <a:lnTo>
                    <a:pt x="141579" y="29641"/>
                  </a:lnTo>
                  <a:lnTo>
                    <a:pt x="143256" y="21336"/>
                  </a:lnTo>
                  <a:lnTo>
                    <a:pt x="141579" y="13030"/>
                  </a:lnTo>
                  <a:lnTo>
                    <a:pt x="137007" y="6248"/>
                  </a:lnTo>
                  <a:lnTo>
                    <a:pt x="130225" y="1676"/>
                  </a:lnTo>
                  <a:lnTo>
                    <a:pt x="12192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7" name="object 137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8156448" y="1769364"/>
              <a:ext cx="137159" cy="32003"/>
            </a:xfrm>
            <a:prstGeom prst="rect">
              <a:avLst/>
            </a:prstGeom>
          </p:spPr>
        </p:pic>
        <p:sp>
          <p:nvSpPr>
            <p:cNvPr id="138" name="object 138"/>
            <p:cNvSpPr/>
            <p:nvPr/>
          </p:nvSpPr>
          <p:spPr>
            <a:xfrm>
              <a:off x="8023860" y="1862328"/>
              <a:ext cx="146685" cy="13970"/>
            </a:xfrm>
            <a:custGeom>
              <a:avLst/>
              <a:gdLst/>
              <a:ahLst/>
              <a:cxnLst/>
              <a:rect l="l" t="t" r="r" b="b"/>
              <a:pathLst>
                <a:path w="146684" h="13969">
                  <a:moveTo>
                    <a:pt x="146303" y="0"/>
                  </a:moveTo>
                  <a:lnTo>
                    <a:pt x="0" y="0"/>
                  </a:lnTo>
                  <a:lnTo>
                    <a:pt x="0" y="13715"/>
                  </a:lnTo>
                  <a:lnTo>
                    <a:pt x="146303" y="13715"/>
                  </a:lnTo>
                  <a:lnTo>
                    <a:pt x="14630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139"/>
            <p:cNvSpPr/>
            <p:nvPr/>
          </p:nvSpPr>
          <p:spPr>
            <a:xfrm>
              <a:off x="8023860" y="1862328"/>
              <a:ext cx="146685" cy="13970"/>
            </a:xfrm>
            <a:custGeom>
              <a:avLst/>
              <a:gdLst/>
              <a:ahLst/>
              <a:cxnLst/>
              <a:rect l="l" t="t" r="r" b="b"/>
              <a:pathLst>
                <a:path w="146684" h="13969">
                  <a:moveTo>
                    <a:pt x="0" y="0"/>
                  </a:moveTo>
                  <a:lnTo>
                    <a:pt x="146303" y="0"/>
                  </a:lnTo>
                  <a:lnTo>
                    <a:pt x="146303" y="13715"/>
                  </a:lnTo>
                  <a:lnTo>
                    <a:pt x="0" y="13715"/>
                  </a:lnTo>
                  <a:lnTo>
                    <a:pt x="0" y="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140"/>
            <p:cNvSpPr/>
            <p:nvPr/>
          </p:nvSpPr>
          <p:spPr>
            <a:xfrm>
              <a:off x="8153400" y="1856231"/>
              <a:ext cx="143510" cy="36830"/>
            </a:xfrm>
            <a:custGeom>
              <a:avLst/>
              <a:gdLst/>
              <a:ahLst/>
              <a:cxnLst/>
              <a:rect l="l" t="t" r="r" b="b"/>
              <a:pathLst>
                <a:path w="143509" h="36830">
                  <a:moveTo>
                    <a:pt x="124968" y="0"/>
                  </a:moveTo>
                  <a:lnTo>
                    <a:pt x="18288" y="0"/>
                  </a:lnTo>
                  <a:lnTo>
                    <a:pt x="11171" y="1437"/>
                  </a:lnTo>
                  <a:lnTo>
                    <a:pt x="5357" y="5357"/>
                  </a:lnTo>
                  <a:lnTo>
                    <a:pt x="1437" y="11171"/>
                  </a:lnTo>
                  <a:lnTo>
                    <a:pt x="0" y="18287"/>
                  </a:lnTo>
                  <a:lnTo>
                    <a:pt x="1437" y="25404"/>
                  </a:lnTo>
                  <a:lnTo>
                    <a:pt x="5357" y="31218"/>
                  </a:lnTo>
                  <a:lnTo>
                    <a:pt x="11171" y="35138"/>
                  </a:lnTo>
                  <a:lnTo>
                    <a:pt x="18288" y="36575"/>
                  </a:lnTo>
                  <a:lnTo>
                    <a:pt x="124968" y="36575"/>
                  </a:lnTo>
                  <a:lnTo>
                    <a:pt x="132084" y="35138"/>
                  </a:lnTo>
                  <a:lnTo>
                    <a:pt x="137898" y="31218"/>
                  </a:lnTo>
                  <a:lnTo>
                    <a:pt x="141818" y="25404"/>
                  </a:lnTo>
                  <a:lnTo>
                    <a:pt x="143256" y="18287"/>
                  </a:lnTo>
                  <a:lnTo>
                    <a:pt x="141818" y="11171"/>
                  </a:lnTo>
                  <a:lnTo>
                    <a:pt x="137898" y="5357"/>
                  </a:lnTo>
                  <a:lnTo>
                    <a:pt x="132084" y="1437"/>
                  </a:lnTo>
                  <a:lnTo>
                    <a:pt x="12496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1" name="object 141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8156448" y="1860804"/>
              <a:ext cx="137159" cy="27431"/>
            </a:xfrm>
            <a:prstGeom prst="rect">
              <a:avLst/>
            </a:prstGeom>
          </p:spPr>
        </p:pic>
        <p:sp>
          <p:nvSpPr>
            <p:cNvPr id="142" name="object 142"/>
            <p:cNvSpPr/>
            <p:nvPr/>
          </p:nvSpPr>
          <p:spPr>
            <a:xfrm>
              <a:off x="8022336" y="1955291"/>
              <a:ext cx="151130" cy="96520"/>
            </a:xfrm>
            <a:custGeom>
              <a:avLst/>
              <a:gdLst/>
              <a:ahLst/>
              <a:cxnLst/>
              <a:rect l="l" t="t" r="r" b="b"/>
              <a:pathLst>
                <a:path w="151129" h="96519">
                  <a:moveTo>
                    <a:pt x="146291" y="0"/>
                  </a:moveTo>
                  <a:lnTo>
                    <a:pt x="0" y="0"/>
                  </a:lnTo>
                  <a:lnTo>
                    <a:pt x="0" y="13716"/>
                  </a:lnTo>
                  <a:lnTo>
                    <a:pt x="146291" y="13716"/>
                  </a:lnTo>
                  <a:lnTo>
                    <a:pt x="146291" y="0"/>
                  </a:lnTo>
                  <a:close/>
                </a:path>
                <a:path w="151129" h="96519">
                  <a:moveTo>
                    <a:pt x="150876" y="83820"/>
                  </a:moveTo>
                  <a:lnTo>
                    <a:pt x="3048" y="83820"/>
                  </a:lnTo>
                  <a:lnTo>
                    <a:pt x="3048" y="96012"/>
                  </a:lnTo>
                  <a:lnTo>
                    <a:pt x="150876" y="96012"/>
                  </a:lnTo>
                  <a:lnTo>
                    <a:pt x="150876" y="8382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143"/>
            <p:cNvSpPr/>
            <p:nvPr/>
          </p:nvSpPr>
          <p:spPr>
            <a:xfrm>
              <a:off x="8025384" y="2039112"/>
              <a:ext cx="147955" cy="12700"/>
            </a:xfrm>
            <a:custGeom>
              <a:avLst/>
              <a:gdLst/>
              <a:ahLst/>
              <a:cxnLst/>
              <a:rect l="l" t="t" r="r" b="b"/>
              <a:pathLst>
                <a:path w="147954" h="12700">
                  <a:moveTo>
                    <a:pt x="0" y="0"/>
                  </a:moveTo>
                  <a:lnTo>
                    <a:pt x="147827" y="0"/>
                  </a:lnTo>
                  <a:lnTo>
                    <a:pt x="147827" y="12191"/>
                  </a:lnTo>
                  <a:lnTo>
                    <a:pt x="0" y="12191"/>
                  </a:lnTo>
                  <a:lnTo>
                    <a:pt x="0" y="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144"/>
            <p:cNvSpPr/>
            <p:nvPr/>
          </p:nvSpPr>
          <p:spPr>
            <a:xfrm>
              <a:off x="8150352" y="2029968"/>
              <a:ext cx="143510" cy="41275"/>
            </a:xfrm>
            <a:custGeom>
              <a:avLst/>
              <a:gdLst/>
              <a:ahLst/>
              <a:cxnLst/>
              <a:rect l="l" t="t" r="r" b="b"/>
              <a:pathLst>
                <a:path w="143509" h="41275">
                  <a:moveTo>
                    <a:pt x="122682" y="0"/>
                  </a:moveTo>
                  <a:lnTo>
                    <a:pt x="20574" y="0"/>
                  </a:lnTo>
                  <a:lnTo>
                    <a:pt x="12564" y="1616"/>
                  </a:lnTo>
                  <a:lnTo>
                    <a:pt x="6024" y="6024"/>
                  </a:lnTo>
                  <a:lnTo>
                    <a:pt x="1616" y="12564"/>
                  </a:lnTo>
                  <a:lnTo>
                    <a:pt x="0" y="20574"/>
                  </a:lnTo>
                  <a:lnTo>
                    <a:pt x="1616" y="28583"/>
                  </a:lnTo>
                  <a:lnTo>
                    <a:pt x="6024" y="35123"/>
                  </a:lnTo>
                  <a:lnTo>
                    <a:pt x="12564" y="39531"/>
                  </a:lnTo>
                  <a:lnTo>
                    <a:pt x="20574" y="41148"/>
                  </a:lnTo>
                  <a:lnTo>
                    <a:pt x="122682" y="41148"/>
                  </a:lnTo>
                  <a:lnTo>
                    <a:pt x="130691" y="39531"/>
                  </a:lnTo>
                  <a:lnTo>
                    <a:pt x="137231" y="35123"/>
                  </a:lnTo>
                  <a:lnTo>
                    <a:pt x="141639" y="28583"/>
                  </a:lnTo>
                  <a:lnTo>
                    <a:pt x="143256" y="20574"/>
                  </a:lnTo>
                  <a:lnTo>
                    <a:pt x="141639" y="12564"/>
                  </a:lnTo>
                  <a:lnTo>
                    <a:pt x="137231" y="6024"/>
                  </a:lnTo>
                  <a:lnTo>
                    <a:pt x="130691" y="1616"/>
                  </a:lnTo>
                  <a:lnTo>
                    <a:pt x="12268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5" name="object 145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8153400" y="2034540"/>
              <a:ext cx="137159" cy="32003"/>
            </a:xfrm>
            <a:prstGeom prst="rect">
              <a:avLst/>
            </a:prstGeom>
          </p:spPr>
        </p:pic>
        <p:pic>
          <p:nvPicPr>
            <p:cNvPr id="146" name="object 146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8285988" y="1955292"/>
              <a:ext cx="65531" cy="51816"/>
            </a:xfrm>
            <a:prstGeom prst="rect">
              <a:avLst/>
            </a:prstGeom>
          </p:spPr>
        </p:pic>
        <p:sp>
          <p:nvSpPr>
            <p:cNvPr id="147" name="object 147"/>
            <p:cNvSpPr/>
            <p:nvPr/>
          </p:nvSpPr>
          <p:spPr>
            <a:xfrm>
              <a:off x="8150352" y="1947672"/>
              <a:ext cx="144780" cy="38100"/>
            </a:xfrm>
            <a:custGeom>
              <a:avLst/>
              <a:gdLst/>
              <a:ahLst/>
              <a:cxnLst/>
              <a:rect l="l" t="t" r="r" b="b"/>
              <a:pathLst>
                <a:path w="144779" h="38100">
                  <a:moveTo>
                    <a:pt x="125730" y="0"/>
                  </a:moveTo>
                  <a:lnTo>
                    <a:pt x="19050" y="0"/>
                  </a:lnTo>
                  <a:lnTo>
                    <a:pt x="11637" y="1497"/>
                  </a:lnTo>
                  <a:lnTo>
                    <a:pt x="5581" y="5581"/>
                  </a:lnTo>
                  <a:lnTo>
                    <a:pt x="1497" y="11637"/>
                  </a:lnTo>
                  <a:lnTo>
                    <a:pt x="0" y="19050"/>
                  </a:lnTo>
                  <a:lnTo>
                    <a:pt x="1497" y="26462"/>
                  </a:lnTo>
                  <a:lnTo>
                    <a:pt x="5581" y="32518"/>
                  </a:lnTo>
                  <a:lnTo>
                    <a:pt x="11637" y="36602"/>
                  </a:lnTo>
                  <a:lnTo>
                    <a:pt x="19050" y="38100"/>
                  </a:lnTo>
                  <a:lnTo>
                    <a:pt x="125730" y="38100"/>
                  </a:lnTo>
                  <a:lnTo>
                    <a:pt x="133142" y="36602"/>
                  </a:lnTo>
                  <a:lnTo>
                    <a:pt x="139198" y="32518"/>
                  </a:lnTo>
                  <a:lnTo>
                    <a:pt x="143282" y="26462"/>
                  </a:lnTo>
                  <a:lnTo>
                    <a:pt x="144780" y="19050"/>
                  </a:lnTo>
                  <a:lnTo>
                    <a:pt x="143282" y="11637"/>
                  </a:lnTo>
                  <a:lnTo>
                    <a:pt x="139198" y="5581"/>
                  </a:lnTo>
                  <a:lnTo>
                    <a:pt x="133142" y="1497"/>
                  </a:lnTo>
                  <a:lnTo>
                    <a:pt x="12573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8" name="object 148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8153400" y="1700784"/>
              <a:ext cx="141730" cy="629411"/>
            </a:xfrm>
            <a:prstGeom prst="rect">
              <a:avLst/>
            </a:prstGeom>
          </p:spPr>
        </p:pic>
        <p:sp>
          <p:nvSpPr>
            <p:cNvPr id="149" name="object 149"/>
            <p:cNvSpPr/>
            <p:nvPr/>
          </p:nvSpPr>
          <p:spPr>
            <a:xfrm>
              <a:off x="8276844" y="1700784"/>
              <a:ext cx="18415" cy="629920"/>
            </a:xfrm>
            <a:custGeom>
              <a:avLst/>
              <a:gdLst/>
              <a:ahLst/>
              <a:cxnLst/>
              <a:rect l="l" t="t" r="r" b="b"/>
              <a:pathLst>
                <a:path w="18415" h="629919">
                  <a:moveTo>
                    <a:pt x="0" y="0"/>
                  </a:moveTo>
                  <a:lnTo>
                    <a:pt x="18288" y="0"/>
                  </a:lnTo>
                  <a:lnTo>
                    <a:pt x="18288" y="629412"/>
                  </a:lnTo>
                  <a:lnTo>
                    <a:pt x="0" y="629412"/>
                  </a:lnTo>
                  <a:lnTo>
                    <a:pt x="0" y="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0" name="object 150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8292084" y="1859280"/>
              <a:ext cx="59435" cy="59435"/>
            </a:xfrm>
            <a:prstGeom prst="rect">
              <a:avLst/>
            </a:prstGeom>
          </p:spPr>
        </p:pic>
        <p:pic>
          <p:nvPicPr>
            <p:cNvPr id="151" name="object 151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8293608" y="1769364"/>
              <a:ext cx="59435" cy="65531"/>
            </a:xfrm>
            <a:prstGeom prst="rect">
              <a:avLst/>
            </a:prstGeom>
          </p:spPr>
        </p:pic>
        <p:sp>
          <p:nvSpPr>
            <p:cNvPr id="152" name="object 152"/>
            <p:cNvSpPr/>
            <p:nvPr/>
          </p:nvSpPr>
          <p:spPr>
            <a:xfrm>
              <a:off x="8290560" y="2301239"/>
              <a:ext cx="64135" cy="56515"/>
            </a:xfrm>
            <a:custGeom>
              <a:avLst/>
              <a:gdLst/>
              <a:ahLst/>
              <a:cxnLst/>
              <a:rect l="l" t="t" r="r" b="b"/>
              <a:pathLst>
                <a:path w="64134" h="56514">
                  <a:moveTo>
                    <a:pt x="64008" y="6146"/>
                  </a:moveTo>
                  <a:lnTo>
                    <a:pt x="61620" y="0"/>
                  </a:lnTo>
                  <a:lnTo>
                    <a:pt x="55727" y="0"/>
                  </a:lnTo>
                  <a:lnTo>
                    <a:pt x="54521" y="3086"/>
                  </a:lnTo>
                  <a:lnTo>
                    <a:pt x="0" y="25755"/>
                  </a:lnTo>
                  <a:lnTo>
                    <a:pt x="393" y="56388"/>
                  </a:lnTo>
                  <a:lnTo>
                    <a:pt x="57912" y="27432"/>
                  </a:lnTo>
                  <a:lnTo>
                    <a:pt x="61620" y="27432"/>
                  </a:lnTo>
                  <a:lnTo>
                    <a:pt x="64008" y="21285"/>
                  </a:lnTo>
                  <a:lnTo>
                    <a:pt x="64008" y="6146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153"/>
            <p:cNvSpPr/>
            <p:nvPr/>
          </p:nvSpPr>
          <p:spPr>
            <a:xfrm>
              <a:off x="8002523" y="2319527"/>
              <a:ext cx="297180" cy="41275"/>
            </a:xfrm>
            <a:custGeom>
              <a:avLst/>
              <a:gdLst/>
              <a:ahLst/>
              <a:cxnLst/>
              <a:rect l="l" t="t" r="r" b="b"/>
              <a:pathLst>
                <a:path w="297179" h="41275">
                  <a:moveTo>
                    <a:pt x="276606" y="0"/>
                  </a:moveTo>
                  <a:lnTo>
                    <a:pt x="20574" y="0"/>
                  </a:lnTo>
                  <a:lnTo>
                    <a:pt x="12564" y="1616"/>
                  </a:lnTo>
                  <a:lnTo>
                    <a:pt x="6024" y="6024"/>
                  </a:lnTo>
                  <a:lnTo>
                    <a:pt x="1616" y="12564"/>
                  </a:lnTo>
                  <a:lnTo>
                    <a:pt x="0" y="20574"/>
                  </a:lnTo>
                  <a:lnTo>
                    <a:pt x="1616" y="28583"/>
                  </a:lnTo>
                  <a:lnTo>
                    <a:pt x="6024" y="35123"/>
                  </a:lnTo>
                  <a:lnTo>
                    <a:pt x="12564" y="39531"/>
                  </a:lnTo>
                  <a:lnTo>
                    <a:pt x="20574" y="41148"/>
                  </a:lnTo>
                  <a:lnTo>
                    <a:pt x="276606" y="41148"/>
                  </a:lnTo>
                  <a:lnTo>
                    <a:pt x="284615" y="39531"/>
                  </a:lnTo>
                  <a:lnTo>
                    <a:pt x="291155" y="35123"/>
                  </a:lnTo>
                  <a:lnTo>
                    <a:pt x="295563" y="28583"/>
                  </a:lnTo>
                  <a:lnTo>
                    <a:pt x="297180" y="20574"/>
                  </a:lnTo>
                  <a:lnTo>
                    <a:pt x="295563" y="12564"/>
                  </a:lnTo>
                  <a:lnTo>
                    <a:pt x="291155" y="6024"/>
                  </a:lnTo>
                  <a:lnTo>
                    <a:pt x="284615" y="1616"/>
                  </a:lnTo>
                  <a:lnTo>
                    <a:pt x="276606" y="0"/>
                  </a:lnTo>
                  <a:close/>
                </a:path>
              </a:pathLst>
            </a:custGeom>
            <a:solidFill>
              <a:srgbClr val="DDDD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154"/>
            <p:cNvSpPr/>
            <p:nvPr/>
          </p:nvSpPr>
          <p:spPr>
            <a:xfrm>
              <a:off x="8002523" y="2319527"/>
              <a:ext cx="297180" cy="41275"/>
            </a:xfrm>
            <a:custGeom>
              <a:avLst/>
              <a:gdLst/>
              <a:ahLst/>
              <a:cxnLst/>
              <a:rect l="l" t="t" r="r" b="b"/>
              <a:pathLst>
                <a:path w="297179" h="41275">
                  <a:moveTo>
                    <a:pt x="0" y="20574"/>
                  </a:moveTo>
                  <a:lnTo>
                    <a:pt x="1616" y="12564"/>
                  </a:lnTo>
                  <a:lnTo>
                    <a:pt x="6024" y="6024"/>
                  </a:lnTo>
                  <a:lnTo>
                    <a:pt x="12564" y="1616"/>
                  </a:lnTo>
                  <a:lnTo>
                    <a:pt x="20574" y="0"/>
                  </a:lnTo>
                  <a:lnTo>
                    <a:pt x="276606" y="0"/>
                  </a:lnTo>
                  <a:lnTo>
                    <a:pt x="284615" y="1616"/>
                  </a:lnTo>
                  <a:lnTo>
                    <a:pt x="291155" y="6024"/>
                  </a:lnTo>
                  <a:lnTo>
                    <a:pt x="295563" y="12564"/>
                  </a:lnTo>
                  <a:lnTo>
                    <a:pt x="297180" y="20574"/>
                  </a:lnTo>
                  <a:lnTo>
                    <a:pt x="295563" y="28583"/>
                  </a:lnTo>
                  <a:lnTo>
                    <a:pt x="291155" y="35123"/>
                  </a:lnTo>
                  <a:lnTo>
                    <a:pt x="284615" y="39531"/>
                  </a:lnTo>
                  <a:lnTo>
                    <a:pt x="276606" y="41148"/>
                  </a:lnTo>
                  <a:lnTo>
                    <a:pt x="20574" y="41148"/>
                  </a:lnTo>
                  <a:lnTo>
                    <a:pt x="12564" y="39531"/>
                  </a:lnTo>
                  <a:lnTo>
                    <a:pt x="6024" y="35123"/>
                  </a:lnTo>
                  <a:lnTo>
                    <a:pt x="1616" y="28583"/>
                  </a:lnTo>
                  <a:lnTo>
                    <a:pt x="0" y="20574"/>
                  </a:lnTo>
                  <a:close/>
                </a:path>
              </a:pathLst>
            </a:custGeom>
            <a:ln w="91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5" name="object 155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8017764" y="2328672"/>
              <a:ext cx="265175" cy="22860"/>
            </a:xfrm>
            <a:prstGeom prst="rect">
              <a:avLst/>
            </a:prstGeom>
          </p:spPr>
        </p:pic>
        <p:sp>
          <p:nvSpPr>
            <p:cNvPr id="156" name="object 156"/>
            <p:cNvSpPr/>
            <p:nvPr/>
          </p:nvSpPr>
          <p:spPr>
            <a:xfrm>
              <a:off x="8017764" y="2328672"/>
              <a:ext cx="265430" cy="22860"/>
            </a:xfrm>
            <a:custGeom>
              <a:avLst/>
              <a:gdLst/>
              <a:ahLst/>
              <a:cxnLst/>
              <a:rect l="l" t="t" r="r" b="b"/>
              <a:pathLst>
                <a:path w="265429" h="22860">
                  <a:moveTo>
                    <a:pt x="0" y="11429"/>
                  </a:moveTo>
                  <a:lnTo>
                    <a:pt x="0" y="5118"/>
                  </a:lnTo>
                  <a:lnTo>
                    <a:pt x="5118" y="0"/>
                  </a:lnTo>
                  <a:lnTo>
                    <a:pt x="11430" y="0"/>
                  </a:lnTo>
                  <a:lnTo>
                    <a:pt x="253746" y="0"/>
                  </a:lnTo>
                  <a:lnTo>
                    <a:pt x="260057" y="0"/>
                  </a:lnTo>
                  <a:lnTo>
                    <a:pt x="265176" y="5118"/>
                  </a:lnTo>
                  <a:lnTo>
                    <a:pt x="265176" y="11429"/>
                  </a:lnTo>
                  <a:lnTo>
                    <a:pt x="265176" y="17741"/>
                  </a:lnTo>
                  <a:lnTo>
                    <a:pt x="260057" y="22859"/>
                  </a:lnTo>
                  <a:lnTo>
                    <a:pt x="253746" y="22859"/>
                  </a:lnTo>
                  <a:lnTo>
                    <a:pt x="11430" y="22859"/>
                  </a:lnTo>
                  <a:lnTo>
                    <a:pt x="5118" y="22859"/>
                  </a:lnTo>
                  <a:lnTo>
                    <a:pt x="0" y="17741"/>
                  </a:lnTo>
                  <a:lnTo>
                    <a:pt x="0" y="11429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157"/>
            <p:cNvSpPr/>
            <p:nvPr/>
          </p:nvSpPr>
          <p:spPr>
            <a:xfrm>
              <a:off x="8043672" y="2238756"/>
              <a:ext cx="40005" cy="40005"/>
            </a:xfrm>
            <a:custGeom>
              <a:avLst/>
              <a:gdLst/>
              <a:ahLst/>
              <a:cxnLst/>
              <a:rect l="l" t="t" r="r" b="b"/>
              <a:pathLst>
                <a:path w="40004" h="40005">
                  <a:moveTo>
                    <a:pt x="19812" y="0"/>
                  </a:moveTo>
                  <a:lnTo>
                    <a:pt x="12097" y="1556"/>
                  </a:lnTo>
                  <a:lnTo>
                    <a:pt x="5800" y="5800"/>
                  </a:lnTo>
                  <a:lnTo>
                    <a:pt x="1556" y="12097"/>
                  </a:lnTo>
                  <a:lnTo>
                    <a:pt x="0" y="19812"/>
                  </a:lnTo>
                  <a:lnTo>
                    <a:pt x="1556" y="27526"/>
                  </a:lnTo>
                  <a:lnTo>
                    <a:pt x="5800" y="33823"/>
                  </a:lnTo>
                  <a:lnTo>
                    <a:pt x="12097" y="38067"/>
                  </a:lnTo>
                  <a:lnTo>
                    <a:pt x="19812" y="39624"/>
                  </a:lnTo>
                  <a:lnTo>
                    <a:pt x="27526" y="38067"/>
                  </a:lnTo>
                  <a:lnTo>
                    <a:pt x="33823" y="33823"/>
                  </a:lnTo>
                  <a:lnTo>
                    <a:pt x="38067" y="27526"/>
                  </a:lnTo>
                  <a:lnTo>
                    <a:pt x="39624" y="19812"/>
                  </a:lnTo>
                  <a:lnTo>
                    <a:pt x="38067" y="12097"/>
                  </a:lnTo>
                  <a:lnTo>
                    <a:pt x="33823" y="5800"/>
                  </a:lnTo>
                  <a:lnTo>
                    <a:pt x="27526" y="1556"/>
                  </a:lnTo>
                  <a:lnTo>
                    <a:pt x="19812" y="0"/>
                  </a:lnTo>
                  <a:close/>
                </a:path>
              </a:pathLst>
            </a:custGeom>
            <a:solidFill>
              <a:srgbClr val="33CC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158"/>
            <p:cNvSpPr/>
            <p:nvPr/>
          </p:nvSpPr>
          <p:spPr>
            <a:xfrm>
              <a:off x="8087867" y="2238756"/>
              <a:ext cx="40005" cy="40005"/>
            </a:xfrm>
            <a:custGeom>
              <a:avLst/>
              <a:gdLst/>
              <a:ahLst/>
              <a:cxnLst/>
              <a:rect l="l" t="t" r="r" b="b"/>
              <a:pathLst>
                <a:path w="40004" h="40005">
                  <a:moveTo>
                    <a:pt x="19812" y="0"/>
                  </a:moveTo>
                  <a:lnTo>
                    <a:pt x="12097" y="1556"/>
                  </a:lnTo>
                  <a:lnTo>
                    <a:pt x="5800" y="5800"/>
                  </a:lnTo>
                  <a:lnTo>
                    <a:pt x="1556" y="12097"/>
                  </a:lnTo>
                  <a:lnTo>
                    <a:pt x="0" y="19812"/>
                  </a:lnTo>
                  <a:lnTo>
                    <a:pt x="1556" y="27526"/>
                  </a:lnTo>
                  <a:lnTo>
                    <a:pt x="5800" y="33823"/>
                  </a:lnTo>
                  <a:lnTo>
                    <a:pt x="12097" y="38067"/>
                  </a:lnTo>
                  <a:lnTo>
                    <a:pt x="19812" y="39624"/>
                  </a:lnTo>
                  <a:lnTo>
                    <a:pt x="27526" y="38067"/>
                  </a:lnTo>
                  <a:lnTo>
                    <a:pt x="33823" y="33823"/>
                  </a:lnTo>
                  <a:lnTo>
                    <a:pt x="38067" y="27526"/>
                  </a:lnTo>
                  <a:lnTo>
                    <a:pt x="39624" y="19812"/>
                  </a:lnTo>
                  <a:lnTo>
                    <a:pt x="38067" y="12097"/>
                  </a:lnTo>
                  <a:lnTo>
                    <a:pt x="33823" y="5800"/>
                  </a:lnTo>
                  <a:lnTo>
                    <a:pt x="27526" y="1556"/>
                  </a:lnTo>
                  <a:lnTo>
                    <a:pt x="1981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159"/>
            <p:cNvSpPr/>
            <p:nvPr/>
          </p:nvSpPr>
          <p:spPr>
            <a:xfrm>
              <a:off x="8130540" y="2238756"/>
              <a:ext cx="40005" cy="38100"/>
            </a:xfrm>
            <a:custGeom>
              <a:avLst/>
              <a:gdLst/>
              <a:ahLst/>
              <a:cxnLst/>
              <a:rect l="l" t="t" r="r" b="b"/>
              <a:pathLst>
                <a:path w="40004" h="38100">
                  <a:moveTo>
                    <a:pt x="19812" y="0"/>
                  </a:moveTo>
                  <a:lnTo>
                    <a:pt x="12097" y="1497"/>
                  </a:lnTo>
                  <a:lnTo>
                    <a:pt x="5800" y="5581"/>
                  </a:lnTo>
                  <a:lnTo>
                    <a:pt x="1556" y="11637"/>
                  </a:lnTo>
                  <a:lnTo>
                    <a:pt x="0" y="19050"/>
                  </a:lnTo>
                  <a:lnTo>
                    <a:pt x="1556" y="26462"/>
                  </a:lnTo>
                  <a:lnTo>
                    <a:pt x="5800" y="32518"/>
                  </a:lnTo>
                  <a:lnTo>
                    <a:pt x="12097" y="36602"/>
                  </a:lnTo>
                  <a:lnTo>
                    <a:pt x="19812" y="38100"/>
                  </a:lnTo>
                  <a:lnTo>
                    <a:pt x="27526" y="36602"/>
                  </a:lnTo>
                  <a:lnTo>
                    <a:pt x="33823" y="32518"/>
                  </a:lnTo>
                  <a:lnTo>
                    <a:pt x="38067" y="26462"/>
                  </a:lnTo>
                  <a:lnTo>
                    <a:pt x="39624" y="19050"/>
                  </a:lnTo>
                  <a:lnTo>
                    <a:pt x="38067" y="11637"/>
                  </a:lnTo>
                  <a:lnTo>
                    <a:pt x="33823" y="5581"/>
                  </a:lnTo>
                  <a:lnTo>
                    <a:pt x="27526" y="1497"/>
                  </a:lnTo>
                  <a:lnTo>
                    <a:pt x="19812" y="0"/>
                  </a:lnTo>
                  <a:close/>
                </a:path>
              </a:pathLst>
            </a:custGeom>
            <a:solidFill>
              <a:srgbClr val="33CC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160"/>
            <p:cNvSpPr/>
            <p:nvPr/>
          </p:nvSpPr>
          <p:spPr>
            <a:xfrm>
              <a:off x="8231123" y="2087880"/>
              <a:ext cx="20320" cy="208915"/>
            </a:xfrm>
            <a:custGeom>
              <a:avLst/>
              <a:gdLst/>
              <a:ahLst/>
              <a:cxnLst/>
              <a:rect l="l" t="t" r="r" b="b"/>
              <a:pathLst>
                <a:path w="20320" h="208914">
                  <a:moveTo>
                    <a:pt x="19811" y="0"/>
                  </a:moveTo>
                  <a:lnTo>
                    <a:pt x="0" y="0"/>
                  </a:lnTo>
                  <a:lnTo>
                    <a:pt x="0" y="208787"/>
                  </a:lnTo>
                  <a:lnTo>
                    <a:pt x="19811" y="208787"/>
                  </a:lnTo>
                  <a:lnTo>
                    <a:pt x="19811" y="0"/>
                  </a:lnTo>
                  <a:close/>
                </a:path>
              </a:pathLst>
            </a:custGeom>
            <a:solidFill>
              <a:srgbClr val="29292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161"/>
            <p:cNvSpPr/>
            <p:nvPr/>
          </p:nvSpPr>
          <p:spPr>
            <a:xfrm>
              <a:off x="8231123" y="2087880"/>
              <a:ext cx="20320" cy="208915"/>
            </a:xfrm>
            <a:custGeom>
              <a:avLst/>
              <a:gdLst/>
              <a:ahLst/>
              <a:cxnLst/>
              <a:rect l="l" t="t" r="r" b="b"/>
              <a:pathLst>
                <a:path w="20320" h="208914">
                  <a:moveTo>
                    <a:pt x="0" y="0"/>
                  </a:moveTo>
                  <a:lnTo>
                    <a:pt x="19811" y="0"/>
                  </a:lnTo>
                  <a:lnTo>
                    <a:pt x="19811" y="208787"/>
                  </a:lnTo>
                  <a:lnTo>
                    <a:pt x="0" y="208787"/>
                  </a:lnTo>
                  <a:lnTo>
                    <a:pt x="0" y="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2" name="object 162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8151876" y="4489703"/>
              <a:ext cx="803147" cy="771143"/>
            </a:xfrm>
            <a:prstGeom prst="rect">
              <a:avLst/>
            </a:prstGeom>
          </p:spPr>
        </p:pic>
        <p:pic>
          <p:nvPicPr>
            <p:cNvPr id="163" name="object 163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8221980" y="4562856"/>
              <a:ext cx="390143" cy="353567"/>
            </a:xfrm>
            <a:prstGeom prst="rect">
              <a:avLst/>
            </a:prstGeom>
          </p:spPr>
        </p:pic>
        <p:pic>
          <p:nvPicPr>
            <p:cNvPr id="164" name="object 164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4236720" y="4469891"/>
              <a:ext cx="803147" cy="772667"/>
            </a:xfrm>
            <a:prstGeom prst="rect">
              <a:avLst/>
            </a:prstGeom>
          </p:spPr>
        </p:pic>
        <p:pic>
          <p:nvPicPr>
            <p:cNvPr id="165" name="object 165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4579620" y="4544568"/>
              <a:ext cx="390143" cy="353567"/>
            </a:xfrm>
            <a:prstGeom prst="rect">
              <a:avLst/>
            </a:prstGeom>
          </p:spPr>
        </p:pic>
        <p:pic>
          <p:nvPicPr>
            <p:cNvPr id="166" name="object 166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4860036" y="4919471"/>
              <a:ext cx="803147" cy="771143"/>
            </a:xfrm>
            <a:prstGeom prst="rect">
              <a:avLst/>
            </a:prstGeom>
          </p:spPr>
        </p:pic>
        <p:pic>
          <p:nvPicPr>
            <p:cNvPr id="167" name="object 167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5201412" y="4994147"/>
              <a:ext cx="390143" cy="353567"/>
            </a:xfrm>
            <a:prstGeom prst="rect">
              <a:avLst/>
            </a:prstGeom>
          </p:spPr>
        </p:pic>
      </p:grpSp>
      <p:sp>
        <p:nvSpPr>
          <p:cNvPr id="168" name="object 16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ct val="100000"/>
              </a:lnSpc>
            </a:pPr>
            <a:fld id="{81D60167-4931-47E6-BA6A-407CBD079E47}" type="slidenum">
              <a:rPr spc="-25" dirty="0"/>
              <a:t>75</a:t>
            </a:fld>
            <a:endParaRPr spc="-25" dirty="0"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4718" rIns="0" bIns="0" rtlCol="0">
            <a:spAutoFit/>
          </a:bodyPr>
          <a:lstStyle/>
          <a:p>
            <a:pPr marL="2574290">
              <a:lnSpc>
                <a:spcPct val="100000"/>
              </a:lnSpc>
              <a:spcBef>
                <a:spcPts val="100"/>
              </a:spcBef>
            </a:pPr>
            <a:r>
              <a:rPr dirty="0"/>
              <a:t>Chapter</a:t>
            </a:r>
            <a:r>
              <a:rPr spc="-60" dirty="0"/>
              <a:t> </a:t>
            </a:r>
            <a:r>
              <a:rPr dirty="0"/>
              <a:t>1:</a:t>
            </a:r>
            <a:r>
              <a:rPr spc="-25" dirty="0"/>
              <a:t> </a:t>
            </a:r>
            <a:r>
              <a:rPr spc="-10" dirty="0"/>
              <a:t>roadmap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ct val="100000"/>
              </a:lnSpc>
            </a:pPr>
            <a:fld id="{81D60167-4931-47E6-BA6A-407CBD079E47}" type="slidenum">
              <a:rPr spc="-25" dirty="0"/>
              <a:t>76</a:t>
            </a:fld>
            <a:endParaRPr spc="-25" dirty="0"/>
          </a:p>
        </p:txBody>
      </p:sp>
      <p:sp>
        <p:nvSpPr>
          <p:cNvPr id="3" name="object 3"/>
          <p:cNvSpPr txBox="1"/>
          <p:nvPr/>
        </p:nvSpPr>
        <p:spPr>
          <a:xfrm>
            <a:off x="1023302" y="1280551"/>
            <a:ext cx="7275830" cy="5127625"/>
          </a:xfrm>
          <a:prstGeom prst="rect">
            <a:avLst/>
          </a:prstGeom>
        </p:spPr>
        <p:txBody>
          <a:bodyPr vert="horz" wrap="square" lIns="0" tIns="161925" rIns="0" bIns="0" rtlCol="0">
            <a:spAutoFit/>
          </a:bodyPr>
          <a:lstStyle/>
          <a:p>
            <a:pPr marL="605790" lvl="1" indent="-593090">
              <a:lnSpc>
                <a:spcPct val="100000"/>
              </a:lnSpc>
              <a:spcBef>
                <a:spcPts val="1275"/>
              </a:spcBef>
              <a:buAutoNum type="arabicPeriod"/>
              <a:tabLst>
                <a:tab pos="605790" algn="l"/>
              </a:tabLst>
            </a:pPr>
            <a:r>
              <a:rPr sz="2800" dirty="0">
                <a:latin typeface="Arial"/>
                <a:cs typeface="Arial"/>
              </a:rPr>
              <a:t>what</a:t>
            </a:r>
            <a:r>
              <a:rPr sz="2800" spc="-3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is</a:t>
            </a:r>
            <a:r>
              <a:rPr sz="2800" spc="-4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the</a:t>
            </a:r>
            <a:r>
              <a:rPr sz="2800" spc="-30" dirty="0">
                <a:latin typeface="Arial"/>
                <a:cs typeface="Arial"/>
              </a:rPr>
              <a:t> </a:t>
            </a:r>
            <a:r>
              <a:rPr sz="2800" spc="-10" dirty="0">
                <a:latin typeface="Arial"/>
                <a:cs typeface="Arial"/>
              </a:rPr>
              <a:t>Internet?</a:t>
            </a:r>
            <a:endParaRPr sz="2800">
              <a:latin typeface="Arial"/>
              <a:cs typeface="Arial"/>
            </a:endParaRPr>
          </a:p>
          <a:p>
            <a:pPr marL="605790" lvl="1" indent="-593090">
              <a:lnSpc>
                <a:spcPct val="100000"/>
              </a:lnSpc>
              <a:spcBef>
                <a:spcPts val="1175"/>
              </a:spcBef>
              <a:buAutoNum type="arabicPeriod"/>
              <a:tabLst>
                <a:tab pos="605790" algn="l"/>
              </a:tabLst>
            </a:pPr>
            <a:r>
              <a:rPr sz="2800" dirty="0">
                <a:latin typeface="Arial"/>
                <a:cs typeface="Arial"/>
              </a:rPr>
              <a:t>network</a:t>
            </a:r>
            <a:r>
              <a:rPr sz="2800" spc="-80" dirty="0">
                <a:latin typeface="Arial"/>
                <a:cs typeface="Arial"/>
              </a:rPr>
              <a:t> </a:t>
            </a:r>
            <a:r>
              <a:rPr sz="2800" spc="-20" dirty="0">
                <a:latin typeface="Arial"/>
                <a:cs typeface="Arial"/>
              </a:rPr>
              <a:t>edge</a:t>
            </a:r>
            <a:endParaRPr sz="2800">
              <a:latin typeface="Arial"/>
              <a:cs typeface="Arial"/>
            </a:endParaRPr>
          </a:p>
          <a:p>
            <a:pPr marL="741045" lvl="2" indent="-327660">
              <a:lnSpc>
                <a:spcPct val="100000"/>
              </a:lnSpc>
              <a:spcBef>
                <a:spcPts val="1540"/>
              </a:spcBef>
              <a:buClr>
                <a:srgbClr val="000099"/>
              </a:buClr>
              <a:buSzPct val="87500"/>
              <a:buFont typeface="Wingdings"/>
              <a:buChar char=""/>
              <a:tabLst>
                <a:tab pos="741045" algn="l"/>
              </a:tabLst>
            </a:pPr>
            <a:r>
              <a:rPr sz="2400" dirty="0">
                <a:latin typeface="Gill Sans MT"/>
                <a:cs typeface="Gill Sans MT"/>
              </a:rPr>
              <a:t>end</a:t>
            </a:r>
            <a:r>
              <a:rPr sz="2400" spc="-15" dirty="0">
                <a:latin typeface="Gill Sans MT"/>
                <a:cs typeface="Gill Sans MT"/>
              </a:rPr>
              <a:t> </a:t>
            </a:r>
            <a:r>
              <a:rPr sz="2400" dirty="0">
                <a:latin typeface="Gill Sans MT"/>
                <a:cs typeface="Gill Sans MT"/>
              </a:rPr>
              <a:t>systems,</a:t>
            </a:r>
            <a:r>
              <a:rPr sz="2400" spc="-25" dirty="0">
                <a:latin typeface="Gill Sans MT"/>
                <a:cs typeface="Gill Sans MT"/>
              </a:rPr>
              <a:t> </a:t>
            </a:r>
            <a:r>
              <a:rPr sz="2400" dirty="0">
                <a:latin typeface="Gill Sans MT"/>
                <a:cs typeface="Gill Sans MT"/>
              </a:rPr>
              <a:t>access</a:t>
            </a:r>
            <a:r>
              <a:rPr sz="2400" spc="-15" dirty="0">
                <a:latin typeface="Gill Sans MT"/>
                <a:cs typeface="Gill Sans MT"/>
              </a:rPr>
              <a:t> </a:t>
            </a:r>
            <a:r>
              <a:rPr sz="2400" dirty="0">
                <a:latin typeface="Gill Sans MT"/>
                <a:cs typeface="Gill Sans MT"/>
              </a:rPr>
              <a:t>networks,</a:t>
            </a:r>
            <a:r>
              <a:rPr sz="2400" spc="-25" dirty="0">
                <a:latin typeface="Gill Sans MT"/>
                <a:cs typeface="Gill Sans MT"/>
              </a:rPr>
              <a:t> </a:t>
            </a:r>
            <a:r>
              <a:rPr sz="2400" spc="-10" dirty="0">
                <a:latin typeface="Gill Sans MT"/>
                <a:cs typeface="Gill Sans MT"/>
              </a:rPr>
              <a:t>links</a:t>
            </a:r>
            <a:endParaRPr sz="2400">
              <a:latin typeface="Gill Sans MT"/>
              <a:cs typeface="Gill Sans MT"/>
            </a:endParaRPr>
          </a:p>
          <a:p>
            <a:pPr marL="605790" lvl="1" indent="-593090">
              <a:lnSpc>
                <a:spcPct val="100000"/>
              </a:lnSpc>
              <a:spcBef>
                <a:spcPts val="1290"/>
              </a:spcBef>
              <a:buAutoNum type="arabicPeriod"/>
              <a:tabLst>
                <a:tab pos="605790" algn="l"/>
              </a:tabLst>
            </a:pPr>
            <a:r>
              <a:rPr sz="2800" dirty="0">
                <a:latin typeface="Arial"/>
                <a:cs typeface="Arial"/>
              </a:rPr>
              <a:t>network</a:t>
            </a:r>
            <a:r>
              <a:rPr sz="2800" spc="-80" dirty="0">
                <a:latin typeface="Arial"/>
                <a:cs typeface="Arial"/>
              </a:rPr>
              <a:t> </a:t>
            </a:r>
            <a:r>
              <a:rPr sz="2800" spc="-20" dirty="0">
                <a:latin typeface="Arial"/>
                <a:cs typeface="Arial"/>
              </a:rPr>
              <a:t>core</a:t>
            </a:r>
            <a:endParaRPr sz="2800">
              <a:latin typeface="Arial"/>
              <a:cs typeface="Arial"/>
            </a:endParaRPr>
          </a:p>
          <a:p>
            <a:pPr marL="641350" lvl="2" indent="-227965">
              <a:lnSpc>
                <a:spcPct val="100000"/>
              </a:lnSpc>
              <a:spcBef>
                <a:spcPts val="990"/>
              </a:spcBef>
              <a:buClr>
                <a:srgbClr val="000099"/>
              </a:buClr>
              <a:buSzPct val="75000"/>
              <a:buFont typeface="Wingdings"/>
              <a:buChar char=""/>
              <a:tabLst>
                <a:tab pos="641350" algn="l"/>
              </a:tabLst>
            </a:pPr>
            <a:r>
              <a:rPr sz="2400" dirty="0">
                <a:latin typeface="Gill Sans MT"/>
                <a:cs typeface="Gill Sans MT"/>
              </a:rPr>
              <a:t>packet</a:t>
            </a:r>
            <a:r>
              <a:rPr sz="2400" spc="-25" dirty="0">
                <a:latin typeface="Gill Sans MT"/>
                <a:cs typeface="Gill Sans MT"/>
              </a:rPr>
              <a:t> </a:t>
            </a:r>
            <a:r>
              <a:rPr sz="2400" dirty="0">
                <a:latin typeface="Gill Sans MT"/>
                <a:cs typeface="Gill Sans MT"/>
              </a:rPr>
              <a:t>switching,</a:t>
            </a:r>
            <a:r>
              <a:rPr sz="2400" spc="-25" dirty="0">
                <a:latin typeface="Gill Sans MT"/>
                <a:cs typeface="Gill Sans MT"/>
              </a:rPr>
              <a:t> </a:t>
            </a:r>
            <a:r>
              <a:rPr sz="2400" dirty="0">
                <a:latin typeface="Gill Sans MT"/>
                <a:cs typeface="Gill Sans MT"/>
              </a:rPr>
              <a:t>circuit</a:t>
            </a:r>
            <a:r>
              <a:rPr sz="2400" spc="-25" dirty="0">
                <a:latin typeface="Gill Sans MT"/>
                <a:cs typeface="Gill Sans MT"/>
              </a:rPr>
              <a:t> </a:t>
            </a:r>
            <a:r>
              <a:rPr sz="2400" dirty="0">
                <a:latin typeface="Gill Sans MT"/>
                <a:cs typeface="Gill Sans MT"/>
              </a:rPr>
              <a:t>switching,</a:t>
            </a:r>
            <a:r>
              <a:rPr sz="2400" spc="-25" dirty="0">
                <a:latin typeface="Gill Sans MT"/>
                <a:cs typeface="Gill Sans MT"/>
              </a:rPr>
              <a:t> </a:t>
            </a:r>
            <a:r>
              <a:rPr sz="2400" dirty="0">
                <a:latin typeface="Gill Sans MT"/>
                <a:cs typeface="Gill Sans MT"/>
              </a:rPr>
              <a:t>network</a:t>
            </a:r>
            <a:r>
              <a:rPr sz="2400" spc="-10" dirty="0">
                <a:latin typeface="Gill Sans MT"/>
                <a:cs typeface="Gill Sans MT"/>
              </a:rPr>
              <a:t> structure</a:t>
            </a:r>
            <a:endParaRPr sz="2400">
              <a:latin typeface="Gill Sans MT"/>
              <a:cs typeface="Gill Sans MT"/>
            </a:endParaRPr>
          </a:p>
          <a:p>
            <a:pPr marL="605790" lvl="1" indent="-593090">
              <a:lnSpc>
                <a:spcPct val="100000"/>
              </a:lnSpc>
              <a:spcBef>
                <a:spcPts val="1195"/>
              </a:spcBef>
              <a:buAutoNum type="arabicPeriod" startAt="4"/>
              <a:tabLst>
                <a:tab pos="605790" algn="l"/>
              </a:tabLst>
            </a:pPr>
            <a:r>
              <a:rPr sz="2800" dirty="0">
                <a:latin typeface="Arial"/>
                <a:cs typeface="Arial"/>
              </a:rPr>
              <a:t>delay,</a:t>
            </a:r>
            <a:r>
              <a:rPr sz="2800" spc="-6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loss,</a:t>
            </a:r>
            <a:r>
              <a:rPr sz="2800" spc="-6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throughput</a:t>
            </a:r>
            <a:r>
              <a:rPr sz="2800" spc="-4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in</a:t>
            </a:r>
            <a:r>
              <a:rPr sz="2800" spc="-50" dirty="0">
                <a:latin typeface="Arial"/>
                <a:cs typeface="Arial"/>
              </a:rPr>
              <a:t> </a:t>
            </a:r>
            <a:r>
              <a:rPr sz="2800" spc="-10" dirty="0">
                <a:latin typeface="Arial"/>
                <a:cs typeface="Arial"/>
              </a:rPr>
              <a:t>networks</a:t>
            </a:r>
            <a:endParaRPr sz="2800">
              <a:latin typeface="Arial"/>
              <a:cs typeface="Arial"/>
            </a:endParaRPr>
          </a:p>
          <a:p>
            <a:pPr marL="605790" lvl="1" indent="-593090">
              <a:lnSpc>
                <a:spcPct val="100000"/>
              </a:lnSpc>
              <a:spcBef>
                <a:spcPts val="1175"/>
              </a:spcBef>
              <a:buAutoNum type="arabicPeriod" startAt="4"/>
              <a:tabLst>
                <a:tab pos="605790" algn="l"/>
              </a:tabLst>
            </a:pPr>
            <a:r>
              <a:rPr sz="2800" dirty="0">
                <a:solidFill>
                  <a:srgbClr val="FF0000"/>
                </a:solidFill>
                <a:latin typeface="Arial"/>
                <a:cs typeface="Arial"/>
              </a:rPr>
              <a:t>protocol</a:t>
            </a:r>
            <a:r>
              <a:rPr sz="2800" spc="-7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0000"/>
                </a:solidFill>
                <a:latin typeface="Arial"/>
                <a:cs typeface="Arial"/>
              </a:rPr>
              <a:t>layers,</a:t>
            </a:r>
            <a:r>
              <a:rPr sz="2800" spc="-6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0000"/>
                </a:solidFill>
                <a:latin typeface="Arial"/>
                <a:cs typeface="Arial"/>
              </a:rPr>
              <a:t>service</a:t>
            </a:r>
            <a:r>
              <a:rPr sz="2800" spc="-7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FF0000"/>
                </a:solidFill>
                <a:latin typeface="Arial"/>
                <a:cs typeface="Arial"/>
              </a:rPr>
              <a:t>models</a:t>
            </a:r>
            <a:endParaRPr sz="2800">
              <a:latin typeface="Arial"/>
              <a:cs typeface="Arial"/>
            </a:endParaRPr>
          </a:p>
          <a:p>
            <a:pPr marL="605155" lvl="1" indent="-592455">
              <a:lnSpc>
                <a:spcPct val="100000"/>
              </a:lnSpc>
              <a:spcBef>
                <a:spcPts val="1175"/>
              </a:spcBef>
              <a:buClr>
                <a:srgbClr val="000099"/>
              </a:buClr>
              <a:buAutoNum type="arabicPeriod" startAt="4"/>
              <a:tabLst>
                <a:tab pos="605155" algn="l"/>
              </a:tabLst>
            </a:pPr>
            <a:r>
              <a:rPr sz="2800" dirty="0">
                <a:latin typeface="Arial"/>
                <a:cs typeface="Arial"/>
              </a:rPr>
              <a:t>networks</a:t>
            </a:r>
            <a:r>
              <a:rPr sz="2800" spc="-6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under</a:t>
            </a:r>
            <a:r>
              <a:rPr sz="2800" spc="-6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attack:</a:t>
            </a:r>
            <a:r>
              <a:rPr sz="2800" spc="-90" dirty="0">
                <a:latin typeface="Arial"/>
                <a:cs typeface="Arial"/>
              </a:rPr>
              <a:t> </a:t>
            </a:r>
            <a:r>
              <a:rPr sz="2800" spc="-10" dirty="0">
                <a:latin typeface="Arial"/>
                <a:cs typeface="Arial"/>
              </a:rPr>
              <a:t>security</a:t>
            </a:r>
            <a:endParaRPr sz="2800">
              <a:latin typeface="Arial"/>
              <a:cs typeface="Arial"/>
            </a:endParaRPr>
          </a:p>
          <a:p>
            <a:pPr marL="605790" lvl="1" indent="-593090">
              <a:lnSpc>
                <a:spcPct val="100000"/>
              </a:lnSpc>
              <a:spcBef>
                <a:spcPts val="1175"/>
              </a:spcBef>
              <a:buAutoNum type="arabicPeriod" startAt="4"/>
              <a:tabLst>
                <a:tab pos="605790" algn="l"/>
              </a:tabLst>
            </a:pPr>
            <a:r>
              <a:rPr sz="2800" spc="-10" dirty="0">
                <a:latin typeface="Arial"/>
                <a:cs typeface="Arial"/>
              </a:rPr>
              <a:t>history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3416" rIns="0" bIns="0" rtlCol="0">
            <a:spAutoFit/>
          </a:bodyPr>
          <a:lstStyle/>
          <a:p>
            <a:pPr marL="2466975">
              <a:lnSpc>
                <a:spcPct val="100000"/>
              </a:lnSpc>
              <a:spcBef>
                <a:spcPts val="100"/>
              </a:spcBef>
            </a:pPr>
            <a:r>
              <a:rPr dirty="0"/>
              <a:t>Protocol</a:t>
            </a:r>
            <a:r>
              <a:rPr spc="-55" dirty="0"/>
              <a:t> </a:t>
            </a:r>
            <a:r>
              <a:rPr spc="-10" dirty="0">
                <a:latin typeface="MS PGothic"/>
                <a:cs typeface="MS PGothic"/>
              </a:rPr>
              <a:t>“</a:t>
            </a:r>
            <a:r>
              <a:rPr spc="-10" dirty="0"/>
              <a:t>layers</a:t>
            </a:r>
            <a:r>
              <a:rPr spc="-10" dirty="0">
                <a:latin typeface="MS PGothic"/>
                <a:cs typeface="MS PGothic"/>
              </a:rPr>
              <a:t>”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ct val="100000"/>
              </a:lnSpc>
            </a:pPr>
            <a:fld id="{81D60167-4931-47E6-BA6A-407CBD079E47}" type="slidenum">
              <a:rPr spc="-25" dirty="0"/>
              <a:t>77</a:t>
            </a:fld>
            <a:endParaRPr spc="-25" dirty="0"/>
          </a:p>
        </p:txBody>
      </p:sp>
      <p:sp>
        <p:nvSpPr>
          <p:cNvPr id="3" name="object 3"/>
          <p:cNvSpPr txBox="1">
            <a:spLocks noGrp="1"/>
          </p:cNvSpPr>
          <p:nvPr>
            <p:ph sz="half" idx="2"/>
          </p:nvPr>
        </p:nvSpPr>
        <p:spPr>
          <a:xfrm>
            <a:off x="838200" y="1443357"/>
            <a:ext cx="7825517" cy="3908121"/>
          </a:xfrm>
          <a:prstGeom prst="rect">
            <a:avLst/>
          </a:prstGeom>
        </p:spPr>
        <p:txBody>
          <a:bodyPr vert="horz" wrap="square" lIns="0" tIns="118745" rIns="0" bIns="0" rtlCol="0">
            <a:spAutoFit/>
          </a:bodyPr>
          <a:lstStyle/>
          <a:p>
            <a:pPr marL="355600" marR="1244600" indent="-343535">
              <a:lnSpc>
                <a:spcPct val="75000"/>
              </a:lnSpc>
              <a:spcBef>
                <a:spcPts val="935"/>
              </a:spcBef>
            </a:pPr>
            <a:r>
              <a:rPr dirty="0"/>
              <a:t>Networks</a:t>
            </a:r>
            <a:r>
              <a:rPr spc="-95" dirty="0"/>
              <a:t> </a:t>
            </a:r>
            <a:r>
              <a:rPr spc="-25" dirty="0"/>
              <a:t>are</a:t>
            </a:r>
            <a:r>
              <a:rPr i="1" spc="-25" dirty="0"/>
              <a:t> </a:t>
            </a:r>
            <a:r>
              <a:rPr i="1" spc="-10" dirty="0"/>
              <a:t>complex,</a:t>
            </a:r>
          </a:p>
          <a:p>
            <a:pPr marL="12700">
              <a:lnSpc>
                <a:spcPct val="100000"/>
              </a:lnSpc>
              <a:spcBef>
                <a:spcPts val="200"/>
              </a:spcBef>
            </a:pPr>
            <a:r>
              <a:rPr dirty="0"/>
              <a:t>with</a:t>
            </a:r>
            <a:r>
              <a:rPr spc="-55" dirty="0"/>
              <a:t> </a:t>
            </a:r>
            <a:r>
              <a:rPr dirty="0"/>
              <a:t>many</a:t>
            </a:r>
            <a:r>
              <a:rPr spc="-45" dirty="0"/>
              <a:t> </a:t>
            </a:r>
            <a:r>
              <a:rPr sz="2950" i="1" spc="-10" dirty="0">
                <a:latin typeface="MS PGothic"/>
                <a:cs typeface="MS PGothic"/>
              </a:rPr>
              <a:t>“</a:t>
            </a:r>
            <a:r>
              <a:rPr spc="-10" dirty="0"/>
              <a:t>pieces</a:t>
            </a:r>
            <a:r>
              <a:rPr sz="2950" i="1" spc="-10" dirty="0">
                <a:latin typeface="MS PGothic"/>
                <a:cs typeface="MS PGothic"/>
              </a:rPr>
              <a:t>”</a:t>
            </a:r>
            <a:r>
              <a:rPr spc="-10" dirty="0"/>
              <a:t>:</a:t>
            </a:r>
            <a:endParaRPr sz="2950">
              <a:latin typeface="MS PGothic"/>
              <a:cs typeface="MS PGothic"/>
            </a:endParaRPr>
          </a:p>
          <a:p>
            <a:pPr marL="812800" indent="-342900">
              <a:lnSpc>
                <a:spcPct val="100000"/>
              </a:lnSpc>
              <a:spcBef>
                <a:spcPts val="970"/>
              </a:spcBef>
              <a:buSzPct val="79166"/>
              <a:buFont typeface="Wingdings" panose="05000000000000000000" pitchFamily="2" charset="2"/>
              <a:buChar char="v"/>
              <a:tabLst>
                <a:tab pos="756285" algn="l"/>
              </a:tabLst>
            </a:pPr>
            <a:r>
              <a:rPr sz="2400" i="0" spc="-10" dirty="0">
                <a:solidFill>
                  <a:srgbClr val="000000"/>
                </a:solidFill>
                <a:latin typeface="Arial"/>
                <a:cs typeface="Arial"/>
              </a:rPr>
              <a:t>hosts</a:t>
            </a:r>
            <a:endParaRPr sz="2400">
              <a:latin typeface="Arial"/>
              <a:cs typeface="Arial"/>
            </a:endParaRPr>
          </a:p>
          <a:p>
            <a:pPr marL="812800" indent="-342900">
              <a:lnSpc>
                <a:spcPct val="100000"/>
              </a:lnSpc>
              <a:spcBef>
                <a:spcPts val="1005"/>
              </a:spcBef>
              <a:buSzPct val="79166"/>
              <a:buFont typeface="Wingdings" panose="05000000000000000000" pitchFamily="2" charset="2"/>
              <a:buChar char="v"/>
              <a:tabLst>
                <a:tab pos="756285" algn="l"/>
              </a:tabLst>
            </a:pPr>
            <a:r>
              <a:rPr sz="2400" i="0" spc="-10" dirty="0">
                <a:solidFill>
                  <a:srgbClr val="000000"/>
                </a:solidFill>
                <a:latin typeface="Arial"/>
                <a:cs typeface="Arial"/>
              </a:rPr>
              <a:t>routers</a:t>
            </a:r>
            <a:endParaRPr sz="2400">
              <a:latin typeface="Arial"/>
              <a:cs typeface="Arial"/>
            </a:endParaRPr>
          </a:p>
          <a:p>
            <a:pPr marL="812165" marR="584835" indent="-342900">
              <a:lnSpc>
                <a:spcPct val="100000"/>
              </a:lnSpc>
              <a:spcBef>
                <a:spcPts val="1010"/>
              </a:spcBef>
              <a:buSzPct val="79166"/>
              <a:buFont typeface="Wingdings" panose="05000000000000000000" pitchFamily="2" charset="2"/>
              <a:buChar char="v"/>
              <a:tabLst>
                <a:tab pos="756285" algn="l"/>
              </a:tabLst>
            </a:pPr>
            <a:r>
              <a:rPr sz="2400" i="0" dirty="0">
                <a:solidFill>
                  <a:srgbClr val="000000"/>
                </a:solidFill>
                <a:latin typeface="Arial"/>
                <a:cs typeface="Arial"/>
              </a:rPr>
              <a:t>links</a:t>
            </a:r>
            <a:r>
              <a:rPr sz="2400" i="0" spc="-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2400" i="0" dirty="0">
                <a:solidFill>
                  <a:srgbClr val="000000"/>
                </a:solidFill>
                <a:latin typeface="Arial"/>
                <a:cs typeface="Arial"/>
              </a:rPr>
              <a:t>of</a:t>
            </a:r>
            <a:r>
              <a:rPr sz="2400" i="0" spc="-1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2400" i="0" spc="-10" dirty="0">
                <a:solidFill>
                  <a:srgbClr val="000000"/>
                </a:solidFill>
                <a:latin typeface="Arial"/>
                <a:cs typeface="Arial"/>
              </a:rPr>
              <a:t>various media</a:t>
            </a:r>
            <a:endParaRPr sz="2400">
              <a:latin typeface="Arial"/>
              <a:cs typeface="Arial"/>
            </a:endParaRPr>
          </a:p>
          <a:p>
            <a:pPr marL="812800" indent="-342900">
              <a:lnSpc>
                <a:spcPct val="100000"/>
              </a:lnSpc>
              <a:spcBef>
                <a:spcPts val="1005"/>
              </a:spcBef>
              <a:buSzPct val="79166"/>
              <a:buFont typeface="Wingdings" panose="05000000000000000000" pitchFamily="2" charset="2"/>
              <a:buChar char="v"/>
              <a:tabLst>
                <a:tab pos="756285" algn="l"/>
              </a:tabLst>
            </a:pPr>
            <a:r>
              <a:rPr sz="2400" i="0" spc="-10" dirty="0">
                <a:solidFill>
                  <a:srgbClr val="000000"/>
                </a:solidFill>
                <a:latin typeface="Arial"/>
                <a:cs typeface="Arial"/>
              </a:rPr>
              <a:t>applications</a:t>
            </a:r>
            <a:endParaRPr sz="2400">
              <a:latin typeface="Arial"/>
              <a:cs typeface="Arial"/>
            </a:endParaRPr>
          </a:p>
          <a:p>
            <a:pPr marL="812800" indent="-342900">
              <a:lnSpc>
                <a:spcPct val="100000"/>
              </a:lnSpc>
              <a:spcBef>
                <a:spcPts val="1010"/>
              </a:spcBef>
              <a:buSzPct val="79166"/>
              <a:buFont typeface="Wingdings" panose="05000000000000000000" pitchFamily="2" charset="2"/>
              <a:buChar char="v"/>
              <a:tabLst>
                <a:tab pos="756285" algn="l"/>
              </a:tabLst>
            </a:pPr>
            <a:r>
              <a:rPr sz="2400" i="0" spc="-10" dirty="0">
                <a:solidFill>
                  <a:srgbClr val="000000"/>
                </a:solidFill>
                <a:latin typeface="Arial"/>
                <a:cs typeface="Arial"/>
              </a:rPr>
              <a:t>protocols</a:t>
            </a:r>
            <a:endParaRPr sz="2400">
              <a:latin typeface="Arial"/>
              <a:cs typeface="Arial"/>
            </a:endParaRPr>
          </a:p>
          <a:p>
            <a:pPr marL="812800" indent="-342900">
              <a:lnSpc>
                <a:spcPct val="100000"/>
              </a:lnSpc>
              <a:spcBef>
                <a:spcPts val="1010"/>
              </a:spcBef>
              <a:buSzPct val="79166"/>
              <a:buFont typeface="Wingdings" panose="05000000000000000000" pitchFamily="2" charset="2"/>
              <a:buChar char="v"/>
              <a:tabLst>
                <a:tab pos="756285" algn="l"/>
              </a:tabLst>
            </a:pPr>
            <a:r>
              <a:rPr sz="2400" i="0" dirty="0">
                <a:solidFill>
                  <a:srgbClr val="000000"/>
                </a:solidFill>
                <a:latin typeface="Arial"/>
                <a:cs typeface="Arial"/>
              </a:rPr>
              <a:t>hardware,</a:t>
            </a:r>
            <a:r>
              <a:rPr sz="2400" i="0" spc="-1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2400" i="0" spc="-10" dirty="0">
                <a:solidFill>
                  <a:srgbClr val="000000"/>
                </a:solidFill>
                <a:latin typeface="Arial"/>
                <a:cs typeface="Arial"/>
              </a:rPr>
              <a:t>software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787651" y="1484987"/>
            <a:ext cx="3587750" cy="2804795"/>
          </a:xfrm>
          <a:prstGeom prst="rect">
            <a:avLst/>
          </a:prstGeom>
        </p:spPr>
        <p:txBody>
          <a:bodyPr vert="horz" wrap="square" lIns="0" tIns="182880" rIns="0" bIns="0" rtlCol="0">
            <a:spAutoFit/>
          </a:bodyPr>
          <a:lstStyle/>
          <a:p>
            <a:pPr marL="923925">
              <a:lnSpc>
                <a:spcPct val="100000"/>
              </a:lnSpc>
              <a:spcBef>
                <a:spcPts val="1440"/>
              </a:spcBef>
            </a:pPr>
            <a:r>
              <a:rPr sz="3200" i="1" spc="-10" dirty="0">
                <a:solidFill>
                  <a:srgbClr val="CC0000"/>
                </a:solidFill>
                <a:latin typeface="Arial"/>
                <a:cs typeface="Arial"/>
              </a:rPr>
              <a:t>Question:</a:t>
            </a:r>
            <a:endParaRPr sz="3200">
              <a:latin typeface="Arial"/>
              <a:cs typeface="Arial"/>
            </a:endParaRPr>
          </a:p>
          <a:p>
            <a:pPr marL="951230" marR="5080" indent="-939165">
              <a:lnSpc>
                <a:spcPct val="100000"/>
              </a:lnSpc>
              <a:spcBef>
                <a:spcPts val="1345"/>
              </a:spcBef>
            </a:pPr>
            <a:r>
              <a:rPr sz="3200" dirty="0">
                <a:latin typeface="Arial"/>
                <a:cs typeface="Arial"/>
              </a:rPr>
              <a:t>is</a:t>
            </a:r>
            <a:r>
              <a:rPr sz="3200" spc="-25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there</a:t>
            </a:r>
            <a:r>
              <a:rPr sz="3200" spc="-35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any</a:t>
            </a:r>
            <a:r>
              <a:rPr sz="3200" spc="-30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hope</a:t>
            </a:r>
            <a:r>
              <a:rPr sz="3200" spc="-30" dirty="0">
                <a:latin typeface="Arial"/>
                <a:cs typeface="Arial"/>
              </a:rPr>
              <a:t> </a:t>
            </a:r>
            <a:r>
              <a:rPr sz="3200" spc="-25" dirty="0">
                <a:latin typeface="Arial"/>
                <a:cs typeface="Arial"/>
              </a:rPr>
              <a:t>of </a:t>
            </a:r>
            <a:r>
              <a:rPr sz="3200" i="1" spc="-10" dirty="0">
                <a:latin typeface="Arial"/>
                <a:cs typeface="Arial"/>
              </a:rPr>
              <a:t>organizing </a:t>
            </a:r>
            <a:r>
              <a:rPr sz="3200" dirty="0">
                <a:latin typeface="Arial"/>
                <a:cs typeface="Arial"/>
              </a:rPr>
              <a:t>structure</a:t>
            </a:r>
            <a:r>
              <a:rPr sz="3200" spc="-65" dirty="0">
                <a:latin typeface="Arial"/>
                <a:cs typeface="Arial"/>
              </a:rPr>
              <a:t> </a:t>
            </a:r>
            <a:r>
              <a:rPr sz="3200" spc="-25" dirty="0">
                <a:latin typeface="Arial"/>
                <a:cs typeface="Arial"/>
              </a:rPr>
              <a:t>of </a:t>
            </a:r>
            <a:r>
              <a:rPr sz="3200" spc="-10" dirty="0">
                <a:latin typeface="Arial"/>
                <a:cs typeface="Arial"/>
              </a:rPr>
              <a:t>network?</a:t>
            </a:r>
            <a:endParaRPr sz="3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090295">
              <a:lnSpc>
                <a:spcPct val="100000"/>
              </a:lnSpc>
              <a:spcBef>
                <a:spcPts val="95"/>
              </a:spcBef>
            </a:pPr>
            <a:r>
              <a:rPr sz="4000" dirty="0"/>
              <a:t>Organization</a:t>
            </a:r>
            <a:r>
              <a:rPr sz="4000" spc="-110" dirty="0"/>
              <a:t> </a:t>
            </a:r>
            <a:r>
              <a:rPr sz="4000" dirty="0"/>
              <a:t>of</a:t>
            </a:r>
            <a:r>
              <a:rPr sz="4000" spc="-105" dirty="0"/>
              <a:t> </a:t>
            </a:r>
            <a:r>
              <a:rPr sz="4000" dirty="0"/>
              <a:t>air</a:t>
            </a:r>
            <a:r>
              <a:rPr sz="4000" spc="-100" dirty="0"/>
              <a:t> </a:t>
            </a:r>
            <a:r>
              <a:rPr sz="4000" spc="-10" dirty="0"/>
              <a:t>travel</a:t>
            </a:r>
            <a:endParaRPr sz="4000"/>
          </a:p>
        </p:txBody>
      </p:sp>
      <p:sp>
        <p:nvSpPr>
          <p:cNvPr id="3" name="object 3"/>
          <p:cNvSpPr txBox="1"/>
          <p:nvPr/>
        </p:nvSpPr>
        <p:spPr>
          <a:xfrm>
            <a:off x="905954" y="5536052"/>
            <a:ext cx="5037646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100"/>
              </a:spcBef>
              <a:buSzPct val="75000"/>
              <a:buFont typeface="Wingdings" panose="05000000000000000000" pitchFamily="2" charset="2"/>
              <a:buChar char="v"/>
              <a:tabLst>
                <a:tab pos="354965" algn="l"/>
              </a:tabLst>
            </a:pPr>
            <a:r>
              <a:rPr sz="3200" dirty="0">
                <a:latin typeface="Arial"/>
                <a:cs typeface="Arial"/>
              </a:rPr>
              <a:t>a</a:t>
            </a:r>
            <a:r>
              <a:rPr sz="3200" spc="-30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series</a:t>
            </a:r>
            <a:r>
              <a:rPr sz="3200" spc="-30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of</a:t>
            </a:r>
            <a:r>
              <a:rPr sz="3200" spc="-15" dirty="0">
                <a:latin typeface="Arial"/>
                <a:cs typeface="Arial"/>
              </a:rPr>
              <a:t> </a:t>
            </a:r>
            <a:r>
              <a:rPr sz="3200" spc="-10" dirty="0">
                <a:latin typeface="Arial"/>
                <a:cs typeface="Arial"/>
              </a:rPr>
              <a:t>steps</a:t>
            </a:r>
            <a:endParaRPr sz="32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21764" y="1624012"/>
            <a:ext cx="190627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solidFill>
                  <a:srgbClr val="000099"/>
                </a:solidFill>
                <a:latin typeface="Arial"/>
                <a:cs typeface="Arial"/>
              </a:rPr>
              <a:t>ticket</a:t>
            </a:r>
            <a:r>
              <a:rPr sz="2000" spc="-35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000099"/>
                </a:solidFill>
                <a:latin typeface="Arial"/>
                <a:cs typeface="Arial"/>
              </a:rPr>
              <a:t>(purchase)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21764" y="2233559"/>
            <a:ext cx="192151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solidFill>
                  <a:srgbClr val="000099"/>
                </a:solidFill>
                <a:latin typeface="Arial"/>
                <a:cs typeface="Arial"/>
              </a:rPr>
              <a:t>baggage</a:t>
            </a:r>
            <a:r>
              <a:rPr sz="2000" spc="-30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000099"/>
                </a:solidFill>
                <a:latin typeface="Arial"/>
                <a:cs typeface="Arial"/>
              </a:rPr>
              <a:t>(check)</a:t>
            </a:r>
            <a:endParaRPr sz="20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21764" y="2843105"/>
            <a:ext cx="136842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solidFill>
                  <a:srgbClr val="000099"/>
                </a:solidFill>
                <a:latin typeface="Arial"/>
                <a:cs typeface="Arial"/>
              </a:rPr>
              <a:t>gates</a:t>
            </a:r>
            <a:r>
              <a:rPr sz="2000" spc="-30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000099"/>
                </a:solidFill>
                <a:latin typeface="Arial"/>
                <a:cs typeface="Arial"/>
              </a:rPr>
              <a:t>(load)</a:t>
            </a:r>
            <a:endParaRPr sz="20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421764" y="3452652"/>
            <a:ext cx="167386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solidFill>
                  <a:srgbClr val="000099"/>
                </a:solidFill>
                <a:latin typeface="Arial"/>
                <a:cs typeface="Arial"/>
              </a:rPr>
              <a:t>runway</a:t>
            </a:r>
            <a:r>
              <a:rPr sz="2000" spc="-35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000099"/>
                </a:solidFill>
                <a:latin typeface="Arial"/>
                <a:cs typeface="Arial"/>
              </a:rPr>
              <a:t>takeoff</a:t>
            </a:r>
            <a:endParaRPr sz="20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421764" y="4062198"/>
            <a:ext cx="1780539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rgbClr val="000099"/>
                </a:solidFill>
                <a:latin typeface="Arial"/>
                <a:cs typeface="Arial"/>
              </a:rPr>
              <a:t>airplane</a:t>
            </a:r>
            <a:r>
              <a:rPr sz="2000" spc="-25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000099"/>
                </a:solidFill>
                <a:latin typeface="Arial"/>
                <a:cs typeface="Arial"/>
              </a:rPr>
              <a:t>routing</a:t>
            </a:r>
            <a:endParaRPr sz="20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225387" y="1614341"/>
            <a:ext cx="187706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solidFill>
                  <a:srgbClr val="000099"/>
                </a:solidFill>
                <a:latin typeface="Arial"/>
                <a:cs typeface="Arial"/>
              </a:rPr>
              <a:t>ticket</a:t>
            </a:r>
            <a:r>
              <a:rPr sz="2000" spc="-35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000099"/>
                </a:solidFill>
                <a:latin typeface="Arial"/>
                <a:cs typeface="Arial"/>
              </a:rPr>
              <a:t>(complain)</a:t>
            </a:r>
            <a:endParaRPr sz="20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225387" y="2223888"/>
            <a:ext cx="184975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solidFill>
                  <a:srgbClr val="000099"/>
                </a:solidFill>
                <a:latin typeface="Arial"/>
                <a:cs typeface="Arial"/>
              </a:rPr>
              <a:t>baggage</a:t>
            </a:r>
            <a:r>
              <a:rPr sz="2000" spc="-30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000099"/>
                </a:solidFill>
                <a:latin typeface="Arial"/>
                <a:cs typeface="Arial"/>
              </a:rPr>
              <a:t>(claim)</a:t>
            </a:r>
            <a:endParaRPr sz="20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225387" y="2833434"/>
            <a:ext cx="165227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solidFill>
                  <a:srgbClr val="000099"/>
                </a:solidFill>
                <a:latin typeface="Arial"/>
                <a:cs typeface="Arial"/>
              </a:rPr>
              <a:t>gates</a:t>
            </a:r>
            <a:r>
              <a:rPr sz="2000" spc="-30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000099"/>
                </a:solidFill>
                <a:latin typeface="Arial"/>
                <a:cs typeface="Arial"/>
              </a:rPr>
              <a:t>(unload)</a:t>
            </a:r>
            <a:endParaRPr sz="20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225387" y="3442981"/>
            <a:ext cx="1736089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solidFill>
                  <a:srgbClr val="000099"/>
                </a:solidFill>
                <a:latin typeface="Arial"/>
                <a:cs typeface="Arial"/>
              </a:rPr>
              <a:t>runway</a:t>
            </a:r>
            <a:r>
              <a:rPr sz="2000" spc="-35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000099"/>
                </a:solidFill>
                <a:latin typeface="Arial"/>
                <a:cs typeface="Arial"/>
              </a:rPr>
              <a:t>landing</a:t>
            </a:r>
            <a:endParaRPr sz="20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225387" y="4052527"/>
            <a:ext cx="1780539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rgbClr val="000099"/>
                </a:solidFill>
                <a:latin typeface="Arial"/>
                <a:cs typeface="Arial"/>
              </a:rPr>
              <a:t>airplane</a:t>
            </a:r>
            <a:r>
              <a:rPr sz="2000" spc="-25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000099"/>
                </a:solidFill>
                <a:latin typeface="Arial"/>
                <a:cs typeface="Arial"/>
              </a:rPr>
              <a:t>routing</a:t>
            </a:r>
            <a:endParaRPr sz="20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371296" y="4509624"/>
            <a:ext cx="1780539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rgbClr val="000099"/>
                </a:solidFill>
                <a:latin typeface="Arial"/>
                <a:cs typeface="Arial"/>
              </a:rPr>
              <a:t>airplane</a:t>
            </a:r>
            <a:r>
              <a:rPr sz="2000" spc="-25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000099"/>
                </a:solidFill>
                <a:latin typeface="Arial"/>
                <a:cs typeface="Arial"/>
              </a:rPr>
              <a:t>routing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1092708" y="1569719"/>
            <a:ext cx="6585584" cy="3327400"/>
            <a:chOff x="1092708" y="1569719"/>
            <a:chExt cx="6585584" cy="3327400"/>
          </a:xfrm>
        </p:grpSpPr>
        <p:sp>
          <p:nvSpPr>
            <p:cNvPr id="16" name="object 16"/>
            <p:cNvSpPr/>
            <p:nvPr/>
          </p:nvSpPr>
          <p:spPr>
            <a:xfrm>
              <a:off x="1111758" y="1588769"/>
              <a:ext cx="6509384" cy="3289300"/>
            </a:xfrm>
            <a:custGeom>
              <a:avLst/>
              <a:gdLst/>
              <a:ahLst/>
              <a:cxnLst/>
              <a:rect l="l" t="t" r="r" b="b"/>
              <a:pathLst>
                <a:path w="6509384" h="3289300">
                  <a:moveTo>
                    <a:pt x="0" y="0"/>
                  </a:moveTo>
                  <a:lnTo>
                    <a:pt x="6350" y="2755468"/>
                  </a:lnTo>
                  <a:lnTo>
                    <a:pt x="1276400" y="3276091"/>
                  </a:lnTo>
                  <a:lnTo>
                    <a:pt x="5505665" y="3288791"/>
                  </a:lnTo>
                  <a:lnTo>
                    <a:pt x="6509004" y="2755468"/>
                  </a:lnTo>
                  <a:lnTo>
                    <a:pt x="6509004" y="247624"/>
                  </a:lnTo>
                </a:path>
              </a:pathLst>
            </a:custGeom>
            <a:ln w="38100">
              <a:solidFill>
                <a:srgbClr val="CCCC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7563623" y="1741152"/>
              <a:ext cx="114300" cy="114300"/>
            </a:xfrm>
            <a:custGeom>
              <a:avLst/>
              <a:gdLst/>
              <a:ahLst/>
              <a:cxnLst/>
              <a:rect l="l" t="t" r="r" b="b"/>
              <a:pathLst>
                <a:path w="114300" h="114300">
                  <a:moveTo>
                    <a:pt x="57137" y="0"/>
                  </a:moveTo>
                  <a:lnTo>
                    <a:pt x="0" y="114300"/>
                  </a:lnTo>
                  <a:lnTo>
                    <a:pt x="114300" y="114287"/>
                  </a:lnTo>
                  <a:lnTo>
                    <a:pt x="57137" y="0"/>
                  </a:lnTo>
                  <a:close/>
                </a:path>
              </a:pathLst>
            </a:custGeom>
            <a:solidFill>
              <a:srgbClr val="CCCC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ct val="100000"/>
              </a:lnSpc>
            </a:pPr>
            <a:fld id="{81D60167-4931-47E6-BA6A-407CBD079E47}" type="slidenum">
              <a:rPr spc="-25" dirty="0"/>
              <a:t>78</a:t>
            </a:fld>
            <a:endParaRPr spc="-25" dirty="0"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45769" y="1838705"/>
            <a:ext cx="1632585" cy="1717675"/>
          </a:xfrm>
          <a:custGeom>
            <a:avLst/>
            <a:gdLst/>
            <a:ahLst/>
            <a:cxnLst/>
            <a:rect l="l" t="t" r="r" b="b"/>
            <a:pathLst>
              <a:path w="1632585" h="1717675">
                <a:moveTo>
                  <a:pt x="0" y="0"/>
                </a:moveTo>
                <a:lnTo>
                  <a:pt x="1632204" y="0"/>
                </a:lnTo>
                <a:lnTo>
                  <a:pt x="1632204" y="1717548"/>
                </a:lnTo>
                <a:lnTo>
                  <a:pt x="0" y="1717548"/>
                </a:lnTo>
                <a:lnTo>
                  <a:pt x="0" y="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55676" y="1906714"/>
            <a:ext cx="161290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7145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Arial"/>
                <a:cs typeface="Arial"/>
              </a:rPr>
              <a:t>ticket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(purchase)</a:t>
            </a:r>
            <a:endParaRPr sz="1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55676" y="2248174"/>
            <a:ext cx="161290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67005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Arial"/>
                <a:cs typeface="Arial"/>
              </a:rPr>
              <a:t>baggage</a:t>
            </a:r>
            <a:r>
              <a:rPr sz="1400" spc="-8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(check)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55676" y="2589634"/>
            <a:ext cx="161290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8775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Arial"/>
                <a:cs typeface="Arial"/>
              </a:rPr>
              <a:t>gates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(load)</a:t>
            </a:r>
            <a:endParaRPr sz="1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55676" y="2931094"/>
            <a:ext cx="161290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9304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Arial"/>
                <a:cs typeface="Arial"/>
              </a:rPr>
              <a:t>runway</a:t>
            </a:r>
            <a:r>
              <a:rPr sz="1400" spc="-5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(takeoff)</a:t>
            </a:r>
            <a:endParaRPr sz="14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55676" y="3272553"/>
            <a:ext cx="161290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159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Arial"/>
                <a:cs typeface="Arial"/>
              </a:rPr>
              <a:t>airplane</a:t>
            </a:r>
            <a:r>
              <a:rPr sz="1400" spc="-5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routing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446277" y="1463039"/>
            <a:ext cx="4810760" cy="2099310"/>
            <a:chOff x="446277" y="1463039"/>
            <a:chExt cx="4810760" cy="2099310"/>
          </a:xfrm>
        </p:grpSpPr>
        <p:sp>
          <p:nvSpPr>
            <p:cNvPr id="9" name="object 9"/>
            <p:cNvSpPr/>
            <p:nvPr/>
          </p:nvSpPr>
          <p:spPr>
            <a:xfrm>
              <a:off x="456437" y="2198369"/>
              <a:ext cx="1621790" cy="1905"/>
            </a:xfrm>
            <a:custGeom>
              <a:avLst/>
              <a:gdLst/>
              <a:ahLst/>
              <a:cxnLst/>
              <a:rect l="l" t="t" r="r" b="b"/>
              <a:pathLst>
                <a:path w="1621789" h="1905">
                  <a:moveTo>
                    <a:pt x="0" y="0"/>
                  </a:moveTo>
                  <a:lnTo>
                    <a:pt x="1621536" y="1524"/>
                  </a:lnTo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62533" y="2545841"/>
              <a:ext cx="1621790" cy="1905"/>
            </a:xfrm>
            <a:custGeom>
              <a:avLst/>
              <a:gdLst/>
              <a:ahLst/>
              <a:cxnLst/>
              <a:rect l="l" t="t" r="r" b="b"/>
              <a:pathLst>
                <a:path w="1621789" h="1905">
                  <a:moveTo>
                    <a:pt x="0" y="0"/>
                  </a:moveTo>
                  <a:lnTo>
                    <a:pt x="1621536" y="1524"/>
                  </a:lnTo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56437" y="2891789"/>
              <a:ext cx="1621790" cy="1905"/>
            </a:xfrm>
            <a:custGeom>
              <a:avLst/>
              <a:gdLst/>
              <a:ahLst/>
              <a:cxnLst/>
              <a:rect l="l" t="t" r="r" b="b"/>
              <a:pathLst>
                <a:path w="1621789" h="1905">
                  <a:moveTo>
                    <a:pt x="0" y="0"/>
                  </a:moveTo>
                  <a:lnTo>
                    <a:pt x="1621536" y="1524"/>
                  </a:lnTo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68629" y="3239261"/>
              <a:ext cx="1621790" cy="1905"/>
            </a:xfrm>
            <a:custGeom>
              <a:avLst/>
              <a:gdLst/>
              <a:ahLst/>
              <a:cxnLst/>
              <a:rect l="l" t="t" r="r" b="b"/>
              <a:pathLst>
                <a:path w="1621789" h="1905">
                  <a:moveTo>
                    <a:pt x="0" y="0"/>
                  </a:moveTo>
                  <a:lnTo>
                    <a:pt x="1621536" y="1524"/>
                  </a:lnTo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311907" y="3262883"/>
              <a:ext cx="2940050" cy="294640"/>
            </a:xfrm>
            <a:custGeom>
              <a:avLst/>
              <a:gdLst/>
              <a:ahLst/>
              <a:cxnLst/>
              <a:rect l="l" t="t" r="r" b="b"/>
              <a:pathLst>
                <a:path w="2940050" h="294639">
                  <a:moveTo>
                    <a:pt x="0" y="0"/>
                  </a:moveTo>
                  <a:lnTo>
                    <a:pt x="1382268" y="0"/>
                  </a:lnTo>
                  <a:lnTo>
                    <a:pt x="1382268" y="294132"/>
                  </a:lnTo>
                  <a:lnTo>
                    <a:pt x="0" y="294132"/>
                  </a:lnTo>
                  <a:lnTo>
                    <a:pt x="0" y="0"/>
                  </a:lnTo>
                  <a:close/>
                </a:path>
                <a:path w="2940050" h="294639">
                  <a:moveTo>
                    <a:pt x="1557528" y="0"/>
                  </a:moveTo>
                  <a:lnTo>
                    <a:pt x="2939796" y="0"/>
                  </a:lnTo>
                  <a:lnTo>
                    <a:pt x="2939796" y="294132"/>
                  </a:lnTo>
                  <a:lnTo>
                    <a:pt x="1557528" y="294132"/>
                  </a:lnTo>
                  <a:lnTo>
                    <a:pt x="1557528" y="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31470" y="1463039"/>
              <a:ext cx="1527754" cy="471074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885888" y="3711447"/>
            <a:ext cx="6788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1920" marR="5080" indent="-109855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Arial"/>
                <a:cs typeface="Arial"/>
              </a:rPr>
              <a:t>departure airport</a:t>
            </a:r>
            <a:endParaRPr sz="12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065964" y="3720896"/>
            <a:ext cx="4584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889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Arial"/>
                <a:cs typeface="Arial"/>
              </a:rPr>
              <a:t>arrival airport</a:t>
            </a:r>
            <a:endParaRPr sz="12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383789" y="3267201"/>
            <a:ext cx="2807970" cy="84074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  <a:tabLst>
                <a:tab pos="1557020" algn="l"/>
              </a:tabLst>
            </a:pPr>
            <a:r>
              <a:rPr sz="1400" dirty="0">
                <a:latin typeface="Arial"/>
                <a:cs typeface="Arial"/>
              </a:rPr>
              <a:t>airplane</a:t>
            </a:r>
            <a:r>
              <a:rPr sz="1400" spc="-5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routing</a:t>
            </a:r>
            <a:r>
              <a:rPr sz="1400" dirty="0">
                <a:latin typeface="Arial"/>
                <a:cs typeface="Arial"/>
              </a:rPr>
              <a:t>	airplane</a:t>
            </a:r>
            <a:r>
              <a:rPr sz="1400" spc="-5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routing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600">
              <a:latin typeface="Arial"/>
              <a:cs typeface="Arial"/>
            </a:endParaRPr>
          </a:p>
          <a:p>
            <a:pPr marL="684530" marR="643890" algn="ctr">
              <a:lnSpc>
                <a:spcPct val="100000"/>
              </a:lnSpc>
            </a:pPr>
            <a:r>
              <a:rPr sz="1200" dirty="0">
                <a:latin typeface="Arial"/>
                <a:cs typeface="Arial"/>
              </a:rPr>
              <a:t>intermediate</a:t>
            </a:r>
            <a:r>
              <a:rPr sz="1200" spc="-30" dirty="0">
                <a:latin typeface="Arial"/>
                <a:cs typeface="Arial"/>
              </a:rPr>
              <a:t> </a:t>
            </a:r>
            <a:r>
              <a:rPr sz="1200" spc="-10" dirty="0">
                <a:latin typeface="Arial"/>
                <a:cs typeface="Arial"/>
              </a:rPr>
              <a:t>air-traffic </a:t>
            </a:r>
            <a:r>
              <a:rPr sz="1200" dirty="0">
                <a:latin typeface="Arial"/>
                <a:cs typeface="Arial"/>
              </a:rPr>
              <a:t>control</a:t>
            </a:r>
            <a:r>
              <a:rPr sz="1200" spc="-20" dirty="0">
                <a:latin typeface="Arial"/>
                <a:cs typeface="Arial"/>
              </a:rPr>
              <a:t> </a:t>
            </a:r>
            <a:r>
              <a:rPr sz="1200" spc="-10" dirty="0">
                <a:latin typeface="Arial"/>
                <a:cs typeface="Arial"/>
              </a:rPr>
              <a:t>centers</a:t>
            </a:r>
            <a:endParaRPr sz="120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3412235" y="1315211"/>
            <a:ext cx="449580" cy="1905"/>
          </a:xfrm>
          <a:custGeom>
            <a:avLst/>
            <a:gdLst/>
            <a:ahLst/>
            <a:cxnLst/>
            <a:rect l="l" t="t" r="r" b="b"/>
            <a:pathLst>
              <a:path w="449579" h="1905">
                <a:moveTo>
                  <a:pt x="0" y="0"/>
                </a:moveTo>
                <a:lnTo>
                  <a:pt x="449580" y="1524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496305" y="1850898"/>
            <a:ext cx="1632585" cy="1717675"/>
          </a:xfrm>
          <a:custGeom>
            <a:avLst/>
            <a:gdLst/>
            <a:ahLst/>
            <a:cxnLst/>
            <a:rect l="l" t="t" r="r" b="b"/>
            <a:pathLst>
              <a:path w="1632584" h="1717675">
                <a:moveTo>
                  <a:pt x="0" y="0"/>
                </a:moveTo>
                <a:lnTo>
                  <a:pt x="1632203" y="0"/>
                </a:lnTo>
                <a:lnTo>
                  <a:pt x="1632203" y="1717548"/>
                </a:lnTo>
                <a:lnTo>
                  <a:pt x="0" y="1717548"/>
                </a:lnTo>
                <a:lnTo>
                  <a:pt x="0" y="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5506211" y="1908301"/>
            <a:ext cx="161290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3716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Arial"/>
                <a:cs typeface="Arial"/>
              </a:rPr>
              <a:t>ticket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(complain)</a:t>
            </a:r>
            <a:endParaRPr sz="14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506211" y="2249762"/>
            <a:ext cx="161290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78435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Arial"/>
                <a:cs typeface="Arial"/>
              </a:rPr>
              <a:t>baggage</a:t>
            </a:r>
            <a:r>
              <a:rPr sz="1400" spc="-7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(claim</a:t>
            </a:r>
            <a:endParaRPr sz="14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506211" y="2591221"/>
            <a:ext cx="161290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16535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Arial"/>
                <a:cs typeface="Arial"/>
              </a:rPr>
              <a:t>gates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(unload)</a:t>
            </a:r>
            <a:endParaRPr sz="14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506211" y="2932681"/>
            <a:ext cx="161290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7015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Arial"/>
                <a:cs typeface="Arial"/>
              </a:rPr>
              <a:t>runway</a:t>
            </a:r>
            <a:r>
              <a:rPr sz="1400" spc="-5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(land)</a:t>
            </a:r>
            <a:endParaRPr sz="14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506211" y="3274141"/>
            <a:ext cx="161290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72085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Arial"/>
                <a:cs typeface="Arial"/>
              </a:rPr>
              <a:t>airplane</a:t>
            </a:r>
            <a:r>
              <a:rPr sz="1400" spc="-5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routing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451104" y="1953767"/>
            <a:ext cx="8402320" cy="1548765"/>
            <a:chOff x="451104" y="1953767"/>
            <a:chExt cx="8402320" cy="1548765"/>
          </a:xfrm>
        </p:grpSpPr>
        <p:sp>
          <p:nvSpPr>
            <p:cNvPr id="26" name="object 26"/>
            <p:cNvSpPr/>
            <p:nvPr/>
          </p:nvSpPr>
          <p:spPr>
            <a:xfrm>
              <a:off x="5508498" y="2209037"/>
              <a:ext cx="1620520" cy="1905"/>
            </a:xfrm>
            <a:custGeom>
              <a:avLst/>
              <a:gdLst/>
              <a:ahLst/>
              <a:cxnLst/>
              <a:rect l="l" t="t" r="r" b="b"/>
              <a:pathLst>
                <a:path w="1620520" h="1905">
                  <a:moveTo>
                    <a:pt x="0" y="0"/>
                  </a:moveTo>
                  <a:lnTo>
                    <a:pt x="1620012" y="1524"/>
                  </a:lnTo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5514594" y="2556509"/>
              <a:ext cx="1620520" cy="1905"/>
            </a:xfrm>
            <a:custGeom>
              <a:avLst/>
              <a:gdLst/>
              <a:ahLst/>
              <a:cxnLst/>
              <a:rect l="l" t="t" r="r" b="b"/>
              <a:pathLst>
                <a:path w="1620520" h="1905">
                  <a:moveTo>
                    <a:pt x="0" y="0"/>
                  </a:moveTo>
                  <a:lnTo>
                    <a:pt x="1620012" y="1524"/>
                  </a:lnTo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5508498" y="2902457"/>
              <a:ext cx="1620520" cy="1905"/>
            </a:xfrm>
            <a:custGeom>
              <a:avLst/>
              <a:gdLst/>
              <a:ahLst/>
              <a:cxnLst/>
              <a:rect l="l" t="t" r="r" b="b"/>
              <a:pathLst>
                <a:path w="1620520" h="1905">
                  <a:moveTo>
                    <a:pt x="0" y="0"/>
                  </a:moveTo>
                  <a:lnTo>
                    <a:pt x="1620012" y="1524"/>
                  </a:lnTo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5520689" y="3249929"/>
              <a:ext cx="1620520" cy="1905"/>
            </a:xfrm>
            <a:custGeom>
              <a:avLst/>
              <a:gdLst/>
              <a:ahLst/>
              <a:cxnLst/>
              <a:rect l="l" t="t" r="r" b="b"/>
              <a:pathLst>
                <a:path w="1620520" h="1904">
                  <a:moveTo>
                    <a:pt x="0" y="0"/>
                  </a:moveTo>
                  <a:lnTo>
                    <a:pt x="1620012" y="1524"/>
                  </a:lnTo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1104" y="3317747"/>
              <a:ext cx="8401811" cy="184403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1104" y="2968752"/>
              <a:ext cx="8401811" cy="195071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1104" y="2641091"/>
              <a:ext cx="8401811" cy="184403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1104" y="2292096"/>
              <a:ext cx="8391143" cy="195071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1104" y="1953767"/>
              <a:ext cx="8392667" cy="195072"/>
            </a:xfrm>
            <a:prstGeom prst="rect">
              <a:avLst/>
            </a:prstGeom>
          </p:spPr>
        </p:pic>
      </p:grpSp>
      <p:sp>
        <p:nvSpPr>
          <p:cNvPr id="35" name="object 35"/>
          <p:cNvSpPr txBox="1"/>
          <p:nvPr/>
        </p:nvSpPr>
        <p:spPr>
          <a:xfrm>
            <a:off x="7686675" y="1936622"/>
            <a:ext cx="38163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Arial"/>
                <a:cs typeface="Arial"/>
              </a:rPr>
              <a:t>ticket</a:t>
            </a:r>
            <a:endParaRPr sz="1200">
              <a:latin typeface="Arial"/>
              <a:cs typeface="Arial"/>
            </a:endParaRPr>
          </a:p>
        </p:txBody>
      </p:sp>
      <p:sp>
        <p:nvSpPr>
          <p:cNvPr id="42" name="object 4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ct val="100000"/>
              </a:lnSpc>
            </a:pPr>
            <a:fld id="{81D60167-4931-47E6-BA6A-407CBD079E47}" type="slidenum">
              <a:rPr spc="-25" dirty="0"/>
              <a:t>79</a:t>
            </a:fld>
            <a:endParaRPr spc="-25" dirty="0"/>
          </a:p>
        </p:txBody>
      </p:sp>
      <p:sp>
        <p:nvSpPr>
          <p:cNvPr id="36" name="object 36"/>
          <p:cNvSpPr txBox="1"/>
          <p:nvPr/>
        </p:nvSpPr>
        <p:spPr>
          <a:xfrm>
            <a:off x="7681950" y="2274798"/>
            <a:ext cx="61722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Arial"/>
                <a:cs typeface="Arial"/>
              </a:rPr>
              <a:t>baggage</a:t>
            </a:r>
            <a:endParaRPr sz="1200"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7680273" y="2611297"/>
            <a:ext cx="3225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0" dirty="0">
                <a:latin typeface="Arial"/>
                <a:cs typeface="Arial"/>
              </a:rPr>
              <a:t>gate</a:t>
            </a:r>
            <a:endParaRPr sz="1200"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7672349" y="2947796"/>
            <a:ext cx="10160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Arial"/>
                <a:cs typeface="Arial"/>
              </a:rPr>
              <a:t>takeoff/landing</a:t>
            </a:r>
            <a:endParaRPr sz="1200">
              <a:latin typeface="Arial"/>
              <a:cs typeface="Aria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7674026" y="3295421"/>
            <a:ext cx="107442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Arial"/>
                <a:cs typeface="Arial"/>
              </a:rPr>
              <a:t>airplane</a:t>
            </a:r>
            <a:r>
              <a:rPr sz="1200" spc="-60" dirty="0">
                <a:latin typeface="Arial"/>
                <a:cs typeface="Arial"/>
              </a:rPr>
              <a:t> </a:t>
            </a:r>
            <a:r>
              <a:rPr sz="1200" spc="-10" dirty="0">
                <a:latin typeface="Arial"/>
                <a:cs typeface="Arial"/>
              </a:rPr>
              <a:t>routing</a:t>
            </a:r>
            <a:endParaRPr sz="1200">
              <a:latin typeface="Arial"/>
              <a:cs typeface="Arial"/>
            </a:endParaRPr>
          </a:p>
        </p:txBody>
      </p:sp>
      <p:sp>
        <p:nvSpPr>
          <p:cNvPr id="40" name="object 4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2006" rIns="0" bIns="0" rtlCol="0">
            <a:spAutoFit/>
          </a:bodyPr>
          <a:lstStyle/>
          <a:p>
            <a:pPr marL="1114425">
              <a:lnSpc>
                <a:spcPct val="100000"/>
              </a:lnSpc>
              <a:spcBef>
                <a:spcPts val="100"/>
              </a:spcBef>
            </a:pPr>
            <a:r>
              <a:rPr dirty="0"/>
              <a:t>Layering</a:t>
            </a:r>
            <a:r>
              <a:rPr spc="-70" dirty="0"/>
              <a:t> </a:t>
            </a:r>
            <a:r>
              <a:rPr dirty="0"/>
              <a:t>of</a:t>
            </a:r>
            <a:r>
              <a:rPr spc="-40" dirty="0"/>
              <a:t> </a:t>
            </a:r>
            <a:r>
              <a:rPr dirty="0"/>
              <a:t>airline</a:t>
            </a:r>
            <a:r>
              <a:rPr spc="-35" dirty="0"/>
              <a:t> </a:t>
            </a:r>
            <a:r>
              <a:rPr spc="-10" dirty="0"/>
              <a:t>functionality</a:t>
            </a:r>
          </a:p>
        </p:txBody>
      </p:sp>
      <p:sp>
        <p:nvSpPr>
          <p:cNvPr id="41" name="object 41"/>
          <p:cNvSpPr txBox="1"/>
          <p:nvPr/>
        </p:nvSpPr>
        <p:spPr>
          <a:xfrm>
            <a:off x="612127" y="4288431"/>
            <a:ext cx="9827273" cy="1851148"/>
          </a:xfrm>
          <a:prstGeom prst="rect">
            <a:avLst/>
          </a:prstGeom>
        </p:spPr>
        <p:txBody>
          <a:bodyPr vert="horz" wrap="square" lIns="0" tIns="1873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75"/>
              </a:spcBef>
            </a:pPr>
            <a:r>
              <a:rPr sz="3200" i="1" dirty="0">
                <a:solidFill>
                  <a:srgbClr val="CC0000"/>
                </a:solidFill>
                <a:latin typeface="Arial"/>
                <a:cs typeface="Arial"/>
              </a:rPr>
              <a:t>layers:</a:t>
            </a:r>
            <a:r>
              <a:rPr sz="3200" i="1" spc="-65" dirty="0">
                <a:solidFill>
                  <a:srgbClr val="CC0000"/>
                </a:solidFill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each</a:t>
            </a:r>
            <a:r>
              <a:rPr sz="3200" spc="-45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layer</a:t>
            </a:r>
            <a:r>
              <a:rPr sz="3200" spc="-40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implements</a:t>
            </a:r>
            <a:r>
              <a:rPr sz="3200" spc="-25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a</a:t>
            </a:r>
            <a:r>
              <a:rPr sz="3200" spc="-35" dirty="0">
                <a:latin typeface="Arial"/>
                <a:cs typeface="Arial"/>
              </a:rPr>
              <a:t> </a:t>
            </a:r>
            <a:r>
              <a:rPr sz="3200" spc="-10" dirty="0">
                <a:latin typeface="Arial"/>
                <a:cs typeface="Arial"/>
              </a:rPr>
              <a:t>service</a:t>
            </a:r>
            <a:endParaRPr sz="3200">
              <a:latin typeface="Arial"/>
              <a:cs typeface="Arial"/>
            </a:endParaRPr>
          </a:p>
          <a:p>
            <a:pPr marL="927100" indent="-457200">
              <a:lnSpc>
                <a:spcPct val="100000"/>
              </a:lnSpc>
              <a:spcBef>
                <a:spcPts val="1190"/>
              </a:spcBef>
              <a:buSzPct val="80357"/>
              <a:buFont typeface="Wingdings" panose="05000000000000000000" pitchFamily="2" charset="2"/>
              <a:buChar char="v"/>
              <a:tabLst>
                <a:tab pos="755650" algn="l"/>
              </a:tabLst>
            </a:pPr>
            <a:r>
              <a:rPr sz="2800" dirty="0">
                <a:latin typeface="Arial"/>
                <a:cs typeface="Arial"/>
              </a:rPr>
              <a:t>via</a:t>
            </a:r>
            <a:r>
              <a:rPr sz="2800" spc="-3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its</a:t>
            </a:r>
            <a:r>
              <a:rPr sz="2800" spc="-5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own</a:t>
            </a:r>
            <a:r>
              <a:rPr sz="2800" spc="-20" dirty="0">
                <a:latin typeface="Arial"/>
                <a:cs typeface="Arial"/>
              </a:rPr>
              <a:t> </a:t>
            </a:r>
            <a:r>
              <a:rPr sz="2800" spc="-10" dirty="0">
                <a:latin typeface="Arial"/>
                <a:cs typeface="Arial"/>
              </a:rPr>
              <a:t>internal-</a:t>
            </a:r>
            <a:r>
              <a:rPr sz="2800" dirty="0">
                <a:latin typeface="Arial"/>
                <a:cs typeface="Arial"/>
              </a:rPr>
              <a:t>layer</a:t>
            </a:r>
            <a:r>
              <a:rPr sz="2800" spc="-20" dirty="0">
                <a:latin typeface="Arial"/>
                <a:cs typeface="Arial"/>
              </a:rPr>
              <a:t> </a:t>
            </a:r>
            <a:r>
              <a:rPr sz="2800" spc="-10" dirty="0">
                <a:latin typeface="Arial"/>
                <a:cs typeface="Arial"/>
              </a:rPr>
              <a:t>actions</a:t>
            </a:r>
            <a:endParaRPr sz="2800">
              <a:latin typeface="Arial"/>
              <a:cs typeface="Arial"/>
            </a:endParaRPr>
          </a:p>
          <a:p>
            <a:pPr marL="926465" marR="604520" indent="-457200">
              <a:lnSpc>
                <a:spcPct val="100000"/>
              </a:lnSpc>
              <a:spcBef>
                <a:spcPts val="1175"/>
              </a:spcBef>
              <a:buSzPct val="80357"/>
              <a:buFont typeface="Wingdings" panose="05000000000000000000" pitchFamily="2" charset="2"/>
              <a:buChar char="v"/>
              <a:tabLst>
                <a:tab pos="756285" algn="l"/>
              </a:tabLst>
            </a:pPr>
            <a:r>
              <a:rPr sz="2800" dirty="0">
                <a:latin typeface="Arial"/>
                <a:cs typeface="Arial"/>
              </a:rPr>
              <a:t>relying</a:t>
            </a:r>
            <a:r>
              <a:rPr sz="2800" spc="-5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on</a:t>
            </a:r>
            <a:r>
              <a:rPr sz="2800" spc="-5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services</a:t>
            </a:r>
            <a:r>
              <a:rPr sz="2800" spc="-5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provided</a:t>
            </a:r>
            <a:r>
              <a:rPr sz="2800" spc="-4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by</a:t>
            </a:r>
            <a:r>
              <a:rPr sz="2800" spc="-55" dirty="0">
                <a:latin typeface="Arial"/>
                <a:cs typeface="Arial"/>
              </a:rPr>
              <a:t> </a:t>
            </a:r>
            <a:r>
              <a:rPr sz="2800" spc="-10">
                <a:latin typeface="Arial"/>
                <a:cs typeface="Arial"/>
              </a:rPr>
              <a:t>layer </a:t>
            </a:r>
            <a:r>
              <a:rPr sz="2800" spc="-10" smtClean="0">
                <a:latin typeface="Arial"/>
                <a:cs typeface="Arial"/>
              </a:rPr>
              <a:t>below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4718" rIns="0" bIns="0" rtlCol="0">
            <a:spAutoFit/>
          </a:bodyPr>
          <a:lstStyle/>
          <a:p>
            <a:pPr marL="3576954">
              <a:lnSpc>
                <a:spcPct val="100000"/>
              </a:lnSpc>
              <a:spcBef>
                <a:spcPts val="100"/>
              </a:spcBef>
            </a:pPr>
            <a:r>
              <a:rPr spc="-10" dirty="0">
                <a:solidFill>
                  <a:srgbClr val="00406F"/>
                </a:solidFill>
              </a:rPr>
              <a:t>Topology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7527" y="1214691"/>
            <a:ext cx="5494020" cy="87395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95"/>
              </a:spcBef>
              <a:buSzPct val="89285"/>
              <a:buFont typeface="Wingdings" panose="05000000000000000000" pitchFamily="2" charset="2"/>
              <a:buChar char="v"/>
              <a:tabLst>
                <a:tab pos="354965" algn="l"/>
              </a:tabLst>
            </a:pPr>
            <a:r>
              <a:rPr sz="2800" dirty="0">
                <a:latin typeface="Arial"/>
                <a:cs typeface="Arial"/>
              </a:rPr>
              <a:t>Kiểu</a:t>
            </a:r>
            <a:r>
              <a:rPr sz="2800" spc="-4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điểm</a:t>
            </a:r>
            <a:r>
              <a:rPr sz="2800" spc="-3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-</a:t>
            </a:r>
            <a:r>
              <a:rPr sz="2800" spc="-4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điểm</a:t>
            </a:r>
            <a:r>
              <a:rPr sz="2800" spc="-3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(Point</a:t>
            </a:r>
            <a:r>
              <a:rPr sz="2800" spc="-4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to</a:t>
            </a:r>
            <a:r>
              <a:rPr sz="2800" spc="-45" dirty="0">
                <a:latin typeface="Arial"/>
                <a:cs typeface="Arial"/>
              </a:rPr>
              <a:t> </a:t>
            </a:r>
            <a:r>
              <a:rPr sz="2800" spc="-10" dirty="0">
                <a:latin typeface="Arial"/>
                <a:cs typeface="Arial"/>
              </a:rPr>
              <a:t>Point)</a:t>
            </a:r>
            <a:endParaRPr sz="28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69483" y="2317299"/>
            <a:ext cx="6852337" cy="2371168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140586" y="4905032"/>
            <a:ext cx="67100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Verdana"/>
                <a:cs typeface="Verdana"/>
              </a:rPr>
              <a:t>Các</a:t>
            </a:r>
            <a:r>
              <a:rPr sz="1800" b="1" spc="-25" dirty="0">
                <a:latin typeface="Verdana"/>
                <a:cs typeface="Verdana"/>
              </a:rPr>
              <a:t> </a:t>
            </a:r>
            <a:r>
              <a:rPr sz="1800" b="1" dirty="0">
                <a:latin typeface="Verdana"/>
                <a:cs typeface="Verdana"/>
              </a:rPr>
              <a:t>mạng</a:t>
            </a:r>
            <a:r>
              <a:rPr sz="1800" b="1" spc="-10" dirty="0">
                <a:latin typeface="Verdana"/>
                <a:cs typeface="Verdana"/>
              </a:rPr>
              <a:t> </a:t>
            </a:r>
            <a:r>
              <a:rPr sz="1800" b="1" dirty="0">
                <a:latin typeface="Verdana"/>
                <a:cs typeface="Verdana"/>
              </a:rPr>
              <a:t>có cấu</a:t>
            </a:r>
            <a:r>
              <a:rPr sz="1800" b="1" spc="-5" dirty="0">
                <a:latin typeface="Verdana"/>
                <a:cs typeface="Verdana"/>
              </a:rPr>
              <a:t> </a:t>
            </a:r>
            <a:r>
              <a:rPr sz="1800" b="1" dirty="0">
                <a:latin typeface="Verdana"/>
                <a:cs typeface="Verdana"/>
              </a:rPr>
              <a:t>trúc</a:t>
            </a:r>
            <a:r>
              <a:rPr sz="1800" b="1" spc="10" dirty="0">
                <a:latin typeface="Verdana"/>
                <a:cs typeface="Verdana"/>
              </a:rPr>
              <a:t> </a:t>
            </a:r>
            <a:r>
              <a:rPr sz="1800" b="1" dirty="0">
                <a:latin typeface="Verdana"/>
                <a:cs typeface="Verdana"/>
              </a:rPr>
              <a:t>điểm</a:t>
            </a:r>
            <a:r>
              <a:rPr sz="1800" b="1" spc="-5" dirty="0">
                <a:latin typeface="Verdana"/>
                <a:cs typeface="Verdana"/>
              </a:rPr>
              <a:t> </a:t>
            </a:r>
            <a:r>
              <a:rPr sz="1800" b="1" dirty="0">
                <a:latin typeface="Verdana"/>
                <a:cs typeface="Verdana"/>
              </a:rPr>
              <a:t>-</a:t>
            </a:r>
            <a:r>
              <a:rPr sz="1800" b="1" spc="-5" dirty="0">
                <a:latin typeface="Verdana"/>
                <a:cs typeface="Verdana"/>
              </a:rPr>
              <a:t> </a:t>
            </a:r>
            <a:r>
              <a:rPr sz="1800" b="1" dirty="0">
                <a:latin typeface="Verdana"/>
                <a:cs typeface="Verdana"/>
              </a:rPr>
              <a:t>điểm</a:t>
            </a:r>
            <a:r>
              <a:rPr sz="1800" b="1" spc="-20" dirty="0">
                <a:latin typeface="Verdana"/>
                <a:cs typeface="Verdana"/>
              </a:rPr>
              <a:t> </a:t>
            </a:r>
            <a:r>
              <a:rPr sz="1800" b="1" dirty="0">
                <a:latin typeface="Verdana"/>
                <a:cs typeface="Verdana"/>
              </a:rPr>
              <a:t>(Star,</a:t>
            </a:r>
            <a:r>
              <a:rPr sz="1800" b="1" spc="-15" dirty="0">
                <a:latin typeface="Verdana"/>
                <a:cs typeface="Verdana"/>
              </a:rPr>
              <a:t> </a:t>
            </a:r>
            <a:r>
              <a:rPr sz="1800" b="1" dirty="0">
                <a:latin typeface="Verdana"/>
                <a:cs typeface="Verdana"/>
              </a:rPr>
              <a:t>Ring,</a:t>
            </a:r>
            <a:r>
              <a:rPr sz="1800" b="1" spc="5" dirty="0">
                <a:latin typeface="Verdana"/>
                <a:cs typeface="Verdana"/>
              </a:rPr>
              <a:t> </a:t>
            </a:r>
            <a:r>
              <a:rPr sz="1800" b="1" spc="-10" dirty="0">
                <a:latin typeface="Verdana"/>
                <a:cs typeface="Verdana"/>
              </a:rPr>
              <a:t>Tree)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120">
              <a:lnSpc>
                <a:spcPct val="100000"/>
              </a:lnSpc>
            </a:pPr>
            <a:fld id="{81D60167-4931-47E6-BA6A-407CBD079E47}" type="slidenum">
              <a:rPr spc="-25" dirty="0"/>
              <a:t>8</a:t>
            </a:fld>
            <a:endParaRPr spc="-25" dirty="0"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4718" rIns="0" bIns="0" rtlCol="0">
            <a:spAutoFit/>
          </a:bodyPr>
          <a:lstStyle/>
          <a:p>
            <a:pPr marL="3104515">
              <a:lnSpc>
                <a:spcPct val="100000"/>
              </a:lnSpc>
              <a:spcBef>
                <a:spcPts val="100"/>
              </a:spcBef>
            </a:pPr>
            <a:r>
              <a:rPr dirty="0"/>
              <a:t>Why</a:t>
            </a:r>
            <a:r>
              <a:rPr spc="-25" dirty="0"/>
              <a:t> </a:t>
            </a:r>
            <a:r>
              <a:rPr spc="-10" dirty="0"/>
              <a:t>layering?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ct val="100000"/>
              </a:lnSpc>
            </a:pPr>
            <a:fld id="{81D60167-4931-47E6-BA6A-407CBD079E47}" type="slidenum">
              <a:rPr spc="-25" dirty="0"/>
              <a:t>80</a:t>
            </a:fld>
            <a:endParaRPr spc="-25" dirty="0"/>
          </a:p>
        </p:txBody>
      </p:sp>
      <p:sp>
        <p:nvSpPr>
          <p:cNvPr id="3" name="object 3"/>
          <p:cNvSpPr txBox="1"/>
          <p:nvPr/>
        </p:nvSpPr>
        <p:spPr>
          <a:xfrm>
            <a:off x="535940" y="1002323"/>
            <a:ext cx="8131175" cy="5473550"/>
          </a:xfrm>
          <a:prstGeom prst="rect">
            <a:avLst/>
          </a:prstGeom>
        </p:spPr>
        <p:txBody>
          <a:bodyPr vert="horz" wrap="square" lIns="0" tIns="1619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75"/>
              </a:spcBef>
            </a:pPr>
            <a:r>
              <a:rPr lang="vi-VN" sz="2800" dirty="0">
                <a:latin typeface="Arial"/>
                <a:cs typeface="Arial"/>
              </a:rPr>
              <a:t>D</a:t>
            </a:r>
            <a:r>
              <a:rPr sz="2800" smtClean="0">
                <a:latin typeface="Arial"/>
                <a:cs typeface="Arial"/>
              </a:rPr>
              <a:t>ealing</a:t>
            </a:r>
            <a:r>
              <a:rPr sz="2800" spc="-60" smtClean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with</a:t>
            </a:r>
            <a:r>
              <a:rPr sz="2800" spc="-6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complex</a:t>
            </a:r>
            <a:r>
              <a:rPr sz="2800" spc="-65" dirty="0">
                <a:latin typeface="Arial"/>
                <a:cs typeface="Arial"/>
              </a:rPr>
              <a:t> </a:t>
            </a:r>
            <a:r>
              <a:rPr sz="2800" spc="-10" dirty="0">
                <a:latin typeface="Arial"/>
                <a:cs typeface="Arial"/>
              </a:rPr>
              <a:t>systems:</a:t>
            </a:r>
            <a:endParaRPr sz="2800">
              <a:latin typeface="Arial"/>
              <a:cs typeface="Arial"/>
            </a:endParaRPr>
          </a:p>
          <a:p>
            <a:pPr marL="469900" marR="5080" indent="-457200">
              <a:lnSpc>
                <a:spcPct val="100699"/>
              </a:lnSpc>
              <a:spcBef>
                <a:spcPts val="1155"/>
              </a:spcBef>
              <a:buSzPct val="75000"/>
              <a:buFont typeface="Wingdings" panose="05000000000000000000" pitchFamily="2" charset="2"/>
              <a:buChar char="v"/>
              <a:tabLst>
                <a:tab pos="355600" algn="l"/>
              </a:tabLst>
            </a:pPr>
            <a:r>
              <a:rPr sz="2800" dirty="0">
                <a:latin typeface="Arial"/>
                <a:cs typeface="Arial"/>
              </a:rPr>
              <a:t>explicit</a:t>
            </a:r>
            <a:r>
              <a:rPr sz="2800" spc="-10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structure</a:t>
            </a:r>
            <a:r>
              <a:rPr sz="2800" spc="-9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allows</a:t>
            </a:r>
            <a:r>
              <a:rPr sz="2800" spc="-7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identification,</a:t>
            </a:r>
            <a:r>
              <a:rPr sz="2800" spc="-95" dirty="0">
                <a:latin typeface="Arial"/>
                <a:cs typeface="Arial"/>
              </a:rPr>
              <a:t> </a:t>
            </a:r>
            <a:r>
              <a:rPr sz="2800" spc="-10" dirty="0">
                <a:latin typeface="Arial"/>
                <a:cs typeface="Arial"/>
              </a:rPr>
              <a:t>relationship </a:t>
            </a:r>
            <a:r>
              <a:rPr sz="2800" dirty="0">
                <a:latin typeface="Arial"/>
                <a:cs typeface="Arial"/>
              </a:rPr>
              <a:t>of</a:t>
            </a:r>
            <a:r>
              <a:rPr sz="2800" spc="-8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complex</a:t>
            </a:r>
            <a:r>
              <a:rPr sz="2800" spc="-5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system</a:t>
            </a:r>
            <a:r>
              <a:rPr sz="2800" dirty="0">
                <a:latin typeface="MS PGothic"/>
                <a:cs typeface="MS PGothic"/>
              </a:rPr>
              <a:t>’</a:t>
            </a:r>
            <a:r>
              <a:rPr sz="2800" dirty="0">
                <a:latin typeface="Arial"/>
                <a:cs typeface="Arial"/>
              </a:rPr>
              <a:t>s</a:t>
            </a:r>
            <a:r>
              <a:rPr sz="2800" spc="-85" dirty="0">
                <a:latin typeface="Arial"/>
                <a:cs typeface="Arial"/>
              </a:rPr>
              <a:t> </a:t>
            </a:r>
            <a:r>
              <a:rPr sz="2800" spc="-10" dirty="0">
                <a:latin typeface="Arial"/>
                <a:cs typeface="Arial"/>
              </a:rPr>
              <a:t>pieces</a:t>
            </a:r>
            <a:endParaRPr sz="2800">
              <a:latin typeface="Arial"/>
              <a:cs typeface="Arial"/>
            </a:endParaRPr>
          </a:p>
          <a:p>
            <a:pPr marL="812800" lvl="1" indent="-342900">
              <a:lnSpc>
                <a:spcPct val="100000"/>
              </a:lnSpc>
              <a:spcBef>
                <a:spcPts val="1000"/>
              </a:spcBef>
              <a:buSzPct val="79166"/>
              <a:buFont typeface="Wingdings" panose="05000000000000000000" pitchFamily="2" charset="2"/>
              <a:buChar char="Ø"/>
              <a:tabLst>
                <a:tab pos="756285" algn="l"/>
              </a:tabLst>
            </a:pPr>
            <a:r>
              <a:rPr sz="2400" dirty="0">
                <a:latin typeface="Arial"/>
                <a:cs typeface="Arial"/>
              </a:rPr>
              <a:t>layered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i="1" dirty="0">
                <a:solidFill>
                  <a:srgbClr val="CC0000"/>
                </a:solidFill>
                <a:latin typeface="Arial"/>
                <a:cs typeface="Arial"/>
              </a:rPr>
              <a:t>reference</a:t>
            </a:r>
            <a:r>
              <a:rPr sz="2400" i="1" spc="-10" dirty="0">
                <a:solidFill>
                  <a:srgbClr val="CC0000"/>
                </a:solidFill>
                <a:latin typeface="Arial"/>
                <a:cs typeface="Arial"/>
              </a:rPr>
              <a:t> </a:t>
            </a:r>
            <a:r>
              <a:rPr sz="2400" i="1" dirty="0">
                <a:solidFill>
                  <a:srgbClr val="CC0000"/>
                </a:solidFill>
                <a:latin typeface="Arial"/>
                <a:cs typeface="Arial"/>
              </a:rPr>
              <a:t>model</a:t>
            </a:r>
            <a:r>
              <a:rPr sz="2400" i="1" spc="10" dirty="0">
                <a:solidFill>
                  <a:srgbClr val="CC0000"/>
                </a:solidFill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for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discussion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1160"/>
              </a:spcBef>
              <a:buSzPct val="75000"/>
              <a:buFont typeface="Wingdings" panose="05000000000000000000" pitchFamily="2" charset="2"/>
              <a:buChar char="v"/>
              <a:tabLst>
                <a:tab pos="354965" algn="l"/>
              </a:tabLst>
            </a:pPr>
            <a:r>
              <a:rPr sz="2800" dirty="0">
                <a:latin typeface="Arial"/>
                <a:cs typeface="Arial"/>
              </a:rPr>
              <a:t>modularization</a:t>
            </a:r>
            <a:r>
              <a:rPr sz="2800" spc="-9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eases</a:t>
            </a:r>
            <a:r>
              <a:rPr sz="2800" spc="-10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maintenance,</a:t>
            </a:r>
            <a:r>
              <a:rPr sz="2800" spc="-9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updating</a:t>
            </a:r>
            <a:r>
              <a:rPr sz="2800" spc="-100" dirty="0">
                <a:latin typeface="Arial"/>
                <a:cs typeface="Arial"/>
              </a:rPr>
              <a:t> </a:t>
            </a:r>
            <a:r>
              <a:rPr sz="2800" spc="-25" dirty="0">
                <a:latin typeface="Arial"/>
                <a:cs typeface="Arial"/>
              </a:rPr>
              <a:t>of</a:t>
            </a:r>
            <a:endParaRPr sz="2800">
              <a:latin typeface="Arial"/>
              <a:cs typeface="Arial"/>
            </a:endParaRPr>
          </a:p>
          <a:p>
            <a:pPr marL="812800" indent="-457200"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sz="2800" spc="-10" dirty="0">
                <a:latin typeface="Arial"/>
                <a:cs typeface="Arial"/>
              </a:rPr>
              <a:t>system</a:t>
            </a:r>
            <a:endParaRPr sz="2800">
              <a:latin typeface="Arial"/>
              <a:cs typeface="Arial"/>
            </a:endParaRPr>
          </a:p>
          <a:p>
            <a:pPr marL="812165" marR="1434465" lvl="1" indent="-342900">
              <a:lnSpc>
                <a:spcPts val="2860"/>
              </a:lnSpc>
              <a:spcBef>
                <a:spcPts val="1160"/>
              </a:spcBef>
              <a:buSzPct val="79166"/>
              <a:buFont typeface="Wingdings" panose="05000000000000000000" pitchFamily="2" charset="2"/>
              <a:buChar char="Ø"/>
              <a:tabLst>
                <a:tab pos="756285" algn="l"/>
              </a:tabLst>
            </a:pPr>
            <a:r>
              <a:rPr sz="2400" dirty="0">
                <a:latin typeface="Arial"/>
                <a:cs typeface="Arial"/>
              </a:rPr>
              <a:t>change</a:t>
            </a:r>
            <a:r>
              <a:rPr sz="2400" spc="-2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of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implementation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of</a:t>
            </a:r>
            <a:r>
              <a:rPr sz="2400" spc="-2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layer</a:t>
            </a:r>
            <a:r>
              <a:rPr sz="2400" dirty="0">
                <a:latin typeface="MS PGothic"/>
                <a:cs typeface="MS PGothic"/>
              </a:rPr>
              <a:t>’</a:t>
            </a:r>
            <a:r>
              <a:rPr sz="2400" dirty="0">
                <a:latin typeface="Arial"/>
                <a:cs typeface="Arial"/>
              </a:rPr>
              <a:t>s</a:t>
            </a:r>
            <a:r>
              <a:rPr sz="2400" spc="-10" dirty="0">
                <a:latin typeface="Arial"/>
                <a:cs typeface="Arial"/>
              </a:rPr>
              <a:t> service </a:t>
            </a:r>
            <a:r>
              <a:rPr sz="2400" dirty="0">
                <a:latin typeface="Arial"/>
                <a:cs typeface="Arial"/>
              </a:rPr>
              <a:t>transparent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to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rest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of</a:t>
            </a:r>
            <a:r>
              <a:rPr sz="2400" spc="-10" dirty="0">
                <a:latin typeface="Arial"/>
                <a:cs typeface="Arial"/>
              </a:rPr>
              <a:t> system</a:t>
            </a:r>
            <a:endParaRPr sz="2400">
              <a:latin typeface="Arial"/>
              <a:cs typeface="Arial"/>
            </a:endParaRPr>
          </a:p>
          <a:p>
            <a:pPr marL="812165" marR="317500" lvl="1" indent="-342900">
              <a:lnSpc>
                <a:spcPts val="2860"/>
              </a:lnSpc>
              <a:spcBef>
                <a:spcPts val="1045"/>
              </a:spcBef>
              <a:buSzPct val="79166"/>
              <a:buFont typeface="Wingdings" panose="05000000000000000000" pitchFamily="2" charset="2"/>
              <a:buChar char="Ø"/>
              <a:tabLst>
                <a:tab pos="756285" algn="l"/>
              </a:tabLst>
            </a:pPr>
            <a:r>
              <a:rPr sz="2400" dirty="0">
                <a:latin typeface="Arial"/>
                <a:cs typeface="Arial"/>
              </a:rPr>
              <a:t>e.g.,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change in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gate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procedure doesn</a:t>
            </a:r>
            <a:r>
              <a:rPr sz="2400" dirty="0">
                <a:latin typeface="MS PGothic"/>
                <a:cs typeface="MS PGothic"/>
              </a:rPr>
              <a:t>’</a:t>
            </a:r>
            <a:r>
              <a:rPr sz="2400" dirty="0">
                <a:latin typeface="Arial"/>
                <a:cs typeface="Arial"/>
              </a:rPr>
              <a:t>t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affect</a:t>
            </a:r>
            <a:r>
              <a:rPr sz="2400" spc="-2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rest</a:t>
            </a:r>
            <a:r>
              <a:rPr sz="2400" spc="-25" dirty="0">
                <a:latin typeface="Arial"/>
                <a:cs typeface="Arial"/>
              </a:rPr>
              <a:t> of </a:t>
            </a:r>
            <a:r>
              <a:rPr sz="2400" spc="-10" dirty="0">
                <a:latin typeface="Arial"/>
                <a:cs typeface="Arial"/>
              </a:rPr>
              <a:t>system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1065"/>
              </a:spcBef>
              <a:buSzPct val="75000"/>
              <a:buFont typeface="Wingdings" panose="05000000000000000000" pitchFamily="2" charset="2"/>
              <a:buChar char="v"/>
              <a:tabLst>
                <a:tab pos="354965" algn="l"/>
              </a:tabLst>
            </a:pPr>
            <a:r>
              <a:rPr sz="2800" dirty="0">
                <a:latin typeface="Arial"/>
                <a:cs typeface="Arial"/>
              </a:rPr>
              <a:t>layering</a:t>
            </a:r>
            <a:r>
              <a:rPr sz="2800" spc="-9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considered</a:t>
            </a:r>
            <a:r>
              <a:rPr sz="2800" spc="-70" dirty="0">
                <a:latin typeface="Arial"/>
                <a:cs typeface="Arial"/>
              </a:rPr>
              <a:t> </a:t>
            </a:r>
            <a:r>
              <a:rPr sz="2800" spc="-10" dirty="0">
                <a:latin typeface="Arial"/>
                <a:cs typeface="Arial"/>
              </a:rPr>
              <a:t>harmful?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4718" rIns="0" bIns="0" rtlCol="0">
            <a:spAutoFit/>
          </a:bodyPr>
          <a:lstStyle/>
          <a:p>
            <a:pPr marL="3498850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rgbClr val="00406F"/>
                </a:solidFill>
              </a:rPr>
              <a:t>OSI</a:t>
            </a:r>
            <a:r>
              <a:rPr spc="-20" dirty="0">
                <a:solidFill>
                  <a:srgbClr val="00406F"/>
                </a:solidFill>
              </a:rPr>
              <a:t> </a:t>
            </a:r>
            <a:r>
              <a:rPr spc="-10" dirty="0">
                <a:solidFill>
                  <a:srgbClr val="00406F"/>
                </a:solidFill>
              </a:rPr>
              <a:t>Model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ct val="100000"/>
              </a:lnSpc>
            </a:pPr>
            <a:fld id="{81D60167-4931-47E6-BA6A-407CBD079E47}" type="slidenum">
              <a:rPr spc="-25" dirty="0"/>
              <a:t>81</a:t>
            </a:fld>
            <a:endParaRPr spc="-25" dirty="0"/>
          </a:p>
        </p:txBody>
      </p:sp>
      <p:sp>
        <p:nvSpPr>
          <p:cNvPr id="3" name="object 3"/>
          <p:cNvSpPr txBox="1"/>
          <p:nvPr/>
        </p:nvSpPr>
        <p:spPr>
          <a:xfrm>
            <a:off x="764540" y="1360423"/>
            <a:ext cx="7507605" cy="3927357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354965" marR="5080" indent="-342900">
              <a:lnSpc>
                <a:spcPts val="2590"/>
              </a:lnSpc>
              <a:spcBef>
                <a:spcPts val="425"/>
              </a:spcBef>
              <a:buSzPct val="89583"/>
              <a:buFont typeface="Wingdings" panose="05000000000000000000" pitchFamily="2" charset="2"/>
              <a:buChar char="Ø"/>
              <a:tabLst>
                <a:tab pos="354965" algn="l"/>
              </a:tabLst>
            </a:pPr>
            <a:r>
              <a:rPr sz="2400" dirty="0">
                <a:latin typeface="Arial"/>
                <a:cs typeface="Arial"/>
              </a:rPr>
              <a:t>ISO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(International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standard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Organization)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tổ</a:t>
            </a:r>
            <a:r>
              <a:rPr sz="2400" spc="-40" dirty="0">
                <a:latin typeface="Arial"/>
                <a:cs typeface="Arial"/>
              </a:rPr>
              <a:t> </a:t>
            </a:r>
            <a:r>
              <a:rPr sz="2400" spc="-20" dirty="0">
                <a:latin typeface="Arial"/>
                <a:cs typeface="Arial"/>
              </a:rPr>
              <a:t>chức </a:t>
            </a:r>
            <a:r>
              <a:rPr sz="2400" dirty="0">
                <a:latin typeface="Arial"/>
                <a:cs typeface="Arial"/>
              </a:rPr>
              <a:t>tiêu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chuẩn hóa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Quốc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tế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đề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xuất mô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hình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tham</a:t>
            </a:r>
            <a:r>
              <a:rPr sz="2400" spc="-10" dirty="0">
                <a:latin typeface="Arial"/>
                <a:cs typeface="Arial"/>
              </a:rPr>
              <a:t> chiếu </a:t>
            </a:r>
            <a:r>
              <a:rPr sz="2400" dirty="0">
                <a:latin typeface="Arial"/>
                <a:cs typeface="Arial"/>
              </a:rPr>
              <a:t>cho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việc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kết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nối các hệ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thống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mở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(</a:t>
            </a:r>
            <a:r>
              <a:rPr sz="2400" b="1" dirty="0">
                <a:latin typeface="Arial"/>
                <a:cs typeface="Arial"/>
              </a:rPr>
              <a:t>Open</a:t>
            </a:r>
            <a:r>
              <a:rPr sz="2400" b="1" spc="-30" dirty="0">
                <a:latin typeface="Arial"/>
                <a:cs typeface="Arial"/>
              </a:rPr>
              <a:t> </a:t>
            </a:r>
            <a:r>
              <a:rPr sz="2400" b="1" spc="-10" dirty="0">
                <a:latin typeface="Arial"/>
                <a:cs typeface="Arial"/>
              </a:rPr>
              <a:t>System </a:t>
            </a:r>
            <a:r>
              <a:rPr sz="2400" b="1" dirty="0">
                <a:latin typeface="Arial"/>
                <a:cs typeface="Arial"/>
              </a:rPr>
              <a:t>Interconnection</a:t>
            </a:r>
            <a:r>
              <a:rPr sz="2400" b="1" spc="-50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-OSI</a:t>
            </a:r>
            <a:r>
              <a:rPr sz="2400" b="1" spc="-25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model)</a:t>
            </a:r>
            <a:r>
              <a:rPr sz="2400" b="1" spc="-2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(</a:t>
            </a:r>
            <a:r>
              <a:rPr sz="2400" i="1" dirty="0">
                <a:latin typeface="Arial"/>
                <a:cs typeface="Arial"/>
              </a:rPr>
              <a:t>It</a:t>
            </a:r>
            <a:r>
              <a:rPr sz="2400" i="1" spc="-25" dirty="0">
                <a:latin typeface="Arial"/>
                <a:cs typeface="Arial"/>
              </a:rPr>
              <a:t> </a:t>
            </a:r>
            <a:r>
              <a:rPr sz="2400" i="1" dirty="0">
                <a:latin typeface="Arial"/>
                <a:cs typeface="Arial"/>
              </a:rPr>
              <a:t>was</a:t>
            </a:r>
            <a:r>
              <a:rPr sz="2400" i="1" spc="-5" dirty="0">
                <a:latin typeface="Arial"/>
                <a:cs typeface="Arial"/>
              </a:rPr>
              <a:t> </a:t>
            </a:r>
            <a:r>
              <a:rPr sz="2400" i="1" dirty="0">
                <a:latin typeface="Arial"/>
                <a:cs typeface="Arial"/>
              </a:rPr>
              <a:t>first</a:t>
            </a:r>
            <a:r>
              <a:rPr sz="2400" i="1" spc="-25" dirty="0">
                <a:latin typeface="Arial"/>
                <a:cs typeface="Arial"/>
              </a:rPr>
              <a:t> </a:t>
            </a:r>
            <a:r>
              <a:rPr sz="2400" i="1" spc="-10" dirty="0">
                <a:latin typeface="Arial"/>
                <a:cs typeface="Arial"/>
              </a:rPr>
              <a:t>introduced </a:t>
            </a:r>
            <a:r>
              <a:rPr sz="2400" i="1" dirty="0">
                <a:latin typeface="Arial"/>
                <a:cs typeface="Arial"/>
              </a:rPr>
              <a:t>in</a:t>
            </a:r>
            <a:r>
              <a:rPr sz="2400" i="1" spc="-10" dirty="0">
                <a:latin typeface="Arial"/>
                <a:cs typeface="Arial"/>
              </a:rPr>
              <a:t> </a:t>
            </a:r>
            <a:r>
              <a:rPr sz="2400" i="1" dirty="0">
                <a:latin typeface="Arial"/>
                <a:cs typeface="Arial"/>
              </a:rPr>
              <a:t>the</a:t>
            </a:r>
            <a:r>
              <a:rPr sz="2400" i="1" spc="-5" dirty="0">
                <a:latin typeface="Arial"/>
                <a:cs typeface="Arial"/>
              </a:rPr>
              <a:t> </a:t>
            </a:r>
            <a:r>
              <a:rPr sz="2400" i="1" dirty="0">
                <a:latin typeface="Arial"/>
                <a:cs typeface="Arial"/>
              </a:rPr>
              <a:t>late</a:t>
            </a:r>
            <a:r>
              <a:rPr sz="2400" i="1" spc="-5" dirty="0">
                <a:latin typeface="Arial"/>
                <a:cs typeface="Arial"/>
              </a:rPr>
              <a:t> </a:t>
            </a:r>
            <a:r>
              <a:rPr sz="2400" i="1" spc="-10" dirty="0">
                <a:latin typeface="Arial"/>
                <a:cs typeface="Arial"/>
              </a:rPr>
              <a:t>1970s</a:t>
            </a:r>
            <a:r>
              <a:rPr sz="2400" spc="-10" dirty="0">
                <a:latin typeface="Arial"/>
                <a:cs typeface="Arial"/>
              </a:rPr>
              <a:t>).</a:t>
            </a:r>
            <a:endParaRPr sz="2400">
              <a:latin typeface="Arial"/>
              <a:cs typeface="Arial"/>
            </a:endParaRPr>
          </a:p>
          <a:p>
            <a:pPr marL="355600" marR="78105" indent="-342900">
              <a:lnSpc>
                <a:spcPts val="2590"/>
              </a:lnSpc>
              <a:spcBef>
                <a:spcPts val="805"/>
              </a:spcBef>
              <a:buSzPct val="89583"/>
              <a:buFont typeface="Wingdings" panose="05000000000000000000" pitchFamily="2" charset="2"/>
              <a:buChar char="Ø"/>
              <a:tabLst>
                <a:tab pos="355600" algn="l"/>
                <a:tab pos="4185285" algn="l"/>
              </a:tabLst>
            </a:pPr>
            <a:r>
              <a:rPr sz="2400" dirty="0">
                <a:latin typeface="Arial"/>
                <a:cs typeface="Arial"/>
              </a:rPr>
              <a:t>An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open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system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is a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model</a:t>
            </a:r>
            <a:r>
              <a:rPr sz="2400" dirty="0">
                <a:latin typeface="Arial"/>
                <a:cs typeface="Arial"/>
              </a:rPr>
              <a:t>	that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allows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any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two </a:t>
            </a:r>
            <a:r>
              <a:rPr sz="2400" dirty="0">
                <a:latin typeface="Arial"/>
                <a:cs typeface="Arial"/>
              </a:rPr>
              <a:t>different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systems</a:t>
            </a:r>
            <a:r>
              <a:rPr sz="2400" spc="-2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to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communicate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regardless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of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their </a:t>
            </a:r>
            <a:r>
              <a:rPr sz="2400" dirty="0">
                <a:latin typeface="Arial"/>
                <a:cs typeface="Arial"/>
              </a:rPr>
              <a:t>underlying architecture</a:t>
            </a:r>
            <a:r>
              <a:rPr sz="2400" spc="-2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(hardware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or</a:t>
            </a:r>
            <a:r>
              <a:rPr sz="2400" spc="-2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software).</a:t>
            </a:r>
            <a:endParaRPr sz="2400">
              <a:latin typeface="Arial"/>
              <a:cs typeface="Arial"/>
            </a:endParaRPr>
          </a:p>
          <a:p>
            <a:pPr marL="355600" marR="138430" indent="-342900">
              <a:lnSpc>
                <a:spcPts val="2590"/>
              </a:lnSpc>
              <a:spcBef>
                <a:spcPts val="810"/>
              </a:spcBef>
              <a:buSzPct val="89583"/>
              <a:buFont typeface="Wingdings" panose="05000000000000000000" pitchFamily="2" charset="2"/>
              <a:buChar char="Ø"/>
              <a:tabLst>
                <a:tab pos="355600" algn="l"/>
              </a:tabLst>
            </a:pPr>
            <a:r>
              <a:rPr sz="2400" dirty="0">
                <a:latin typeface="Arial"/>
                <a:cs typeface="Arial"/>
              </a:rPr>
              <a:t>The</a:t>
            </a:r>
            <a:r>
              <a:rPr sz="2400" spc="-2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OSI</a:t>
            </a:r>
            <a:r>
              <a:rPr sz="2400" spc="-2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model is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not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protocol; it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is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model </a:t>
            </a:r>
            <a:r>
              <a:rPr sz="2400" spc="-25" dirty="0">
                <a:latin typeface="Arial"/>
                <a:cs typeface="Arial"/>
              </a:rPr>
              <a:t>for </a:t>
            </a:r>
            <a:r>
              <a:rPr sz="2400" dirty="0">
                <a:latin typeface="Arial"/>
                <a:cs typeface="Arial"/>
              </a:rPr>
              <a:t>understanding and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designing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</a:t>
            </a:r>
            <a:r>
              <a:rPr sz="2400" spc="-2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network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architecture </a:t>
            </a:r>
            <a:r>
              <a:rPr sz="2400" dirty="0">
                <a:latin typeface="Arial"/>
                <a:cs typeface="Arial"/>
              </a:rPr>
              <a:t>that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is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flexible,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robust</a:t>
            </a:r>
            <a:r>
              <a:rPr sz="2400" spc="-2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and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interoperable.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64539" y="1330006"/>
            <a:ext cx="7899177" cy="3959417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622300" marR="5080" indent="-609600">
              <a:lnSpc>
                <a:spcPts val="2160"/>
              </a:lnSpc>
              <a:spcBef>
                <a:spcPts val="375"/>
              </a:spcBef>
              <a:buSzPct val="90000"/>
              <a:buFont typeface="Wingdings" panose="05000000000000000000" pitchFamily="2" charset="2"/>
              <a:buChar char="v"/>
              <a:tabLst>
                <a:tab pos="622300" algn="l"/>
              </a:tabLst>
            </a:pPr>
            <a:r>
              <a:rPr sz="2000" dirty="0">
                <a:latin typeface="Arial"/>
                <a:cs typeface="Arial"/>
              </a:rPr>
              <a:t>The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OSI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model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is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layered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framework</a:t>
            </a:r>
            <a:r>
              <a:rPr sz="2000" spc="-6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for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the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design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spc="-25" dirty="0">
                <a:latin typeface="Arial"/>
                <a:cs typeface="Arial"/>
              </a:rPr>
              <a:t>of </a:t>
            </a:r>
            <a:r>
              <a:rPr sz="2000" dirty="0">
                <a:latin typeface="Arial"/>
                <a:cs typeface="Arial"/>
              </a:rPr>
              <a:t>network</a:t>
            </a:r>
            <a:r>
              <a:rPr sz="2000" spc="-4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systems</a:t>
            </a:r>
            <a:r>
              <a:rPr sz="2000" spc="-4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that</a:t>
            </a:r>
            <a:r>
              <a:rPr sz="2000" spc="-3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allows</a:t>
            </a:r>
            <a:r>
              <a:rPr sz="2000" spc="-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for</a:t>
            </a:r>
            <a:r>
              <a:rPr sz="2000" spc="-3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communication</a:t>
            </a:r>
            <a:r>
              <a:rPr sz="2000" spc="-4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across</a:t>
            </a:r>
            <a:r>
              <a:rPr sz="2000" spc="-55" dirty="0">
                <a:latin typeface="Arial"/>
                <a:cs typeface="Arial"/>
              </a:rPr>
              <a:t> </a:t>
            </a:r>
            <a:r>
              <a:rPr sz="2000" spc="-25" dirty="0">
                <a:latin typeface="Arial"/>
                <a:cs typeface="Arial"/>
              </a:rPr>
              <a:t>all </a:t>
            </a:r>
            <a:r>
              <a:rPr sz="2000" dirty="0">
                <a:latin typeface="Arial"/>
                <a:cs typeface="Arial"/>
              </a:rPr>
              <a:t>types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of</a:t>
            </a:r>
            <a:r>
              <a:rPr sz="2000" spc="-3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computer</a:t>
            </a:r>
            <a:r>
              <a:rPr sz="2000" spc="-4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systems.</a:t>
            </a:r>
            <a:endParaRPr sz="2000">
              <a:latin typeface="Arial"/>
              <a:cs typeface="Arial"/>
            </a:endParaRPr>
          </a:p>
          <a:p>
            <a:pPr marL="621665" indent="-608965">
              <a:lnSpc>
                <a:spcPct val="100000"/>
              </a:lnSpc>
              <a:spcBef>
                <a:spcPts val="530"/>
              </a:spcBef>
              <a:buSzPct val="90000"/>
              <a:buFont typeface="Wingdings" panose="05000000000000000000" pitchFamily="2" charset="2"/>
              <a:buChar char="v"/>
              <a:tabLst>
                <a:tab pos="621665" algn="l"/>
              </a:tabLst>
            </a:pPr>
            <a:r>
              <a:rPr sz="2000" dirty="0">
                <a:latin typeface="Arial"/>
                <a:cs typeface="Arial"/>
              </a:rPr>
              <a:t>The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OSI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model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is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built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of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seven</a:t>
            </a:r>
            <a:r>
              <a:rPr sz="2000" spc="-3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ordered</a:t>
            </a:r>
            <a:r>
              <a:rPr sz="2000" spc="-4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layers:</a:t>
            </a:r>
            <a:endParaRPr sz="2000">
              <a:latin typeface="Arial"/>
              <a:cs typeface="Arial"/>
            </a:endParaRPr>
          </a:p>
          <a:p>
            <a:pPr marL="621665" indent="-608965">
              <a:lnSpc>
                <a:spcPct val="100000"/>
              </a:lnSpc>
              <a:spcBef>
                <a:spcPts val="555"/>
              </a:spcBef>
              <a:buSzPct val="90000"/>
              <a:buAutoNum type="arabicPeriod"/>
              <a:tabLst>
                <a:tab pos="621665" algn="l"/>
              </a:tabLst>
            </a:pPr>
            <a:r>
              <a:rPr sz="2000" dirty="0">
                <a:latin typeface="Arial"/>
                <a:cs typeface="Arial"/>
              </a:rPr>
              <a:t>(layer</a:t>
            </a:r>
            <a:r>
              <a:rPr sz="2000" spc="-3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1)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physical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spc="-20" dirty="0">
                <a:latin typeface="Arial"/>
                <a:cs typeface="Arial"/>
              </a:rPr>
              <a:t>layer</a:t>
            </a:r>
            <a:endParaRPr sz="2000">
              <a:latin typeface="Arial"/>
              <a:cs typeface="Arial"/>
            </a:endParaRPr>
          </a:p>
          <a:p>
            <a:pPr marL="621665" indent="-608965">
              <a:lnSpc>
                <a:spcPct val="100000"/>
              </a:lnSpc>
              <a:spcBef>
                <a:spcPts val="560"/>
              </a:spcBef>
              <a:buSzPct val="90000"/>
              <a:buAutoNum type="arabicPeriod"/>
              <a:tabLst>
                <a:tab pos="621665" algn="l"/>
              </a:tabLst>
            </a:pPr>
            <a:r>
              <a:rPr sz="2000" dirty="0">
                <a:latin typeface="Arial"/>
                <a:cs typeface="Arial"/>
              </a:rPr>
              <a:t>(layer</a:t>
            </a:r>
            <a:r>
              <a:rPr sz="2000" spc="-3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2)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data</a:t>
            </a:r>
            <a:r>
              <a:rPr sz="2000" spc="-20" dirty="0">
                <a:latin typeface="Arial"/>
                <a:cs typeface="Arial"/>
              </a:rPr>
              <a:t> link</a:t>
            </a:r>
            <a:endParaRPr sz="2000">
              <a:latin typeface="Arial"/>
              <a:cs typeface="Arial"/>
            </a:endParaRPr>
          </a:p>
          <a:p>
            <a:pPr marL="621665" indent="-608965">
              <a:lnSpc>
                <a:spcPct val="100000"/>
              </a:lnSpc>
              <a:spcBef>
                <a:spcPts val="565"/>
              </a:spcBef>
              <a:buSzPct val="90000"/>
              <a:buAutoNum type="arabicPeriod"/>
              <a:tabLst>
                <a:tab pos="621665" algn="l"/>
              </a:tabLst>
            </a:pPr>
            <a:r>
              <a:rPr sz="2000" dirty="0">
                <a:latin typeface="Arial"/>
                <a:cs typeface="Arial"/>
              </a:rPr>
              <a:t>(layer</a:t>
            </a:r>
            <a:r>
              <a:rPr sz="2000" spc="-3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3)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network</a:t>
            </a:r>
            <a:r>
              <a:rPr sz="2000" spc="-40" dirty="0">
                <a:latin typeface="Arial"/>
                <a:cs typeface="Arial"/>
              </a:rPr>
              <a:t> </a:t>
            </a:r>
            <a:r>
              <a:rPr sz="2000" spc="-20" dirty="0">
                <a:latin typeface="Arial"/>
                <a:cs typeface="Arial"/>
              </a:rPr>
              <a:t>layer</a:t>
            </a:r>
            <a:endParaRPr sz="2000">
              <a:latin typeface="Arial"/>
              <a:cs typeface="Arial"/>
            </a:endParaRPr>
          </a:p>
          <a:p>
            <a:pPr marL="621665" indent="-608965">
              <a:lnSpc>
                <a:spcPct val="100000"/>
              </a:lnSpc>
              <a:spcBef>
                <a:spcPts val="555"/>
              </a:spcBef>
              <a:buSzPct val="90000"/>
              <a:buAutoNum type="arabicPeriod"/>
              <a:tabLst>
                <a:tab pos="621665" algn="l"/>
              </a:tabLst>
            </a:pPr>
            <a:r>
              <a:rPr sz="2000" dirty="0">
                <a:latin typeface="Arial"/>
                <a:cs typeface="Arial"/>
              </a:rPr>
              <a:t>(layer</a:t>
            </a:r>
            <a:r>
              <a:rPr sz="2000" spc="-3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4)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transport</a:t>
            </a:r>
            <a:r>
              <a:rPr sz="2000" spc="-60" dirty="0">
                <a:latin typeface="Arial"/>
                <a:cs typeface="Arial"/>
              </a:rPr>
              <a:t> </a:t>
            </a:r>
            <a:r>
              <a:rPr sz="2000" spc="-20" dirty="0">
                <a:latin typeface="Arial"/>
                <a:cs typeface="Arial"/>
              </a:rPr>
              <a:t>layer</a:t>
            </a:r>
            <a:endParaRPr sz="2000">
              <a:latin typeface="Arial"/>
              <a:cs typeface="Arial"/>
            </a:endParaRPr>
          </a:p>
          <a:p>
            <a:pPr marL="621665" indent="-608965">
              <a:lnSpc>
                <a:spcPct val="100000"/>
              </a:lnSpc>
              <a:spcBef>
                <a:spcPts val="565"/>
              </a:spcBef>
              <a:buSzPct val="90000"/>
              <a:buAutoNum type="arabicPeriod"/>
              <a:tabLst>
                <a:tab pos="621665" algn="l"/>
              </a:tabLst>
            </a:pPr>
            <a:r>
              <a:rPr sz="2000" dirty="0">
                <a:latin typeface="Arial"/>
                <a:cs typeface="Arial"/>
              </a:rPr>
              <a:t>(layer</a:t>
            </a:r>
            <a:r>
              <a:rPr sz="2000" spc="-3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5)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session</a:t>
            </a:r>
            <a:r>
              <a:rPr sz="2000" spc="-30" dirty="0">
                <a:latin typeface="Arial"/>
                <a:cs typeface="Arial"/>
              </a:rPr>
              <a:t> </a:t>
            </a:r>
            <a:r>
              <a:rPr sz="2000" spc="-20" dirty="0">
                <a:latin typeface="Arial"/>
                <a:cs typeface="Arial"/>
              </a:rPr>
              <a:t>layer</a:t>
            </a:r>
            <a:endParaRPr sz="2000">
              <a:latin typeface="Arial"/>
              <a:cs typeface="Arial"/>
            </a:endParaRPr>
          </a:p>
          <a:p>
            <a:pPr marL="621665" indent="-608965">
              <a:lnSpc>
                <a:spcPct val="100000"/>
              </a:lnSpc>
              <a:spcBef>
                <a:spcPts val="560"/>
              </a:spcBef>
              <a:buSzPct val="90000"/>
              <a:buAutoNum type="arabicPeriod"/>
              <a:tabLst>
                <a:tab pos="621665" algn="l"/>
              </a:tabLst>
            </a:pPr>
            <a:r>
              <a:rPr sz="2000" dirty="0">
                <a:latin typeface="Arial"/>
                <a:cs typeface="Arial"/>
              </a:rPr>
              <a:t>(layer</a:t>
            </a:r>
            <a:r>
              <a:rPr sz="2000" spc="-3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6)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presentation</a:t>
            </a:r>
            <a:r>
              <a:rPr sz="2000" spc="-45" dirty="0">
                <a:latin typeface="Arial"/>
                <a:cs typeface="Arial"/>
              </a:rPr>
              <a:t> </a:t>
            </a:r>
            <a:r>
              <a:rPr sz="2000" spc="-20" dirty="0">
                <a:latin typeface="Arial"/>
                <a:cs typeface="Arial"/>
              </a:rPr>
              <a:t>layer</a:t>
            </a:r>
            <a:endParaRPr sz="2000">
              <a:latin typeface="Arial"/>
              <a:cs typeface="Arial"/>
            </a:endParaRPr>
          </a:p>
          <a:p>
            <a:pPr marL="621665" indent="-608965">
              <a:lnSpc>
                <a:spcPct val="100000"/>
              </a:lnSpc>
              <a:spcBef>
                <a:spcPts val="555"/>
              </a:spcBef>
              <a:buSzPct val="90000"/>
              <a:buAutoNum type="arabicPeriod"/>
              <a:tabLst>
                <a:tab pos="621665" algn="l"/>
              </a:tabLst>
            </a:pPr>
            <a:r>
              <a:rPr sz="2000" dirty="0">
                <a:latin typeface="Arial"/>
                <a:cs typeface="Arial"/>
              </a:rPr>
              <a:t>(layer</a:t>
            </a:r>
            <a:r>
              <a:rPr sz="2000" spc="-3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7)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application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spc="-20" dirty="0">
                <a:latin typeface="Arial"/>
                <a:cs typeface="Arial"/>
              </a:rPr>
              <a:t>layer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34571" y="2782823"/>
            <a:ext cx="3219425" cy="3308938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4718" rIns="0" bIns="0" rtlCol="0">
            <a:spAutoFit/>
          </a:bodyPr>
          <a:lstStyle/>
          <a:p>
            <a:pPr marL="3498850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rgbClr val="00406F"/>
                </a:solidFill>
              </a:rPr>
              <a:t>OSI</a:t>
            </a:r>
            <a:r>
              <a:rPr spc="-20" dirty="0">
                <a:solidFill>
                  <a:srgbClr val="00406F"/>
                </a:solidFill>
              </a:rPr>
              <a:t> </a:t>
            </a:r>
            <a:r>
              <a:rPr spc="-10" dirty="0">
                <a:solidFill>
                  <a:srgbClr val="00406F"/>
                </a:solidFill>
              </a:rPr>
              <a:t>Model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ct val="100000"/>
              </a:lnSpc>
            </a:pPr>
            <a:fld id="{81D60167-4931-47E6-BA6A-407CBD079E47}" type="slidenum">
              <a:rPr spc="-25" dirty="0"/>
              <a:t>82</a:t>
            </a:fld>
            <a:endParaRPr spc="-25" dirty="0"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3439" y="2640709"/>
            <a:ext cx="240779" cy="248411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383540" y="1164969"/>
            <a:ext cx="8261984" cy="3865245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438784" indent="-426084">
              <a:lnSpc>
                <a:spcPct val="100000"/>
              </a:lnSpc>
              <a:spcBef>
                <a:spcPts val="385"/>
              </a:spcBef>
              <a:buFont typeface="Arial"/>
              <a:buChar char="•"/>
              <a:tabLst>
                <a:tab pos="438784" algn="l"/>
              </a:tabLst>
            </a:pPr>
            <a:r>
              <a:rPr sz="2400" dirty="0">
                <a:latin typeface="Arial"/>
                <a:cs typeface="Arial"/>
              </a:rPr>
              <a:t>Layer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x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on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one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machine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communicates with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layer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x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on</a:t>
            </a:r>
            <a:endParaRPr sz="2400">
              <a:latin typeface="Arial"/>
              <a:cs typeface="Arial"/>
            </a:endParaRPr>
          </a:p>
          <a:p>
            <a:pPr marL="354965">
              <a:lnSpc>
                <a:spcPct val="100000"/>
              </a:lnSpc>
              <a:spcBef>
                <a:spcPts val="290"/>
              </a:spcBef>
            </a:pPr>
            <a:r>
              <a:rPr sz="2400" dirty="0">
                <a:latin typeface="Arial"/>
                <a:cs typeface="Arial"/>
              </a:rPr>
              <a:t>another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machine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-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called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Peer-to-</a:t>
            </a:r>
            <a:r>
              <a:rPr sz="2400" dirty="0">
                <a:latin typeface="Arial"/>
                <a:cs typeface="Arial"/>
              </a:rPr>
              <a:t>Peer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Processes.</a:t>
            </a:r>
            <a:endParaRPr sz="2400">
              <a:latin typeface="Arial"/>
              <a:cs typeface="Arial"/>
            </a:endParaRPr>
          </a:p>
          <a:p>
            <a:pPr marL="438784" indent="-426084">
              <a:lnSpc>
                <a:spcPct val="100000"/>
              </a:lnSpc>
              <a:spcBef>
                <a:spcPts val="865"/>
              </a:spcBef>
              <a:buChar char="•"/>
              <a:tabLst>
                <a:tab pos="438784" algn="l"/>
              </a:tabLst>
            </a:pPr>
            <a:r>
              <a:rPr sz="2400" dirty="0">
                <a:latin typeface="Arial"/>
                <a:cs typeface="Arial"/>
              </a:rPr>
              <a:t>Interfaces</a:t>
            </a:r>
            <a:r>
              <a:rPr sz="2400" spc="-2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between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Layers</a:t>
            </a:r>
            <a:endParaRPr sz="2400">
              <a:latin typeface="Arial"/>
              <a:cs typeface="Arial"/>
            </a:endParaRPr>
          </a:p>
          <a:p>
            <a:pPr marL="756285" marR="5080" indent="98425">
              <a:lnSpc>
                <a:spcPts val="2340"/>
              </a:lnSpc>
              <a:spcBef>
                <a:spcPts val="1500"/>
              </a:spcBef>
            </a:pPr>
            <a:r>
              <a:rPr sz="2000" dirty="0">
                <a:latin typeface="Arial"/>
                <a:cs typeface="Arial"/>
              </a:rPr>
              <a:t>Each</a:t>
            </a:r>
            <a:r>
              <a:rPr sz="2000" spc="-3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interface</a:t>
            </a:r>
            <a:r>
              <a:rPr sz="2000" spc="-4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defines</a:t>
            </a:r>
            <a:r>
              <a:rPr sz="2000" spc="-3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what</a:t>
            </a:r>
            <a:r>
              <a:rPr sz="2000" spc="-3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information</a:t>
            </a:r>
            <a:r>
              <a:rPr sz="2000" spc="-4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and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services</a:t>
            </a:r>
            <a:r>
              <a:rPr sz="2000" spc="-4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layer</a:t>
            </a:r>
            <a:r>
              <a:rPr sz="2000" spc="-20" dirty="0">
                <a:latin typeface="Arial"/>
                <a:cs typeface="Arial"/>
              </a:rPr>
              <a:t> must </a:t>
            </a:r>
            <a:r>
              <a:rPr sz="2000" dirty="0">
                <a:latin typeface="Arial"/>
                <a:cs typeface="Arial"/>
              </a:rPr>
              <a:t>provide</a:t>
            </a:r>
            <a:r>
              <a:rPr sz="2000" spc="-3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for</a:t>
            </a:r>
            <a:r>
              <a:rPr sz="2000" spc="-3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the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layer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above</a:t>
            </a:r>
            <a:r>
              <a:rPr sz="2000" spc="-25" dirty="0">
                <a:latin typeface="Arial"/>
                <a:cs typeface="Arial"/>
              </a:rPr>
              <a:t> it</a:t>
            </a:r>
            <a:endParaRPr sz="2000">
              <a:latin typeface="Arial"/>
              <a:cs typeface="Arial"/>
            </a:endParaRPr>
          </a:p>
          <a:p>
            <a:pPr marL="524510" indent="-511809">
              <a:lnSpc>
                <a:spcPct val="100000"/>
              </a:lnSpc>
              <a:spcBef>
                <a:spcPts val="540"/>
              </a:spcBef>
              <a:buChar char="•"/>
              <a:tabLst>
                <a:tab pos="524510" algn="l"/>
              </a:tabLst>
            </a:pPr>
            <a:r>
              <a:rPr sz="2400" dirty="0">
                <a:latin typeface="Arial"/>
                <a:cs typeface="Arial"/>
              </a:rPr>
              <a:t>Organizations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of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layers</a:t>
            </a:r>
            <a:endParaRPr sz="2400">
              <a:latin typeface="Arial"/>
              <a:cs typeface="Arial"/>
            </a:endParaRPr>
          </a:p>
          <a:p>
            <a:pPr marL="826135" lvl="1" indent="-356235">
              <a:lnSpc>
                <a:spcPct val="100000"/>
              </a:lnSpc>
              <a:spcBef>
                <a:spcPts val="495"/>
              </a:spcBef>
              <a:buFont typeface="Wingdings"/>
              <a:buChar char=""/>
              <a:tabLst>
                <a:tab pos="826135" algn="l"/>
              </a:tabLst>
            </a:pPr>
            <a:r>
              <a:rPr sz="2000" dirty="0">
                <a:latin typeface="Arial"/>
                <a:cs typeface="Arial"/>
              </a:rPr>
              <a:t>Network</a:t>
            </a:r>
            <a:r>
              <a:rPr sz="2000" spc="-4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support</a:t>
            </a:r>
            <a:r>
              <a:rPr sz="2000" spc="-5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layers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: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Layers</a:t>
            </a:r>
            <a:r>
              <a:rPr sz="2000" spc="-3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1,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2,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spc="-50" dirty="0">
                <a:latin typeface="Arial"/>
                <a:cs typeface="Arial"/>
              </a:rPr>
              <a:t>3</a:t>
            </a:r>
            <a:endParaRPr sz="2000">
              <a:latin typeface="Arial"/>
              <a:cs typeface="Arial"/>
            </a:endParaRPr>
          </a:p>
          <a:p>
            <a:pPr marL="826135" lvl="1" indent="-356235">
              <a:lnSpc>
                <a:spcPct val="100000"/>
              </a:lnSpc>
              <a:spcBef>
                <a:spcPts val="240"/>
              </a:spcBef>
              <a:buFont typeface="Wingdings"/>
              <a:buChar char=""/>
              <a:tabLst>
                <a:tab pos="826135" algn="l"/>
              </a:tabLst>
            </a:pPr>
            <a:r>
              <a:rPr sz="2000" dirty="0">
                <a:latin typeface="Arial"/>
                <a:cs typeface="Arial"/>
              </a:rPr>
              <a:t>User</a:t>
            </a:r>
            <a:r>
              <a:rPr sz="2000" spc="-3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support</a:t>
            </a:r>
            <a:r>
              <a:rPr sz="2000" spc="-4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layer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: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Layer</a:t>
            </a:r>
            <a:r>
              <a:rPr sz="2000" spc="-3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5,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6,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spc="-50" dirty="0">
                <a:latin typeface="Arial"/>
                <a:cs typeface="Arial"/>
              </a:rPr>
              <a:t>7</a:t>
            </a:r>
            <a:endParaRPr sz="2000">
              <a:latin typeface="Arial"/>
              <a:cs typeface="Arial"/>
            </a:endParaRPr>
          </a:p>
          <a:p>
            <a:pPr marL="1219200" lvl="2" indent="-292100">
              <a:lnSpc>
                <a:spcPct val="100000"/>
              </a:lnSpc>
              <a:spcBef>
                <a:spcPts val="225"/>
              </a:spcBef>
              <a:buFont typeface="Wingdings"/>
              <a:buChar char=""/>
              <a:tabLst>
                <a:tab pos="1219200" algn="l"/>
              </a:tabLst>
            </a:pPr>
            <a:r>
              <a:rPr sz="1800" dirty="0">
                <a:latin typeface="Arial"/>
                <a:cs typeface="Arial"/>
              </a:rPr>
              <a:t>It</a:t>
            </a:r>
            <a:r>
              <a:rPr sz="1800" spc="-6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allows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interoperability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among</a:t>
            </a:r>
            <a:r>
              <a:rPr sz="1800" spc="-4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unrelated</a:t>
            </a:r>
            <a:r>
              <a:rPr sz="1800" spc="-4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software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systems</a:t>
            </a:r>
            <a:endParaRPr sz="1800">
              <a:latin typeface="Arial"/>
              <a:cs typeface="Arial"/>
            </a:endParaRPr>
          </a:p>
          <a:p>
            <a:pPr marL="826135" lvl="1" indent="-356235">
              <a:lnSpc>
                <a:spcPct val="100000"/>
              </a:lnSpc>
              <a:spcBef>
                <a:spcPts val="229"/>
              </a:spcBef>
              <a:buFont typeface="Wingdings"/>
              <a:buChar char=""/>
              <a:tabLst>
                <a:tab pos="826135" algn="l"/>
              </a:tabLst>
            </a:pPr>
            <a:r>
              <a:rPr sz="2000" dirty="0">
                <a:latin typeface="Arial"/>
                <a:cs typeface="Arial"/>
              </a:rPr>
              <a:t>Transport</a:t>
            </a:r>
            <a:r>
              <a:rPr sz="2000" spc="-6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layer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(Layer</a:t>
            </a:r>
            <a:r>
              <a:rPr sz="2000" spc="-3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4)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: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links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the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two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subgroups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ct val="100000"/>
              </a:lnSpc>
            </a:pPr>
            <a:fld id="{81D60167-4931-47E6-BA6A-407CBD079E47}" type="slidenum">
              <a:rPr spc="-25" dirty="0"/>
              <a:t>83</a:t>
            </a:fld>
            <a:endParaRPr spc="-25" dirty="0"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4718" rIns="0" bIns="0" rtlCol="0">
            <a:spAutoFit/>
          </a:bodyPr>
          <a:lstStyle/>
          <a:p>
            <a:pPr marL="3498850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rgbClr val="00406F"/>
                </a:solidFill>
              </a:rPr>
              <a:t>OSI</a:t>
            </a:r>
            <a:r>
              <a:rPr spc="-20" dirty="0">
                <a:solidFill>
                  <a:srgbClr val="00406F"/>
                </a:solidFill>
              </a:rPr>
              <a:t> </a:t>
            </a:r>
            <a:r>
              <a:rPr spc="-10" dirty="0">
                <a:solidFill>
                  <a:srgbClr val="00406F"/>
                </a:solidFill>
              </a:rPr>
              <a:t>Model</a:t>
            </a: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6797" y="1236710"/>
            <a:ext cx="7542049" cy="50789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4718" rIns="0" bIns="0" rtlCol="0">
            <a:spAutoFit/>
          </a:bodyPr>
          <a:lstStyle/>
          <a:p>
            <a:pPr marL="3498850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rgbClr val="00406F"/>
                </a:solidFill>
              </a:rPr>
              <a:t>OSI</a:t>
            </a:r>
            <a:r>
              <a:rPr spc="-20" dirty="0">
                <a:solidFill>
                  <a:srgbClr val="00406F"/>
                </a:solidFill>
              </a:rPr>
              <a:t> </a:t>
            </a:r>
            <a:r>
              <a:rPr spc="-10" dirty="0">
                <a:solidFill>
                  <a:srgbClr val="00406F"/>
                </a:solidFill>
              </a:rPr>
              <a:t>Model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ct val="100000"/>
              </a:lnSpc>
            </a:pPr>
            <a:fld id="{81D60167-4931-47E6-BA6A-407CBD079E47}" type="slidenum">
              <a:rPr spc="-25" dirty="0"/>
              <a:t>84</a:t>
            </a:fld>
            <a:endParaRPr spc="-25" dirty="0"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67156" y="2511551"/>
            <a:ext cx="7059167" cy="3617975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38243" y="1264101"/>
            <a:ext cx="7971790" cy="7185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marR="5080" indent="-342900">
              <a:lnSpc>
                <a:spcPct val="120000"/>
              </a:lnSpc>
              <a:spcBef>
                <a:spcPts val="95"/>
              </a:spcBef>
              <a:buClr>
                <a:srgbClr val="99CC00"/>
              </a:buClr>
              <a:buFont typeface="Wingdings" panose="05000000000000000000" pitchFamily="2" charset="2"/>
              <a:buChar char="v"/>
              <a:tabLst>
                <a:tab pos="299085" algn="l"/>
              </a:tabLst>
            </a:pPr>
            <a:r>
              <a:rPr sz="2000" b="1" dirty="0">
                <a:latin typeface="Times New Roman"/>
                <a:cs typeface="Times New Roman"/>
              </a:rPr>
              <a:t>The</a:t>
            </a:r>
            <a:r>
              <a:rPr sz="2000" b="1" spc="-2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data</a:t>
            </a:r>
            <a:r>
              <a:rPr sz="2000" b="1" spc="-2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portion</a:t>
            </a:r>
            <a:r>
              <a:rPr sz="2000" b="1" spc="-4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of</a:t>
            </a:r>
            <a:r>
              <a:rPr sz="2000" b="1" spc="-1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a</a:t>
            </a:r>
            <a:r>
              <a:rPr sz="2000" b="1" spc="-1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packet</a:t>
            </a:r>
            <a:r>
              <a:rPr sz="2000" b="1" spc="-3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at</a:t>
            </a:r>
            <a:r>
              <a:rPr sz="2000" b="1" spc="-2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level</a:t>
            </a:r>
            <a:r>
              <a:rPr sz="2000" b="1" spc="-1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N-1</a:t>
            </a:r>
            <a:r>
              <a:rPr sz="2000" b="1" spc="-2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carries</a:t>
            </a:r>
            <a:r>
              <a:rPr sz="2000" b="1" spc="-2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the</a:t>
            </a:r>
            <a:r>
              <a:rPr sz="2000" b="1" spc="-1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whole</a:t>
            </a:r>
            <a:r>
              <a:rPr sz="2000" b="1" spc="-1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packet</a:t>
            </a:r>
            <a:r>
              <a:rPr sz="2000" b="1" spc="-20" dirty="0">
                <a:latin typeface="Times New Roman"/>
                <a:cs typeface="Times New Roman"/>
              </a:rPr>
              <a:t> from </a:t>
            </a:r>
            <a:r>
              <a:rPr sz="2000" b="1" dirty="0">
                <a:latin typeface="Times New Roman"/>
                <a:cs typeface="Times New Roman"/>
              </a:rPr>
              <a:t>level</a:t>
            </a:r>
            <a:r>
              <a:rPr sz="2000" b="1" spc="-3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N.</a:t>
            </a:r>
            <a:r>
              <a:rPr sz="2000" b="1" spc="-1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–</a:t>
            </a:r>
            <a:r>
              <a:rPr sz="2000" b="1" spc="-4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The</a:t>
            </a:r>
            <a:r>
              <a:rPr sz="2000" b="1" spc="-1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concept</a:t>
            </a:r>
            <a:r>
              <a:rPr sz="2000" b="1" spc="-3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is</a:t>
            </a:r>
            <a:r>
              <a:rPr sz="2000" b="1" spc="-1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called</a:t>
            </a:r>
            <a:r>
              <a:rPr sz="2000" b="1" spc="-25" dirty="0">
                <a:latin typeface="Times New Roman"/>
                <a:cs typeface="Times New Roman"/>
              </a:rPr>
              <a:t> </a:t>
            </a:r>
            <a:r>
              <a:rPr sz="2000" b="1" spc="-10" dirty="0">
                <a:latin typeface="Times New Roman"/>
                <a:cs typeface="Times New Roman"/>
              </a:rPr>
              <a:t>encapsulation.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ct val="100000"/>
              </a:lnSpc>
            </a:pPr>
            <a:fld id="{81D60167-4931-47E6-BA6A-407CBD079E47}" type="slidenum">
              <a:rPr spc="-25" dirty="0"/>
              <a:t>85</a:t>
            </a:fld>
            <a:endParaRPr spc="-25" dirty="0"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4718" rIns="0" bIns="0" rtlCol="0">
            <a:spAutoFit/>
          </a:bodyPr>
          <a:lstStyle/>
          <a:p>
            <a:pPr marL="3498850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rgbClr val="00406F"/>
                </a:solidFill>
              </a:rPr>
              <a:t>OSI</a:t>
            </a:r>
            <a:r>
              <a:rPr spc="-20" dirty="0">
                <a:solidFill>
                  <a:srgbClr val="00406F"/>
                </a:solidFill>
              </a:rPr>
              <a:t> </a:t>
            </a:r>
            <a:r>
              <a:rPr spc="-10" dirty="0">
                <a:solidFill>
                  <a:srgbClr val="00406F"/>
                </a:solidFill>
              </a:rPr>
              <a:t>Model</a:t>
            </a: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02438" rIns="0" bIns="0" rtlCol="0">
            <a:spAutoFit/>
          </a:bodyPr>
          <a:lstStyle/>
          <a:p>
            <a:pPr marL="270764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000000"/>
                </a:solidFill>
                <a:latin typeface="Times New Roman"/>
                <a:cs typeface="Times New Roman"/>
              </a:rPr>
              <a:t>Internet</a:t>
            </a:r>
            <a:r>
              <a:rPr sz="2400" spc="-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00"/>
                </a:solidFill>
                <a:latin typeface="Times New Roman"/>
                <a:cs typeface="Times New Roman"/>
              </a:rPr>
              <a:t>Model</a:t>
            </a:r>
            <a:r>
              <a:rPr sz="2400" spc="-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000000"/>
                </a:solidFill>
                <a:latin typeface="Times New Roman"/>
                <a:cs typeface="Times New Roman"/>
              </a:rPr>
              <a:t>(TCP/IP)</a:t>
            </a:r>
            <a:endParaRPr sz="240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17597" y="1626972"/>
            <a:ext cx="6443961" cy="3791464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ct val="100000"/>
              </a:lnSpc>
            </a:pPr>
            <a:fld id="{81D60167-4931-47E6-BA6A-407CBD079E47}" type="slidenum">
              <a:rPr spc="-25" dirty="0"/>
              <a:t>86</a:t>
            </a:fld>
            <a:endParaRPr spc="-25" dirty="0"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0431" rIns="0" bIns="0" rtlCol="0">
            <a:spAutoFit/>
          </a:bodyPr>
          <a:lstStyle/>
          <a:p>
            <a:pPr marL="3070860">
              <a:lnSpc>
                <a:spcPct val="100000"/>
              </a:lnSpc>
              <a:spcBef>
                <a:spcPts val="100"/>
              </a:spcBef>
            </a:pPr>
            <a:r>
              <a:rPr dirty="0"/>
              <a:t>Physical</a:t>
            </a:r>
            <a:r>
              <a:rPr spc="-75" dirty="0"/>
              <a:t> </a:t>
            </a:r>
            <a:r>
              <a:rPr spc="-10" dirty="0"/>
              <a:t>Layer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88340" y="1244600"/>
            <a:ext cx="7875905" cy="13061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5"/>
              </a:spcBef>
              <a:buSzPct val="90000"/>
              <a:buFont typeface="Wingdings" panose="05000000000000000000" pitchFamily="2" charset="2"/>
              <a:buChar char="v"/>
              <a:tabLst>
                <a:tab pos="355600" algn="l"/>
                <a:tab pos="6082030" algn="l"/>
              </a:tabLst>
            </a:pPr>
            <a:r>
              <a:rPr sz="2000" dirty="0">
                <a:latin typeface="Arial"/>
                <a:cs typeface="Arial"/>
              </a:rPr>
              <a:t>The</a:t>
            </a:r>
            <a:r>
              <a:rPr sz="2000" spc="-3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physical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layer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coordinates</a:t>
            </a:r>
            <a:r>
              <a:rPr sz="2000" spc="-5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the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functions</a:t>
            </a:r>
            <a:r>
              <a:rPr sz="2000" spc="-4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required</a:t>
            </a:r>
            <a:r>
              <a:rPr sz="2000" spc="-4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to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transmit</a:t>
            </a:r>
            <a:r>
              <a:rPr sz="2000" spc="-40" dirty="0">
                <a:latin typeface="Arial"/>
                <a:cs typeface="Arial"/>
              </a:rPr>
              <a:t> </a:t>
            </a:r>
            <a:r>
              <a:rPr sz="2000" spc="-50" dirty="0">
                <a:latin typeface="Arial"/>
                <a:cs typeface="Arial"/>
              </a:rPr>
              <a:t>a </a:t>
            </a:r>
            <a:r>
              <a:rPr sz="2000" dirty="0">
                <a:latin typeface="Arial"/>
                <a:cs typeface="Arial"/>
              </a:rPr>
              <a:t>bit</a:t>
            </a:r>
            <a:r>
              <a:rPr sz="2000" spc="-3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stream</a:t>
            </a:r>
            <a:r>
              <a:rPr sz="2000" spc="-5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over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physical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medium.</a:t>
            </a:r>
            <a:r>
              <a:rPr sz="2000" spc="-3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It</a:t>
            </a:r>
            <a:r>
              <a:rPr sz="2000" spc="-3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also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defines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the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procedures </a:t>
            </a:r>
            <a:r>
              <a:rPr sz="2000" dirty="0">
                <a:latin typeface="Arial"/>
                <a:cs typeface="Arial"/>
              </a:rPr>
              <a:t>and</a:t>
            </a:r>
            <a:r>
              <a:rPr sz="2000" spc="-3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functions</a:t>
            </a:r>
            <a:r>
              <a:rPr sz="2000" spc="-4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that</a:t>
            </a:r>
            <a:r>
              <a:rPr sz="2000" spc="-3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physical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devices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and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interfaces</a:t>
            </a:r>
            <a:r>
              <a:rPr sz="2000" dirty="0">
                <a:latin typeface="Arial"/>
                <a:cs typeface="Arial"/>
              </a:rPr>
              <a:t>	have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to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perform </a:t>
            </a:r>
            <a:r>
              <a:rPr sz="2000" dirty="0">
                <a:latin typeface="Arial"/>
                <a:cs typeface="Arial"/>
              </a:rPr>
              <a:t>for</a:t>
            </a:r>
            <a:r>
              <a:rPr sz="2000" spc="-3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transmission</a:t>
            </a:r>
            <a:r>
              <a:rPr sz="2000" spc="-5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occur</a:t>
            </a:r>
            <a:r>
              <a:rPr sz="2400" spc="-10" dirty="0">
                <a:latin typeface="Arial"/>
                <a:cs typeface="Arial"/>
              </a:rPr>
              <a:t>.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83540" y="5892800"/>
            <a:ext cx="804545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b="1" i="1" dirty="0">
                <a:latin typeface="Times New Roman"/>
                <a:cs typeface="Times New Roman"/>
              </a:rPr>
              <a:t>The</a:t>
            </a:r>
            <a:r>
              <a:rPr sz="1800" b="1" i="1" spc="-25" dirty="0">
                <a:latin typeface="Times New Roman"/>
                <a:cs typeface="Times New Roman"/>
              </a:rPr>
              <a:t> </a:t>
            </a:r>
            <a:r>
              <a:rPr sz="1800" b="1" i="1" dirty="0">
                <a:latin typeface="Times New Roman"/>
                <a:cs typeface="Times New Roman"/>
              </a:rPr>
              <a:t>physical</a:t>
            </a:r>
            <a:r>
              <a:rPr sz="1800" b="1" i="1" spc="-10" dirty="0">
                <a:latin typeface="Times New Roman"/>
                <a:cs typeface="Times New Roman"/>
              </a:rPr>
              <a:t> </a:t>
            </a:r>
            <a:r>
              <a:rPr sz="1800" b="1" i="1" dirty="0">
                <a:latin typeface="Times New Roman"/>
                <a:cs typeface="Times New Roman"/>
              </a:rPr>
              <a:t>layer</a:t>
            </a:r>
            <a:r>
              <a:rPr sz="1800" b="1" i="1" spc="-15" dirty="0">
                <a:latin typeface="Times New Roman"/>
                <a:cs typeface="Times New Roman"/>
              </a:rPr>
              <a:t> </a:t>
            </a:r>
            <a:r>
              <a:rPr sz="1800" b="1" i="1" dirty="0">
                <a:latin typeface="Times New Roman"/>
                <a:cs typeface="Times New Roman"/>
              </a:rPr>
              <a:t>is</a:t>
            </a:r>
            <a:r>
              <a:rPr sz="1800" b="1" i="1" spc="-20" dirty="0">
                <a:latin typeface="Times New Roman"/>
                <a:cs typeface="Times New Roman"/>
              </a:rPr>
              <a:t> </a:t>
            </a:r>
            <a:r>
              <a:rPr sz="1800" b="1" i="1" dirty="0">
                <a:latin typeface="Times New Roman"/>
                <a:cs typeface="Times New Roman"/>
              </a:rPr>
              <a:t>responsible</a:t>
            </a:r>
            <a:r>
              <a:rPr sz="1800" b="1" i="1" spc="5" dirty="0">
                <a:latin typeface="Times New Roman"/>
                <a:cs typeface="Times New Roman"/>
              </a:rPr>
              <a:t> </a:t>
            </a:r>
            <a:r>
              <a:rPr sz="1800" b="1" i="1" dirty="0">
                <a:latin typeface="Times New Roman"/>
                <a:cs typeface="Times New Roman"/>
              </a:rPr>
              <a:t>for</a:t>
            </a:r>
            <a:r>
              <a:rPr sz="1800" b="1" i="1" spc="-5" dirty="0">
                <a:latin typeface="Times New Roman"/>
                <a:cs typeface="Times New Roman"/>
              </a:rPr>
              <a:t> </a:t>
            </a:r>
            <a:r>
              <a:rPr sz="1800" b="1" i="1" dirty="0">
                <a:latin typeface="Times New Roman"/>
                <a:cs typeface="Times New Roman"/>
              </a:rPr>
              <a:t>transmitting</a:t>
            </a:r>
            <a:r>
              <a:rPr sz="1800" b="1" i="1" spc="-20" dirty="0">
                <a:latin typeface="Times New Roman"/>
                <a:cs typeface="Times New Roman"/>
              </a:rPr>
              <a:t> </a:t>
            </a:r>
            <a:r>
              <a:rPr sz="1800" b="1" i="1" dirty="0">
                <a:latin typeface="Times New Roman"/>
                <a:cs typeface="Times New Roman"/>
              </a:rPr>
              <a:t>individual</a:t>
            </a:r>
            <a:r>
              <a:rPr sz="1800" b="1" i="1" spc="-20" dirty="0">
                <a:latin typeface="Times New Roman"/>
                <a:cs typeface="Times New Roman"/>
              </a:rPr>
              <a:t> </a:t>
            </a:r>
            <a:r>
              <a:rPr sz="1800" b="1" i="1" dirty="0">
                <a:latin typeface="Times New Roman"/>
                <a:cs typeface="Times New Roman"/>
              </a:rPr>
              <a:t>bits</a:t>
            </a:r>
            <a:r>
              <a:rPr sz="1800" b="1" i="1" spc="-15" dirty="0">
                <a:latin typeface="Times New Roman"/>
                <a:cs typeface="Times New Roman"/>
              </a:rPr>
              <a:t> </a:t>
            </a:r>
            <a:r>
              <a:rPr sz="1800" b="1" i="1" dirty="0">
                <a:latin typeface="Times New Roman"/>
                <a:cs typeface="Times New Roman"/>
              </a:rPr>
              <a:t>from</a:t>
            </a:r>
            <a:r>
              <a:rPr sz="1800" b="1" i="1" spc="-5" dirty="0">
                <a:latin typeface="Times New Roman"/>
                <a:cs typeface="Times New Roman"/>
              </a:rPr>
              <a:t> </a:t>
            </a:r>
            <a:r>
              <a:rPr sz="1800" b="1" i="1" dirty="0">
                <a:latin typeface="Times New Roman"/>
                <a:cs typeface="Times New Roman"/>
              </a:rPr>
              <a:t>one</a:t>
            </a:r>
            <a:r>
              <a:rPr sz="1800" b="1" i="1" spc="-10" dirty="0">
                <a:latin typeface="Times New Roman"/>
                <a:cs typeface="Times New Roman"/>
              </a:rPr>
              <a:t> </a:t>
            </a:r>
            <a:r>
              <a:rPr sz="1800" b="1" i="1" dirty="0">
                <a:latin typeface="Times New Roman"/>
                <a:cs typeface="Times New Roman"/>
              </a:rPr>
              <a:t>node</a:t>
            </a:r>
            <a:r>
              <a:rPr sz="1800" b="1" i="1" spc="5" dirty="0">
                <a:latin typeface="Times New Roman"/>
                <a:cs typeface="Times New Roman"/>
              </a:rPr>
              <a:t> </a:t>
            </a:r>
            <a:r>
              <a:rPr sz="1800" b="1" i="1" dirty="0">
                <a:latin typeface="Times New Roman"/>
                <a:cs typeface="Times New Roman"/>
              </a:rPr>
              <a:t>to</a:t>
            </a:r>
            <a:r>
              <a:rPr sz="1800" b="1" i="1" spc="-15" dirty="0">
                <a:latin typeface="Times New Roman"/>
                <a:cs typeface="Times New Roman"/>
              </a:rPr>
              <a:t> </a:t>
            </a:r>
            <a:r>
              <a:rPr sz="1800" b="1" i="1" spc="-25" dirty="0">
                <a:latin typeface="Times New Roman"/>
                <a:cs typeface="Times New Roman"/>
              </a:rPr>
              <a:t>the </a:t>
            </a:r>
            <a:r>
              <a:rPr sz="1800" b="1" i="1" spc="-10" dirty="0">
                <a:latin typeface="Times New Roman"/>
                <a:cs typeface="Times New Roman"/>
              </a:rPr>
              <a:t>next.</a:t>
            </a:r>
            <a:endParaRPr sz="1800">
              <a:latin typeface="Times New Roman"/>
              <a:cs typeface="Times New Roman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2569" y="2915282"/>
            <a:ext cx="7405329" cy="2411097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ct val="100000"/>
              </a:lnSpc>
            </a:pPr>
            <a:fld id="{81D60167-4931-47E6-BA6A-407CBD079E47}" type="slidenum">
              <a:rPr spc="-25" dirty="0"/>
              <a:t>87</a:t>
            </a:fld>
            <a:endParaRPr spc="-25" dirty="0"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64540" y="1103190"/>
            <a:ext cx="8074660" cy="4739118"/>
          </a:xfrm>
          <a:prstGeom prst="rect">
            <a:avLst/>
          </a:prstGeom>
        </p:spPr>
        <p:txBody>
          <a:bodyPr vert="horz" wrap="square" lIns="0" tIns="984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75"/>
              </a:spcBef>
            </a:pPr>
            <a:r>
              <a:rPr sz="2400" dirty="0">
                <a:latin typeface="Arial"/>
                <a:cs typeface="Arial"/>
              </a:rPr>
              <a:t>The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physical layer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is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concerned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with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following:</a:t>
            </a:r>
            <a:endParaRPr sz="2400">
              <a:latin typeface="Arial"/>
              <a:cs typeface="Arial"/>
            </a:endParaRPr>
          </a:p>
          <a:p>
            <a:pPr marL="621665" marR="5080" indent="-609600">
              <a:lnSpc>
                <a:spcPts val="2160"/>
              </a:lnSpc>
              <a:spcBef>
                <a:spcPts val="840"/>
              </a:spcBef>
              <a:buSzPct val="90000"/>
              <a:buFont typeface="Wingdings" panose="05000000000000000000" pitchFamily="2" charset="2"/>
              <a:buChar char="v"/>
              <a:tabLst>
                <a:tab pos="621665" algn="l"/>
              </a:tabLst>
            </a:pPr>
            <a:r>
              <a:rPr sz="2000" u="sng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Physical</a:t>
            </a:r>
            <a:r>
              <a:rPr sz="2000" u="sng" spc="-2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2000" u="sng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characteristics</a:t>
            </a:r>
            <a:r>
              <a:rPr sz="2000" u="sng" spc="-6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2000" u="sng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of</a:t>
            </a:r>
            <a:r>
              <a:rPr sz="2000" u="sng" spc="-2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2000" u="sng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interfaces</a:t>
            </a:r>
            <a:r>
              <a:rPr sz="2000" u="sng" spc="-6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2000" u="sng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and</a:t>
            </a:r>
            <a:r>
              <a:rPr sz="2000" u="sng" spc="-2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2000" u="sng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media</a:t>
            </a:r>
            <a:r>
              <a:rPr sz="2000" dirty="0">
                <a:latin typeface="Arial"/>
                <a:cs typeface="Arial"/>
              </a:rPr>
              <a:t>:</a:t>
            </a:r>
            <a:r>
              <a:rPr sz="2000" spc="-3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The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physical </a:t>
            </a:r>
            <a:r>
              <a:rPr sz="2000" dirty="0">
                <a:latin typeface="Arial"/>
                <a:cs typeface="Arial"/>
              </a:rPr>
              <a:t>layer</a:t>
            </a:r>
            <a:r>
              <a:rPr sz="2000" spc="-3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defines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the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characteristics</a:t>
            </a:r>
            <a:r>
              <a:rPr sz="2000" spc="-5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of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the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interface</a:t>
            </a:r>
            <a:r>
              <a:rPr sz="2000" spc="-4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between </a:t>
            </a:r>
            <a:r>
              <a:rPr sz="2000" dirty="0">
                <a:latin typeface="Arial"/>
                <a:cs typeface="Arial"/>
              </a:rPr>
              <a:t>devices</a:t>
            </a:r>
            <a:r>
              <a:rPr sz="2000" spc="-4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and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the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transmission</a:t>
            </a:r>
            <a:r>
              <a:rPr sz="2000" spc="-5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media,</a:t>
            </a:r>
            <a:r>
              <a:rPr sz="2000" spc="-3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including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its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type.</a:t>
            </a:r>
            <a:endParaRPr sz="2000">
              <a:latin typeface="Arial"/>
              <a:cs typeface="Arial"/>
            </a:endParaRPr>
          </a:p>
          <a:p>
            <a:pPr marL="621665" marR="9525" indent="-609600">
              <a:lnSpc>
                <a:spcPts val="2160"/>
              </a:lnSpc>
              <a:spcBef>
                <a:spcPts val="790"/>
              </a:spcBef>
              <a:buSzPct val="90000"/>
              <a:buFont typeface="Wingdings" panose="05000000000000000000" pitchFamily="2" charset="2"/>
              <a:buChar char="v"/>
              <a:tabLst>
                <a:tab pos="621665" algn="l"/>
              </a:tabLst>
            </a:pPr>
            <a:r>
              <a:rPr sz="2000" u="sng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Representation</a:t>
            </a:r>
            <a:r>
              <a:rPr sz="2000" u="sng" spc="-5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2000" u="sng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of</a:t>
            </a:r>
            <a:r>
              <a:rPr sz="2000" u="sng" spc="-3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2000" u="sng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the</a:t>
            </a:r>
            <a:r>
              <a:rPr sz="2000" u="sng" spc="-1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2000" u="sng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bits</a:t>
            </a:r>
            <a:r>
              <a:rPr sz="2000" dirty="0">
                <a:latin typeface="Arial"/>
                <a:cs typeface="Arial"/>
              </a:rPr>
              <a:t>:</a:t>
            </a:r>
            <a:r>
              <a:rPr sz="2000" spc="-3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the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physical</a:t>
            </a:r>
            <a:r>
              <a:rPr sz="2000" spc="-3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layer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data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consist</a:t>
            </a:r>
            <a:r>
              <a:rPr sz="2000" spc="-5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of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spc="-50" dirty="0">
                <a:latin typeface="Arial"/>
                <a:cs typeface="Arial"/>
              </a:rPr>
              <a:t>a </a:t>
            </a:r>
            <a:r>
              <a:rPr sz="2000" dirty="0">
                <a:latin typeface="Arial"/>
                <a:cs typeface="Arial"/>
              </a:rPr>
              <a:t>stream</a:t>
            </a:r>
            <a:r>
              <a:rPr sz="2000" spc="-5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of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bits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without</a:t>
            </a:r>
            <a:r>
              <a:rPr sz="2000" spc="-3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any</a:t>
            </a:r>
            <a:r>
              <a:rPr sz="2000" spc="-3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interpretation.</a:t>
            </a:r>
            <a:r>
              <a:rPr sz="2000" spc="-5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To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be</a:t>
            </a:r>
            <a:r>
              <a:rPr sz="2000" spc="-10" dirty="0">
                <a:latin typeface="Arial"/>
                <a:cs typeface="Arial"/>
              </a:rPr>
              <a:t> transmitted, </a:t>
            </a:r>
            <a:r>
              <a:rPr sz="2000" dirty="0">
                <a:latin typeface="Arial"/>
                <a:cs typeface="Arial"/>
              </a:rPr>
              <a:t>bits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must</a:t>
            </a:r>
            <a:r>
              <a:rPr sz="2000" spc="-3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be encoded</a:t>
            </a:r>
            <a:r>
              <a:rPr sz="2000" spc="-3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into signals</a:t>
            </a:r>
            <a:r>
              <a:rPr sz="2000" spc="-3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– electrical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or</a:t>
            </a:r>
            <a:r>
              <a:rPr sz="2000" spc="-10" dirty="0">
                <a:latin typeface="Arial"/>
                <a:cs typeface="Arial"/>
              </a:rPr>
              <a:t> optical-</a:t>
            </a:r>
            <a:r>
              <a:rPr sz="2000" dirty="0">
                <a:latin typeface="Arial"/>
                <a:cs typeface="Arial"/>
              </a:rPr>
              <a:t>.</a:t>
            </a:r>
            <a:r>
              <a:rPr sz="2000" spc="-30" dirty="0">
                <a:latin typeface="Arial"/>
                <a:cs typeface="Arial"/>
              </a:rPr>
              <a:t> </a:t>
            </a:r>
            <a:r>
              <a:rPr sz="2000" spc="-25" dirty="0">
                <a:latin typeface="Arial"/>
                <a:cs typeface="Arial"/>
              </a:rPr>
              <a:t>The </a:t>
            </a:r>
            <a:r>
              <a:rPr sz="2000" dirty="0">
                <a:latin typeface="Arial"/>
                <a:cs typeface="Arial"/>
              </a:rPr>
              <a:t>physical</a:t>
            </a:r>
            <a:r>
              <a:rPr sz="2000" spc="-4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layer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defines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the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type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of</a:t>
            </a:r>
            <a:r>
              <a:rPr sz="2000" spc="-35" dirty="0">
                <a:latin typeface="Arial"/>
                <a:cs typeface="Arial"/>
              </a:rPr>
              <a:t> </a:t>
            </a:r>
            <a:r>
              <a:rPr sz="2000" b="1" spc="-10" dirty="0">
                <a:latin typeface="Arial"/>
                <a:cs typeface="Arial"/>
              </a:rPr>
              <a:t>encoding</a:t>
            </a:r>
            <a:r>
              <a:rPr sz="2000" spc="-10" dirty="0">
                <a:latin typeface="Arial"/>
                <a:cs typeface="Arial"/>
              </a:rPr>
              <a:t>.</a:t>
            </a:r>
            <a:endParaRPr sz="2000">
              <a:latin typeface="Arial"/>
              <a:cs typeface="Arial"/>
            </a:endParaRPr>
          </a:p>
          <a:p>
            <a:pPr marL="621665" marR="302260" indent="-609600">
              <a:lnSpc>
                <a:spcPts val="2160"/>
              </a:lnSpc>
              <a:spcBef>
                <a:spcPts val="805"/>
              </a:spcBef>
              <a:buSzPct val="90000"/>
              <a:buFont typeface="Wingdings" panose="05000000000000000000" pitchFamily="2" charset="2"/>
              <a:buChar char="v"/>
              <a:tabLst>
                <a:tab pos="621665" algn="l"/>
              </a:tabLst>
            </a:pPr>
            <a:r>
              <a:rPr sz="2000" u="sng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Data</a:t>
            </a:r>
            <a:r>
              <a:rPr sz="2000" u="sng" spc="-2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2000" u="sng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rate</a:t>
            </a:r>
            <a:r>
              <a:rPr sz="2000" dirty="0">
                <a:latin typeface="Arial"/>
                <a:cs typeface="Arial"/>
              </a:rPr>
              <a:t>:</a:t>
            </a:r>
            <a:r>
              <a:rPr sz="2000" spc="-4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The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physical</a:t>
            </a:r>
            <a:r>
              <a:rPr sz="2000" spc="-3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layer</a:t>
            </a:r>
            <a:r>
              <a:rPr sz="2000" spc="-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defines</a:t>
            </a:r>
            <a:r>
              <a:rPr sz="2000" spc="-3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the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transmission</a:t>
            </a:r>
            <a:r>
              <a:rPr sz="2000" spc="-6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rate, </a:t>
            </a:r>
            <a:r>
              <a:rPr sz="2000" dirty="0">
                <a:latin typeface="Arial"/>
                <a:cs typeface="Arial"/>
              </a:rPr>
              <a:t>the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number</a:t>
            </a:r>
            <a:r>
              <a:rPr sz="2000" spc="-3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of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bits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sent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each</a:t>
            </a:r>
            <a:r>
              <a:rPr sz="2000" spc="-3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second.</a:t>
            </a:r>
            <a:endParaRPr sz="2000">
              <a:latin typeface="Arial"/>
              <a:cs typeface="Arial"/>
            </a:endParaRPr>
          </a:p>
          <a:p>
            <a:pPr marL="621665" marR="286385" indent="-609600">
              <a:lnSpc>
                <a:spcPts val="2160"/>
              </a:lnSpc>
              <a:spcBef>
                <a:spcPts val="805"/>
              </a:spcBef>
              <a:buSzPct val="90000"/>
              <a:buFont typeface="Wingdings" panose="05000000000000000000" pitchFamily="2" charset="2"/>
              <a:buChar char="v"/>
              <a:tabLst>
                <a:tab pos="621665" algn="l"/>
                <a:tab pos="2836545" algn="l"/>
              </a:tabLst>
            </a:pPr>
            <a:r>
              <a:rPr sz="2000" u="sng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Line</a:t>
            </a:r>
            <a:r>
              <a:rPr sz="2000" u="sng" spc="-2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2000" u="sng" spc="-1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configuration:</a:t>
            </a:r>
            <a:r>
              <a:rPr sz="2000" dirty="0">
                <a:latin typeface="Arial"/>
                <a:cs typeface="Arial"/>
              </a:rPr>
              <a:t>	the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physical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layer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is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concerned</a:t>
            </a:r>
            <a:r>
              <a:rPr sz="2000" spc="-5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with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spc="-25" dirty="0">
                <a:latin typeface="Arial"/>
                <a:cs typeface="Arial"/>
              </a:rPr>
              <a:t>the </a:t>
            </a:r>
            <a:r>
              <a:rPr sz="2000" dirty="0">
                <a:latin typeface="Arial"/>
                <a:cs typeface="Arial"/>
              </a:rPr>
              <a:t>connection</a:t>
            </a:r>
            <a:r>
              <a:rPr sz="2000" spc="-5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of</a:t>
            </a:r>
            <a:r>
              <a:rPr sz="2000" spc="-3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devices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to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the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medium.</a:t>
            </a:r>
            <a:endParaRPr sz="2000">
              <a:latin typeface="Arial"/>
              <a:cs typeface="Arial"/>
            </a:endParaRPr>
          </a:p>
          <a:p>
            <a:pPr marL="621665" indent="-608965">
              <a:lnSpc>
                <a:spcPct val="100000"/>
              </a:lnSpc>
              <a:spcBef>
                <a:spcPts val="520"/>
              </a:spcBef>
              <a:buSzPct val="90000"/>
              <a:buFont typeface="Wingdings" panose="05000000000000000000" pitchFamily="2" charset="2"/>
              <a:buChar char="v"/>
              <a:tabLst>
                <a:tab pos="621665" algn="l"/>
              </a:tabLst>
            </a:pPr>
            <a:r>
              <a:rPr sz="2000" u="sng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Physical</a:t>
            </a:r>
            <a:r>
              <a:rPr sz="2000" u="sng" spc="-1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2000" u="sng" spc="-1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topology</a:t>
            </a:r>
            <a:endParaRPr sz="2000">
              <a:latin typeface="Arial"/>
              <a:cs typeface="Arial"/>
            </a:endParaRPr>
          </a:p>
          <a:p>
            <a:pPr marL="621665" indent="-608965">
              <a:lnSpc>
                <a:spcPct val="100000"/>
              </a:lnSpc>
              <a:spcBef>
                <a:spcPts val="565"/>
              </a:spcBef>
              <a:buSzPct val="90000"/>
              <a:buFont typeface="Wingdings" panose="05000000000000000000" pitchFamily="2" charset="2"/>
              <a:buChar char="v"/>
              <a:tabLst>
                <a:tab pos="621665" algn="l"/>
              </a:tabLst>
            </a:pPr>
            <a:r>
              <a:rPr sz="2000" u="sng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Transmission</a:t>
            </a:r>
            <a:r>
              <a:rPr sz="2000" u="sng" spc="-4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2000" u="sng" spc="-2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Mode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ct val="100000"/>
              </a:lnSpc>
            </a:pPr>
            <a:fld id="{81D60167-4931-47E6-BA6A-407CBD079E47}" type="slidenum">
              <a:rPr spc="-25" dirty="0"/>
              <a:t>88</a:t>
            </a:fld>
            <a:endParaRPr spc="-25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0431" rIns="0" bIns="0" rtlCol="0">
            <a:spAutoFit/>
          </a:bodyPr>
          <a:lstStyle/>
          <a:p>
            <a:pPr marL="3070860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rgbClr val="00406F"/>
                </a:solidFill>
              </a:rPr>
              <a:t>Physical</a:t>
            </a:r>
            <a:r>
              <a:rPr spc="-75" dirty="0">
                <a:solidFill>
                  <a:srgbClr val="00406F"/>
                </a:solidFill>
              </a:rPr>
              <a:t> </a:t>
            </a:r>
            <a:r>
              <a:rPr spc="-10" dirty="0">
                <a:solidFill>
                  <a:srgbClr val="00406F"/>
                </a:solidFill>
              </a:rPr>
              <a:t>Layer</a:t>
            </a: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48843" rIns="0" bIns="0" rtlCol="0">
            <a:spAutoFit/>
          </a:bodyPr>
          <a:lstStyle/>
          <a:p>
            <a:pPr marL="2980690">
              <a:lnSpc>
                <a:spcPct val="100000"/>
              </a:lnSpc>
              <a:spcBef>
                <a:spcPts val="100"/>
              </a:spcBef>
            </a:pPr>
            <a:r>
              <a:rPr dirty="0"/>
              <a:t>Data</a:t>
            </a:r>
            <a:r>
              <a:rPr spc="-35" dirty="0"/>
              <a:t> </a:t>
            </a:r>
            <a:r>
              <a:rPr dirty="0"/>
              <a:t>Link</a:t>
            </a:r>
            <a:r>
              <a:rPr spc="-30" dirty="0"/>
              <a:t> </a:t>
            </a:r>
            <a:r>
              <a:rPr spc="-10" dirty="0"/>
              <a:t>Layer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64540" y="1092200"/>
            <a:ext cx="7680959" cy="12458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4965" marR="5080" indent="-342900">
              <a:lnSpc>
                <a:spcPct val="100000"/>
              </a:lnSpc>
              <a:spcBef>
                <a:spcPts val="105"/>
              </a:spcBef>
              <a:buSzPct val="90000"/>
              <a:buFont typeface="Wingdings" panose="05000000000000000000" pitchFamily="2" charset="2"/>
              <a:buChar char="v"/>
              <a:tabLst>
                <a:tab pos="354965" algn="l"/>
              </a:tabLst>
            </a:pPr>
            <a:r>
              <a:rPr sz="2000" dirty="0">
                <a:latin typeface="Arial"/>
                <a:cs typeface="Arial"/>
              </a:rPr>
              <a:t>The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data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link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layer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transforms</a:t>
            </a:r>
            <a:r>
              <a:rPr sz="2000" spc="-4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the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physical</a:t>
            </a:r>
            <a:r>
              <a:rPr sz="2000" spc="-3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layer,</a:t>
            </a:r>
            <a:r>
              <a:rPr sz="2000" spc="-3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spc="-25" dirty="0">
                <a:latin typeface="Arial"/>
                <a:cs typeface="Arial"/>
              </a:rPr>
              <a:t>raw </a:t>
            </a:r>
            <a:r>
              <a:rPr sz="2000" dirty="0">
                <a:latin typeface="Arial"/>
                <a:cs typeface="Arial"/>
              </a:rPr>
              <a:t>transmission</a:t>
            </a:r>
            <a:r>
              <a:rPr sz="2000" spc="-5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facility,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to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reliable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link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and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is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responsible</a:t>
            </a:r>
            <a:r>
              <a:rPr sz="2000" spc="-5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for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node- to-</a:t>
            </a:r>
            <a:r>
              <a:rPr sz="2000" dirty="0">
                <a:latin typeface="Arial"/>
                <a:cs typeface="Arial"/>
              </a:rPr>
              <a:t>node</a:t>
            </a:r>
            <a:r>
              <a:rPr sz="2000" spc="-4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delivery.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It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makes</a:t>
            </a:r>
            <a:r>
              <a:rPr sz="2000" spc="-4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the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physical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layer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appear</a:t>
            </a:r>
            <a:r>
              <a:rPr sz="2000" spc="-3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error</a:t>
            </a:r>
            <a:r>
              <a:rPr sz="2000" spc="-4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free</a:t>
            </a:r>
            <a:r>
              <a:rPr sz="2000" spc="-30" dirty="0">
                <a:latin typeface="Arial"/>
                <a:cs typeface="Arial"/>
              </a:rPr>
              <a:t> </a:t>
            </a:r>
            <a:r>
              <a:rPr sz="2000" spc="-25" dirty="0">
                <a:latin typeface="Arial"/>
                <a:cs typeface="Arial"/>
              </a:rPr>
              <a:t>to </a:t>
            </a:r>
            <a:r>
              <a:rPr sz="2000" dirty="0">
                <a:latin typeface="Arial"/>
                <a:cs typeface="Arial"/>
              </a:rPr>
              <a:t>the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upper</a:t>
            </a:r>
            <a:r>
              <a:rPr sz="2000" spc="-3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layer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(network</a:t>
            </a:r>
            <a:r>
              <a:rPr sz="2000" spc="-4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layer).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88340" y="5356352"/>
            <a:ext cx="7458709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Times New Roman"/>
                <a:cs typeface="Times New Roman"/>
              </a:rPr>
              <a:t>The</a:t>
            </a:r>
            <a:r>
              <a:rPr sz="2400" b="1" spc="-2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data</a:t>
            </a:r>
            <a:r>
              <a:rPr sz="2400" b="1" spc="-1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link</a:t>
            </a:r>
            <a:r>
              <a:rPr sz="2400" b="1" spc="-1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layer</a:t>
            </a:r>
            <a:r>
              <a:rPr sz="2400" b="1" spc="-8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is</a:t>
            </a:r>
            <a:r>
              <a:rPr sz="2400" b="1" spc="-1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responsible</a:t>
            </a:r>
            <a:r>
              <a:rPr sz="2400" b="1" spc="-2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for</a:t>
            </a:r>
            <a:r>
              <a:rPr sz="2400" b="1" spc="-7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transmitting</a:t>
            </a:r>
            <a:r>
              <a:rPr sz="2400" b="1" spc="-35" dirty="0">
                <a:latin typeface="Times New Roman"/>
                <a:cs typeface="Times New Roman"/>
              </a:rPr>
              <a:t> </a:t>
            </a:r>
            <a:r>
              <a:rPr sz="2400" b="1" spc="-10" dirty="0">
                <a:latin typeface="Times New Roman"/>
                <a:cs typeface="Times New Roman"/>
              </a:rPr>
              <a:t>frames </a:t>
            </a:r>
            <a:r>
              <a:rPr sz="2400" b="1" dirty="0">
                <a:latin typeface="Times New Roman"/>
                <a:cs typeface="Times New Roman"/>
              </a:rPr>
              <a:t>from</a:t>
            </a:r>
            <a:r>
              <a:rPr sz="2400" b="1" spc="-3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one</a:t>
            </a:r>
            <a:r>
              <a:rPr sz="2400" b="1" spc="-1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hop</a:t>
            </a:r>
            <a:r>
              <a:rPr sz="2400" b="1" spc="-1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(node)</a:t>
            </a:r>
            <a:r>
              <a:rPr sz="2400" b="1" spc="-1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to</a:t>
            </a:r>
            <a:r>
              <a:rPr sz="2400" b="1" spc="-1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the</a:t>
            </a:r>
            <a:r>
              <a:rPr sz="2400" b="1" spc="-20" dirty="0">
                <a:latin typeface="Times New Roman"/>
                <a:cs typeface="Times New Roman"/>
              </a:rPr>
              <a:t> </a:t>
            </a:r>
            <a:r>
              <a:rPr sz="2400" b="1" spc="-10" dirty="0">
                <a:latin typeface="Times New Roman"/>
                <a:cs typeface="Times New Roman"/>
              </a:rPr>
              <a:t>next.</a:t>
            </a:r>
            <a:endParaRPr sz="2400">
              <a:latin typeface="Times New Roman"/>
              <a:cs typeface="Times New Roman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19200" y="2609185"/>
            <a:ext cx="6935723" cy="2275185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ct val="100000"/>
              </a:lnSpc>
            </a:pPr>
            <a:fld id="{81D60167-4931-47E6-BA6A-407CBD079E47}" type="slidenum">
              <a:rPr spc="-25" dirty="0"/>
              <a:t>89</a:t>
            </a:fld>
            <a:endParaRPr spc="-25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4718" rIns="0" bIns="0" rtlCol="0">
            <a:spAutoFit/>
          </a:bodyPr>
          <a:lstStyle/>
          <a:p>
            <a:pPr marL="3576954">
              <a:lnSpc>
                <a:spcPct val="100000"/>
              </a:lnSpc>
              <a:spcBef>
                <a:spcPts val="100"/>
              </a:spcBef>
            </a:pPr>
            <a:r>
              <a:rPr spc="-10" dirty="0">
                <a:solidFill>
                  <a:srgbClr val="00406F"/>
                </a:solidFill>
              </a:rPr>
              <a:t>Topology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7526" y="1214691"/>
            <a:ext cx="8301673" cy="836294"/>
          </a:xfrm>
          <a:prstGeom prst="rect">
            <a:avLst/>
          </a:prstGeom>
        </p:spPr>
        <p:txBody>
          <a:bodyPr vert="horz" wrap="square" lIns="0" tIns="59690" rIns="0" bIns="0" rtlCol="0">
            <a:spAutoFit/>
          </a:bodyPr>
          <a:lstStyle/>
          <a:p>
            <a:pPr marL="469900" marR="5080" indent="-457200">
              <a:lnSpc>
                <a:spcPts val="3030"/>
              </a:lnSpc>
              <a:spcBef>
                <a:spcPts val="470"/>
              </a:spcBef>
              <a:buSzPct val="89285"/>
              <a:buFont typeface="Wingdings" panose="05000000000000000000" pitchFamily="2" charset="2"/>
              <a:buChar char="v"/>
              <a:tabLst>
                <a:tab pos="355600" algn="l"/>
              </a:tabLst>
            </a:pPr>
            <a:r>
              <a:rPr sz="2800" dirty="0">
                <a:latin typeface="Arial"/>
                <a:cs typeface="Arial"/>
              </a:rPr>
              <a:t>Kiểu</a:t>
            </a:r>
            <a:r>
              <a:rPr sz="2800" spc="-4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đa</a:t>
            </a:r>
            <a:r>
              <a:rPr sz="2800" spc="-3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điểm</a:t>
            </a:r>
            <a:r>
              <a:rPr sz="2800" spc="-3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hay</a:t>
            </a:r>
            <a:r>
              <a:rPr sz="2800" spc="-3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quảng</a:t>
            </a:r>
            <a:r>
              <a:rPr sz="2800" spc="-4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bá</a:t>
            </a:r>
            <a:r>
              <a:rPr sz="2800" spc="-3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(Point</a:t>
            </a:r>
            <a:r>
              <a:rPr sz="2800" spc="-4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to</a:t>
            </a:r>
            <a:r>
              <a:rPr sz="2800" spc="-35" dirty="0">
                <a:latin typeface="Arial"/>
                <a:cs typeface="Arial"/>
              </a:rPr>
              <a:t> </a:t>
            </a:r>
            <a:r>
              <a:rPr sz="2800" spc="-10" dirty="0">
                <a:latin typeface="Arial"/>
                <a:cs typeface="Arial"/>
              </a:rPr>
              <a:t>Multipoint, Broadcasting)</a:t>
            </a:r>
            <a:endParaRPr sz="28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7136" y="2624328"/>
            <a:ext cx="7712963" cy="2134201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904239" y="5185463"/>
            <a:ext cx="735075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Verdana"/>
                <a:cs typeface="Verdana"/>
              </a:rPr>
              <a:t>Các</a:t>
            </a:r>
            <a:r>
              <a:rPr sz="1800" b="1" spc="-25" dirty="0">
                <a:latin typeface="Verdana"/>
                <a:cs typeface="Verdana"/>
              </a:rPr>
              <a:t> </a:t>
            </a:r>
            <a:r>
              <a:rPr sz="1800" b="1" dirty="0">
                <a:latin typeface="Verdana"/>
                <a:cs typeface="Verdana"/>
              </a:rPr>
              <a:t>mạng</a:t>
            </a:r>
            <a:r>
              <a:rPr sz="1800" b="1" spc="-10" dirty="0">
                <a:latin typeface="Verdana"/>
                <a:cs typeface="Verdana"/>
              </a:rPr>
              <a:t> </a:t>
            </a:r>
            <a:r>
              <a:rPr sz="1800" b="1" dirty="0">
                <a:latin typeface="Verdana"/>
                <a:cs typeface="Verdana"/>
              </a:rPr>
              <a:t>có cấu</a:t>
            </a:r>
            <a:r>
              <a:rPr sz="1800" b="1" spc="-10" dirty="0">
                <a:latin typeface="Verdana"/>
                <a:cs typeface="Verdana"/>
              </a:rPr>
              <a:t> </a:t>
            </a:r>
            <a:r>
              <a:rPr sz="1800" b="1" dirty="0">
                <a:latin typeface="Verdana"/>
                <a:cs typeface="Verdana"/>
              </a:rPr>
              <a:t>trúc</a:t>
            </a:r>
            <a:r>
              <a:rPr sz="1800" b="1" spc="15" dirty="0">
                <a:latin typeface="Verdana"/>
                <a:cs typeface="Verdana"/>
              </a:rPr>
              <a:t> </a:t>
            </a:r>
            <a:r>
              <a:rPr sz="1800" b="1" dirty="0">
                <a:latin typeface="Verdana"/>
                <a:cs typeface="Verdana"/>
              </a:rPr>
              <a:t>quảng</a:t>
            </a:r>
            <a:r>
              <a:rPr sz="1800" b="1" spc="5" dirty="0">
                <a:latin typeface="Verdana"/>
                <a:cs typeface="Verdana"/>
              </a:rPr>
              <a:t> </a:t>
            </a:r>
            <a:r>
              <a:rPr sz="1800" b="1" dirty="0">
                <a:latin typeface="Verdana"/>
                <a:cs typeface="Verdana"/>
              </a:rPr>
              <a:t>bá</a:t>
            </a:r>
            <a:r>
              <a:rPr sz="1800" b="1" spc="-15" dirty="0">
                <a:latin typeface="Verdana"/>
                <a:cs typeface="Verdana"/>
              </a:rPr>
              <a:t> </a:t>
            </a:r>
            <a:r>
              <a:rPr sz="1800" b="1" dirty="0">
                <a:latin typeface="Verdana"/>
                <a:cs typeface="Verdana"/>
              </a:rPr>
              <a:t>(Bus,</a:t>
            </a:r>
            <a:r>
              <a:rPr sz="1800" b="1" spc="-15" dirty="0">
                <a:latin typeface="Verdana"/>
                <a:cs typeface="Verdana"/>
              </a:rPr>
              <a:t> </a:t>
            </a:r>
            <a:r>
              <a:rPr sz="1800" b="1" dirty="0">
                <a:latin typeface="Verdana"/>
                <a:cs typeface="Verdana"/>
              </a:rPr>
              <a:t>Ring,</a:t>
            </a:r>
            <a:r>
              <a:rPr sz="1800" b="1" spc="10" dirty="0">
                <a:latin typeface="Verdana"/>
                <a:cs typeface="Verdana"/>
              </a:rPr>
              <a:t> </a:t>
            </a:r>
            <a:r>
              <a:rPr sz="1800" b="1" dirty="0">
                <a:latin typeface="Verdana"/>
                <a:cs typeface="Verdana"/>
              </a:rPr>
              <a:t>and</a:t>
            </a:r>
            <a:r>
              <a:rPr sz="1800" b="1" spc="-5" dirty="0">
                <a:latin typeface="Verdana"/>
                <a:cs typeface="Verdana"/>
              </a:rPr>
              <a:t> </a:t>
            </a:r>
            <a:r>
              <a:rPr sz="1800" b="1" spc="-10" dirty="0">
                <a:latin typeface="Verdana"/>
                <a:cs typeface="Verdana"/>
              </a:rPr>
              <a:t>Satellite)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120">
              <a:lnSpc>
                <a:spcPct val="100000"/>
              </a:lnSpc>
            </a:pPr>
            <a:fld id="{81D60167-4931-47E6-BA6A-407CBD079E47}" type="slidenum">
              <a:rPr spc="-25" dirty="0"/>
              <a:t>9</a:t>
            </a:fld>
            <a:endParaRPr spc="-25" dirty="0"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43416" y="5975477"/>
            <a:ext cx="46526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0" dirty="0">
                <a:latin typeface="Times New Roman"/>
                <a:cs typeface="Times New Roman"/>
              </a:rPr>
              <a:t>Hop-</a:t>
            </a:r>
            <a:r>
              <a:rPr sz="2400" b="1" dirty="0">
                <a:latin typeface="Times New Roman"/>
                <a:cs typeface="Times New Roman"/>
              </a:rPr>
              <a:t>to-hop</a:t>
            </a:r>
            <a:r>
              <a:rPr sz="2400" b="1" spc="20" dirty="0">
                <a:latin typeface="Times New Roman"/>
                <a:cs typeface="Times New Roman"/>
              </a:rPr>
              <a:t> </a:t>
            </a:r>
            <a:r>
              <a:rPr sz="2400" b="1" spc="-10" dirty="0">
                <a:latin typeface="Times New Roman"/>
                <a:cs typeface="Times New Roman"/>
              </a:rPr>
              <a:t>(node-</a:t>
            </a:r>
            <a:r>
              <a:rPr sz="2400" b="1" dirty="0">
                <a:latin typeface="Times New Roman"/>
                <a:cs typeface="Times New Roman"/>
              </a:rPr>
              <a:t>to-node)</a:t>
            </a:r>
            <a:r>
              <a:rPr sz="2400" b="1" spc="25" dirty="0">
                <a:latin typeface="Times New Roman"/>
                <a:cs typeface="Times New Roman"/>
              </a:rPr>
              <a:t> </a:t>
            </a:r>
            <a:r>
              <a:rPr sz="2400" b="1" spc="-10" dirty="0">
                <a:latin typeface="Times New Roman"/>
                <a:cs typeface="Times New Roman"/>
              </a:rPr>
              <a:t>delivery</a:t>
            </a:r>
            <a:endParaRPr sz="240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5800" y="1466905"/>
            <a:ext cx="7703819" cy="4246161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8363" rIns="0" bIns="0" rtlCol="0">
            <a:spAutoFit/>
          </a:bodyPr>
          <a:lstStyle/>
          <a:p>
            <a:pPr marL="2980690">
              <a:lnSpc>
                <a:spcPct val="100000"/>
              </a:lnSpc>
              <a:spcBef>
                <a:spcPts val="100"/>
              </a:spcBef>
            </a:pPr>
            <a:r>
              <a:rPr dirty="0"/>
              <a:t>Data</a:t>
            </a:r>
            <a:r>
              <a:rPr spc="-35" dirty="0"/>
              <a:t> </a:t>
            </a:r>
            <a:r>
              <a:rPr dirty="0"/>
              <a:t>Link</a:t>
            </a:r>
            <a:r>
              <a:rPr spc="-30" dirty="0"/>
              <a:t> </a:t>
            </a:r>
            <a:r>
              <a:rPr spc="-10" dirty="0"/>
              <a:t>Layer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ct val="100000"/>
              </a:lnSpc>
            </a:pPr>
            <a:fld id="{81D60167-4931-47E6-BA6A-407CBD079E47}" type="slidenum">
              <a:rPr spc="-25" dirty="0"/>
              <a:t>90</a:t>
            </a:fld>
            <a:endParaRPr spc="-25" dirty="0"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64540" y="1209357"/>
            <a:ext cx="384429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latin typeface="Arial"/>
                <a:cs typeface="Arial"/>
              </a:rPr>
              <a:t>Functions</a:t>
            </a:r>
            <a:r>
              <a:rPr sz="2000" b="1" spc="-4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of</a:t>
            </a:r>
            <a:r>
              <a:rPr sz="2000" b="1" spc="-2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the</a:t>
            </a:r>
            <a:r>
              <a:rPr sz="2000" b="1" spc="-2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data</a:t>
            </a:r>
            <a:r>
              <a:rPr sz="2000" b="1" spc="-4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link</a:t>
            </a:r>
            <a:r>
              <a:rPr sz="2000" b="1" spc="-15" dirty="0">
                <a:latin typeface="Arial"/>
                <a:cs typeface="Arial"/>
              </a:rPr>
              <a:t> </a:t>
            </a:r>
            <a:r>
              <a:rPr sz="2000" b="1" spc="-10" dirty="0">
                <a:latin typeface="Arial"/>
                <a:cs typeface="Arial"/>
              </a:rPr>
              <a:t>layer:</a:t>
            </a:r>
            <a:endParaRPr sz="20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65352" y="3458781"/>
            <a:ext cx="143510" cy="470642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endParaRPr lang="vi-VN" sz="1450" spc="-320" dirty="0">
              <a:latin typeface="Segoe UI Symbol"/>
              <a:cs typeface="Segoe UI Symbol"/>
            </a:endParaRPr>
          </a:p>
          <a:p>
            <a:pPr marL="12700">
              <a:lnSpc>
                <a:spcPct val="100000"/>
              </a:lnSpc>
              <a:spcBef>
                <a:spcPts val="90"/>
              </a:spcBef>
            </a:pPr>
            <a:endParaRPr sz="1450">
              <a:latin typeface="Segoe UI Symbol"/>
              <a:cs typeface="Segoe UI Symbo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69677" y="1540192"/>
            <a:ext cx="8074660" cy="278345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621665" indent="-608965">
              <a:lnSpc>
                <a:spcPts val="2280"/>
              </a:lnSpc>
              <a:spcBef>
                <a:spcPts val="105"/>
              </a:spcBef>
              <a:buSzPct val="90000"/>
              <a:buFont typeface="Wingdings" panose="05000000000000000000" pitchFamily="2" charset="2"/>
              <a:buChar char="v"/>
              <a:tabLst>
                <a:tab pos="621665" algn="l"/>
              </a:tabLst>
            </a:pPr>
            <a:r>
              <a:rPr sz="2000" u="sng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Framing</a:t>
            </a:r>
            <a:r>
              <a:rPr sz="2000" dirty="0">
                <a:latin typeface="Arial"/>
                <a:cs typeface="Arial"/>
              </a:rPr>
              <a:t>.</a:t>
            </a:r>
            <a:r>
              <a:rPr sz="2000" spc="-4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The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data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link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layer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divides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the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stream</a:t>
            </a:r>
            <a:r>
              <a:rPr sz="2000" spc="-55" dirty="0">
                <a:latin typeface="Arial"/>
                <a:cs typeface="Arial"/>
              </a:rPr>
              <a:t> </a:t>
            </a:r>
            <a:r>
              <a:rPr sz="2000">
                <a:latin typeface="Arial"/>
                <a:cs typeface="Arial"/>
              </a:rPr>
              <a:t>of</a:t>
            </a:r>
            <a:r>
              <a:rPr sz="2000" spc="-15">
                <a:latin typeface="Arial"/>
                <a:cs typeface="Arial"/>
              </a:rPr>
              <a:t> </a:t>
            </a:r>
            <a:r>
              <a:rPr sz="2000" spc="-20" smtClean="0">
                <a:latin typeface="Arial"/>
                <a:cs typeface="Arial"/>
              </a:rPr>
              <a:t>bits</a:t>
            </a:r>
            <a:r>
              <a:rPr lang="vi-VN" sz="2000">
                <a:latin typeface="Arial"/>
                <a:cs typeface="Arial"/>
              </a:rPr>
              <a:t> </a:t>
            </a:r>
            <a:r>
              <a:rPr sz="2000" smtClean="0">
                <a:latin typeface="Arial"/>
                <a:cs typeface="Arial"/>
              </a:rPr>
              <a:t>received</a:t>
            </a:r>
            <a:r>
              <a:rPr sz="2000" spc="-50" smtClean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from</a:t>
            </a:r>
            <a:r>
              <a:rPr sz="2000" spc="-4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the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network</a:t>
            </a:r>
            <a:r>
              <a:rPr sz="2000" spc="-4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layer</a:t>
            </a:r>
            <a:r>
              <a:rPr sz="2000" spc="-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into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data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units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called</a:t>
            </a:r>
            <a:r>
              <a:rPr sz="2000" spc="-30" dirty="0">
                <a:latin typeface="Arial"/>
                <a:cs typeface="Arial"/>
              </a:rPr>
              <a:t> </a:t>
            </a:r>
            <a:r>
              <a:rPr sz="2000" b="1" spc="-10" dirty="0">
                <a:latin typeface="Arial"/>
                <a:cs typeface="Arial"/>
              </a:rPr>
              <a:t>frames</a:t>
            </a:r>
            <a:r>
              <a:rPr sz="2000" spc="-10" dirty="0">
                <a:latin typeface="Arial"/>
                <a:cs typeface="Arial"/>
              </a:rPr>
              <a:t>.</a:t>
            </a:r>
            <a:endParaRPr sz="2000">
              <a:latin typeface="Arial"/>
              <a:cs typeface="Arial"/>
            </a:endParaRPr>
          </a:p>
          <a:p>
            <a:pPr marL="622300" marR="5080" indent="-610235">
              <a:lnSpc>
                <a:spcPts val="2160"/>
              </a:lnSpc>
              <a:spcBef>
                <a:spcPts val="819"/>
              </a:spcBef>
              <a:buSzPct val="90000"/>
              <a:buFont typeface="Wingdings" panose="05000000000000000000" pitchFamily="2" charset="2"/>
              <a:buChar char="v"/>
              <a:tabLst>
                <a:tab pos="622300" algn="l"/>
              </a:tabLst>
            </a:pPr>
            <a:r>
              <a:rPr sz="2000" u="sng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Physical</a:t>
            </a:r>
            <a:r>
              <a:rPr sz="2000" u="sng" spc="-2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2000" u="sng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addressing</a:t>
            </a:r>
            <a:r>
              <a:rPr sz="2000" dirty="0">
                <a:latin typeface="Arial"/>
                <a:cs typeface="Arial"/>
              </a:rPr>
              <a:t>.</a:t>
            </a:r>
            <a:r>
              <a:rPr sz="2000" spc="-5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If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frames</a:t>
            </a:r>
            <a:r>
              <a:rPr sz="2000" spc="-4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are</a:t>
            </a:r>
            <a:r>
              <a:rPr sz="2000" spc="-4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to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be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distributed</a:t>
            </a:r>
            <a:r>
              <a:rPr sz="2000" spc="-4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to</a:t>
            </a:r>
            <a:r>
              <a:rPr sz="2000" spc="-10" dirty="0">
                <a:latin typeface="Arial"/>
                <a:cs typeface="Arial"/>
              </a:rPr>
              <a:t> different </a:t>
            </a:r>
            <a:r>
              <a:rPr sz="2000" dirty="0">
                <a:latin typeface="Arial"/>
                <a:cs typeface="Arial"/>
              </a:rPr>
              <a:t>systems</a:t>
            </a:r>
            <a:r>
              <a:rPr sz="2000" spc="-5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on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the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network,</a:t>
            </a:r>
            <a:r>
              <a:rPr sz="2000" spc="-5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the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data</a:t>
            </a:r>
            <a:r>
              <a:rPr sz="2000" spc="-3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link</a:t>
            </a:r>
            <a:r>
              <a:rPr sz="2000" spc="-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layer</a:t>
            </a:r>
            <a:r>
              <a:rPr sz="2000" spc="-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adds</a:t>
            </a:r>
            <a:r>
              <a:rPr sz="2000" spc="-3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header</a:t>
            </a:r>
            <a:r>
              <a:rPr sz="2000" spc="-25" dirty="0">
                <a:latin typeface="Arial"/>
                <a:cs typeface="Arial"/>
              </a:rPr>
              <a:t> to </a:t>
            </a:r>
            <a:r>
              <a:rPr sz="2000" dirty="0">
                <a:latin typeface="Arial"/>
                <a:cs typeface="Arial"/>
              </a:rPr>
              <a:t>the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frame</a:t>
            </a:r>
            <a:r>
              <a:rPr sz="2000" spc="-3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to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define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the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physical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address</a:t>
            </a:r>
            <a:r>
              <a:rPr sz="2000" spc="-3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of</a:t>
            </a:r>
            <a:r>
              <a:rPr sz="2000" spc="-3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the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sender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spc="-10">
                <a:latin typeface="Arial"/>
                <a:cs typeface="Arial"/>
              </a:rPr>
              <a:t>(</a:t>
            </a:r>
            <a:r>
              <a:rPr sz="2000" spc="-10" smtClean="0">
                <a:latin typeface="Arial"/>
                <a:cs typeface="Arial"/>
              </a:rPr>
              <a:t>source</a:t>
            </a:r>
            <a:r>
              <a:rPr lang="vi-VN" sz="2000" spc="-10">
                <a:latin typeface="Arial"/>
                <a:cs typeface="Arial"/>
              </a:rPr>
              <a:t> </a:t>
            </a:r>
            <a:r>
              <a:rPr sz="2000" smtClean="0">
                <a:latin typeface="Arial"/>
                <a:cs typeface="Arial"/>
              </a:rPr>
              <a:t>address</a:t>
            </a:r>
            <a:r>
              <a:rPr sz="2000" dirty="0">
                <a:latin typeface="Arial"/>
                <a:cs typeface="Arial"/>
              </a:rPr>
              <a:t>)</a:t>
            </a:r>
            <a:r>
              <a:rPr sz="2000" spc="-5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and/or</a:t>
            </a:r>
            <a:r>
              <a:rPr sz="2000" spc="-3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receiver</a:t>
            </a:r>
            <a:r>
              <a:rPr sz="2000" spc="-3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(</a:t>
            </a:r>
            <a:r>
              <a:rPr sz="2000">
                <a:latin typeface="Arial"/>
                <a:cs typeface="Arial"/>
              </a:rPr>
              <a:t>destination</a:t>
            </a:r>
            <a:r>
              <a:rPr sz="2000" spc="-40">
                <a:latin typeface="Arial"/>
                <a:cs typeface="Arial"/>
              </a:rPr>
              <a:t> </a:t>
            </a:r>
            <a:r>
              <a:rPr sz="2000" smtClean="0">
                <a:latin typeface="Arial"/>
                <a:cs typeface="Arial"/>
              </a:rPr>
              <a:t>address</a:t>
            </a:r>
            <a:r>
              <a:rPr sz="2000" dirty="0">
                <a:latin typeface="Arial"/>
                <a:cs typeface="Arial"/>
              </a:rPr>
              <a:t>)</a:t>
            </a:r>
            <a:r>
              <a:rPr sz="2000" spc="-5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of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>
                <a:latin typeface="Arial"/>
                <a:cs typeface="Arial"/>
              </a:rPr>
              <a:t>the</a:t>
            </a:r>
            <a:r>
              <a:rPr sz="2000" spc="-5">
                <a:latin typeface="Arial"/>
                <a:cs typeface="Arial"/>
              </a:rPr>
              <a:t> </a:t>
            </a:r>
            <a:r>
              <a:rPr sz="2000" spc="-10" smtClean="0">
                <a:latin typeface="Arial"/>
                <a:cs typeface="Arial"/>
              </a:rPr>
              <a:t>frame.</a:t>
            </a:r>
            <a:endParaRPr lang="vi-VN" sz="2000" spc="-10" smtClean="0">
              <a:latin typeface="Arial"/>
              <a:cs typeface="Arial"/>
            </a:endParaRPr>
          </a:p>
          <a:p>
            <a:pPr marL="622300" marR="5080" indent="-610235">
              <a:lnSpc>
                <a:spcPts val="2160"/>
              </a:lnSpc>
              <a:spcBef>
                <a:spcPts val="819"/>
              </a:spcBef>
              <a:buSzPct val="90000"/>
              <a:buFont typeface="Wingdings" panose="05000000000000000000" pitchFamily="2" charset="2"/>
              <a:buChar char="v"/>
              <a:tabLst>
                <a:tab pos="622300" algn="l"/>
              </a:tabLst>
            </a:pPr>
            <a:r>
              <a:rPr sz="1800" smtClean="0">
                <a:latin typeface="Arial"/>
                <a:cs typeface="Arial"/>
              </a:rPr>
              <a:t>If</a:t>
            </a:r>
            <a:r>
              <a:rPr sz="1800" spc="-35" smtClean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the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frame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is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intended</a:t>
            </a:r>
            <a:r>
              <a:rPr sz="1800" spc="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for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system</a:t>
            </a:r>
            <a:r>
              <a:rPr sz="1800" spc="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outside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the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sender’s </a:t>
            </a:r>
            <a:r>
              <a:rPr sz="1800" dirty="0">
                <a:latin typeface="Arial"/>
                <a:cs typeface="Arial"/>
              </a:rPr>
              <a:t>network, the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receiver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address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is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the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address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of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the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device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20" dirty="0">
                <a:latin typeface="Arial"/>
                <a:cs typeface="Arial"/>
              </a:rPr>
              <a:t>that </a:t>
            </a:r>
            <a:r>
              <a:rPr sz="1800" dirty="0">
                <a:latin typeface="Arial"/>
                <a:cs typeface="Arial"/>
              </a:rPr>
              <a:t>connects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one</a:t>
            </a:r>
            <a:r>
              <a:rPr sz="1800" spc="-3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network</a:t>
            </a:r>
            <a:r>
              <a:rPr sz="1800" spc="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to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the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spc="-20" dirty="0">
                <a:latin typeface="Arial"/>
                <a:cs typeface="Arial"/>
              </a:rPr>
              <a:t>next.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99388" y="4405884"/>
            <a:ext cx="6745223" cy="1953354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48843" rIns="0" bIns="0" rtlCol="0">
            <a:spAutoFit/>
          </a:bodyPr>
          <a:lstStyle/>
          <a:p>
            <a:pPr marL="2980690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rgbClr val="00406F"/>
                </a:solidFill>
              </a:rPr>
              <a:t>Data</a:t>
            </a:r>
            <a:r>
              <a:rPr spc="-35" dirty="0">
                <a:solidFill>
                  <a:srgbClr val="00406F"/>
                </a:solidFill>
              </a:rPr>
              <a:t> </a:t>
            </a:r>
            <a:r>
              <a:rPr dirty="0">
                <a:solidFill>
                  <a:srgbClr val="00406F"/>
                </a:solidFill>
              </a:rPr>
              <a:t>Link</a:t>
            </a:r>
            <a:r>
              <a:rPr spc="-30" dirty="0">
                <a:solidFill>
                  <a:srgbClr val="00406F"/>
                </a:solidFill>
              </a:rPr>
              <a:t> </a:t>
            </a:r>
            <a:r>
              <a:rPr spc="-10" dirty="0">
                <a:solidFill>
                  <a:srgbClr val="00406F"/>
                </a:solidFill>
              </a:rPr>
              <a:t>Layer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ct val="100000"/>
              </a:lnSpc>
            </a:pPr>
            <a:fld id="{81D60167-4931-47E6-BA6A-407CBD079E47}" type="slidenum">
              <a:rPr spc="-25" dirty="0"/>
              <a:t>91</a:t>
            </a:fld>
            <a:endParaRPr spc="-25" dirty="0"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64540" y="1246123"/>
            <a:ext cx="7899177" cy="4594206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354965" marR="17145" indent="-342900">
              <a:lnSpc>
                <a:spcPts val="2590"/>
              </a:lnSpc>
              <a:spcBef>
                <a:spcPts val="425"/>
              </a:spcBef>
              <a:buSzPct val="89583"/>
              <a:buFont typeface="Wingdings" panose="05000000000000000000" pitchFamily="2" charset="2"/>
              <a:buChar char="v"/>
              <a:tabLst>
                <a:tab pos="354965" algn="l"/>
                <a:tab pos="6079490" algn="l"/>
              </a:tabLst>
            </a:pPr>
            <a:r>
              <a:rPr sz="2400" u="sng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Flow</a:t>
            </a:r>
            <a:r>
              <a:rPr sz="2400" u="sng" spc="-1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2400" u="sng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Control</a:t>
            </a:r>
            <a:r>
              <a:rPr sz="2400" dirty="0">
                <a:latin typeface="Arial"/>
                <a:cs typeface="Arial"/>
              </a:rPr>
              <a:t>. If</a:t>
            </a:r>
            <a:r>
              <a:rPr sz="2400" spc="-2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rate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at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which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20" dirty="0">
                <a:latin typeface="Arial"/>
                <a:cs typeface="Arial"/>
              </a:rPr>
              <a:t>data</a:t>
            </a:r>
            <a:r>
              <a:rPr sz="2400" dirty="0">
                <a:latin typeface="Arial"/>
                <a:cs typeface="Arial"/>
              </a:rPr>
              <a:t>	</a:t>
            </a:r>
            <a:r>
              <a:rPr sz="2400" spc="-25" dirty="0">
                <a:latin typeface="Arial"/>
                <a:cs typeface="Arial"/>
              </a:rPr>
              <a:t>are </a:t>
            </a:r>
            <a:r>
              <a:rPr sz="2400" dirty="0">
                <a:latin typeface="Arial"/>
                <a:cs typeface="Arial"/>
              </a:rPr>
              <a:t>absorbed by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receiver is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less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than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20" dirty="0">
                <a:latin typeface="Arial"/>
                <a:cs typeface="Arial"/>
              </a:rPr>
              <a:t> rate </a:t>
            </a:r>
            <a:r>
              <a:rPr sz="2400" dirty="0">
                <a:latin typeface="Arial"/>
                <a:cs typeface="Arial"/>
              </a:rPr>
              <a:t>produced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in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2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sender,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data</a:t>
            </a:r>
            <a:r>
              <a:rPr sz="2400" spc="-2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link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layer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imposes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0" dirty="0">
                <a:latin typeface="Arial"/>
                <a:cs typeface="Arial"/>
              </a:rPr>
              <a:t>a </a:t>
            </a:r>
            <a:r>
              <a:rPr sz="2400" dirty="0">
                <a:latin typeface="Arial"/>
                <a:cs typeface="Arial"/>
              </a:rPr>
              <a:t>flow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control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mechanism to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prevent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overwhelming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the </a:t>
            </a:r>
            <a:r>
              <a:rPr sz="2400" spc="-10" dirty="0">
                <a:latin typeface="Arial"/>
                <a:cs typeface="Arial"/>
              </a:rPr>
              <a:t>receiver.</a:t>
            </a:r>
            <a:endParaRPr sz="2400">
              <a:latin typeface="Arial"/>
              <a:cs typeface="Arial"/>
            </a:endParaRPr>
          </a:p>
          <a:p>
            <a:pPr marL="354965" marR="5080" indent="-342900">
              <a:lnSpc>
                <a:spcPts val="2590"/>
              </a:lnSpc>
              <a:spcBef>
                <a:spcPts val="805"/>
              </a:spcBef>
              <a:buSzPct val="89583"/>
              <a:buFont typeface="Wingdings" panose="05000000000000000000" pitchFamily="2" charset="2"/>
              <a:buChar char="v"/>
              <a:tabLst>
                <a:tab pos="354965" algn="l"/>
                <a:tab pos="2286000" algn="l"/>
                <a:tab pos="2473960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Error</a:t>
            </a:r>
            <a:r>
              <a:rPr sz="2400" u="heavy" spc="-1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2400" u="heavy" spc="-1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control</a:t>
            </a:r>
            <a:r>
              <a:rPr sz="2400" spc="-10" dirty="0">
                <a:latin typeface="Arial"/>
                <a:cs typeface="Arial"/>
              </a:rPr>
              <a:t>.</a:t>
            </a:r>
            <a:r>
              <a:rPr sz="2400" dirty="0">
                <a:latin typeface="Arial"/>
                <a:cs typeface="Arial"/>
              </a:rPr>
              <a:t>	The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data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link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layer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adds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reliability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to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physical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layer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by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adding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mechanisms to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detect </a:t>
            </a:r>
            <a:r>
              <a:rPr sz="2400">
                <a:latin typeface="Arial"/>
                <a:cs typeface="Arial"/>
              </a:rPr>
              <a:t>and </a:t>
            </a:r>
            <a:r>
              <a:rPr sz="2400" spc="-10" smtClean="0">
                <a:latin typeface="Arial"/>
                <a:cs typeface="Arial"/>
              </a:rPr>
              <a:t>retransmit</a:t>
            </a:r>
            <a:r>
              <a:rPr lang="vi-VN" sz="2400" dirty="0">
                <a:latin typeface="Arial"/>
                <a:cs typeface="Arial"/>
              </a:rPr>
              <a:t> </a:t>
            </a:r>
            <a:r>
              <a:rPr sz="2400" smtClean="0">
                <a:latin typeface="Arial"/>
                <a:cs typeface="Arial"/>
              </a:rPr>
              <a:t>damaged</a:t>
            </a:r>
            <a:r>
              <a:rPr sz="2400" spc="-15" smtClean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or lost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frames.</a:t>
            </a:r>
            <a:r>
              <a:rPr sz="2400" spc="-2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Error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control </a:t>
            </a:r>
            <a:r>
              <a:rPr sz="2400" dirty="0">
                <a:latin typeface="Arial"/>
                <a:cs typeface="Arial"/>
              </a:rPr>
              <a:t>is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normally achieved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through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trailer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to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2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end </a:t>
            </a:r>
            <a:r>
              <a:rPr sz="2400" spc="-25" dirty="0">
                <a:latin typeface="Arial"/>
                <a:cs typeface="Arial"/>
              </a:rPr>
              <a:t>of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frame.</a:t>
            </a:r>
            <a:endParaRPr sz="2400">
              <a:latin typeface="Arial"/>
              <a:cs typeface="Arial"/>
            </a:endParaRPr>
          </a:p>
          <a:p>
            <a:pPr marL="354965" marR="68580" indent="-342900">
              <a:lnSpc>
                <a:spcPts val="2590"/>
              </a:lnSpc>
              <a:spcBef>
                <a:spcPts val="815"/>
              </a:spcBef>
              <a:buSzPct val="89583"/>
              <a:buFont typeface="Wingdings" panose="05000000000000000000" pitchFamily="2" charset="2"/>
              <a:buChar char="v"/>
              <a:tabLst>
                <a:tab pos="354965" algn="l"/>
              </a:tabLst>
            </a:pPr>
            <a:r>
              <a:rPr sz="2400" u="sng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Access</a:t>
            </a:r>
            <a:r>
              <a:rPr sz="2400" u="sng" spc="-2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2400" u="sng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Control</a:t>
            </a:r>
            <a:r>
              <a:rPr sz="2400" dirty="0">
                <a:latin typeface="Arial"/>
                <a:cs typeface="Arial"/>
              </a:rPr>
              <a:t>. When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two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or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more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devices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are </a:t>
            </a:r>
            <a:r>
              <a:rPr sz="2400" dirty="0">
                <a:latin typeface="Arial"/>
                <a:cs typeface="Arial"/>
              </a:rPr>
              <a:t>connected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to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same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link,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data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link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layer </a:t>
            </a:r>
            <a:r>
              <a:rPr sz="2400" spc="-10" dirty="0">
                <a:latin typeface="Arial"/>
                <a:cs typeface="Arial"/>
              </a:rPr>
              <a:t>protocols </a:t>
            </a:r>
            <a:r>
              <a:rPr sz="2400" dirty="0">
                <a:latin typeface="Arial"/>
                <a:cs typeface="Arial"/>
              </a:rPr>
              <a:t>are</a:t>
            </a:r>
            <a:r>
              <a:rPr sz="2400" spc="-2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necessary to</a:t>
            </a:r>
            <a:r>
              <a:rPr sz="2400" spc="-4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determine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which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device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has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control </a:t>
            </a:r>
            <a:r>
              <a:rPr sz="2400" dirty="0">
                <a:latin typeface="Arial"/>
                <a:cs typeface="Arial"/>
              </a:rPr>
              <a:t>over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link at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any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time.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ct val="100000"/>
              </a:lnSpc>
            </a:pPr>
            <a:fld id="{81D60167-4931-47E6-BA6A-407CBD079E47}" type="slidenum">
              <a:rPr spc="-25" dirty="0"/>
              <a:t>92</a:t>
            </a:fld>
            <a:endParaRPr spc="-25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48843" rIns="0" bIns="0" rtlCol="0">
            <a:spAutoFit/>
          </a:bodyPr>
          <a:lstStyle/>
          <a:p>
            <a:pPr marL="2980690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rgbClr val="00406F"/>
                </a:solidFill>
              </a:rPr>
              <a:t>Data</a:t>
            </a:r>
            <a:r>
              <a:rPr spc="-35" dirty="0">
                <a:solidFill>
                  <a:srgbClr val="00406F"/>
                </a:solidFill>
              </a:rPr>
              <a:t> </a:t>
            </a:r>
            <a:r>
              <a:rPr dirty="0">
                <a:solidFill>
                  <a:srgbClr val="00406F"/>
                </a:solidFill>
              </a:rPr>
              <a:t>Link</a:t>
            </a:r>
            <a:r>
              <a:rPr spc="-30" dirty="0">
                <a:solidFill>
                  <a:srgbClr val="00406F"/>
                </a:solidFill>
              </a:rPr>
              <a:t> </a:t>
            </a:r>
            <a:r>
              <a:rPr spc="-10" dirty="0">
                <a:solidFill>
                  <a:srgbClr val="00406F"/>
                </a:solidFill>
              </a:rPr>
              <a:t>Layer</a:t>
            </a: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02693" rIns="0" bIns="0" rtlCol="0">
            <a:spAutoFit/>
          </a:bodyPr>
          <a:lstStyle/>
          <a:p>
            <a:pPr marL="3267710">
              <a:lnSpc>
                <a:spcPct val="100000"/>
              </a:lnSpc>
              <a:spcBef>
                <a:spcPts val="95"/>
              </a:spcBef>
            </a:pPr>
            <a:r>
              <a:rPr sz="2800" dirty="0">
                <a:solidFill>
                  <a:srgbClr val="00406F"/>
                </a:solidFill>
              </a:rPr>
              <a:t>Network</a:t>
            </a:r>
            <a:r>
              <a:rPr sz="2800" spc="-100" dirty="0">
                <a:solidFill>
                  <a:srgbClr val="00406F"/>
                </a:solidFill>
              </a:rPr>
              <a:t> </a:t>
            </a:r>
            <a:r>
              <a:rPr sz="2800" spc="-10" dirty="0">
                <a:solidFill>
                  <a:srgbClr val="00406F"/>
                </a:solidFill>
              </a:rPr>
              <a:t>Layer</a:t>
            </a:r>
            <a:endParaRPr sz="2800"/>
          </a:p>
        </p:txBody>
      </p:sp>
      <p:sp>
        <p:nvSpPr>
          <p:cNvPr id="3" name="object 3"/>
          <p:cNvSpPr txBox="1"/>
          <p:nvPr/>
        </p:nvSpPr>
        <p:spPr>
          <a:xfrm>
            <a:off x="383540" y="1317752"/>
            <a:ext cx="8455660" cy="22288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6710" marR="443230" indent="-342900" algn="just">
              <a:lnSpc>
                <a:spcPct val="100000"/>
              </a:lnSpc>
              <a:spcBef>
                <a:spcPts val="100"/>
              </a:spcBef>
              <a:buSzPct val="95833"/>
              <a:buFont typeface="Wingdings" panose="05000000000000000000" pitchFamily="2" charset="2"/>
              <a:buChar char="v"/>
              <a:tabLst>
                <a:tab pos="118745" algn="l"/>
              </a:tabLst>
            </a:pPr>
            <a:r>
              <a:rPr sz="2400" smtClean="0">
                <a:latin typeface="Times New Roman"/>
                <a:cs typeface="Times New Roman"/>
              </a:rPr>
              <a:t>The</a:t>
            </a:r>
            <a:r>
              <a:rPr sz="2400" spc="-25" smtClean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Network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layer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is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responsible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for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source-to-</a:t>
            </a:r>
            <a:r>
              <a:rPr sz="2400" spc="-10" dirty="0">
                <a:latin typeface="Times New Roman"/>
                <a:cs typeface="Times New Roman"/>
              </a:rPr>
              <a:t>destination </a:t>
            </a:r>
            <a:r>
              <a:rPr sz="2400" dirty="0">
                <a:latin typeface="Times New Roman"/>
                <a:cs typeface="Times New Roman"/>
              </a:rPr>
              <a:t>delivery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 a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packet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possible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across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multiple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networks.</a:t>
            </a:r>
            <a:endParaRPr sz="2400">
              <a:latin typeface="Times New Roman"/>
              <a:cs typeface="Times New Roman"/>
            </a:endParaRPr>
          </a:p>
          <a:p>
            <a:pPr marL="346710" marR="5080" indent="-342900" algn="just">
              <a:lnSpc>
                <a:spcPct val="100000"/>
              </a:lnSpc>
              <a:buSzPct val="95833"/>
              <a:buFont typeface="Wingdings" panose="05000000000000000000" pitchFamily="2" charset="2"/>
              <a:buChar char="v"/>
              <a:tabLst>
                <a:tab pos="118745" algn="l"/>
              </a:tabLst>
            </a:pPr>
            <a:r>
              <a:rPr sz="2400" smtClean="0">
                <a:latin typeface="Times New Roman"/>
                <a:cs typeface="Times New Roman"/>
              </a:rPr>
              <a:t>If</a:t>
            </a:r>
            <a:r>
              <a:rPr sz="2400" spc="-15" smtClean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two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systems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are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connected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to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same link,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there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is</a:t>
            </a:r>
            <a:r>
              <a:rPr sz="2400" spc="59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usually</a:t>
            </a:r>
            <a:r>
              <a:rPr sz="2400" spc="-25" dirty="0">
                <a:latin typeface="Times New Roman"/>
                <a:cs typeface="Times New Roman"/>
              </a:rPr>
              <a:t> no </a:t>
            </a:r>
            <a:r>
              <a:rPr sz="2400" dirty="0">
                <a:latin typeface="Times New Roman"/>
                <a:cs typeface="Times New Roman"/>
              </a:rPr>
              <a:t>need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for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network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layer.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However,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if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two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systems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are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attached </a:t>
            </a:r>
            <a:r>
              <a:rPr sz="2400" dirty="0">
                <a:latin typeface="Times New Roman"/>
                <a:cs typeface="Times New Roman"/>
              </a:rPr>
              <a:t>to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different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networks,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there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is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often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need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for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network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layer</a:t>
            </a:r>
            <a:r>
              <a:rPr sz="2400" spc="-25" dirty="0">
                <a:latin typeface="Times New Roman"/>
                <a:cs typeface="Times New Roman"/>
              </a:rPr>
              <a:t> to </a:t>
            </a:r>
            <a:r>
              <a:rPr sz="2400" dirty="0">
                <a:latin typeface="Times New Roman"/>
                <a:cs typeface="Times New Roman"/>
              </a:rPr>
              <a:t>accomplish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source-to-destination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delivery.</a:t>
            </a:r>
            <a:endParaRPr sz="2400">
              <a:latin typeface="Times New Roman"/>
              <a:cs typeface="Times New Roman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3993554"/>
            <a:ext cx="7233460" cy="2310613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ct val="100000"/>
              </a:lnSpc>
            </a:pPr>
            <a:fld id="{81D60167-4931-47E6-BA6A-407CBD079E47}" type="slidenum">
              <a:rPr spc="-25" dirty="0"/>
              <a:t>93</a:t>
            </a:fld>
            <a:endParaRPr spc="-25" dirty="0"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37502" y="5816600"/>
            <a:ext cx="7760334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b="1" i="1" spc="-10" dirty="0">
                <a:latin typeface="Times New Roman"/>
                <a:cs typeface="Times New Roman"/>
              </a:rPr>
              <a:t>Source-</a:t>
            </a:r>
            <a:r>
              <a:rPr sz="1800" b="1" i="1" dirty="0">
                <a:latin typeface="Times New Roman"/>
                <a:cs typeface="Times New Roman"/>
              </a:rPr>
              <a:t>to-destination</a:t>
            </a:r>
            <a:r>
              <a:rPr sz="1800" b="1" i="1" spc="-20" dirty="0">
                <a:latin typeface="Times New Roman"/>
                <a:cs typeface="Times New Roman"/>
              </a:rPr>
              <a:t> </a:t>
            </a:r>
            <a:r>
              <a:rPr sz="1800" b="1" i="1" dirty="0">
                <a:latin typeface="Times New Roman"/>
                <a:cs typeface="Times New Roman"/>
              </a:rPr>
              <a:t>delivery:</a:t>
            </a:r>
            <a:r>
              <a:rPr sz="1800" b="1" i="1" spc="-20" dirty="0">
                <a:latin typeface="Times New Roman"/>
                <a:cs typeface="Times New Roman"/>
              </a:rPr>
              <a:t> </a:t>
            </a:r>
            <a:r>
              <a:rPr sz="1800" b="1" i="1" dirty="0">
                <a:latin typeface="Times New Roman"/>
                <a:cs typeface="Times New Roman"/>
              </a:rPr>
              <a:t>The</a:t>
            </a:r>
            <a:r>
              <a:rPr sz="1800" b="1" i="1" spc="-5" dirty="0">
                <a:latin typeface="Times New Roman"/>
                <a:cs typeface="Times New Roman"/>
              </a:rPr>
              <a:t> </a:t>
            </a:r>
            <a:r>
              <a:rPr sz="1800" b="1" i="1" dirty="0">
                <a:latin typeface="Times New Roman"/>
                <a:cs typeface="Times New Roman"/>
              </a:rPr>
              <a:t>network</a:t>
            </a:r>
            <a:r>
              <a:rPr sz="1800" b="1" i="1" spc="-10" dirty="0">
                <a:latin typeface="Times New Roman"/>
                <a:cs typeface="Times New Roman"/>
              </a:rPr>
              <a:t> </a:t>
            </a:r>
            <a:r>
              <a:rPr sz="1800" b="1" i="1" dirty="0">
                <a:latin typeface="Times New Roman"/>
                <a:cs typeface="Times New Roman"/>
              </a:rPr>
              <a:t>layer</a:t>
            </a:r>
            <a:r>
              <a:rPr sz="1800" b="1" i="1" spc="-10" dirty="0">
                <a:latin typeface="Times New Roman"/>
                <a:cs typeface="Times New Roman"/>
              </a:rPr>
              <a:t> </a:t>
            </a:r>
            <a:r>
              <a:rPr sz="1800" b="1" i="1" dirty="0">
                <a:latin typeface="Times New Roman"/>
                <a:cs typeface="Times New Roman"/>
              </a:rPr>
              <a:t>is responsible</a:t>
            </a:r>
            <a:r>
              <a:rPr sz="1800" b="1" i="1" spc="-5" dirty="0">
                <a:latin typeface="Times New Roman"/>
                <a:cs typeface="Times New Roman"/>
              </a:rPr>
              <a:t> </a:t>
            </a:r>
            <a:r>
              <a:rPr sz="1800" b="1" i="1" dirty="0">
                <a:latin typeface="Times New Roman"/>
                <a:cs typeface="Times New Roman"/>
              </a:rPr>
              <a:t>for the</a:t>
            </a:r>
            <a:r>
              <a:rPr sz="1800" b="1" i="1" spc="-5" dirty="0">
                <a:latin typeface="Times New Roman"/>
                <a:cs typeface="Times New Roman"/>
              </a:rPr>
              <a:t> </a:t>
            </a:r>
            <a:r>
              <a:rPr sz="1800" b="1" i="1" dirty="0">
                <a:latin typeface="Times New Roman"/>
                <a:cs typeface="Times New Roman"/>
              </a:rPr>
              <a:t>delivery</a:t>
            </a:r>
            <a:r>
              <a:rPr sz="1800" b="1" i="1" spc="-15" dirty="0">
                <a:latin typeface="Times New Roman"/>
                <a:cs typeface="Times New Roman"/>
              </a:rPr>
              <a:t> </a:t>
            </a:r>
            <a:r>
              <a:rPr sz="1800" b="1" i="1" spc="-25" dirty="0">
                <a:latin typeface="Times New Roman"/>
                <a:cs typeface="Times New Roman"/>
              </a:rPr>
              <a:t>of </a:t>
            </a:r>
            <a:r>
              <a:rPr sz="1800" b="1" i="1" dirty="0">
                <a:latin typeface="Times New Roman"/>
                <a:cs typeface="Times New Roman"/>
              </a:rPr>
              <a:t>packets</a:t>
            </a:r>
            <a:r>
              <a:rPr sz="1800" b="1" i="1" spc="-30" dirty="0">
                <a:latin typeface="Times New Roman"/>
                <a:cs typeface="Times New Roman"/>
              </a:rPr>
              <a:t> </a:t>
            </a:r>
            <a:r>
              <a:rPr sz="1800" b="1" i="1" dirty="0">
                <a:latin typeface="Times New Roman"/>
                <a:cs typeface="Times New Roman"/>
              </a:rPr>
              <a:t>from</a:t>
            </a:r>
            <a:r>
              <a:rPr sz="1800" b="1" i="1" spc="-10" dirty="0">
                <a:latin typeface="Times New Roman"/>
                <a:cs typeface="Times New Roman"/>
              </a:rPr>
              <a:t> </a:t>
            </a:r>
            <a:r>
              <a:rPr sz="1800" b="1" i="1" dirty="0">
                <a:latin typeface="Times New Roman"/>
                <a:cs typeface="Times New Roman"/>
              </a:rPr>
              <a:t>the</a:t>
            </a:r>
            <a:r>
              <a:rPr sz="1800" b="1" i="1" spc="5" dirty="0">
                <a:latin typeface="Times New Roman"/>
                <a:cs typeface="Times New Roman"/>
              </a:rPr>
              <a:t> </a:t>
            </a:r>
            <a:r>
              <a:rPr sz="1800" b="1" i="1" dirty="0">
                <a:latin typeface="Times New Roman"/>
                <a:cs typeface="Times New Roman"/>
              </a:rPr>
              <a:t>original</a:t>
            </a:r>
            <a:r>
              <a:rPr sz="1800" b="1" i="1" spc="-10" dirty="0">
                <a:latin typeface="Times New Roman"/>
                <a:cs typeface="Times New Roman"/>
              </a:rPr>
              <a:t> </a:t>
            </a:r>
            <a:r>
              <a:rPr sz="1800" b="1" i="1" dirty="0">
                <a:latin typeface="Times New Roman"/>
                <a:cs typeface="Times New Roman"/>
              </a:rPr>
              <a:t>source to</a:t>
            </a:r>
            <a:r>
              <a:rPr sz="1800" b="1" i="1" spc="-15" dirty="0">
                <a:latin typeface="Times New Roman"/>
                <a:cs typeface="Times New Roman"/>
              </a:rPr>
              <a:t> </a:t>
            </a:r>
            <a:r>
              <a:rPr sz="1800" b="1" i="1" dirty="0">
                <a:latin typeface="Times New Roman"/>
                <a:cs typeface="Times New Roman"/>
              </a:rPr>
              <a:t>the</a:t>
            </a:r>
            <a:r>
              <a:rPr sz="1800" b="1" i="1" spc="445" dirty="0">
                <a:latin typeface="Times New Roman"/>
                <a:cs typeface="Times New Roman"/>
              </a:rPr>
              <a:t> </a:t>
            </a:r>
            <a:r>
              <a:rPr sz="1800" b="1" i="1" dirty="0">
                <a:latin typeface="Times New Roman"/>
                <a:cs typeface="Times New Roman"/>
              </a:rPr>
              <a:t>final</a:t>
            </a:r>
            <a:r>
              <a:rPr sz="1800" b="1" i="1" spc="-10" dirty="0">
                <a:latin typeface="Times New Roman"/>
                <a:cs typeface="Times New Roman"/>
              </a:rPr>
              <a:t> destination.</a:t>
            </a:r>
            <a:endParaRPr sz="180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0644" y="1236045"/>
            <a:ext cx="7772399" cy="4401229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02693" rIns="0" bIns="0" rtlCol="0">
            <a:spAutoFit/>
          </a:bodyPr>
          <a:lstStyle/>
          <a:p>
            <a:pPr marL="3267710">
              <a:lnSpc>
                <a:spcPct val="100000"/>
              </a:lnSpc>
              <a:spcBef>
                <a:spcPts val="95"/>
              </a:spcBef>
            </a:pPr>
            <a:r>
              <a:rPr sz="2800" dirty="0">
                <a:solidFill>
                  <a:srgbClr val="00406F"/>
                </a:solidFill>
              </a:rPr>
              <a:t>Network</a:t>
            </a:r>
            <a:r>
              <a:rPr sz="2800" spc="-100" dirty="0">
                <a:solidFill>
                  <a:srgbClr val="00406F"/>
                </a:solidFill>
              </a:rPr>
              <a:t> </a:t>
            </a:r>
            <a:r>
              <a:rPr sz="2800" spc="-10" dirty="0">
                <a:solidFill>
                  <a:srgbClr val="00406F"/>
                </a:solidFill>
              </a:rPr>
              <a:t>Layer</a:t>
            </a:r>
            <a:endParaRPr sz="2800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ct val="100000"/>
              </a:lnSpc>
            </a:pPr>
            <a:fld id="{81D60167-4931-47E6-BA6A-407CBD079E47}" type="slidenum">
              <a:rPr spc="-25" dirty="0"/>
              <a:t>94</a:t>
            </a:fld>
            <a:endParaRPr spc="-25" dirty="0"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64540" y="1139253"/>
            <a:ext cx="8379460" cy="4421723"/>
          </a:xfrm>
          <a:prstGeom prst="rect">
            <a:avLst/>
          </a:prstGeom>
        </p:spPr>
        <p:txBody>
          <a:bodyPr vert="horz" wrap="square" lIns="0" tIns="762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2400" b="1" dirty="0">
                <a:latin typeface="Arial"/>
                <a:cs typeface="Arial"/>
              </a:rPr>
              <a:t>Functions</a:t>
            </a:r>
            <a:r>
              <a:rPr sz="2400" b="1" spc="-45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of</a:t>
            </a:r>
            <a:r>
              <a:rPr sz="2400" b="1" spc="-10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the</a:t>
            </a:r>
            <a:r>
              <a:rPr sz="2400" b="1" spc="-20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Network</a:t>
            </a:r>
            <a:r>
              <a:rPr sz="2400" b="1" spc="-30" dirty="0">
                <a:latin typeface="Arial"/>
                <a:cs typeface="Arial"/>
              </a:rPr>
              <a:t> </a:t>
            </a:r>
            <a:r>
              <a:rPr sz="2400" b="1" spc="-10" dirty="0">
                <a:latin typeface="Arial"/>
                <a:cs typeface="Arial"/>
              </a:rPr>
              <a:t>Layer</a:t>
            </a:r>
            <a:endParaRPr sz="2400">
              <a:latin typeface="Arial"/>
              <a:cs typeface="Arial"/>
            </a:endParaRPr>
          </a:p>
          <a:p>
            <a:pPr marL="355600" marR="936625" indent="-342900">
              <a:lnSpc>
                <a:spcPts val="2590"/>
              </a:lnSpc>
              <a:spcBef>
                <a:spcPts val="835"/>
              </a:spcBef>
              <a:buSzPct val="89583"/>
              <a:buFont typeface="Wingdings" panose="05000000000000000000" pitchFamily="2" charset="2"/>
              <a:buChar char="v"/>
              <a:tabLst>
                <a:tab pos="355600" algn="l"/>
              </a:tabLst>
            </a:pPr>
            <a:r>
              <a:rPr sz="2400" u="sng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Logical</a:t>
            </a:r>
            <a:r>
              <a:rPr sz="2400" u="sng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2400" u="sng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addressing</a:t>
            </a:r>
            <a:r>
              <a:rPr sz="2400" dirty="0">
                <a:latin typeface="Arial"/>
                <a:cs typeface="Arial"/>
              </a:rPr>
              <a:t>.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2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physical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addressing </a:t>
            </a:r>
            <a:r>
              <a:rPr sz="2400" dirty="0">
                <a:latin typeface="Arial"/>
                <a:cs typeface="Arial"/>
              </a:rPr>
              <a:t>implemented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by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data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link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layer handles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the </a:t>
            </a:r>
            <a:r>
              <a:rPr sz="2400" dirty="0">
                <a:latin typeface="Arial"/>
                <a:cs typeface="Arial"/>
              </a:rPr>
              <a:t>addressing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problem </a:t>
            </a:r>
            <a:r>
              <a:rPr sz="2400" spc="-10" dirty="0">
                <a:latin typeface="Arial"/>
                <a:cs typeface="Arial"/>
              </a:rPr>
              <a:t>locally.</a:t>
            </a:r>
            <a:endParaRPr sz="2400">
              <a:latin typeface="Arial"/>
              <a:cs typeface="Arial"/>
            </a:endParaRPr>
          </a:p>
          <a:p>
            <a:pPr marL="354965" marR="568325" indent="-342900">
              <a:lnSpc>
                <a:spcPts val="2590"/>
              </a:lnSpc>
              <a:spcBef>
                <a:spcPts val="810"/>
              </a:spcBef>
              <a:buSzPct val="89583"/>
              <a:buFont typeface="Wingdings" panose="05000000000000000000" pitchFamily="2" charset="2"/>
              <a:buChar char="v"/>
              <a:tabLst>
                <a:tab pos="354965" algn="l"/>
              </a:tabLst>
            </a:pPr>
            <a:r>
              <a:rPr sz="2400" dirty="0">
                <a:latin typeface="Arial"/>
                <a:cs typeface="Arial"/>
              </a:rPr>
              <a:t>The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network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layer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adds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header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to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packet </a:t>
            </a:r>
            <a:r>
              <a:rPr sz="2400" dirty="0">
                <a:latin typeface="Arial"/>
                <a:cs typeface="Arial"/>
              </a:rPr>
              <a:t>coming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from</a:t>
            </a:r>
            <a:r>
              <a:rPr sz="2400" spc="-2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upper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layer, among other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things, </a:t>
            </a:r>
            <a:r>
              <a:rPr sz="2400" dirty="0">
                <a:latin typeface="Arial"/>
                <a:cs typeface="Arial"/>
              </a:rPr>
              <a:t>includes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u="sng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logical</a:t>
            </a:r>
            <a:r>
              <a:rPr sz="2400" u="sng" spc="1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2400" u="sng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address</a:t>
            </a:r>
            <a:r>
              <a:rPr sz="2400" dirty="0">
                <a:latin typeface="Arial"/>
                <a:cs typeface="Arial"/>
              </a:rPr>
              <a:t> of</a:t>
            </a:r>
            <a:r>
              <a:rPr sz="2400" spc="-2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2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sender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and </a:t>
            </a:r>
            <a:r>
              <a:rPr sz="2400" spc="-10" dirty="0">
                <a:latin typeface="Arial"/>
                <a:cs typeface="Arial"/>
              </a:rPr>
              <a:t>receiver.</a:t>
            </a:r>
            <a:endParaRPr sz="2400">
              <a:latin typeface="Arial"/>
              <a:cs typeface="Arial"/>
            </a:endParaRPr>
          </a:p>
          <a:p>
            <a:pPr marL="354965" marR="5080" indent="-342900">
              <a:lnSpc>
                <a:spcPts val="2590"/>
              </a:lnSpc>
              <a:spcBef>
                <a:spcPts val="810"/>
              </a:spcBef>
              <a:buSzPct val="89583"/>
              <a:buFont typeface="Wingdings" panose="05000000000000000000" pitchFamily="2" charset="2"/>
              <a:buChar char="v"/>
              <a:tabLst>
                <a:tab pos="354965" algn="l"/>
              </a:tabLst>
            </a:pPr>
            <a:r>
              <a:rPr sz="2400" u="sng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Routing: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When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independent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networks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or</a:t>
            </a:r>
            <a:r>
              <a:rPr sz="2400" spc="-2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links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are </a:t>
            </a:r>
            <a:r>
              <a:rPr sz="2400" dirty="0">
                <a:latin typeface="Arial"/>
                <a:cs typeface="Arial"/>
              </a:rPr>
              <a:t>connected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together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to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create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an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internetwork</a:t>
            </a:r>
            <a:r>
              <a:rPr sz="2400" b="1" spc="-45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(a </a:t>
            </a:r>
            <a:r>
              <a:rPr sz="2400" dirty="0">
                <a:latin typeface="Arial"/>
                <a:cs typeface="Arial"/>
              </a:rPr>
              <a:t>network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of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networks)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or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large network, </a:t>
            </a:r>
            <a:r>
              <a:rPr sz="2400" spc="-25" dirty="0">
                <a:latin typeface="Arial"/>
                <a:cs typeface="Arial"/>
              </a:rPr>
              <a:t>the </a:t>
            </a:r>
            <a:r>
              <a:rPr sz="2400" dirty="0">
                <a:latin typeface="Arial"/>
                <a:cs typeface="Arial"/>
              </a:rPr>
              <a:t>connecting devices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(called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routers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or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gateways)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route </a:t>
            </a:r>
            <a:r>
              <a:rPr sz="2400" dirty="0">
                <a:latin typeface="Arial"/>
                <a:cs typeface="Arial"/>
              </a:rPr>
              <a:t>or</a:t>
            </a:r>
            <a:r>
              <a:rPr sz="2400" spc="-2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switch the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packets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to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their final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destination.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ct val="100000"/>
              </a:lnSpc>
            </a:pPr>
            <a:fld id="{81D60167-4931-47E6-BA6A-407CBD079E47}" type="slidenum">
              <a:rPr spc="-25" dirty="0"/>
              <a:t>95</a:t>
            </a:fld>
            <a:endParaRPr spc="-25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02693" rIns="0" bIns="0" rtlCol="0">
            <a:spAutoFit/>
          </a:bodyPr>
          <a:lstStyle/>
          <a:p>
            <a:pPr marL="3267710">
              <a:lnSpc>
                <a:spcPct val="100000"/>
              </a:lnSpc>
              <a:spcBef>
                <a:spcPts val="95"/>
              </a:spcBef>
            </a:pPr>
            <a:r>
              <a:rPr sz="2800" dirty="0">
                <a:solidFill>
                  <a:srgbClr val="00406F"/>
                </a:solidFill>
              </a:rPr>
              <a:t>Network</a:t>
            </a:r>
            <a:r>
              <a:rPr sz="2800" spc="-100" dirty="0">
                <a:solidFill>
                  <a:srgbClr val="00406F"/>
                </a:solidFill>
              </a:rPr>
              <a:t> </a:t>
            </a:r>
            <a:r>
              <a:rPr sz="2800" spc="-10" dirty="0">
                <a:solidFill>
                  <a:srgbClr val="00406F"/>
                </a:solidFill>
              </a:rPr>
              <a:t>Layer</a:t>
            </a:r>
            <a:endParaRPr sz="2800"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93169" rIns="0" bIns="0" rtlCol="0">
            <a:spAutoFit/>
          </a:bodyPr>
          <a:lstStyle/>
          <a:p>
            <a:pPr marL="3139440">
              <a:lnSpc>
                <a:spcPct val="100000"/>
              </a:lnSpc>
              <a:spcBef>
                <a:spcPts val="95"/>
              </a:spcBef>
            </a:pPr>
            <a:r>
              <a:rPr sz="2800" dirty="0">
                <a:solidFill>
                  <a:srgbClr val="00406F"/>
                </a:solidFill>
              </a:rPr>
              <a:t>Transport</a:t>
            </a:r>
            <a:r>
              <a:rPr sz="2800" spc="-114" dirty="0">
                <a:solidFill>
                  <a:srgbClr val="00406F"/>
                </a:solidFill>
              </a:rPr>
              <a:t> </a:t>
            </a:r>
            <a:r>
              <a:rPr sz="2800" spc="-20" dirty="0">
                <a:solidFill>
                  <a:srgbClr val="00406F"/>
                </a:solidFill>
              </a:rPr>
              <a:t>Layer</a:t>
            </a:r>
            <a:endParaRPr sz="2800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ct val="100000"/>
              </a:lnSpc>
            </a:pPr>
            <a:fld id="{81D60167-4931-47E6-BA6A-407CBD079E47}" type="slidenum">
              <a:rPr spc="-25" dirty="0"/>
              <a:t>96</a:t>
            </a:fld>
            <a:endParaRPr spc="-25" dirty="0"/>
          </a:p>
        </p:txBody>
      </p:sp>
      <p:sp>
        <p:nvSpPr>
          <p:cNvPr id="3" name="object 3"/>
          <p:cNvSpPr txBox="1"/>
          <p:nvPr/>
        </p:nvSpPr>
        <p:spPr>
          <a:xfrm>
            <a:off x="764540" y="1131823"/>
            <a:ext cx="7769860" cy="3260508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355600" marR="478155" indent="-342900">
              <a:lnSpc>
                <a:spcPts val="2590"/>
              </a:lnSpc>
              <a:spcBef>
                <a:spcPts val="425"/>
              </a:spcBef>
              <a:buSzPct val="89583"/>
              <a:buFont typeface="Wingdings" panose="05000000000000000000" pitchFamily="2" charset="2"/>
              <a:buChar char="v"/>
              <a:tabLst>
                <a:tab pos="355600" algn="l"/>
              </a:tabLst>
            </a:pPr>
            <a:r>
              <a:rPr sz="2400" dirty="0">
                <a:latin typeface="Arial"/>
                <a:cs typeface="Arial"/>
              </a:rPr>
              <a:t>The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transport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layer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is responsible</a:t>
            </a:r>
            <a:r>
              <a:rPr sz="2400" spc="4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for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process-</a:t>
            </a:r>
            <a:r>
              <a:rPr sz="2400" spc="-25" dirty="0">
                <a:latin typeface="Arial"/>
                <a:cs typeface="Arial"/>
              </a:rPr>
              <a:t>to- </a:t>
            </a:r>
            <a:r>
              <a:rPr sz="2400" dirty="0">
                <a:latin typeface="Arial"/>
                <a:cs typeface="Arial"/>
              </a:rPr>
              <a:t>process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delivery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of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2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entire </a:t>
            </a:r>
            <a:r>
              <a:rPr sz="2400" spc="-10" dirty="0">
                <a:latin typeface="Arial"/>
                <a:cs typeface="Arial"/>
              </a:rPr>
              <a:t>message.</a:t>
            </a:r>
            <a:endParaRPr sz="2400">
              <a:latin typeface="Arial"/>
              <a:cs typeface="Arial"/>
            </a:endParaRPr>
          </a:p>
          <a:p>
            <a:pPr marL="355600" marR="88265" indent="-342900">
              <a:lnSpc>
                <a:spcPts val="2590"/>
              </a:lnSpc>
              <a:spcBef>
                <a:spcPts val="800"/>
              </a:spcBef>
              <a:buSzPct val="89583"/>
              <a:buFont typeface="Wingdings" panose="05000000000000000000" pitchFamily="2" charset="2"/>
              <a:buChar char="v"/>
              <a:tabLst>
                <a:tab pos="355600" algn="l"/>
                <a:tab pos="1576070" algn="l"/>
              </a:tabLst>
            </a:pPr>
            <a:r>
              <a:rPr sz="2400" dirty="0">
                <a:latin typeface="Arial"/>
                <a:cs typeface="Arial"/>
              </a:rPr>
              <a:t>The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network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layer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oversees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host-to-destination delivery</a:t>
            </a:r>
            <a:r>
              <a:rPr sz="2400" dirty="0">
                <a:latin typeface="Arial"/>
                <a:cs typeface="Arial"/>
              </a:rPr>
              <a:t>	of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individual</a:t>
            </a:r>
            <a:r>
              <a:rPr sz="2400" spc="4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packets,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it</a:t>
            </a:r>
            <a:r>
              <a:rPr sz="2400" spc="-2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does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not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recognize </a:t>
            </a:r>
            <a:r>
              <a:rPr sz="2400" dirty="0">
                <a:latin typeface="Arial"/>
                <a:cs typeface="Arial"/>
              </a:rPr>
              <a:t>any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relationship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between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those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packets.</a:t>
            </a:r>
            <a:endParaRPr sz="2400">
              <a:latin typeface="Arial"/>
              <a:cs typeface="Arial"/>
            </a:endParaRPr>
          </a:p>
          <a:p>
            <a:pPr marL="354965" marR="5080" indent="-342900">
              <a:lnSpc>
                <a:spcPts val="2590"/>
              </a:lnSpc>
              <a:spcBef>
                <a:spcPts val="805"/>
              </a:spcBef>
              <a:buSzPct val="89583"/>
              <a:buFont typeface="Wingdings" panose="05000000000000000000" pitchFamily="2" charset="2"/>
              <a:buChar char="v"/>
              <a:tabLst>
                <a:tab pos="354965" algn="l"/>
              </a:tabLst>
            </a:pPr>
            <a:r>
              <a:rPr sz="2400" dirty="0">
                <a:latin typeface="Arial"/>
                <a:cs typeface="Arial"/>
              </a:rPr>
              <a:t>The</a:t>
            </a:r>
            <a:r>
              <a:rPr sz="2400" spc="-2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transport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layer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ensures that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2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whole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message </a:t>
            </a:r>
            <a:r>
              <a:rPr sz="2400" dirty="0">
                <a:latin typeface="Arial"/>
                <a:cs typeface="Arial"/>
              </a:rPr>
              <a:t>arrives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intact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and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in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order,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overseeing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both</a:t>
            </a:r>
            <a:r>
              <a:rPr sz="2400" spc="-10" dirty="0">
                <a:latin typeface="Arial"/>
                <a:cs typeface="Arial"/>
              </a:rPr>
              <a:t> error </a:t>
            </a:r>
            <a:r>
              <a:rPr sz="2400" dirty="0">
                <a:latin typeface="Arial"/>
                <a:cs typeface="Arial"/>
              </a:rPr>
              <a:t>control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and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flow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control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at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process-to-process level.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83540" y="5203952"/>
            <a:ext cx="810069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b="1" i="1" dirty="0">
                <a:latin typeface="Times New Roman"/>
                <a:cs typeface="Times New Roman"/>
              </a:rPr>
              <a:t>The transport</a:t>
            </a:r>
            <a:r>
              <a:rPr sz="2400" b="1" i="1" spc="-10" dirty="0">
                <a:latin typeface="Times New Roman"/>
                <a:cs typeface="Times New Roman"/>
              </a:rPr>
              <a:t> </a:t>
            </a:r>
            <a:r>
              <a:rPr sz="2400" b="1" i="1" dirty="0">
                <a:latin typeface="Times New Roman"/>
                <a:cs typeface="Times New Roman"/>
              </a:rPr>
              <a:t>layer</a:t>
            </a:r>
            <a:r>
              <a:rPr sz="2400" b="1" i="1" spc="-5" dirty="0">
                <a:latin typeface="Times New Roman"/>
                <a:cs typeface="Times New Roman"/>
              </a:rPr>
              <a:t> </a:t>
            </a:r>
            <a:r>
              <a:rPr sz="2400" b="1" i="1" dirty="0">
                <a:latin typeface="Times New Roman"/>
                <a:cs typeface="Times New Roman"/>
              </a:rPr>
              <a:t>is</a:t>
            </a:r>
            <a:r>
              <a:rPr sz="2400" b="1" i="1" spc="-10" dirty="0">
                <a:latin typeface="Times New Roman"/>
                <a:cs typeface="Times New Roman"/>
              </a:rPr>
              <a:t> </a:t>
            </a:r>
            <a:r>
              <a:rPr sz="2400" b="1" i="1" dirty="0">
                <a:latin typeface="Times New Roman"/>
                <a:cs typeface="Times New Roman"/>
              </a:rPr>
              <a:t>responsible</a:t>
            </a:r>
            <a:r>
              <a:rPr sz="2400" b="1" i="1" spc="-20" dirty="0">
                <a:latin typeface="Times New Roman"/>
                <a:cs typeface="Times New Roman"/>
              </a:rPr>
              <a:t> </a:t>
            </a:r>
            <a:r>
              <a:rPr sz="2400" b="1" i="1" dirty="0">
                <a:latin typeface="Times New Roman"/>
                <a:cs typeface="Times New Roman"/>
              </a:rPr>
              <a:t>for delivery</a:t>
            </a:r>
            <a:r>
              <a:rPr sz="2400" b="1" i="1" spc="-35" dirty="0">
                <a:latin typeface="Times New Roman"/>
                <a:cs typeface="Times New Roman"/>
              </a:rPr>
              <a:t> </a:t>
            </a:r>
            <a:r>
              <a:rPr sz="2400" b="1" i="1" dirty="0">
                <a:latin typeface="Times New Roman"/>
                <a:cs typeface="Times New Roman"/>
              </a:rPr>
              <a:t>of</a:t>
            </a:r>
            <a:r>
              <a:rPr sz="2400" b="1" i="1" spc="-5" dirty="0">
                <a:latin typeface="Times New Roman"/>
                <a:cs typeface="Times New Roman"/>
              </a:rPr>
              <a:t> </a:t>
            </a:r>
            <a:r>
              <a:rPr sz="2400" b="1" i="1" dirty="0">
                <a:latin typeface="Times New Roman"/>
                <a:cs typeface="Times New Roman"/>
              </a:rPr>
              <a:t>a message</a:t>
            </a:r>
            <a:r>
              <a:rPr sz="2400" b="1" i="1" spc="-5" dirty="0">
                <a:latin typeface="Times New Roman"/>
                <a:cs typeface="Times New Roman"/>
              </a:rPr>
              <a:t> </a:t>
            </a:r>
            <a:r>
              <a:rPr sz="2400" b="1" i="1" spc="-20" dirty="0">
                <a:latin typeface="Times New Roman"/>
                <a:cs typeface="Times New Roman"/>
              </a:rPr>
              <a:t>from </a:t>
            </a:r>
            <a:r>
              <a:rPr sz="2400" b="1" i="1" dirty="0">
                <a:latin typeface="Times New Roman"/>
                <a:cs typeface="Times New Roman"/>
              </a:rPr>
              <a:t>one process</a:t>
            </a:r>
            <a:r>
              <a:rPr sz="2400" b="1" i="1" spc="-10" dirty="0">
                <a:latin typeface="Times New Roman"/>
                <a:cs typeface="Times New Roman"/>
              </a:rPr>
              <a:t> </a:t>
            </a:r>
            <a:r>
              <a:rPr sz="2400" b="1" i="1" dirty="0">
                <a:latin typeface="Times New Roman"/>
                <a:cs typeface="Times New Roman"/>
              </a:rPr>
              <a:t>to </a:t>
            </a:r>
            <a:r>
              <a:rPr sz="2400" b="1" i="1" spc="-10" dirty="0">
                <a:latin typeface="Times New Roman"/>
                <a:cs typeface="Times New Roman"/>
              </a:rPr>
              <a:t>another.</a:t>
            </a:r>
            <a:endParaRPr sz="240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9600" y="1623819"/>
            <a:ext cx="7883651" cy="316497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139440">
              <a:lnSpc>
                <a:spcPct val="100000"/>
              </a:lnSpc>
              <a:spcBef>
                <a:spcPts val="95"/>
              </a:spcBef>
            </a:pPr>
            <a:r>
              <a:rPr sz="2800" dirty="0"/>
              <a:t>Transport</a:t>
            </a:r>
            <a:r>
              <a:rPr sz="2800" spc="-114" dirty="0"/>
              <a:t> </a:t>
            </a:r>
            <a:r>
              <a:rPr sz="2800" spc="-20" dirty="0"/>
              <a:t>Layer</a:t>
            </a:r>
            <a:endParaRPr sz="2800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ct val="100000"/>
              </a:lnSpc>
            </a:pPr>
            <a:fld id="{81D60167-4931-47E6-BA6A-407CBD079E47}" type="slidenum">
              <a:rPr spc="-25" dirty="0"/>
              <a:t>97</a:t>
            </a:fld>
            <a:endParaRPr spc="-25" dirty="0"/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5940" y="1064767"/>
            <a:ext cx="8195945" cy="2416810"/>
          </a:xfrm>
          <a:prstGeom prst="rect">
            <a:avLst/>
          </a:prstGeom>
        </p:spPr>
        <p:txBody>
          <a:bodyPr vert="horz" wrap="square" lIns="0" tIns="7937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625"/>
              </a:spcBef>
              <a:buSzPct val="89583"/>
              <a:buFont typeface="Wingdings" panose="05000000000000000000" pitchFamily="2" charset="2"/>
              <a:buChar char="v"/>
              <a:tabLst>
                <a:tab pos="354965" algn="l"/>
              </a:tabLst>
            </a:pPr>
            <a:r>
              <a:rPr sz="2400" b="1" dirty="0">
                <a:latin typeface="Arial"/>
                <a:cs typeface="Arial"/>
              </a:rPr>
              <a:t>Functions</a:t>
            </a:r>
            <a:r>
              <a:rPr sz="2400" b="1" spc="-40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of</a:t>
            </a:r>
            <a:r>
              <a:rPr sz="2400" b="1" spc="-20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the</a:t>
            </a:r>
            <a:r>
              <a:rPr sz="2400" b="1" spc="-25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transport</a:t>
            </a:r>
            <a:r>
              <a:rPr sz="2400" b="1" spc="-5" dirty="0">
                <a:latin typeface="Arial"/>
                <a:cs typeface="Arial"/>
              </a:rPr>
              <a:t> </a:t>
            </a:r>
            <a:r>
              <a:rPr sz="2400" b="1" spc="-10" dirty="0">
                <a:latin typeface="Arial"/>
                <a:cs typeface="Arial"/>
              </a:rPr>
              <a:t>layer</a:t>
            </a:r>
            <a:endParaRPr sz="2400">
              <a:latin typeface="Arial"/>
              <a:cs typeface="Arial"/>
            </a:endParaRPr>
          </a:p>
          <a:p>
            <a:pPr marL="756285" marR="93345" lvl="1" indent="-287020">
              <a:lnSpc>
                <a:spcPts val="1939"/>
              </a:lnSpc>
              <a:spcBef>
                <a:spcPts val="645"/>
              </a:spcBef>
              <a:buSzPct val="80555"/>
              <a:buFont typeface="Wingdings" panose="05000000000000000000" pitchFamily="2" charset="2"/>
              <a:buChar char="Ø"/>
              <a:tabLst>
                <a:tab pos="756285" algn="l"/>
              </a:tabLst>
            </a:pPr>
            <a:r>
              <a:rPr sz="1800" dirty="0">
                <a:latin typeface="Arial"/>
                <a:cs typeface="Arial"/>
              </a:rPr>
              <a:t>Port</a:t>
            </a:r>
            <a:r>
              <a:rPr sz="1800" spc="-4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addressing: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computer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often</a:t>
            </a:r>
            <a:r>
              <a:rPr sz="1800" spc="-3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run</a:t>
            </a:r>
            <a:r>
              <a:rPr sz="1800" spc="-3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several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processes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(running </a:t>
            </a:r>
            <a:r>
              <a:rPr sz="1800" dirty="0">
                <a:latin typeface="Arial"/>
                <a:cs typeface="Arial"/>
              </a:rPr>
              <a:t>programs)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at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the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same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time.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Process-to-</a:t>
            </a:r>
            <a:r>
              <a:rPr sz="1800" dirty="0">
                <a:latin typeface="Arial"/>
                <a:cs typeface="Arial"/>
              </a:rPr>
              <a:t>process delivery means</a:t>
            </a:r>
            <a:r>
              <a:rPr sz="1800" spc="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delivery </a:t>
            </a:r>
            <a:r>
              <a:rPr sz="1800" dirty="0">
                <a:latin typeface="Arial"/>
                <a:cs typeface="Arial"/>
              </a:rPr>
              <a:t>from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specific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process on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one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computer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to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specific process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on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spc="-25" dirty="0">
                <a:latin typeface="Arial"/>
                <a:cs typeface="Arial"/>
              </a:rPr>
              <a:t>the </a:t>
            </a:r>
            <a:r>
              <a:rPr sz="1800" spc="-10" dirty="0">
                <a:latin typeface="Arial"/>
                <a:cs typeface="Arial"/>
              </a:rPr>
              <a:t>other.</a:t>
            </a:r>
            <a:endParaRPr sz="18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370"/>
              </a:spcBef>
              <a:buSzPct val="80555"/>
              <a:buFont typeface="Wingdings" panose="05000000000000000000" pitchFamily="2" charset="2"/>
              <a:buChar char="Ø"/>
              <a:tabLst>
                <a:tab pos="756285" algn="l"/>
              </a:tabLst>
            </a:pPr>
            <a:r>
              <a:rPr sz="1800" dirty="0">
                <a:latin typeface="Arial"/>
                <a:cs typeface="Arial"/>
              </a:rPr>
              <a:t>The</a:t>
            </a:r>
            <a:r>
              <a:rPr sz="1800" spc="-5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transport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layer</a:t>
            </a:r>
            <a:r>
              <a:rPr sz="1800" spc="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header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include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</a:t>
            </a:r>
            <a:r>
              <a:rPr sz="1800" spc="-3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type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of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address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called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port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address.</a:t>
            </a:r>
            <a:endParaRPr sz="1800">
              <a:latin typeface="Arial"/>
              <a:cs typeface="Arial"/>
            </a:endParaRPr>
          </a:p>
          <a:p>
            <a:pPr marL="756285" lvl="1" indent="-286385">
              <a:lnSpc>
                <a:spcPts val="2050"/>
              </a:lnSpc>
              <a:spcBef>
                <a:spcPts val="384"/>
              </a:spcBef>
              <a:buSzPct val="80555"/>
              <a:buFont typeface="Wingdings" panose="05000000000000000000" pitchFamily="2" charset="2"/>
              <a:buChar char="Ø"/>
              <a:tabLst>
                <a:tab pos="756285" algn="l"/>
              </a:tabLst>
            </a:pPr>
            <a:r>
              <a:rPr sz="1800" dirty="0">
                <a:latin typeface="Arial"/>
                <a:cs typeface="Arial"/>
              </a:rPr>
              <a:t>The</a:t>
            </a:r>
            <a:r>
              <a:rPr sz="1800" spc="-5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network</a:t>
            </a:r>
            <a:r>
              <a:rPr sz="1800" spc="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layer gets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each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packet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to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the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correct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computer;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the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transport</a:t>
            </a:r>
            <a:endParaRPr sz="1800">
              <a:latin typeface="Arial"/>
              <a:cs typeface="Arial"/>
            </a:endParaRPr>
          </a:p>
          <a:p>
            <a:pPr marL="756285">
              <a:lnSpc>
                <a:spcPts val="2050"/>
              </a:lnSpc>
            </a:pPr>
            <a:r>
              <a:rPr sz="1800" dirty="0">
                <a:latin typeface="Arial"/>
                <a:cs typeface="Arial"/>
              </a:rPr>
              <a:t>layer</a:t>
            </a:r>
            <a:r>
              <a:rPr sz="1800" spc="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gets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the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entire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message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to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the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correct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process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on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that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computer.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71600" y="3614584"/>
            <a:ext cx="6355079" cy="2704484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93169" rIns="0" bIns="0" rtlCol="0">
            <a:spAutoFit/>
          </a:bodyPr>
          <a:lstStyle/>
          <a:p>
            <a:pPr marL="3139440">
              <a:lnSpc>
                <a:spcPct val="100000"/>
              </a:lnSpc>
              <a:spcBef>
                <a:spcPts val="95"/>
              </a:spcBef>
            </a:pPr>
            <a:r>
              <a:rPr sz="2800" dirty="0">
                <a:solidFill>
                  <a:srgbClr val="00406F"/>
                </a:solidFill>
              </a:rPr>
              <a:t>Transport</a:t>
            </a:r>
            <a:r>
              <a:rPr sz="2800" spc="-114" dirty="0">
                <a:solidFill>
                  <a:srgbClr val="00406F"/>
                </a:solidFill>
              </a:rPr>
              <a:t> </a:t>
            </a:r>
            <a:r>
              <a:rPr sz="2800" spc="-20" dirty="0">
                <a:solidFill>
                  <a:srgbClr val="00406F"/>
                </a:solidFill>
              </a:rPr>
              <a:t>Layer</a:t>
            </a:r>
            <a:endParaRPr sz="2800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ct val="100000"/>
              </a:lnSpc>
            </a:pPr>
            <a:fld id="{81D60167-4931-47E6-BA6A-407CBD079E47}" type="slidenum">
              <a:rPr spc="-25" dirty="0"/>
              <a:t>98</a:t>
            </a:fld>
            <a:endParaRPr spc="-25" dirty="0"/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35927" y="1000869"/>
            <a:ext cx="8273415" cy="4399922"/>
          </a:xfrm>
          <a:prstGeom prst="rect">
            <a:avLst/>
          </a:prstGeom>
        </p:spPr>
        <p:txBody>
          <a:bodyPr vert="horz" wrap="square" lIns="0" tIns="6731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530"/>
              </a:spcBef>
              <a:buSzPct val="89583"/>
              <a:buFont typeface="Wingdings" panose="05000000000000000000" pitchFamily="2" charset="2"/>
              <a:buChar char="v"/>
              <a:tabLst>
                <a:tab pos="354965" algn="l"/>
              </a:tabLst>
            </a:pPr>
            <a:r>
              <a:rPr sz="2400" b="1" dirty="0">
                <a:latin typeface="Arial"/>
                <a:cs typeface="Arial"/>
              </a:rPr>
              <a:t>Functions</a:t>
            </a:r>
            <a:r>
              <a:rPr sz="2400" b="1" spc="-40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of</a:t>
            </a:r>
            <a:r>
              <a:rPr sz="2400" b="1" spc="-20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the</a:t>
            </a:r>
            <a:r>
              <a:rPr sz="2400" b="1" spc="-25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transport</a:t>
            </a:r>
            <a:r>
              <a:rPr sz="2400" b="1" spc="-5" dirty="0">
                <a:latin typeface="Arial"/>
                <a:cs typeface="Arial"/>
              </a:rPr>
              <a:t> </a:t>
            </a:r>
            <a:r>
              <a:rPr sz="2400" b="1" spc="-10" dirty="0">
                <a:latin typeface="Arial"/>
                <a:cs typeface="Arial"/>
              </a:rPr>
              <a:t>layer</a:t>
            </a:r>
            <a:endParaRPr sz="2400">
              <a:latin typeface="Arial"/>
              <a:cs typeface="Arial"/>
            </a:endParaRPr>
          </a:p>
          <a:p>
            <a:pPr marL="812165" marR="213995" lvl="1" indent="-342900">
              <a:lnSpc>
                <a:spcPts val="2160"/>
              </a:lnSpc>
              <a:spcBef>
                <a:spcPts val="635"/>
              </a:spcBef>
              <a:buSzPct val="80000"/>
              <a:buFont typeface="Wingdings" panose="05000000000000000000" pitchFamily="2" charset="2"/>
              <a:buChar char="Ø"/>
              <a:tabLst>
                <a:tab pos="756285" algn="l"/>
              </a:tabLst>
            </a:pPr>
            <a:r>
              <a:rPr sz="2000" b="1" dirty="0">
                <a:latin typeface="Arial"/>
                <a:cs typeface="Arial"/>
              </a:rPr>
              <a:t>Segmentation</a:t>
            </a:r>
            <a:r>
              <a:rPr sz="2000" b="1" spc="-6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and</a:t>
            </a:r>
            <a:r>
              <a:rPr sz="2000" b="1" spc="-2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reassembly</a:t>
            </a:r>
            <a:r>
              <a:rPr sz="2000" dirty="0">
                <a:latin typeface="Arial"/>
                <a:cs typeface="Arial"/>
              </a:rPr>
              <a:t>:</a:t>
            </a:r>
            <a:r>
              <a:rPr sz="2000" spc="-3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message</a:t>
            </a:r>
            <a:r>
              <a:rPr sz="2000" spc="-6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is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divided</a:t>
            </a:r>
            <a:r>
              <a:rPr sz="2000" spc="-20" dirty="0">
                <a:latin typeface="Arial"/>
                <a:cs typeface="Arial"/>
              </a:rPr>
              <a:t> into </a:t>
            </a:r>
            <a:r>
              <a:rPr sz="2000" dirty="0">
                <a:latin typeface="Arial"/>
                <a:cs typeface="Arial"/>
              </a:rPr>
              <a:t>transmittable</a:t>
            </a:r>
            <a:r>
              <a:rPr sz="2000" spc="-5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segments,</a:t>
            </a:r>
            <a:r>
              <a:rPr sz="2000" spc="-5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each</a:t>
            </a:r>
            <a:r>
              <a:rPr sz="2000" spc="-3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having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sequence</a:t>
            </a:r>
            <a:r>
              <a:rPr sz="2000" spc="-4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number.</a:t>
            </a:r>
            <a:r>
              <a:rPr sz="2000" spc="-4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These </a:t>
            </a:r>
            <a:r>
              <a:rPr sz="2000" dirty="0">
                <a:latin typeface="Arial"/>
                <a:cs typeface="Arial"/>
              </a:rPr>
              <a:t>numbers</a:t>
            </a:r>
            <a:r>
              <a:rPr sz="2000" spc="-4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enable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the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transport</a:t>
            </a:r>
            <a:r>
              <a:rPr sz="2000" spc="-5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layer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to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reassemble</a:t>
            </a:r>
            <a:r>
              <a:rPr sz="2000" spc="-4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the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message </a:t>
            </a:r>
            <a:r>
              <a:rPr sz="2000" dirty="0">
                <a:latin typeface="Arial"/>
                <a:cs typeface="Arial"/>
              </a:rPr>
              <a:t>correctly</a:t>
            </a:r>
            <a:r>
              <a:rPr sz="2000" spc="-4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upon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arrival</a:t>
            </a:r>
            <a:r>
              <a:rPr sz="2000" spc="-3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at</a:t>
            </a:r>
            <a:r>
              <a:rPr sz="2000" spc="-3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the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destination.</a:t>
            </a:r>
            <a:endParaRPr sz="2000">
              <a:latin typeface="Arial"/>
              <a:cs typeface="Arial"/>
            </a:endParaRPr>
          </a:p>
          <a:p>
            <a:pPr marL="812800" lvl="1" indent="-342900">
              <a:lnSpc>
                <a:spcPts val="2280"/>
              </a:lnSpc>
              <a:spcBef>
                <a:spcPts val="330"/>
              </a:spcBef>
              <a:buSzPct val="80000"/>
              <a:buFont typeface="Wingdings" panose="05000000000000000000" pitchFamily="2" charset="2"/>
              <a:buChar char="Ø"/>
              <a:tabLst>
                <a:tab pos="756285" algn="l"/>
              </a:tabLst>
            </a:pPr>
            <a:r>
              <a:rPr sz="2000" b="1" dirty="0">
                <a:latin typeface="Arial"/>
                <a:cs typeface="Arial"/>
              </a:rPr>
              <a:t>Connection</a:t>
            </a:r>
            <a:r>
              <a:rPr sz="2000" b="1" spc="-4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control</a:t>
            </a:r>
            <a:r>
              <a:rPr sz="2000" dirty="0">
                <a:latin typeface="Arial"/>
                <a:cs typeface="Arial"/>
              </a:rPr>
              <a:t>:</a:t>
            </a:r>
            <a:r>
              <a:rPr sz="2000" spc="-4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The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transport</a:t>
            </a:r>
            <a:r>
              <a:rPr sz="2000" spc="-7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layer</a:t>
            </a:r>
            <a:r>
              <a:rPr sz="2000" spc="-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can</a:t>
            </a:r>
            <a:r>
              <a:rPr sz="2000" spc="-3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be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either</a:t>
            </a:r>
            <a:endParaRPr sz="2000">
              <a:latin typeface="Arial"/>
              <a:cs typeface="Arial"/>
            </a:endParaRPr>
          </a:p>
          <a:p>
            <a:pPr marL="756285">
              <a:lnSpc>
                <a:spcPts val="2280"/>
              </a:lnSpc>
            </a:pPr>
            <a:r>
              <a:rPr sz="2000" u="sng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connectionless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or</a:t>
            </a:r>
            <a:r>
              <a:rPr sz="2000" spc="40" dirty="0">
                <a:latin typeface="Arial"/>
                <a:cs typeface="Arial"/>
              </a:rPr>
              <a:t> </a:t>
            </a:r>
            <a:r>
              <a:rPr sz="2000" u="sng" spc="-1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connection-oriented</a:t>
            </a:r>
            <a:r>
              <a:rPr sz="2000" spc="-10" dirty="0">
                <a:latin typeface="Arial"/>
                <a:cs typeface="Arial"/>
              </a:rPr>
              <a:t>.</a:t>
            </a:r>
            <a:endParaRPr sz="2000">
              <a:latin typeface="Arial"/>
              <a:cs typeface="Arial"/>
            </a:endParaRPr>
          </a:p>
          <a:p>
            <a:pPr marL="812165" marR="556260" lvl="1" indent="-342900">
              <a:lnSpc>
                <a:spcPts val="2160"/>
              </a:lnSpc>
              <a:spcBef>
                <a:spcPts val="630"/>
              </a:spcBef>
              <a:buSzPct val="80000"/>
              <a:buFont typeface="Wingdings" panose="05000000000000000000" pitchFamily="2" charset="2"/>
              <a:buChar char="Ø"/>
              <a:tabLst>
                <a:tab pos="756285" algn="l"/>
              </a:tabLst>
            </a:pPr>
            <a:r>
              <a:rPr sz="2000" dirty="0">
                <a:latin typeface="Arial"/>
                <a:cs typeface="Arial"/>
              </a:rPr>
              <a:t>A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connectionless</a:t>
            </a:r>
            <a:r>
              <a:rPr sz="2000" spc="-5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transport</a:t>
            </a:r>
            <a:r>
              <a:rPr sz="2000" spc="-6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layer treats</a:t>
            </a:r>
            <a:r>
              <a:rPr sz="2000" spc="-4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each</a:t>
            </a:r>
            <a:r>
              <a:rPr sz="2000" spc="-3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segment</a:t>
            </a:r>
            <a:r>
              <a:rPr sz="2000" spc="-4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as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spc="-25" dirty="0">
                <a:latin typeface="Arial"/>
                <a:cs typeface="Arial"/>
              </a:rPr>
              <a:t>an </a:t>
            </a:r>
            <a:r>
              <a:rPr sz="2000" dirty="0">
                <a:latin typeface="Arial"/>
                <a:cs typeface="Arial"/>
              </a:rPr>
              <a:t>independent</a:t>
            </a:r>
            <a:r>
              <a:rPr sz="2000" spc="-4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packet</a:t>
            </a:r>
            <a:r>
              <a:rPr sz="2000" spc="-5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and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delivers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it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to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the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transport</a:t>
            </a:r>
            <a:r>
              <a:rPr sz="2000" spc="-5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layer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at</a:t>
            </a:r>
            <a:r>
              <a:rPr sz="2000" spc="-25" dirty="0">
                <a:latin typeface="Arial"/>
                <a:cs typeface="Arial"/>
              </a:rPr>
              <a:t> the </a:t>
            </a:r>
            <a:r>
              <a:rPr sz="2000" dirty="0">
                <a:latin typeface="Arial"/>
                <a:cs typeface="Arial"/>
              </a:rPr>
              <a:t>destination</a:t>
            </a:r>
            <a:r>
              <a:rPr sz="2000" spc="-4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machine.</a:t>
            </a:r>
            <a:endParaRPr sz="2000">
              <a:latin typeface="Arial"/>
              <a:cs typeface="Arial"/>
            </a:endParaRPr>
          </a:p>
          <a:p>
            <a:pPr marL="812165" marR="5080" lvl="1" indent="-342900">
              <a:lnSpc>
                <a:spcPts val="2160"/>
              </a:lnSpc>
              <a:spcBef>
                <a:spcPts val="600"/>
              </a:spcBef>
              <a:buSzPct val="80000"/>
              <a:buFont typeface="Wingdings" panose="05000000000000000000" pitchFamily="2" charset="2"/>
              <a:buChar char="Ø"/>
              <a:tabLst>
                <a:tab pos="756285" algn="l"/>
              </a:tabLst>
            </a:pPr>
            <a:r>
              <a:rPr sz="2000" dirty="0">
                <a:latin typeface="Arial"/>
                <a:cs typeface="Arial"/>
              </a:rPr>
              <a:t>A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connection-oriented</a:t>
            </a:r>
            <a:r>
              <a:rPr sz="2000" spc="-5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transport</a:t>
            </a:r>
            <a:r>
              <a:rPr sz="2000" spc="-5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layer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makes</a:t>
            </a:r>
            <a:r>
              <a:rPr sz="2000" spc="-3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connection</a:t>
            </a:r>
            <a:r>
              <a:rPr sz="2000" spc="-5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with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spc="-25" dirty="0">
                <a:latin typeface="Arial"/>
                <a:cs typeface="Arial"/>
              </a:rPr>
              <a:t>the </a:t>
            </a:r>
            <a:r>
              <a:rPr sz="2000" dirty="0">
                <a:latin typeface="Arial"/>
                <a:cs typeface="Arial"/>
              </a:rPr>
              <a:t>transport</a:t>
            </a:r>
            <a:r>
              <a:rPr sz="2000" spc="-5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layer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at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the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destination</a:t>
            </a:r>
            <a:r>
              <a:rPr sz="2000" spc="-4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machine</a:t>
            </a:r>
            <a:r>
              <a:rPr sz="2000" spc="-4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first</a:t>
            </a:r>
            <a:r>
              <a:rPr sz="2000" spc="-3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before</a:t>
            </a:r>
            <a:r>
              <a:rPr sz="2000" spc="-5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delivering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spc="-25" dirty="0">
                <a:latin typeface="Arial"/>
                <a:cs typeface="Arial"/>
              </a:rPr>
              <a:t>the </a:t>
            </a:r>
            <a:r>
              <a:rPr sz="2000" dirty="0">
                <a:latin typeface="Arial"/>
                <a:cs typeface="Arial"/>
              </a:rPr>
              <a:t>packets.</a:t>
            </a:r>
            <a:r>
              <a:rPr sz="2000" spc="-6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After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all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the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data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are</a:t>
            </a:r>
            <a:r>
              <a:rPr sz="2000" spc="-3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transferred,</a:t>
            </a:r>
            <a:r>
              <a:rPr sz="2000" spc="-6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the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connection</a:t>
            </a:r>
            <a:r>
              <a:rPr sz="2000" spc="-40" dirty="0">
                <a:latin typeface="Arial"/>
                <a:cs typeface="Arial"/>
              </a:rPr>
              <a:t> </a:t>
            </a:r>
            <a:r>
              <a:rPr sz="2000" spc="-35" dirty="0">
                <a:latin typeface="Arial"/>
                <a:cs typeface="Arial"/>
              </a:rPr>
              <a:t>is </a:t>
            </a:r>
            <a:r>
              <a:rPr sz="2000" spc="-10" dirty="0">
                <a:latin typeface="Arial"/>
                <a:cs typeface="Arial"/>
              </a:rPr>
              <a:t>terminated.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ct val="100000"/>
              </a:lnSpc>
            </a:pPr>
            <a:fld id="{81D60167-4931-47E6-BA6A-407CBD079E47}" type="slidenum">
              <a:rPr spc="-25" dirty="0"/>
              <a:t>99</a:t>
            </a:fld>
            <a:endParaRPr spc="-25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93169" rIns="0" bIns="0" rtlCol="0">
            <a:spAutoFit/>
          </a:bodyPr>
          <a:lstStyle/>
          <a:p>
            <a:pPr marL="3139440">
              <a:lnSpc>
                <a:spcPct val="100000"/>
              </a:lnSpc>
              <a:spcBef>
                <a:spcPts val="95"/>
              </a:spcBef>
            </a:pPr>
            <a:r>
              <a:rPr sz="2800" dirty="0">
                <a:solidFill>
                  <a:srgbClr val="00406F"/>
                </a:solidFill>
              </a:rPr>
              <a:t>Transport</a:t>
            </a:r>
            <a:r>
              <a:rPr sz="2800" spc="-114" dirty="0">
                <a:solidFill>
                  <a:srgbClr val="00406F"/>
                </a:solidFill>
              </a:rPr>
              <a:t> </a:t>
            </a:r>
            <a:r>
              <a:rPr sz="2800" spc="-20" dirty="0">
                <a:solidFill>
                  <a:srgbClr val="00406F"/>
                </a:solidFill>
              </a:rPr>
              <a:t>Layer</a:t>
            </a:r>
            <a:endParaRPr sz="28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71</TotalTime>
  <Words>6185</Words>
  <Application>Microsoft Office PowerPoint</Application>
  <PresentationFormat>On-screen Show (4:3)</PresentationFormat>
  <Paragraphs>1419</Paragraphs>
  <Slides>127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127</vt:i4>
      </vt:variant>
    </vt:vector>
  </HeadingPairs>
  <TitlesOfParts>
    <vt:vector size="140" baseType="lpstr">
      <vt:lpstr>MS PGothic</vt:lpstr>
      <vt:lpstr>Arial</vt:lpstr>
      <vt:lpstr>Calibri</vt:lpstr>
      <vt:lpstr>Comic Sans MS</vt:lpstr>
      <vt:lpstr>Courier New</vt:lpstr>
      <vt:lpstr>Gill Sans MT</vt:lpstr>
      <vt:lpstr>Segoe UI Symbol</vt:lpstr>
      <vt:lpstr>Symbol</vt:lpstr>
      <vt:lpstr>Times New Roman</vt:lpstr>
      <vt:lpstr>Verdana</vt:lpstr>
      <vt:lpstr>Webdings</vt:lpstr>
      <vt:lpstr>Wingdings</vt:lpstr>
      <vt:lpstr>Office Theme</vt:lpstr>
      <vt:lpstr>CHAPTER 1 INTRODUCTION ON COMPUTER NETWORK</vt:lpstr>
      <vt:lpstr>Chapter 1: ROADMAP</vt:lpstr>
      <vt:lpstr>ĐỊNH NGHĨA</vt:lpstr>
      <vt:lpstr>What’s the Internet: a component view</vt:lpstr>
      <vt:lpstr>What’s the Internet: a protocol view</vt:lpstr>
      <vt:lpstr>What’s the Internet: a service view</vt:lpstr>
      <vt:lpstr>What’s the Internet: goal</vt:lpstr>
      <vt:lpstr>Topology</vt:lpstr>
      <vt:lpstr>Topology</vt:lpstr>
      <vt:lpstr>What’s a protocol?</vt:lpstr>
      <vt:lpstr>What’s a protocol?</vt:lpstr>
      <vt:lpstr>What’s a protocol?</vt:lpstr>
      <vt:lpstr>Chapter 1: roadmap</vt:lpstr>
      <vt:lpstr>A closer look at network structure</vt:lpstr>
      <vt:lpstr>Access networks and physical media</vt:lpstr>
      <vt:lpstr>Access net: digital subscriber line (DSL)</vt:lpstr>
      <vt:lpstr>Access net: cable network</vt:lpstr>
      <vt:lpstr>Access net: cable network</vt:lpstr>
      <vt:lpstr>Access net: home network</vt:lpstr>
      <vt:lpstr>Enterprise access networks (Ethernet)</vt:lpstr>
      <vt:lpstr>Wireless access networks</vt:lpstr>
      <vt:lpstr>Physical media</vt:lpstr>
      <vt:lpstr>Physical media: coax, fiber</vt:lpstr>
      <vt:lpstr>Physical media: coax, fiber</vt:lpstr>
      <vt:lpstr>Physical media: radio, viba, Infrared</vt:lpstr>
      <vt:lpstr>Chapter 1: roadmap</vt:lpstr>
      <vt:lpstr>The network core</vt:lpstr>
      <vt:lpstr>Packet-switching: store-and-forward</vt:lpstr>
      <vt:lpstr>Packet Switching: queueing delay, loss</vt:lpstr>
      <vt:lpstr>Two key network-core functions</vt:lpstr>
      <vt:lpstr>Alternative core: circuit switching</vt:lpstr>
      <vt:lpstr> Circuit switching: FDM versus TDM </vt:lpstr>
      <vt:lpstr>Phân loại mạng máy tính</vt:lpstr>
      <vt:lpstr>Phân loại mạng máy tính</vt:lpstr>
      <vt:lpstr>Phân loại mạng máy tính</vt:lpstr>
      <vt:lpstr>Phân loại mạng máy tính</vt:lpstr>
      <vt:lpstr>Phân loại mạng máy tính</vt:lpstr>
      <vt:lpstr>Phân loại mạng máy tính</vt:lpstr>
      <vt:lpstr>Phân loại mạng máy tính</vt:lpstr>
      <vt:lpstr>Phân loại mạng máy tính</vt:lpstr>
      <vt:lpstr>Phân loại mạng máy tính</vt:lpstr>
      <vt:lpstr>Phân loại mạng máy tính</vt:lpstr>
      <vt:lpstr>Phân loại mạng máy tính</vt:lpstr>
      <vt:lpstr>Phân loại mạng máy tính</vt:lpstr>
      <vt:lpstr>Phân loại mạng máy tính</vt:lpstr>
      <vt:lpstr>Phân loại mạng máy tính</vt:lpstr>
      <vt:lpstr>Kích cỡ mạng</vt:lpstr>
      <vt:lpstr>Một số mạng điển hình</vt:lpstr>
      <vt:lpstr>Một số mạng điển hình</vt:lpstr>
      <vt:lpstr>Một số mạng điển hình</vt:lpstr>
      <vt:lpstr>Một số mạng điển hình</vt:lpstr>
      <vt:lpstr>Một số mạng điển hình</vt:lpstr>
      <vt:lpstr>Internet structure: network of networks</vt:lpstr>
      <vt:lpstr>Internet structure: network of networks</vt:lpstr>
      <vt:lpstr>Internet structure: network of networks</vt:lpstr>
      <vt:lpstr>Internet structure: network of networks</vt:lpstr>
      <vt:lpstr>Internet structure: network of networks</vt:lpstr>
      <vt:lpstr>Internet structure: network of networks</vt:lpstr>
      <vt:lpstr>Internet structure: network of networks</vt:lpstr>
      <vt:lpstr>Internet structure: network of networks</vt:lpstr>
      <vt:lpstr>Internet structure: network of networks</vt:lpstr>
      <vt:lpstr>Chapter 1: roadmap</vt:lpstr>
      <vt:lpstr>Host: sends packets of data</vt:lpstr>
      <vt:lpstr>How do loss and delay occur?</vt:lpstr>
      <vt:lpstr>Four sources of packet delay</vt:lpstr>
      <vt:lpstr>Four sources of packet delay</vt:lpstr>
      <vt:lpstr>Caravan analogy</vt:lpstr>
      <vt:lpstr>Caravan analogy (more)</vt:lpstr>
      <vt:lpstr>Queueing delay (revisited)</vt:lpstr>
      <vt:lpstr>“Real” Internet delays and routes</vt:lpstr>
      <vt:lpstr>“Real” Internet delays, routes</vt:lpstr>
      <vt:lpstr>Packet loss</vt:lpstr>
      <vt:lpstr>Throughput</vt:lpstr>
      <vt:lpstr>Throughput (more)</vt:lpstr>
      <vt:lpstr>Throughput: Internet scenario</vt:lpstr>
      <vt:lpstr>Chapter 1: roadmap</vt:lpstr>
      <vt:lpstr>Protocol “layers”</vt:lpstr>
      <vt:lpstr>Organization of air travel</vt:lpstr>
      <vt:lpstr>Layering of airline functionality</vt:lpstr>
      <vt:lpstr>Why layering?</vt:lpstr>
      <vt:lpstr>OSI Model</vt:lpstr>
      <vt:lpstr>OSI Model</vt:lpstr>
      <vt:lpstr>OSI Model</vt:lpstr>
      <vt:lpstr>OSI Model</vt:lpstr>
      <vt:lpstr>OSI Model</vt:lpstr>
      <vt:lpstr>Internet Model (TCP/IP)</vt:lpstr>
      <vt:lpstr>Physical Layer</vt:lpstr>
      <vt:lpstr>Physical Layer</vt:lpstr>
      <vt:lpstr>Data Link Layer</vt:lpstr>
      <vt:lpstr>Data Link Layer</vt:lpstr>
      <vt:lpstr>Data Link Layer</vt:lpstr>
      <vt:lpstr>Data Link Layer</vt:lpstr>
      <vt:lpstr>Network Layer</vt:lpstr>
      <vt:lpstr>Network Layer</vt:lpstr>
      <vt:lpstr>Network Layer</vt:lpstr>
      <vt:lpstr>Transport Layer</vt:lpstr>
      <vt:lpstr>Transport Layer</vt:lpstr>
      <vt:lpstr>Transport Layer</vt:lpstr>
      <vt:lpstr>Transport Layer</vt:lpstr>
      <vt:lpstr>Transport Layer</vt:lpstr>
      <vt:lpstr>Session Layer</vt:lpstr>
      <vt:lpstr>Presentation Layer</vt:lpstr>
      <vt:lpstr>Application Layer</vt:lpstr>
      <vt:lpstr>Internet protocol stack</vt:lpstr>
      <vt:lpstr>ISO/OSI reference model</vt:lpstr>
      <vt:lpstr>Encapsulation</vt:lpstr>
      <vt:lpstr>Summary of Layer’s Duties</vt:lpstr>
      <vt:lpstr>IEEE 802</vt:lpstr>
      <vt:lpstr>Chapter 1: roadmap</vt:lpstr>
      <vt:lpstr>Network security</vt:lpstr>
      <vt:lpstr>Bad guys: put malware into hosts via Internet</vt:lpstr>
      <vt:lpstr>Bad guys: attack server, network infrastructure</vt:lpstr>
      <vt:lpstr>Bad guys can sniff packets</vt:lpstr>
      <vt:lpstr>Bad guys can use fake addresses</vt:lpstr>
      <vt:lpstr>Chapter 1: roadmap</vt:lpstr>
      <vt:lpstr>Internet history</vt:lpstr>
      <vt:lpstr>Internet history</vt:lpstr>
      <vt:lpstr>Internet history</vt:lpstr>
      <vt:lpstr>Internet history</vt:lpstr>
      <vt:lpstr>Internet history</vt:lpstr>
      <vt:lpstr>Internet history</vt:lpstr>
      <vt:lpstr>Internet history</vt:lpstr>
      <vt:lpstr>Internet history</vt:lpstr>
      <vt:lpstr>Internet history</vt:lpstr>
      <vt:lpstr>Internet history</vt:lpstr>
      <vt:lpstr>Internet history</vt:lpstr>
      <vt:lpstr>Introduction: summary</vt:lpstr>
    </vt:vector>
  </TitlesOfParts>
  <Company>Lucent Technologies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 Slide Title</dc:title>
  <dc:creator>Marilyn Turnamian</dc:creator>
  <cp:lastModifiedBy>MyPC</cp:lastModifiedBy>
  <cp:revision>30</cp:revision>
  <dcterms:created xsi:type="dcterms:W3CDTF">2023-07-30T09:49:10Z</dcterms:created>
  <dcterms:modified xsi:type="dcterms:W3CDTF">2023-08-14T09:56:06Z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2019-10-02T00:00:00Z</vt:filetime>
  </property>
  <property fmtid="{D5CDD505-2E9C-101B-9397-08002B2CF9AE}" pid="3" name="Creator">
    <vt:lpwstr>Acrobat PDFMaker 19 for PowerPoint</vt:lpwstr>
  </property>
  <property fmtid="{D5CDD505-2E9C-101B-9397-08002B2CF9AE}" pid="4" name="LastSaved">
    <vt:filetime>2023-07-30T00:00:00Z</vt:filetime>
  </property>
  <property fmtid="{D5CDD505-2E9C-101B-9397-08002B2CF9AE}" pid="5" name="Producer">
    <vt:lpwstr>Adobe PDF Library 19.12.68</vt:lpwstr>
  </property>
</Properties>
</file>